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98" r:id="rId16"/>
    <p:sldId id="297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4" r:id="rId31"/>
    <p:sldId id="283" r:id="rId32"/>
    <p:sldId id="285" r:id="rId33"/>
    <p:sldId id="286" r:id="rId34"/>
    <p:sldId id="289" r:id="rId35"/>
    <p:sldId id="288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87" r:id="rId4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3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440" units="cm"/>
          <inkml:channel name="Y" type="integer" max="900" units="cm"/>
          <inkml:channel name="T" type="integer" max="2.14748E9" units="dev"/>
        </inkml:traceFormat>
        <inkml:channelProperties>
          <inkml:channelProperty channel="X" name="resolution" value="28.34646" units="1/cm"/>
          <inkml:channelProperty channel="Y" name="resolution" value="28.30189" units="1/cm"/>
          <inkml:channelProperty channel="T" name="resolution" value="1" units="1/dev"/>
        </inkml:channelProperties>
      </inkml:inkSource>
      <inkml:timestamp xml:id="ts0" timeString="2021-12-21T06:37:26.821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70C0"/>
    </inkml:brush>
    <inkml:brush xml:id="br2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18368 4774 0,'0'0'140,"-24"0"-124,24 0-1,-23 0 1,-24 0 0,-47 0-1,-94 0-15,0 0 16,-71 0-16,0-71 15,0 48-15,1-1 16,23 1-16,70-24 16,94 23-16,24 24 15,-23 0 63,-142 0-78,-70 0 16,70 0-16,118 0 15,0 0-15,-47 0 16,23 0-16,1 24 16,70-24-16,23 23 15,-23-23 1,0 24-1,-47-1-15,-24 24 16,1 24-16,23-24 16,-47 47-16,0-47 15,46 47-15,-46-23 16,94-48-16,-70 71 15,70-70-15,0 46 16,-24 1-16,24 23 16,0-47-16,0 94 15,-24-70-15,24 117 16,0-118-16,47-23 15,-47 95 1,0-48-16,24-24 16,-1 24-16,24 0 15,-47 47-15,24 1 16,23 22-16,-24 1 15,1-1-15,23 25 16,-71-1-16,71-47 16,0-24-16,0 48 15,0 47-15,0-24 16,0-23-16,0-48 15,0 71-15,0-23 16,0 47-16,0-24 16,0-24-16,47 24 15,-23 24-15,23 47 16,-24-71-16,1-23 15,-1-24-15,48 47 16,-24 0-16,23-94 16,-23 94-16,48-47 15,-1 0-15,47 71 16,-94-118-16,23 47 15,1 47 1,-1-93-16,24 116 16,1-23-16,-48-23 15,94 0-15,-47 46 16,0-93-16,-24 23 15,24-23-15,24 23 16,-24 0-16,24 23 16,-71-117-16,47 48 15,-47 22-15,70 1 16,-46-48-16,47 1 15,-1 23-15,-46-24 16,46 1-16,1 23 16,0-23-16,23 23 15,70 0-15,25 23 16,-1-23-16,47 48 15,71-1-15,94-47 16,-1 47-16,95 0 16,-211-47-16,-1-70 15,-47 23-15,-23 0 16,-1-24-16,-93-23 15,94 0 1,0 0-16,-1 0 16,48 0-16,-47 0 15,-95 0-15,-70 0 16,24-47-16,-47 24 15,-24-1-15,23-23 16,1 24-16,-1-48 16,1 24-16,-24 0 15,70-47-15,-70 70 16,24-46-16,47-24 15,-1-24-15,-46 1 16,-1-1-16,-46 47 16,46-70-16,-46 24 15,23 23-15,0-48 16,-24-22-16,25 46 15,-1-46-15,-24 23 16,48-71-16,-71 94 16,23-93-16,1 93 15,-1-47-15,1 24 16,-1-23-16,-23 70 15,0-48 1,0 25-16,0-1 16,0 48-16,0-1 15,0 24-15,0 0 16,0-23-16,0-1 15,0 24-15,0-71 16,0 24-16,0-70 16,0-1-16,0 0 15,0 48-15,0-48 16,0-23-16,0 23 15,0-23-15,0 47 16,0 0-16,0-47 16,0 94-16,0-47 15,0 47-15,-23-24 16,-1 24-16,-23 23 15,24 1-15,23 23 16,0-24-16,-24 48 16,-23-71-16,24 70 15,-1-46-15,24 46 16,-23-47-16,-48 1 15,0-48 1,48 71-16,-24-23 16,-24-48-16,1 24 15,46 0-15,-46 23 16,-1-46-16,1 23 15,-1 23-15,47-23 16,-46 0-16,46 47 16,-23 0-16,0-24 15,0 1-15,0-1 16,0 24-16,0-23 15,0-1-15,-47-23 16,71 71-16,-48-71 16,-23-24-16,-24 0 15,71 71-15,-23-70 16,23 70-16,-24-24 15,-46-70-15,22 47 16,25 23-16,-48-46 16,24-48-16,24 95 15,23-1 1,-94-47-16,94 71 0,23 24 15,-70-48 1,70 48-16,-46-48 16,23 48-16,-24-48 15,48 71-15,-24-47 16,47 24-16,-24-1 15,-23 24-15,0-47 32,0 24-32,47 23 15,-47-24-15,-47-23 16,47 0-16,23 47 15,-46-47-15,23 23 16,-71-70-16,24 71 16,0-1-16,-24-46 15,24 46-15,-23-46 16,46 46-16,1 1 15,-24-24-15,47 23 16,0 1-16,23 23 16,-23 0-16,23-24 78,24 24-63,-23 0 48,-1 0-32,-140 0 0,-95 0-31,94 0 16,1 0-16,46 0 15,-70 0-15,-71 0 16,48 0-16,140 0 15,48 0-15</inkml:trace>
  <inkml:trace contextRef="#ctx0" brushRef="#br0" timeOffset="3594.2">13688 10983 0,'117'23'156,"166"-23"-156,-72 0 16,48 0-16,23 0 15,-70 0-15,-95 0 16,48 0-16,0 0 15,-71 0-15,-24 0 16,24 0-16,71 0 16,23 0-16,-47 0 15,47 0-15,-23 0 16,0 0-16,23 0 15,0 0-15,-47 0 16,0 0-16,0 0 16,24 0-16,-24 0 15,-47 0-15,0 0 16,24 0-16,-24 0 15,0 0-15,0 0 16,0 0-16,71 0 16,-1 0-16,72 0 15,-72 0-15,-46 0 16,70 0-1,-47 0-15,47 0 16,-47 0-16,-70 0 16,-1-23-16,-46 23 15,46 0-15,-46 0 16,0 0-16,23 0 15,0-24 1,23-23-16,71 24 16,0-24-16,0 0 15,-93 47-15,22-24 16,-23 1-16,0 23 15,0-24-15,0 1 16,0-1 0,0 1-16,24 23 15,-1-24-15,1 1 16,-24-1-16,24 24 15,-71 0-15,47-47 16,-47 47-16,23 0 16,1 0-1,-1-24-15,24 1 16,24 23-1,-48-47-15,24 47 16,-23-24-16,-1 24 16,1 0 30,23-23-46,23-24 16,1 47-16,0-24 16,-1-23-16,-46 47 15,46-23 141,1-1-156,-24-23 16,-24 47-1,1-23-15,46 23 16,-46-24-16,-1 1 16,24-1-16,-23 24 109,47-23-109,-24-1 15,-47 24 1,47-47 31,47 24-32,-47-25-15,23 1 16,24 24-16,-47-1 16,-23 1-16,46-1 15,-23-23-15,-47 47 16,24-23 93,70-1-78,-47 24-15,-23-23-1</inkml:trace>
  <inkml:trace contextRef="#ctx0" brushRef="#br0" timeOffset="7304.41">16557 5221 0,'0'94'141,"0"70"-141,47 95 15,71 0-15,-24-47 16,-24-48-16,48 71 16,-48 1-16,48-1 15,-24-24-15,0-22 16,0 22-16,0 1 15,0-47-15,24 70 16,-71-94-16,71 70 16,-24-69-16,-47 22 15,47 24-15,0-23 16,-47-24-1,23 24-15,-22-48 16,-1 1-16,23 23 16,24 24-16,-47-24 15,24 0-15,23 24 16,-47-24-16,23 47 15,1-47-15,23 94 16,47-47-16,-23 0 16,-1-23-16,-46 23 15,-24-117-15,24 46 16,-48-23-16,1-47 15,-1 0-15,1 24 16,23 23-16,-24-47 16,24 0-16,0 47 15,0-23-15,-23-1 16,46 24-16,-46-47 15,-1 24-15,71 47 16,-47-1-16,1-46 16,22 23-16,-46-47 15,23 47-15,0-24 16,-24 1-1,24 0-15,0-1 16,24 71-16,-48-117 16,1 46-16,23 1 15,-24-48-15,1 48 16,46 0-16,-70-48 15,24 24-15,0 0 16,23 0-16,-24 24 16,1-24-16,-1-47 15,1 94-15,23-47 16,-24 0-16,71 47 15,-70-23-15,23 46 16,-24-93-16,1 23 16,-1 0-16,1-24 15,-24 1-15,0-24 16,23 47-1,-23-24 1,24 1-16,-24 23 16,23-47-16,-23 23 15,24 1 1,-1 23-1,-23-47 1,24 23-16,0 24 16,-24 1-16,23-25 15,-23 48-15,47-24 16,-23 0-1,-24-24 63,0 24-62,0-23 0,23-1-16,-23 1 15,0-1-15,24 48 16,-1-48-16,1 24 15,-24-23-15,0 46 16,0-70-16,23 24 687,1-24-609</inkml:trace>
  <inkml:trace contextRef="#ctx0" brushRef="#br0" timeOffset="11720.67">23142 12300 0,'71'0'125,"70"0"-110,24 70-15,-1-23 16,118 95-16,-141-72 16,24-23-16,-118-23 15,0-1-15,-47-23 16,24 24 31,-1-1-16,118 71-16,-70-23-15,94 70 16,-24 0-16,70 0 16,-70-47-16,1 24 15,-48-48-15,-47-23 16,70 24-16,-93-71 15,23 47-15,-47-47 16,23 24-16,-23-1 47,24-23-47,-1 24 15,24 46-15,0-23 16,47 47-16,1 47 16,22-23-16,-70-95 15,0 72-15,0-72 16,-47 24-16</inkml:trace>
  <inkml:trace contextRef="#ctx0" brushRef="#br0" timeOffset="13800.78">23424 13147 0,'24'-24'62,"23"24"16,94 94-78,94 24 16,48-1-16,-1 24 15,-47-47-15,-23 48 16,23-25-16,-24 24 16,-93-70-16,47 23 15,-95-47-15,1 0 16,-48-47-16,-23 23 15,24 1-15,23 23 16,-24-23-16,24 23 16,0 0-16,0 0 15,1-47-15,22 94 16,24-47-1,-70 0-15,46 0 0,-46 0 16,46 0-16,-70-24 16,24 1-1,23-1-15,-47 1 16,23 0-1,1-24-15,-24 23 16,23-23-16,-23 47 16,47-23-1,-47-1 1,24 1-1,-1-1 1,-23 24-16,24-47 16,0 24-1,-24-24 1,0 23 31</inkml:trace>
  <inkml:trace contextRef="#ctx0" brushRef="#br0" timeOffset="20808.18">16416 14134 0,'0'0'140,"0"118"-140,-94 23 16,0-23-16,47-71 16,-24 47-16,-46 23 15,70-70-15,-48 94 16,48-94-16,0 1 15,0-1-15,24-24 16,-1 1-16,-23-1 16,0 1-16,-47 46 15,-47 24-15,47-47 16,0 0-16,-24 0 15,71 0-15,-47 0 16,0 0 0,0 1-16,47-25 15,-47 24-15,23 0 16,-70 0-16,24 0 15,70-47-15,0 47 16,23-47-16,-46 24 16,70-24-16,-47 23 15,-24 1-15,47-24 16,24 23-16</inkml:trace>
  <inkml:trace contextRef="#ctx0" brushRef="#br0" timeOffset="24496.4">17051 14440 0,'0'0'219,"-47"118"-204,0-48-15,-24 48 16,48-71-16,-1 23 16,-23 24-16,24-23 15,-1-24-15,1 0 16,23-23-16,-24-1 15,1 48-15,23-71 16,0 23 0,-24 48-16,1-71 15,23 47-15,0-47 16,-24 23-16,24 1 15,0-1-15,0-23 16,-23 24 0,-24 46-16,47-46 15,-24-1-15,-23 48 16,47-47-16,-24 23 15,1 0-15,-1-24 16,-23 48-16,47-71 16,0 23-16,-47 1 15,47-1-15,0 1 16,-23-1-16,23 1 15,-47-1 1,47 1-16,-24-1 0,-23 24 16,0 0-16,24-23 15,-24-1-15,47 1 16,-24-24 31,1 23-32,-24 1-15,-24 23 16,47-23-16,-23-24 15,-23 23-15,-1 24 16,24-47-16,0 24 16,0-1-16,47-23 15,-47 24 79,-23 23-79,-1-47-15,1 47 16,-48-47-16,71 23 16,23 1-16,1-24 78,-24 0 31,-71 47-94,48-24-15,-48 1 16,95-24-16</inkml:trace>
  <inkml:trace contextRef="#ctx0" brushRef="#br0" timeOffset="37424.14">5009 10536 0,'47'94'78,"-47"118"-62,0 46-16,0-93 15,0 0-15,0-1 16,0 24-16,0-23 15,0-24-15,0 0 16,0 24-16,0-24 16,0 24-1,0-48-15,0 24 16,0-47-16,0 1 15,48 46-15,-48-47 16,0 23-16,0-46 16,0 23-16,0-24 15,0 25-15,0-1 16,0 47-16,0-24 15,0 1-15,0 23 16,23-23-16,1-24 16,-24 23-16,0-23 15,70 71-15,-70-94 16,0 70-16,24 23 15,-24-46-15,94 47 16,-94-48-16,47 1 16,-47-48-16,70 48 15,-70-71-15,0 0 16,24 47-16,-24-94 15,0 47-15,23 0 16,-23 0-16,0 0 16,47 0-1,-23 24-15,-24-48 16,23 48-16,24-24 15,-47-24-15,47 48 16,-23-24-16,23 24 16,0-24-16,47 94 15,-23-47-15,23 70 16,70 1-16,-93-47 15,-48-95-15,25 48 16,-48-48 296</inkml:trace>
  <inkml:trace contextRef="#ctx0" brushRef="#br0" timeOffset="39904.28">5597 9877 0,'47'-94'16,"48"-47"-16,-1 24 16,-47 46-16,23-70 15,1 23-15,-48 95 16,24-95-16,-23 95 15,-1-24-15,-23 47 16,47-71-16,-47 48 16,24-24-16,-24 47 15,23-24 1,1 1-1,-24-1 1,0 24-16,118 24 250,117 258-235,-94-47-15,47 47 16,24-23-1,-71-47-15,23 23 16,1 47-16,-47-47 16,23-47-16,0 48 15,-47-72-15,0 1 16,-47-1-16,24-46 15,46 94-15,-70-24 16,94 0-16,-23 24 16,23 23-16,-47-47 15,47 24-15,-70-24 16,-1 23-16,48 25 15,-24-48-15,0 70 16,0-46-16,-23-71 16,-24 94-16,47-70 15,0 70-15,-24-47 16,24 24-16,1 23 15,22-23-15,-46-24 16,-1 0-16,-23-23 16,24 47-16,-48-95 15,1 24-15,46 0 16,-23 71-1,1-47-15,-1-71 16,23 94-16,-23-47 16,47 24-16,-47 23 15,-23-24-15,46 25 16,-46-95-16,-1 47 15,24-24-15,-47-46 16,24-48-16,-1 48 16,1-24-16,-24 0 15,23-23-15,25 93 16,-25-70-16,1 24 15,-1-48-15,-23-23 16,0 24-16,-23-1 250</inkml:trace>
  <inkml:trace contextRef="#ctx0" brushRef="#br0" timeOffset="41840.39">6632 17874 0,'0'23'63,"212"142"-63,94 0 15,-48-1-15,-46-23 16,-47-47-16,93 71 16,-93-47-16,-24-1 15,-70-46-15,-48-71 16,24 23-1,-47-23-15,24 24 16,46-1-16,-70-23 16,47 24-16,0-24 15,24 0-15,23 0 16,0 0-16,47 47 15,47-24-15,-47 1 16,24-24-16,0 23 16,-118-23-16,-24 0 15,48 47-15,-48-47 16,1 0-16,46 0 15,-46 0-15,-1 0 16,24 0-16,24 0 16,47 24-16,-1-24 15,-23 0 1,-23 0-16,23 0 15</inkml:trace>
  <inkml:trace contextRef="#ctx0" brushRef="#br0" timeOffset="43024.46">14041 15804 0</inkml:trace>
  <inkml:trace contextRef="#ctx0" brushRef="#br0" timeOffset="44467.54">13994 16016 0,'-24'47'110,"-70"-24"-95,-24 24-15,48 0 16,23-23-16,23-24 15,1 23 1,-1-23 31,-46 47-32,-71-47-15,23 24 16,24 23-16,-71-47 16,48 24-16,46-1 15,71-23-15,-47 0 16,47 0 77,-47 24-93,-71-1 16,-23-23-16,-23 24 16,93-24-16,1 0 15,46 0-15,-23 0 16,47 0-16</inkml:trace>
  <inkml:trace contextRef="#ctx0" brushRef="#br0" timeOffset="46216.64">14817 16862 0,'-24'0'109,"-188"0"-93,24 0-16,-23 0 15,-1 0-15,-117 0 16,141 0-16,94 0 16,23 0-16,24 0 15,-24 0-15,48 0 16,-48 0-16,-23 0 15,71 0-15,-24 0 16,-47 0-16,-71 0 16,24 0-16,70 0 15,-70 0 1,94 0-16,-47 0 15,47 0-15,24 0 16,23 0-16,-48 0 16,1 0 15,-94 0-16,94 0-15,-164 0 16,46 0-16,-23 0 16,70 0-16,48 0 15,-1 0-15,-46 0 16,117 0-16,-24 0 15,1 0 126,-1 0-110,-70 0-15,-47 0-16,47 0 15,23 0-15,71 0 16,-47 0-16</inkml:trace>
  <inkml:trace contextRef="#ctx0" brushRef="#br0" timeOffset="47536.71">11994 16510 0,'-211'23'0,"-24"-23"0,-48 0 15,48 0-15,71 0 16,69 0-16,1 0 15,71 0 1,-1 0 62,-70 47-62,0-47-16,24 0 15,-24 47-15,-95-23 16,72-24-16,93 0 15,1 0-15,-1 0 16,24 0 62,-70 0-78,-1 0 16,48 0-1,-48 0-15,24 0 0,-94 0 16,117 0-16,-46 0 15</inkml:trace>
  <inkml:trace contextRef="#ctx0" brushRef="#br0" timeOffset="48625.78">10113 16862 0,'-24'0'0,"24"0"16,-47 0-16,24 0 15,-48 0-15,48 0 16,-1 0-16</inkml:trace>
  <inkml:trace contextRef="#ctx0" brushRef="#br0" timeOffset="53784.07">26270 14393 0,'24'-24'94,"46"95"-94,71 70 15,-23 0-15,-24-23 16,24 23-16,-24-23 16,0-24-16,-47 0 15,47-24-15,-71 1 16,48-24-16,-24 0 15,-23 0-15,-24-47 16,23 23-16,1 24 16,-24-47-16,23 24 15,1 23-15,-24-23 16,70 70-1,-46-24-15,23 1 16,0-24-16,-47 0 16,70 47-16,-46-24 15,-1-23-15,24-23 16,-47 47-1,0-71-15,24 23 16</inkml:trace>
  <inkml:trace contextRef="#ctx0" brushRef="#br0" timeOffset="54968.14">25494 16063 0,'0'0'94,"212"0"-94,188 0 15,-48 0-15,-46 0 16,47 0-16,0 0 15,-24 0-15,-117 0 16,-24 0-16,47 0 16,-70 0-16,23 0 15,-47 0-15,47 0 16,-23 0-16,46 0 15,48 0-15,0 0 16,-1 0-16,-22 0 16,-95 0-16,70 0 15,-93 0-15,-95 0 16,24 0-16,-47 0 31</inkml:trace>
  <inkml:trace contextRef="#ctx0" brushRef="#br0" timeOffset="58664.35">25400 16204 0,'0'0'93,"0"94"-77,47 94-16,-23-70 15,23 93-15,-24-46 16,-23-47-16,24 46 16,-1-46-16,-23-24 15,24-24-15,-24 48 16,23-71-16,1 94 15,-24-70-15,23-1 16,-23 1-16,47 23 16,-47-71-16,0 25 15,0-25-15,0 24 16,24-23-1,-1-24 297,330 0-312,259 94 16,-119-47-16,-140-47 16,-47 47-16,-47 0 15,-95-47-15,24 47 16,-164-24-16,-1-23 15,48 0 17,164 0-17,-23 0-15,-47 0 16,70 0-16,-24 0 15,-46 0-15,23 0 16,-23 0-16,-71 0 16,-24 0-16,-46 0 15,-1 0-15,1 0 16,23 0-1,71 0 1,-24-23-16,47-1 16,0 24-16,0-23 15,-47 23 1,71 0-16,-95-47 15,-23 47-15,0 0 16,0 0-16,-47-24 16,47 24-16,-47 0 15,47-23 1,0-1-16,1 1 15,-25 23 1,1 0-16,46 0 16,-46-24-16,-1 24 15,24 0-15,-23-47 16,23 47-1,-24-23 1,24-1-16,0 1 16,-23-1-16,-1 1 15,1 23-15,23-24 16,0 0-1,-24 1 1,1-1 171,-24 24-156,0-141-31,0 71 16,0-1-16,0-46 16,0 23-16,0-1 15,0-22-15,0-1 16,0 1-16,0 46 15,0-23-15,0 47 16,0 0-16,0-24 16,0 48-16,0-48 15,0 1-15,0 70 16,0-24-1,0-46-15,0 46 16,0-23-16,0 24 16,0 23 405,0 0-250,0 0-139,-423 0-17,-306-212 1,376 188-16,188-23 15,1 0-15,-213-47 16,1 24-16,211-1 16,142 71-16</inkml:trace>
  <inkml:trace contextRef="#ctx0" brushRef="#br0" timeOffset="78376.48">21002 12253 0,'24'23'203,"187"-23"-188,-117 0-15,0 0 16,71 0-16,-71 0 15,-23 0-15,-48 0 16,1 0-16,-1 0 16,-23 0 15,47 0 0,0 0-15,24 0-16,-1 0 15,-23 0-15,24 0 16,-24 47-16,-23-47 15,-1 0 219,24 47-234,0-23 16,-23 23-16,23-47 16,0 71-16,0-48 15,-47 1 1,23-24-16,1 23 93,-1 1-77,-23-24 0,24 23-1</inkml:trace>
  <inkml:trace contextRef="#ctx0" brushRef="#br0" timeOffset="81376.64">22484 12135 0,'0'0'172,"0"24"-157,23 23-15,-23-47 32,24 70-32,23-46 15,-47 46 1,23-70-16,1 47 15,-1 0 173,24 1-173,-47-48 1,0 47-16,0-47 15,0 23 625,-23 1-640,-1-1 16,-23 1-16,47-1 171,-23-23 48,-24 24-204,23 23-15,1-47 16,23 23-16,-24 48 109,1-71-109,23 23 16,-47 1 124,23 23-124,-46 23 30,-1 48-46,0 0 16,1-71-16,23 0 16,47-47 30,0 0-30,23 0-16,48 0 16,-71-24-1</inkml:trace>
  <inkml:trace contextRef="#ctx0" brushRef="#br0" timeOffset="88304.05">26576 15146 0,'0'23'94,"0"71"-78,94 0-16,0 24 15,-47-24-15,47 47 16,-47-94-16,0 24 15,0 23-15,-23-47 16,23 0-16,-24 0 16,-23-24-16,24 1 15,-1 23 1,24 23-16,-23-46 15,-24-1-15,23 48 16,48 0-16,-71-48 16,24 24-1,-24-23-15,0-1 16,23 1-16,-23-24 15,0 23-15,24 1 16,-24-24-16,0 47 16,23 0-16,48 47 15,-48-47 1,-23-24-16,47 24 15,-47-47-15,0 24 16,0 0-16</inkml:trace>
  <inkml:trace contextRef="#ctx0" brushRef="#br0" timeOffset="106648.09">25518 17827 0,'0'23'156,"-47"24"-156,-24 0 16,47-23-16,-23-24 16,24 23-16,-1-23 15,-23 24-15,24-24 16,23 23-16,-47-23 15,0 0-15,-47 24 16,23 23-16,-46-24 16,-25 24-16,72-47 15,-24 48-15,23-48 16,-23 47-16,24-47 15,23 47-15,0-47 16,23 0 0,24 0-16,-71 23 15,-46 1-15,117-24 16,-47 0-16,-24 47 15,1-47-15,-24 0 16,23 0-16,-23 23 16,47-23-16,-24 0 15,-23 24-15,47-24 16,-47 47-16,71-47 15,-48 0-15,1 0 16,46 0-16,-70 0 16,0 0-16,23 0 15,-23 0-15,-23 0 16,-24 0-16,47 0 15,70 0-15,-47 0 125,-164 0-125,118 0 16,-48 0-16,118 0 15,-71 0-15,48 0 16,70 0-16,-47 0 78,-71 0-62,1 0-16,23 0 15,0 0-15,-48 0 16,72 0-16,23 0 15,47 0-15,-71 0 63,-46 0-48,46 0-15,24 0 16,-47 0 0,0 0-16,23 0 15,48 0-15,-71 0 172,-71 0-157,24 0-15,70 0 16,-23 0-16,24 0 16,70 0-16,-24 0 140,-46 0-140,-24 0 16,47 0-16,0 0 15,-47 0-15,47 0 16,23-24-16,0 24 93,1 0-77,-71-23-16,0 23 16,23 0-16,24 0 15,0 0-15,-47-24 16,0 24 109,-24-23-110,48 23-15,46 0 16,-46 0-16,46 0 16,1-24-16,-1 24 62,-46-23-46,-24-1-16,70 24 15,-23 0-15,-23-23 16,22 23-16,25-24 109,-48 1-93,1 23-16,46 0 15,24 0-15,-47 0 16,47 0 62,-23 0-63,-48 0-15,71 0 16,-47 0 93,-47 0-93,47 0-16,0 0 15,47 0 17,-23 0 30,-48 0-46,24-24-16,0 24 15,0 0-15,0 0 16,47 0-1,-24 0 313,1 0-312,-1 0 795,-23 0-796,-47-23-15,-23-1 16,93 0-16,-23-23 187,0 47-171,-24 0-16,1-23 15,46 23 1,24-24-16,-47 24 312,-70 0-312,117 0 16,-94-23-16,23 23 15,71 0-15,-23-24 109,-1 24-77,-23 0-17,0 0-15,47 0 16,-47 0-16,0 0 15,-24-47-15,48 47 16,-1 0 0,-23-23-16,24 23 15,23 0-15,-47 0 31,47 0-15,-24-24-16,1 1 16,-1 23-1,-23-24-15,24 24 16,-48-47-16,-47-23 15,95 70-15,-24 0 16,0 0-16,23-24 16,-46 1-1,46-1-15,-23 1 16,-23-1-1,23-23-15,-24 0 16,1 0-16,46 23 16,0 24-16,-46-70 15,70 70-15,-24-24 16,-23-23-16,24 24 15,-48-1-15,48-23 16,-24 24-16,0-48 16,23 71 15,1-70-16,-1 46 1,-46-46-16,70 70 16,-47-47-16,0-1 15,23 25 1,24-24-16,-71 0 15,48 0-15,-24-24 16,0 1-16,-24-24 16,24 47-16,24 0 15,-24-24-15,0-23 16,-24 0-16,24 23 15,24 48-15,-48-95 16,24 48-16,23 23 16,-23 0-16,24-24 15,-24 0-15,-24-23 16,1 47-16,-1-141 15,48 141-15,-71-70 16,23 23-16,0-1 16,24 25-1,0-48-15,0 48 0,24-1 16,-24 1-1,0-1-15,23 1 16,1 22-16,-71-46 16,94 47-16,-71-47 15,24 0-15,0 0 16,0 0-16,-24-24 15,24 24-15,0 0 16,24 24-16,-1-1 16,-46-46-16,46 46 15,-46-70-15,70 70 16,-47-46-16,0 46 15,0-70-15,-47 0 16,70 23-16,-23 24 16,-24-70-16,1 23 15,23 47-15,47 47 16,-71-118-16,48 118 15,-1-24-15,-23-46 16,47 46-16,-23 1 16,-1-1-16,-23 0 15,47 24-15,-23-47 16,-1 47-1,-23-70-15,47 46 16,0 48-16,0-48 16,0 1-16,0 23 15,0-1-15,0 1 16,0 24-16,0-48 15,0 48-15,0-24 16,0 0-16,0 0 16,0 0-16,0-47 15,0 47-15,-23 23 16,23-23-16,0 24 15,0-25-15,0 25 16,-24-1-16,24-23 16,-24-23-16,1 23 15,23-24-15,-47 1 16,47 46-16,0-46 15,-24 46-15,1-23 16,23 47-16,0-23 16,0 23-1,-24-47 1,24 23-1,0 0-15,0-46 16,-47 23-16,47-24 16,0 24-16,-23 24 15,23-1-15,0-23 16,0 0-16,-24 24 15,24-1-15,-23-46 16,23 70-16,-24-47 16,24 23-16,0 1 15,0-25-15,-23 25 16,23-24-16,-47-24 15,23 1-15,24-24 16,-23 47-16,-24-24 16,47 1-16,-24 23 15,24-48-15,0 1 16,0 47-16,-23-23 15,23-1-15,0-23 16,-47-23-16,23 23 16,24-1-16,0 25 15,-23-48-15,23 71 16,-24-47-1,24 24-15,0-24 16,0 23-16,-24-23 16,1 0-16,23 0 15,0 47-15,0-47 16,0 23-16,0-23 15,0 23-15,0-23 16,0-47-16,0 71 16,0-24-16,0 0 15,0-24-15,0 47 16,0-23-16,0 47 15,0 0-15,0-23 16,0 23-16,0-24 16,0 1-16,0 23 15,0-24-15,0 0 16,0 71-16,0-70 15,0-1-15,0 24 16,0-70-16,0 46 16,0 1-1,0 46-15,0-23 0,23 0 16,-23 23-1,24-23-15,0-23 16,-1-1-16,1 24 16,-1-23-16,24 23 15,-47 23-15,24 1 16,-24 23-16,0-24 15,47-23 1,-24 24 0,24-48-16,-23 71 15,70-71 1,23 48-16,25-48 0,-48 24 15,-24 24-15,-46 23 16,23-24-16,-24 1 16,-23 23-1,71-24 1,-24 24-16,0 0 15,70-47-15,-46 47 16,-24-23-16,0 23 16,118-24-16,-118 24 15,23-23-15,1 23 16,-24 0-1,0-24-15,-24 24 16,1 0 0,-1 0-16,-23 0 31,24 0-16,23 0-15,-23 0 16,46 0-16,-23 0 16,0 0-16,0 0 15,-23 0-15,-1 0 16,1 0-16,-1 0 15,71 0-15,-70 0 16,23 24-16,-24-24 16,1 23-16,-1 1 15,25-1 32,-25-23-31,24 24-16,-47-1 15,47 1 1,-23-1-1,-1 1-15,24 23 16,-47-47-16,24 23 16,-1-23-16,-23 24 31,47-1-16,-23 24 1,23 1-16,23 46 16,24-24-16,-23 24 15,0-47-15,-71-47 16,47 47-16,-47-47 15,23 24 48,1-1-63,23 24 15,-24 0-15,24-23 16,-47-1-16,24 1 16,-1 23-1,1-47-15,-24 24 16,23 23-1,1-47-15,-24 47 32,23 0-1,24-24-16,-47 1 1,0-1-16,24 1 16,-24-24-16,0 23 15,0-23 1,47 47-16,-47-23 15,23 23 1,1 0-16,-1-24 16,1 1-16,0 23 15,-24-47-15,23 23 16,-23 1-16,0-24 31,24 23-31,-1-23 31,-23 48-15,47-1-1,-47 0-15,24-24 16,-1 71-16,1-47 16,-1-23-16,24 70 15,-47-94-15,24 47 16,-1 0-16,1 0 15,-24-47-15,0 23 16,23 24-16,1-23 16,-1 0-16,-23-1 15,0 1-15,47 46 16,0-23-16,0 24 15,-23-1 1,-24-70 0,0 24 30,23 23-30,1-24-16,0 24 16,-1 0-16,1 0 15,-1 24-15,1-24 16,-1-23-1,-23-1-15,0 24 16,0-47 31</inkml:trace>
  <inkml:trace contextRef="#ctx0" brushRef="#br0" timeOffset="108608.21">14229 6114 0,'0'0'171,"47"0"-124,47 48-31,23 46-1,-46-71-15,-24 24 16,0-23-16,-23-24 16,-1 23-16,24 24 15,-23-47 1,-1 24 46,48-1-46,-71 1-1,23-24 17,-23 23 14,0-23 313,24-117-343,-1-71-1,1 117-15,-24-70 16,47 47-16,-47-24 16,23 71-16,-23 0 15,0 24 1</inkml:trace>
  <inkml:trace contextRef="#ctx0" brushRef="#br0" timeOffset="111176.35">15899 9689 0,'0'0'265,"23"47"-249,24 24-1,-23 23-15,70 118 0,-24-1 16,1-70-16,-24 1 16,-24-25-16,24-23 15,-23 0-15,-24-23 16,23 23-1,1-94-15,-24 23 32,0 1 14,0 23-46,23 0 16,1 0-16,-1 47 16,1-23-16,0 23 15,-1-47-15,1 0 16,-24 23-16,23-46 15,1 46-15,-24-46 16,0 23 0,0-23-1,0 23-15,0-24 0,0 1 16,23-24-1,1 23-15,-24 1 32,0-1-17,0 1 1,0-24-16</inkml:trace>
  <inkml:trace contextRef="#ctx0" brushRef="#br0" timeOffset="112816.45">16063 11900 0,'24'0'124,"70"0"-108,-24 47-16,-46-23 16,23 23-16,0-24 15,-24 24 1,24 0-16,48 47 15,-95-94-15,23 47 16,48-23-16,-71-1 16,70 24-16,1-23 15,-71-24-15,23 23 16,-23-23-16,24 24 15,-24-1 17,23-23-32,71-47 249,-47-23-249,-47-1 16,118-93-16,-118 93 15,47 24-15,-23 0 16,-24-23-16,0 22 16,23 48-16,-23-47 15</inkml:trace>
  <inkml:trace contextRef="#ctx0" brushRef="#br0" timeOffset="126792.25">5151 8772 0,'23'-23'78,"-23"23"-62,0-95-16,0-116 16,24 140-16,-24-140 15,0-1-15,0 24 16,0 23-16,23-47 15,1 48-15,23-24 16,0 23-16,47-47 16,-47 48-16,-24 23 15,48-95-15,-24 1 16,94 71-16,-47-72 15,0-22-15,-47 117 16,71-71-16,-48 47 16,1-46-16,-1 70 15,-22-1-15,46-22 16,23-24-16,-46 47 15,23-24-15,0 47 16,0-23-16,0 47 16,24-47-16,-24-47 15,23 47 1,24-47-16,1 23 15,46 0-15,-47 71 16,47-23-16,-47-1 16,71 1-16,-118 22 15,94 25-15,-70-1 16,70-23-16,-47 24 15,-24 23-15,24 0 16,-46 0-16,-72 47 16,24 0-16,-23-24 15,46 24 32,118 0-47,-47 0 16,24 0-16,23 0 15,-47 24-15,47-1 16,-23 1-16,-24-24 15,24 47-15,-24-24 16,-70 1-16,-48-1 16,1-23-16,23 0 78,23 71-47,24-1-16,47 1-15,24 23 16,70 24-16,24 23 16,-71-24-16,94 48 15,-23-47-15,-94-48 16,-24 1-16,-47-1 15,-71-70-15,1 24 16,-1-1 0,1 1 15,-1-24-31,1 23 15,-1 1-15,48 23 16,23 0-16,-23 23 16,46 24-16,1-70 15,23 94-15,-24-71 16,48 47-1,-24 0-15,47 0 16,-47 0-16,24-24 16,47 25-16,-95-25 15,-23 1-15,-23-24 16,-24-24-16,-23-23 15,-24 24-15,23-24 16,-23 23-16,47 1 47,-47-24-16,71 47-15,23 0-16,70 47 15,-23-47-15,1 24 16,-48-48-16,0 48 15,-47-48-15,23 1 16,-46-24-16,-1 47 16,1-47-16,-1 23 78,24 1-63,-47-24 1,24 23-16,70 1 15,-47-1-15,24 48 16,23-48-16,-47 24 16,-24-23-16,1-24 15,46 47-15,-70-47 16,47 47-16,0-24 15,0 25-15,0-48 16,24 70-16,-24-46 16,24 46-16,-48-70 15,1 24-15,-1-1 16,48 24-1,-48-23-15,1-24 16,23 47-16,-47-47 16,47 23-16,0 24 15,0 0-15,47 24 16,-94-71-1,47 23-15,-23 24 16,-1-47 0,-23 24 77,24 0-93,-24-24 16,23 23-16,1 24 15,23 0-15,0 24 16,0 23-16,23-24 16,-46-23-16,23 0 15,-24 0-15,1-23 16,-1-1-16,1 24 15,-24-47 266,0 24-250,0 0 1,0 23-32,0 0 15,0-24-15,70 48 16,-46-1-1,-24-70-15,0 24 16,23-24 15</inkml:trace>
  <inkml:trace contextRef="#ctx0" brushRef="#br0" timeOffset="128145.32">18580 6232 0,'23'0'94,"-23"0"-79,47 0 1,-23 24-16,23-1 16,0 1-16,0-1 15,0 24-15,0-23 16,0-1-16,0 24 15,0-23-15,0-1 16,-23 1-16,-1-1 16,95 48-16,-48-1 15,48 1-15,-71-47 16,0 23-1,-47-47-15,23 23 16,1-70 202,-1-188-202,-23 164-16,0-23 16,0-23-16,0 23 15,0-24-15,0 24 16,0 23-1,0 48-15,0-24 16</inkml:trace>
  <inkml:trace contextRef="#ctx0" brushRef="#br0" timeOffset="132616.57">4469 7408 0,'0'-47'15,"0"0"-15,0 0 16,0-24-16,0 24 15,0-23-15,0-1 16,0-23-16,0 47 16,0-23-16,23-48 15,1 47-15,23 1 16,-24 23-16,-23-24 15,24 1-15,23 23 16,-24-24 0,48-23-16,-48 47 0,1-71 15,46 1-15,1-48 16,-1 24-1,1 0-15,0 23 16,23-23-16,-24 47 16,1 0-16,-1-24 15,-23 24-15,24-47 16,23 0-16,-71 71 15,48-48-15,0 0 16,-1-23-16,1 24 16,46-48-16,-46 71 15,23-24-15,0 24 16,-23-23-16,23-24 15,0 23-15,-24 0 16,1 24-16,23 0 16,-24 24-16,-46 23 15,47-24-15,-1-23 16,1 94-16,-24-70 15,70-25-15,-93 95 16,70-70-16,-47 46 16,23-46-16,1 23 15,-24-24 1,0 48-16,24-24 15,-24 0-15,47-24 16,-71 71-16,1-23 16,46-48-16,-23 48 15,24-1-15,-48 24 16,48-47-16,-24 47 15,0-24-15,0 1 16,71-1-16,-48 1 16,71-1-16,-117 1 15,46 23-15,-23-24 16,24 1-16,-47 23 15,-1-24-15,48 24 16,-24 0-16,47 0 16,-24 0-16,48 0 15,23 0-15,24 0 16,-48 0-16,48 0 15,23 0-15,-47 0 16,71 0-16,46 0 16,-22 0-16,-25 0 15,-46 0 1,-71 0-16,-23 0 15,-24 0-15,-24 0 16,1 0-16,-1 0 16,1 0-16,-1 0 15,1 0 1,46 0-16,24 0 15,-23 0-15,23 0 16,24 0-16,-1 0 16,1 24-16,70-1 15,-23 1-15,-1-1 16,1-23-16,-1 47 15,1-23-15,-47-24 16,-48 47-16,-46-47 16,23 23-16,0 1 15,-47-24-15,70 47 16,-23-47-16,0 47 15,0-23-15,24-24 16,47 70-16,-48-46 16,71 46-16,-94-46 15,0-1 1,24 48-16,23-48 15,47 48-15,-70-24 16,70 47-16,-24 0 16,24 0-16,-46-47 15,22 47-15,24 0 16,-94-70-16,0 23 15,24 0-15,-24-24 16,23 72-16,-22-95 16,22 70-16,1-46 15,-1 70-15,-23-47 16,47 23-16,-23-23 15,46 47-15,-46-47 16,23 24-16,24 0 16,-71-1-16,47-23 15,-24 24-15,24 23 16,0-47-16,-46 23 15,-1-23-15,23 0 16,-23-23-16,0 46 16,24-22-16,-24-1 15,0 0 1,0-24-16,0 48 15,23-48-15,-46 24 16,23 0-16,-23-23 16,23 46-16,23-23 15,-46 0-15,70 0 16,-71 0-16,24-23 15,0 0-15,-23-1 16,23 1-16,-47-1 16,23-23-1,1 24 1,23-1 0,23 48-16,1-24 15,0 0-15,-1 0 16,-46-24-16,23 1 15,0 23-15,-47-47 16,23 0 0,1 23-16,-1 1 31,-23-24-31,24 0 15,-1 47 1,1-47 0,23 47-16,-24-47 15,-23 23 48,24 1 15,-1 0-78,1-24 15,-24 23 1,23 1 15,25 23 0,-25-24-15,1 1-1,-1-24 1,-23 0-16,24 23 31,-1 24-15,1-23-16,-24-24 15,0 23 32,0-23-16,23 47-31,-23-47 16,24 24-16,-24-24 16</inkml:trace>
  <inkml:trace contextRef="#ctx0" brushRef="#br0" timeOffset="134976.72">19732 8443 0,'24'0'46,"-1"0"1,48 94-31,-1 47-16,-23-47 15,0-23-15,0-1 16,0 24-16,0 0 16,-23-94-16,-24 71 15,23-71-15,1 23 16,-24 1-16,0 23 15,23 0-15,1 0 16,47 71-16,-1-48 16,-23 48-16,0-48 15,0 24-15,24 0 16,-48-23-16,-23-47 15,47 23-15,-23 0 16,-24 23-16,23-46 16,1 46-16,-1-23 15,1 24-15,-1-1 16,48 48-16,-71-94 15,23 70 1,25-24-16,-48-46 16,23 23-16,-23-24 140,0 71-124,24-47-16,-24-23 15,0-1 1,23-23 93,-23 47-15,0-23-94,24-1 15</inkml:trace>
  <inkml:trace contextRef="#ctx0" brushRef="#br0" timeOffset="136573.81">20508 11100 0,'24'0'125,"46"0"-125,24 47 16,24 24-16,-71-47 15,47 46-15,0-46 16,-70 23-16,-1-47 16,1 23 186,70-23-202,23 47 16,-23 0-16,24-23 16,23-1-1,-117-23-15,-1 47 16,1-47 296,-24-47-281,23-164-31,-23 140 16,0 48-1,24-25-15,-24 25 0,0-1 16,0-46-16,0 70 15</inkml:trace>
  <inkml:trace contextRef="#ctx0" brushRef="#br0" timeOffset="82785.57">20252 12826 0,'0'0'15,"-38"0"17,38 0-1,-76 0-16,38 0 1,-38 76-16,0-38 16,76-38-1,-76 0 1,1 76-1,75-38 1,-38-38-16,0 38 16,0-38-16,-38 76 15,38-38-15,0-38 31,38 38-15,-38 0 0,0 0-1,38 38-15,0-76 16,0 38-16,0-1 15,0 1-15,0-38 16,0 76 0,0-38-16,0-38 31,0 38-16,0 0-15,0-38 32,38 38-17,-38-38-15,38 38 16,0-38-16,0 76 15,38-38 1,-76-38-16,76 38 16,0 0-16,-39 0 15,39-38-15,-38 0 16,76 38-16,-76-38 15,-38 0-15,76 0 63,-38 0-63,113 0 15,-113 0-15,38 0 16,0 0-16,-38 0 16,0 0-16,-38 0 31,38 0-16,38 0-15,-76 0 16,76-76-16,-1 76 16,-75-38-16,38 0 15,0 38-15,-38-38 31,38 38 1,-38-38-32,0 0 15,0 38 1,0-38-16,0 0 15,0 0 1,0 0 0,0 0-16,0 0 15,0 38 1,0-38 46,0 0 16,0 1-78,0-1 16,0 0 31,-38 0-16,0 38 31,-38-76-46,76 76-1,-37-38-15,-1 0 110,38 38-48,-38 0-46,38 0-1,-38-38 32,0 38 15,-38 0-46,76-38 15,-38 0 32,38 38-63,-76 0 78,76-38-16,-38 38 63,0 0-110,0-38 1,38 0 0,-37 38 62,37-38 483</inkml:trace>
  <inkml:trace contextRef="#ctx0" brushRef="#br0" timeOffset="86408.77">17635 7779 0,'-114'114'219,"114"-114"-219,-76 38 15,38 76-15,38-114 16,-38 76-16,38-38 15,-75 38 1,75-38-16,-38-38 16,38 38 46,38-1-46,-38 1-1,0-38-15,0 38 16,38 0-1,-38 0-15,37 0 16,1-38 0,-38 38-16,0-38 15,38 38-15,-38-38 16,0 38-1,38-38 17,0 38-32,-38-38 62,38 0-46,0 0-1,0 0 1,-38 0-16,76 0 15,-38 0-15,-38 0 16,76 0-16,-76 0 16,37 0-16,-37 0 15,38 0 1,0 0-1,76-38 1,-76 0 0,76 38-16,-76 0 15,-38 0-15,38-38 63,0 38-63,-38 0 31,38 0-16,-38-38 1,37 0 0,1 38-1,-38-38-15,38 38 31,-38-38 1,0 0-17,0 38 1,0-38-1,0 38-15,0-37 16,0 37 0,0-38-1,0 0-15,0 0 47,0 38-47,0-38 16,0 0-1,-38 38 48,0-38-48,1 0 1,-1 38-16,38-38 15,-38 38 17,0 0 61,0 0-15,38 0-47,-38 0-15,0 0 15,0 0-31,0 0 16,0 0-1,0 0 17,38 0-1,-114-76-31,77 76 218,-39 0-187,76 0 141</inkml:trace>
  <inkml:trace contextRef="#ctx0" brushRef="#br0" timeOffset="92136.1">16535 5123 0,'0'0'15,"0"76"-15,0 0 16,0 38-16,38-1 15,0 1-15,0 0 16,0 0-16,-38 38 16,38-76-16,0-38 15,0 151-15,0-113 16,-1 0-16,1 0 15,-38-38 1,0 0-16,0 38 16,38 38-16,0-114 15,-38 38-15,38 113 16,-38-113-16,38 0 15,38 152-15,-76-190 16,38 76-16,-38 0 16,38 0-16,38 38 15,-38-77-15,-38 115 16,37-114-16,39 38 15,-76 0-15,38 0 16,0 38-16,0-38 16,38 37-16,-76 1 15,38-76-15,38 114 16,-38-152-16,-38 76 15,113 38-15,-113-38 16,38-38-16,38 76 16,-76-77-16,38 1 15,0 38-15,0-38 16,-38 0-16,38 0 15,0 38 1,-38-38-16,76 0 16,-76 38-16,38-76 15,37 76-15,-37 0 16,-38-38-16,38 0 15,38 75-15,0-37 16,-38-38-16,-38 0 16,38 0-16,-38-38 15,0 38 1,38 0-1,-38 0 1,38 0-16,0 0 31,-38 0-15,38 0-16,-38 0 31,37-38-15,-37 38-16,0 0 15,38 0-15,0-1 31,-38 39-15,0-76 15,38 38-15,0-38 187,-38 76-188,38 0-15,-38-76 16,38 38-16,-38 0 31,0 0-31,38 0 16,0 38-1,0 0-15,0-76 16,-38 38-1,0 0 79,38 0-94,-38-38 16,0 75-16,0-75 31</inkml:trace>
  <inkml:trace contextRef="#ctx0" brushRef="#br0" timeOffset="99151.5">20783 13092 0,'0'0'15,"-38"0"32,0 0-16,38 0 0,-38 0 32,38 0-32,-38 0 31,0 0-30,0 38-1,-227-38-16,-115 0-15,229 0 16,-153 0-16,77 0 16,-39 0-16,153 0 15,37 0-15,76 38 234,0 38-218,0-76-16,0 38 15,0 76 1,0-114-16,0 38 16,0-1-1,0 1 1,38 0-1,0-38 1,-38 38-16,37 0 16,39 38-16,-76-76 15,38 76-15,0-76 16,-38 38-16,38 0 15,0 0-15,0-38 16,-38 0 15,38 38-15,0-38-1,38 76-15,-76-76 16,38 38-16,-1-38 16,1 0-1,-38 0-15,38 0 16,-38 38 31,76-38-47,-38 0 15,-38 0-15,76 0 16,-38 0-16,0 0 15,0 0 1,-38 0-16,76 0 16,-1 0-16,-37 0 15,0 0-15,0 0 16,0 0-16,-38 0 15,38 0 1,0 0 0,0 0 15,38 0-31,-76 0 15,38 0 1,-38 0-16,76 0 31,-76 0-31,75 0 16,-37 0-1,-38 0 1,38-38-16,0 38 16,0 0-1,-38 0 16,38-38-15,0 38 0,0-38-1,-38 38-15,38-38 16,0 0 15,-38 38-15,38-38-16,-38 0 15,38 38 48,-1-38-48,-37 0-15,0-38 16,76 38-16,-76 0 31,0 0-31,0 38 31,0-38 0,0 38-15,0-75 452,0 37-437,0 0-15,-38 38-1,38-38-15,0 0 16,0 0-16,0 0 16,0 38-16,0-38 31,0 0-16,-38 38 531,38 0-452,-37 0 0,37 0 30,-76 0-108,76 0-16</inkml:trace>
  <inkml:trace contextRef="#ctx0" brushRef="#br0" timeOffset="155431.71">6637 15293 0,'0'0'358,"0"-38"-342,0-38-16,0 38 16,0 38-16,0-38 15,0 0-15,0 0 16,0 0-16,0 0 15,0-37-15,0 75 16,0-76-16,0 38 16,0 38-16,0-76 15,0 38-15,0 0 16,0 38-16,0-38 15,0 0-15,0 0 16,0 38 0,0-38-1,0 0 1,0 0-1,0 38 1,0-38 0,0-38-16,0 1 15,0 75-15,0-38 16,0 0-16,0 0 15,0 38-15,0-38 16,0 0 0,0 0-16,0 38 15,0-38 1,0 0-16,0 0 15,0 38-15,0-38 16,0 0 0,0 0-1,0 38 1,0-38-1,0-38 63,0 38-78,0 38 32,-38-38 139,38 76-77,0-38-94,-38 114 15,-38-38-15,76 0 16,0-76 0,0 76-16,0-38 15,-38 0-15,38 0 16,0 0 15,0-38 47,0 38-62,0 0 249,0-76-250,0-38-15,38 38 16,-38-38-16,38 76 16,-38-76-16,0 38 15,38-38-15,-38 76 16,0-38-16,38 0 15,-38 0-15,38 38 16,-38-38 0,0 38-1,0-38-15,0 0 16,0 38-16,38-38 15,-38 38 17,38-37-17,-38-1-15,0 38 16,0-38 62,38 38 156,-38 0-219,0 38-15,38 0 16,-38-1-16,37 39 16,-37-38-16,38 0 15,-38-38-15,38 38 16,-38 0-1,0-38-15,0 38 32,0 38-17,76-38-15,-76 76 16,38-114-1,0 76-15,-38-38 16,0 0-16,0-38 16,38 38 15</inkml:trace>
  <inkml:trace contextRef="#ctx0" brushRef="#br0" timeOffset="169890.55">20479 12788 0,'0'-75'46,"-38"75"266,38 0-249,-75 37-1,-115 77-46,76-76-16,-113 76 15,75-76-15,0 38 16,-113 0-16,151-38 16,76-38-16,0 0 78,38 0 31,-76 38-109,76 38 15,-38-38-15,38 0 16,0-38 0,0 37-1,0 1-15,0 0 16,0-38-1,0 38 1,0 0-16,0 38 16,0-76-1,0 76 1,0-38-1,0 0 1,38 0 0,0 38-1,-38-76-15,38 38 16,0 0-1,38 0-15,0 0 16,-76-38 0,76 0-16,-76 0 15,75 38-15,-37 0 16,-38-38-16,76 0 15,0 0-15,0 37 16,-38-37-16,38 38 16,-38-38-1,-38 0-15,75 38 16,-37-38-16,0 0 15,0 0-15,-38 0 32,38 0-17,38 0-15,-38 0 16,0 0-16,0 0 15,0 0-15,0 0 16,37 0-16,1 0 16,0 0-1,-38-38 1,0 38-1,0-38-15,0 38 16,-38-37 0,38 37-16,-38 0 15,38-38-15,0 0 16,-38 38-1,38-38 1,-1 38-16,1-38 16,0 0-1,0 0-15,0 0 16,-38 38-1,38-76-15,-38 38 16,38-38 0,-38 38-16,38 38 15,-38-76 1,0 0-16,38 38 15,-38 0-15,0 1 16,0-1-16,76-38 16,-76 76-1,0-76-15,0 38 16,0-38-1,0 76 1,0-38 140,0 38-62,-38 0-94,38 0 15,-76-38-15,76 38 31,-76 0-15,76 0 46,-38-38-62,38 38 0,-38-38 16,38 38 0,-38 0-1,0 0 32,0-38-47,38 38 16,-37 0 30,-1-38-46,38 38 16,-38-38-16,0 38 16,0 0 233</inkml:trace>
  <inkml:trace contextRef="#ctx0" brushRef="#br0" timeOffset="-175496.37">8495 13358 0,'0'76'218,"0"37"-218,0-37 16,0 0-16,0-38 15,0 76-15,0-38 16,0 0-16,0-76 16,0 76-16,0-76 15,0 38-15,0-38 16,0 76-16,0-76 15,0 37-15,0 39 16,0-76-16,0 76 16,0-38-16,0 0 15,0-38-15,0 38 16,0 0-16,0 0 15,0 0 1,0 0 0,0 0-1,0 0-15,0 0 16,0 38-16,0 0 15,0-76-15,0 37 16,0 39-16,0-76 16,0 38-1,0 0-15,0 0 16,0-38-1,0 38-15,0 38 16,38-38-16,-38-38 16,0 38-16,0 0 15,0 0-15,0 0 16,0 0-16,0 0 15,38 0-15,-38 0 32,0 0-1,0-38-31,0 75 15,0-75-15,0 76 16,0-76-16,38 114 16,-38-114 108,0 114-124,38-38 16,-38-38-16,0 0 16,0-38-16,38 76 15,-38-38 1,0-38-1,38 38-15,-38 0 16,0-38-16,0 38 16,0-38-1,0 75 16,0-37-15,38 38-16,-38-38 16,0-38-16,0 38 15,0 0-15,0 0 16,0 0-1</inkml:trace>
  <inkml:trace contextRef="#ctx0" brushRef="#br0" timeOffset="-172624.22">8571 16583 0,'0'38'265,"76"76"-249,-76-76-16,0 0 15,38 0-15,-38-38 656,38 0-532,0 0-92,-38 0-1,38 0-16,-38 0 17,37 0 46,-37-38-63,38 0 16,0 38 79,-38 0-95,76-114 32,-76 76-47,0-38 16,38 38-16</inkml:trace>
  <inkml:trace contextRef="#ctx0" brushRef="#br0" timeOffset="-170697.1">7357 14951 0,'76'76'374,"152"-38"-374,-114-38 16,151 38-16,-113 0 15,-39-38-15,-75 0 31</inkml:trace>
  <inkml:trace contextRef="#ctx0" brushRef="#br0" timeOffset="-167176.9">8192 14838 0,'0'76'218,"113"75"-202,-37-75-16,-38-38 15,114 152-15,-114-114 16,38 0-16,-76-38 16,0 0-16,0-38 358,0 38-108,0-38-156,-76 151-79,-38-37 1,114-114-16,-38 38 15,38-38-15,-114 0 812,76 38-797,1 0-15</inkml:trace>
  <inkml:trace contextRef="#ctx0" brushRef="#br0" timeOffset="-164536.75">7016 14989 0,'0'0'344,"152"0"-344,75 0 15,-113 0-15,-38 38 16,0-38-16,-76 38 265,38-38-234,75 0-15,1 76-1,-76-76-15,38 38 16,76 0-16,-152-38 31</inkml:trace>
  <inkml:trace contextRef="#ctx0" brushRef="#br0" timeOffset="-162128.62">8305 14686 0,'0'38'172,"0"76"-157,38-76-15,38 37 16,-38-37-16,-38 38 15,38-38-15,38 0 16,-76 38-16,38-38 31,0 0 0,-38-38-31,0 38 16,38 0-16,-38 0 16,0-38-16,38 76 15,-38-76 1,38 76-1,-38-76-15,38 38 32,-38 37-17,0-75 219,0 38-140,0 76-32,0-76-62,0 0 16,0 0-16,-38 0 15,0 0-15,38 0 16,-38 0-16,38-38 16,-38 38-16,38 0 15,-38-38-15,38 38 125,-38-38-125,0 38 16,-38 0-16,38 0 15,38-38-15,-38 38 16</inkml:trace>
  <inkml:trace contextRef="#ctx0" brushRef="#br0" timeOffset="-86767.3">21124 13244 0,'-38'0'281,"-76"0"-266,1 38-15,37-38 16,0 38-16,-38-38 16,38 76-16,76-76 15,-38 0 1,38 0 31,-38 0-47,0 38 15,38-38-15,-37 0 16,-39 37-16,0-37 15,38 0-15,0 38 32,0-38-32,0 0 15,0 38 16,0 0-31,38-38 16,-38 0-16,38 0 16,-38 38-1,0-38 48,38 0-63,-37 0 15,-1 0 94,0 38 219</inkml:trace>
  <inkml:trace contextRef="#ctx0" brushRef="#br0" timeOffset="-84400.16">19721 13358 0,'0'38'265,"0"75"-265,0-37 16,0 0-16,0-38 15,0 38-15,0-38 16,0 38 0,0-38-16,0 0 15,0 0-15,0 0 78,0-38 141,0 0-204,38 0 16,0 0-15,0 0 93,-38 0-93,75-38-1,1 38 1,-38 0-16,0 0 16,38 0-16,-76 0 15,76 0 16,-76 0 94,38-38-109,-38 38-16,76 0 15,-1-38-15,39 38 16,-38 0-16,-38 0 16,-38-38-16</inkml:trace>
  <inkml:trace contextRef="#ctx0" brushRef="#br0" timeOffset="-81352.99">20100 13813 0,'0'0'359,"38"0"-328,76-76-15,75 0-16,-113 76 16,38-38-16,38 0 15,37-38-15,-113 76 16,0 0-16,-76-38 15,38 38-15,-38 0 422,-114 76-422,-303 76 15,76-76-15,113 38 16,114-76-16,-113 76 15,37-38-15,76-76 16,39 76 0,37-39-16,0-37 15,0 0 1,38 0 171,0 0-171,0-37-1,0 37 1,38-38-16,227-190 15,-37 152-15,-1-38 16,1 0 0,-39 0-16,-37 39 15,0-39-15,-114 114 16,0-38 15,-38 38 203,-38 76-218,-76-38-1,-76 75-15,115-75 16,-115 76-16,114-114 15,-152 152-15,191-114 16,-1 0-16,-38-38 16,76 0 93,38 0-94,0 0 1,0 0 0,37 0-1,267-76-15,-39 76 16,-37-76-16,-1 38 0,1-76 15,-115 114-15,-37-38 16,0-38 0,-114 114 249,-114 38-265,0 0 15,76-76-15,38 0 16,-76 38 0,76 0-16</inkml:trace>
  <inkml:trace contextRef="#ctx0" brushRef="#br1" timeOffset="-55784.52">20934 13054 0,'-38'0'312,"-75"0"-296,37 38-16,38 0 15,-38-38-15,38 76 16,0-76-16,38 38 15,-38-38 1,0 38 0,0-38 140,-37 0-156,37 38 15,0 0-15,0-38 16,38 38-16,-38-38 31,0 38-31,38-1 16,-38-37 77,-38 38-93,76-38 16,-38 0-16,0 38 15,38-38 1,-38 38 15,38-38 94,-38 0-109,-75 38-16,-1 38 15,76-76-15,0 0 16,0 38-1</inkml:trace>
  <inkml:trace contextRef="#ctx0" brushRef="#br1" timeOffset="-53736.41">19531 13320 0,'0'38'156,"0"0"-156,0 37 15,0-37-15,0 76 16,0-114-16,0 76 16,0-38-1,0-38 1,0 38 187,0 76-188,0-38-15,0 38 16,0 0-16,0-1 15,0 1-15,0-76 16,0 0 0,38-38 264,-38 0-186,114 0-78,38-76-1,-39 0-15,-37 38 16,76-38-16,-152 39 15,38 37-15,-38-38 16,76 38-16,-76-38 16,38 0-1,0 0 16,-1 38 63,-37 0-78,38 0-1,-38 0-15,76 0 16,-76-38-16</inkml:trace>
  <inkml:trace contextRef="#ctx0" brushRef="#br1" timeOffset="-47952.08">22300 14572 0,'0'38'125,"0"0"-62,0-38-17,-38 0 32,38 38-78,-190-38 16,-189 38 0,0 76-16,151-114 15,38 38-15,39 0 16,75-38-16,0 0 15,38 0 407,-151 75-407,-115-37-15,228 0 16,-38-38-16,1 0 15,75 0 999,-114 0-998,-189 152 0,189-152-1,152 0-15,-38 0 16,-76 0 421,1 38-422,113-38-15,-38 0 16</inkml:trace>
  <inkml:trace contextRef="#ctx0" brushRef="#br1" timeOffset="-46207.98">18659 14572 0,'0'0'124,"0"38"-124,0 38 16,0-38-16,0-38 16,0 38-16,0 38 15,0-76-15,0 76 16,0-39-1,0-37 1,0 76 31,0 38-32,0-38-15,0 0 16,0 0-16,0 0 16,0-38-16,0 0 15,0 0 1,0 0-16,0 0 312,0-38-281,38 0-15,303 37-1,-37-37-15,-39 76 16,0-38-16,-151-38 15,38 38-15,-38-38 16,-114 0-16,38 0 31,0 0 78,37 0-93,39 38 0,-76 0-16,38-38 31,-76 0 16</inkml:trace>
  <inkml:trace contextRef="#ctx0" brushRef="#br1" timeOffset="-37512.49">16990 14496 0,'38'0'125,"-38"0"-109,0 38-16,0 0 15,-38 0-15,0 0 16,38-38 15,-38 76-15,-37 38-1,37-76 1,38 0-16,0-38 16,-38 37-1,38-37 1,-38 38-16,0 0 15,38 0 1,0-38 0,-38 76-16,38-38 15,-38 0-15,0-38 16,38 38-16,-38-38 15,38 38-15,-38 38 16,0-38-16,38-38 16,-38 38-16,-37 0 15,37 0-15,0-38 16,0 38-16,0 0 15,38-38-15,-38 0 16,38 38 31,-76-1-47,76-37 15,-76 38 1,76 0-16,-38-38 16,38 0-1,-76 0-15,76 38 16,-38-38-1,-75 38-15,75-38 32,0 0-32,0 38 15,0-38-15,-38 38 16,0-38-16,76 0 15,-38 0-15,-37 0 47,-77 0-47,76 0 16,0 76-16,0-76 15,0 0-15,39 0 16,-77 0-16,114 0 16,-114 38 93,-76-38-94,39 38-15,-1-38 16,76 38-16,-76-38 16,39 0-16,75 38 15,38-38 32,-76 38-31,-38-38-16,-76 0 15,115 0-15,75 0 16,-38 0 31,-38 76-32,-114-76-15,1 38 16,113-38-1,0 38-15,-38-38 16,76 0-16,38 0 16,-76 0-1,76 38 1,-38-38-1,-37 38-15,75-38 16,-38 37-16,38-37 16,-76 0-16,0 0 15,38 0-15,0 0 16,38 0-1,-76 76-15,76-76 16,-38 0-16,38 0 16,-113 0-16,75 0 15,-38 38-15,76-38 16,-38 0-1,-38 0-15,0 38 16,38-38 0,-38 0-16,1 0 15,-1 0-15,38 38 16,-76-38-1,0 38-15,38-38 16,38 0-16,-75 0 16,75 0-16,-38 0 15,76 0-15,-114 0 16,76 38-1,-38-38-15,0 0 16,-75 76-16,113-76 16,-38 0-16,76 0 15,-76 0 1,38 0-16,-76 0 15,77 0 1,-77 0-16,76 0 16,-38 0-16,0 0 15,-38 0-15,114 0 16,-75 0-16,-1 0 15,38 0 1,0 0-16,-76 0 16,38 0-16,-38 0 15,1 0-15,75 0 16,-38 0-1,38 0-15,0 0 16,0 0 0,-114 0 93,1 0-109,113 0 15,0 0 1,-38 0 46,-38 0-62,38 0 16,1 0-16,75 0 296,-228 0-264,-227-114-17,227 38-15,153 76 16,-1 0-1,76 0-15,-38-38 16,38 38 62,0-38-62,0 0-16,38 38 15,0 0 16,0 0 32,-1 0-32,115 0-31,-76 0 16,0 38-16,113 114 15,-37-38-15,-76-38 16,76 0-1,-114-38-15,0 0 16,-38-38-16,75 76 16,-75-76-16,38 38 15</inkml:trace>
  <inkml:trace contextRef="#ctx0" brushRef="#br1" timeOffset="-36312.42">6523 16469 0,'0'0'0,"76"-38"16,0 38-16,-38-37 15,38-1-15,37 38 16,-37 0-16,-76 0 15,76 0 1,-38-38-16,0 0 16,76 0-16,-114 0 15,113 38-15,-75-38 16,0 38-16,-38 0 15,38-38 204,0 38-188,114-152 0,-114 76-15,0 76 93</inkml:trace>
  <inkml:trace contextRef="#ctx0" brushRef="#br1" timeOffset="-1808.44">18128 14420 0,'0'38'234,"38"-228"-203,0 77-31,-38 37 16,38 0-16,0-76 16,-38 0-16,0 76 15,38 38-15,-38-151 16,38 113-16,-38 76 15,0-76-15,0 38 16,0 0-16,75-38 16,-75-38-16,0 0 15,38 0-15,0 39 16,-38-39-16,0 0 15,0 76-15,38-76 16,-38 38 0,0 38-16,0-38 15,0 0-15,0-37 16,0 113-16,38-76 15,-38 38-15,0 38 16,0-38-16,0 0 47,0 0 31,0 38-63,0 0 204,0 0-172,0 76-47,0 0 15,0 0-15,0-38 16,-38 37-16,0 1 15,38-38-15,0 38 16,-38-76 78,0 76 77,38-38-155,0-38 15</inkml:trace>
  <inkml:trace contextRef="#ctx0" brushRef="#br1" timeOffset="295.68">18431 11650 0,'0'76'78,"-38"38"-63,38-38-15,-75 0 16,37-39-16,38-37 16,0 38-16,0 0 31,-38 0-31,38-38 31,0 76-31,0-76 218,114-76-218,-39 0 16,1 38-16,-38-37 16,38 37-16,-76 0 15,38 38 48,0-38 77,0 0-124,0-76-16,38 76 15,-76 0-15,37 0 16,-37 38 202,38 38-218,0 76 16,0-76-16,38 114 15,-76-76-15,38-39 16,-38 1 0,38 0-1,-38 0 16,0-38 1,0 38-17</inkml:trace>
  <inkml:trace contextRef="#ctx0" brushRef="#br1" timeOffset="11071.3">21238 15786 0,'0'0'31,"0"-38"47</inkml:trace>
  <inkml:trace contextRef="#ctx0" brushRef="#br1" timeOffset="13416.43">21124 15597 0,'0'0'593,"0"0"-578,0 0-15,76 0 16,76 0-16,-152 0 16,75-38-1,1 0-15,-38 38 0,0 0 16,0 0-1,-38 0 110,38 0-109,114 0-16,75 0 15,-151 0-15,38 0 16,0 0-16,-39 0 16,1 0-16,-76 0 124,38 0-108,38-38 0,-38 38-1,38 0-15,0 0 16,37-38-16,-37 38 15,-38 0-15,0 0 16,0 0-16,-38-38 109</inkml:trace>
  <inkml:trace contextRef="#ctx0" brushRef="#br1" timeOffset="15095.53">22944 15103 0,'0'38'234,"38"38"-218,-38-76-1,38 38-15,0 0 16,-38 0-16,76 38 16,-38-38-1,0 38-15,38-38 16,-76 0 296,0 37-312,0-37 15,0 38-15,-38-38 16,38 0-16,-38 38 16,38-76-16,-38 38 15,38 0 32,-38 0-16,38 38-15,0-76-16,-76 38 15,76 0 1,0 0-16,0-38 31</inkml:trace>
  <inkml:trace contextRef="#ctx0" brushRef="#br1" timeOffset="16631.62">21086 15786 0,'0'0'93,"152"-76"-77,-38 38-1,-77 38-15,39 0 16,0 0-16,0-37 16,38 37-16,-38 0 15,-76 0-15,38-38 16,-1 38-16,1 0 15,38 0 32,0-38-47,38 38 16,0 0-16,-38 0 15,-1 0-15,-37 0 16,-38 0-16,38 0 16,0 0-1,0 0 1,76 0-16,-38 0 15,-38 0-15,37-38 16,-75 38-16,38 0 16,0-38-16,-38 38 31,76 0-16,38 0-15,-76 0 16,76 0-16,-114 0 16,38 0-1</inkml:trace>
  <inkml:trace contextRef="#ctx0" brushRef="#br1" timeOffset="17255.64">23475 15483 0,'0'38'15</inkml:trace>
  <inkml:trace contextRef="#ctx0" brushRef="#br1" timeOffset="29903.38">15322 11574 0,'37'0'93,"229"-38"-77,-1-76-16,1 0 15,-114 39 1,37-1-16,-151 38 16,-190 265 46,-37 77-62,-39-76 16,-37-39-16,75 1 15,76-76-15,-37 76 16,113-152-16,38 0 15,76-38 48,303-38-63,114-114 15,190 38-15,265-152 16,-76 228-16,-38-113 16,-379 37-16,38-38 15,-151 0 1,-153 152-16,-151 0 0,-114 114 93,-113 152-93,-115 113 16,153-227-16,-1 0 16,0 38-16,152-115 15,-76-37-15,76 38 16,-38-76-16,38 38 15,-37-38-15,37 0 63,113 0-48,-113 0 1,76 0-16,-76-227 16,0 75-16,0 114 15,0 76 63,0 227-78,-189 39 16,37-76-16,38 113 15,38-75-15,-75-1 16,113-75-16,38-114 16,0-38-16,-38 38 15,38-76-15,0 38 16,0 0 77,0-38-93,38 0 16,-38 0-16,38 0 16,-1-152-16,77-38 15,-114 152 1,0 0 62,-38 76-63,-113 228-15,-39 113 16,76-37-16,0 0 16,-37-77-16,75-37 15,38-76 1,-76 37-16,114-113 0,-38 38 15,38-114-15,0 38 47,0-38 16,0 0-63,38 0 15,0 0 32,-38-152-31,76 1-16,-76 75 15,0-76-15,0-114 16,0 114-16,0-113 15,0-1-15,-38 0 16,0 115-16,-76-77 16,39 38-16,-39 1 15,114 75-15,-114-76 16,38 76-16,-38-76 15,38 1-15,1 75 16,-1 38-16,76 38 16,0-38-16,-76 38 15,38 0 1,0 38 109,-265 76-125,75 38 15,76 0-15,152-114 16,-113 114-16,37-39 15,38-37-15,-38 38 16,38 38-16,38-114 16,-38 38-16,38 76 15,0-76-15,0 0 16,0-38-16,0 38 15,0-114 48,38-228-48,190 39-15,-152 75 16,37-190-16,-75 191 16,-38-153-16,0 190 15,0 39-15,0 75 16,-38-38-16,38 38 15,-151-38 63,-229 38-62,39 38-16,76 0 16,113 0-16,38 0 15,38 0-15,38 76 16,0-76-16,38 38 15,-38 0-15,1 0 16,37 75-16,0-113 16,0 76-16,0 0 15,0 38-15,0 38 16,0 38-16,75 75 15,77 1-15,76 37 16,-1-37-16,39-38 16,-39-38-16,115 37 15,-115-37-15,114-76 16,-113-38-16,-76-76 15,-114 0 1,-1 0-16,1 0 16,0 0-16,114-76 15,-114-152-15,76-37 16,-76 75-16,0-76 15,-38 76-15,38-75 16,-38 37-16,0 38 16,0-37-16,0 75 15,-38-190-15,-76 191 16,76-39-16,-114 0 15,114 190-15,-76-152 16,114 114-16,-75 0 16,75 38-16,-76-38 15,0 38-15,0 0 16,0 0-16,0 0 15,-151 38-15,-1 152 16,-113 0-16,303-152 16,-152 152-16,1-1 15,113-75-15,0 76 16,38-38-16,-38 113 15,76-37 1,0-38-16,0 37 16,0-75-16,0-38 15,0 76-15,114-38 16,-38-39-16,76 39 15,-1 0-15,229 0 16,113 38-16,189-1 16,-37-151-16,38 38 15,-39-76-15,-75 0 16,-114 0-16,-227 0 15,-39-38-15,-113-38 16,-38 76-16,-38-76 16,0 0-16,0-113 15,0 37-15,-38 76 16,-38-152-16,1 77 15,37 37-15,0-76 16,-76 0-16,-38-37 16,39 113-16,-115-152 15,-37 76 1,37 39-16,38-1 0,-37 38 15,37 0 1,-113 0-16,113 38 16,38 38-16,-37-38 15,37 39-15,38 37 16,39 0-16,-39 0 15,76 0-15,-114 0 16,-75 75-16,-1 77 16,38 38-16,39-38 15,-39 37-15,38 39 16,39 0-16,37 75 15,-76 1-15,114 113 16,0 1-16,0-1 16,38-37-16,0-39 15,0-151-15,0-152 16,0 0-16,76 0 78,228-190-78,-115-76 15,152 1 1,-75-39-16,37-113 16,-37 37-16,-77 1 15,-75 37-15,-38-76 16,-76 115-16,0-39 15,0 152-15,-76-151 16,0 151-16,-37-76 16,-39 39-16,38-1 15,38 38-15,-75 38 16,75 38-16,0 76 15,-38-76-15,38 39 16,-38-1-16,1 38 16,37 0-16,-76 0 15,-37 38-15,37 37 16,76-37-16,-38 76 15,-37 0-15,113-76 16,-38 114-16,-38 0 16,76 37-1,38-37-15,-76 38 0,76-38 16,0-1-16,0 39 15,76-38 1,38 76-16,-76-77 16,113 39-16,1 38 15,114 76-15,75 37 16,228 39-16,-114-115 15,303-75-15,-151-38 16,-76-76-16,-152-76 16,-265 0-16,-114 0 15,38 0-15,-38-38 16,0-38-16,0-76 15,38 0-15,0 38 16,-38-113-16,0-1 16,0 0-16,0 39 15,0-1-15,0 38 16,-38 0-16,38 76 15,-114-113-15,-37 37 16,113 76-16,-76 0 16,76-38-16,-38 76 15,0-38-15,-38 38 16,-37-38-16,-1-37 15,-38 113 1,-75-38-16,-76 0 16,151 38-16,-75-114 15,-1 76-15,38 0 16,115 38-16,-77 0 15,38 0-15,1 0 16,-39 0-16,-113 0 16,151 0-16,-76 0 15,39 0-15,-1 76 16,152-76-16,-38 76 15,-37 0-15,75-38 16,0 37-16,-38 77 16,76-76-16,0 0 15,0 38-15,0-38 16,0 76-16,0 113 15,0-75-15,190 76 16,-39 37-16,77-37 16,-1 37-16,39 1 15,37-114-15,1 75 16,-153-189-16,153 76 15,-153-114 1,77-38-16,0 76 16,-115-76-16,39 0 15,0 0-15,-1 0 16,-37 0-16,-76 0 15,76-114-15,38 38 16,-1-38-16,-75 38 16,0-37-16,38 37 15,-114 38-15,113-114 16,-75 76-16,0-38 15,38-38-15,-38 77 16,0-77-16,-38-76 16,0 76-16,76-37 15,-76 37-15,0-76 16,0 0-16,0 1 15,0-39-15,0 38 16,-38-37-16,-38 151 16,38 38-16,-38-76 15,0 38-15,39 76 16,-39-38-16,0 1 15,-76-77 1,38 76-16,-75-76 16,-1 0-16,-37 0 15,75 77-15,0-39 16,-37 38-16,-77-76 15,152 114-15,1 0 16,75 38-16,-38 0 47,0 0-47,-114 38 15,114-38-15,-113 152 16,75-76-16,-38 38 16,39 37-16,-1 39 15,38-38-15,-38 76 16,76-1-16,-75-37 15,75-76-15,38-38 16,0 38-16,0-38 16,0-1-16,0 39 15,0-38-15,0 76 16,38 38-16,-1-38 15,77 37 1,-38 1-16,76 0 16,-38-76-16,-39-76 15,77 0-15,-38-38 16,0 0-16,-1 0 15,-37 0-15,38 0 16,38 0-16,113 0 16,-37 0-16,-1 0 15,-75-114-15,0 76 16,-1-76-16,-37 76 15,-38-38-15,-38 0 16,0-38-16,-38 76 16,76-76-16,-38 1 15,-38-1-15,0 38 16,0-76-16,0 76 15,0-38-15,0 38 16,0-37-16,0 75 16,0-152-16,-38 152 15,-38-38-15,0-76 16,-38 1-16,-37-1 15,37 0 1,-38 76-16,-75-114 16,-1 114-16,-38-37 15,39 75-15,-1 0 16,1-38-16,-39 76 15,115 0-15,113 0 16,-152 0-16,76 0 16,39 0-16,-1 0 15,0 0-15,-114 76 16,1 75-16,37 1 15,-114 0-15,153-76 16,-1 38-16,0 38 16,76-114-16,-38 37 15,38-37-15,38 76 16,0 0-16,0-76 15,0 38-15,0-38 16,0 76-16,0-76 16,76 75-16,-38 1 15,76 38-15,-76-76 16,114 114-16,-1-76 15,77 113 1,-39-37-16,39 0 16,0-76-16,75 37 15,-151-75-15,37 0 16,39-38-16,37 0 15,-75-38-15,-1 76 16,-75-76-16,-38 0 16,0 0-16,0 0 15,38 0-15,-39-38 16,39 0-1,38-76-15,-76 38 16,75-37-16,-75 37 16,76-190-16,-114 152 15,0-38-15,-38 1 16,0-39-16,0 76 15,0 0-15,0 38 16,0 0-16,0-38 16,-114-37-16,114 75 15,-152-76-15,39 0 16,-115-75-16,76 151 15,-75-38 1,-39-76-16,77 152 16,75 0-16,0 0 15,76 0-15,-38 38 16,-75 0-16,-39 0 15,38 0-15,-37 0 16,-39 0-16,-75 0 16,75 0-16,152 0 15,38 0-15,38 0 16,-37 0-1,-1 0-15,-38 0 16,-114 76-16,76 38 16,1-114-16,-1 38 15,38 38-15,-38-38 16,-37 76-16,75-76 15,38 37-15,0-37 16,-38 114-16,38-38 16,0 0-16,0 114 15,38-77-15,-38 1 16,38 38-16,0-38 15,38 37 1,38-37-16,0 0 16,76 38-16,-1-76 15,1 75-15,38-37 16,37 38-16,114 38 15,1-39-15,37 39 16,-76-152-16,77 114 16,-1-77-16,114-37 15,-76-38-15,-76-38 16,-75 0-16,-39 0 15,39 0-15,-152-76 16,75-37-16,-37-39 16,-76 0-16,38 38 15,-1-76-15,39-75 16,-76 113-16,-38 0 15,0-227-15,0 227 16,-38-76-16,0-37 16,0 113-16,0-38 15,0 38-15,-38 114 16,38-76-16,-38 39 15,-38-39 1,38 0-16,38 114 16,-76-76-16,0 0 15,1 38-15,37 38 16,0 0-16,0 0 15,0 0-15,-38 0 16,-76 0-16,39 0 16,-39 0-16,-76 0 15,1 0-15,-115 0 16,191 76-16,-77 0 15,77-38-15,75 76 16,-38-38-16,114-38 16,-38 37-16,0 77 15,38-114-15,-38 76 16,38-76-16,0 114 15,0-38-15,0-1 16,0-37-16,0 76 16,0-38-16,0 38 15,0-38-15,0 0 16,76-1-16,0 1 15,-38-76 1,38 76-16,-38-114 16,37 38-1,-75-38-15,38 0 16,38 0-16,0 0 15,38 0-15,0 0 16,113-76-16,-113-38 16,0 0-16,-39-37 15,-75-1-15,38-76 16,-38 38-16,0-37 15,0 37-15,0 0 16,0 152-16,0-38 16,0 38-1,-38 38 63,1 0-78,-39 152 16,0 114-16,76-114 15,0-77 1,0 1-16,0 38 16,0-114-16</inkml:trace>
  <inkml:trace contextRef="#ctx0" brushRef="#br1" timeOffset="32903.55">20138 12409 0,'38'0'0,"0"-38"16,76 38-16,75-38 16,-37-38-16,-38 38 15,75-38-15,-151 76 16,38-38-16,-38 38 15,0 0 32,0 0-47,0 0 16,38-38-16,-76 38 15,38 0-15,-1-38 16,1 38-16,0 0 16,-38 0-1,38-37 1,38 37 202,-38 0-218,38 0 16,-76 0-1,38 0 1,-38 0 187,76 0-172,75 0-15,-37-38-16,0 38 15,38 0-15,-39 0 16,-37 0-16,-38 0 15,-38-38-15</inkml:trace>
  <inkml:trace contextRef="#ctx0" brushRef="#br1" timeOffset="34415.64">22565 11422 0,'0'0'218,"38"114"-202,0-38-16,38 38 16,-38 76-16,76-39 15,-77-37-15,39-76 16,-76 0-16,38 76 15,-38-114 17,0 38 170,0 38-186,-38-38-16,0 38 16,38-76-1,-38 38-15,1 38 16,37-76-1,-38 37 1</inkml:trace>
  <inkml:trace contextRef="#ctx0" brushRef="#br1" timeOffset="37135.78">23627 11498 0,'0'-38'32,"-76"38"-32,-151 418 15,-39 113-15,-113-76 16,113-75-16,115-115 15,37-37-15,0-38 16,114-152-16,0-38 16,0 0 124,0-456-140,0 305 16,0-229-16,0 77 15,0-39-15,0 76 16,0 39-16,0 75 15,0 38-15,0 76 16,0 0-16,0 114 94,0 152-79,0 75-15,0 39 16,0-114-1,-38 151-15,38-75 16,0 37-16,0-37 16,0-152-16,0-39 15,0-75-15,0-38 16,0 0 62,76-227-78,38 75 15,38-38-15,-1-38 16,-37 1-16,0 37 16,-76 38-16,0 114 15,0-76-15,-38 76 16,38 1-16,-38 302 125,-38 77-110,-114 113-15,76-151 16,38-77-16,0-113 15,0-38-15,38-152 125,0-265-125,0 37 16,0 38-16,38-37 15,0 75-15,0 0 16,38 39-16,-38 75 16,-38 0-16,0 76 15,38-38-15,-38 152 78,0 190-78,0-1 16,0-37-16,0 114 15,0-39-15,0 153 16,0-77-16,0 38 16,0-75-16,-76-152 15,38-114-15,38-38 16,0-304 77,38 38-77,38-37-16,75-115 16,-75 77-16,0 37 15,0-38-15,-38 115 16,76-39-1,-76 76-15,-38 76 16,38-38-16,-1 38 16,-37 39-16,0 74 78,0 229-63,0 0-15,0-1 16,0 1-16,0-76 15,0 0-15,-37-77 16,37-75-16,0 38 16,0-76 15,0-114 31,0-151-62,0-1 16,37-75-1,77 37-15,0-38 16,-76 191-16,0-77 16,-38 190-16,38-38 15,0 76-15,-38 38 63,0 190-48,0-39-15,0 115 16,0-114-16,-38 0 15,0 37-15,-38 39 16,0-38-16,38-39 16,-38-37-16,38-76 15,38-38-15</inkml:trace>
  <inkml:trace contextRef="#ctx0" brushRef="#br0" timeOffset="52319.66">22641 10853 0,'-114'114'31,"114"-76"-31,-114 114 16,39-76-16,75-39 15,-114 115 1,114-152 0,0 38-1,-38 38 1,38-76 15,0 38 47,114-76-62,-1-114-16,77-37 15,0-1-15,-152 152 16,-38 0-16,0 0 15,0 76 95,-38 190-95,-38-115-15,-76 115 16,76-76-16,-37 76 15,-1-1-15,0-37 16,0-38-16,114 38 16,-76-77-16,0 1 15,76-38-15,0-76 63,0 0-48,76 0-15,152-417 16,-1 113-16,77-37 15,-77 37-15,-75 38 16,0 1-16,-76 75 16,-38 76-16,-38 114 15,0-38 79,-76 152-94,-76 76 15,0 0-15,1 75 16,-77-37-16,76 76 16,1 37-16,37-189 15,-76 113-15,152-151 16,-38 0-16,39-38 15,37-76-15,0-152 63,75-341-48,1 0-15,114-1 16,-76 1-16,-1 76 16,39-1-16,-76 152 15,-38-75-15,38 189 16,-76 76-16,0 76 62,-38 38-46,-76 152-16,-113 227 15,151-151-15,-76 113 16,-38 77-16,-37 113 16,151-114-16,-152 39 15,39-77-15,75-37 16,0-115-16,38-75 15,38-114-15,38 0 16,0-76 15,0 0-15,0 0-16,38 0 15,0-38-15,38 38 16,0-304-16,38 1 16,-38-1-16,75 114 15,1-37-15,-38-39 16,37 76-16,1-37 15,38-1 1,-114 114-16,0 38 16,-39 38-16,-37 38 62,-37 38-46,-39 266-16,38-39 15,-76 77-15,38 75 16,-76-151-16,114 76 15,-75-115-15,75-75 16,38-38-16,0-114 16,0 38-16,0-38 46,38 0-46,0 0 16,0 0-16,-1-190 16,39-76-16,38 39 15,-76 151-15,-38 0 16,38 0-16,0-76 15,0 38 1,-38 77-16,0-1 16,38 0-1,-76 114 32,0 151-31,0 39-16,-76 75 15,76-151-15,-38 38 16,1 37-16,37-151 15,38-76-15,0-38 63,38-189-48,37-77-15,1-38 16,0 1-16,38-39 16,0 39-16,-1-39 15,-37 76-15,-38 1 16,38 37-1,0 0-15,-76 152 16,38 1-16,-38-1 16,0 152 30,0 113-30,-76 39-16,0 0 16,-76 151-16,115-189 15,37 0-15,-152 75 16,152-151-16,-38 0 15,38 0-15,0-76 16,0 0-16,38-266 62,76-76-62,-1 1 16,-37-39-16,114 39 16,-38-77-16,-77 153 15,39-1-15,-38 76 16,-76 152-1,0-38-15,0 38 63,-38 0-48,0 228-15,0 151 16,-38 39-16,-37-1 16,37 1-16,-76 37 15,0-38-15,77-151 16,37-114-16,0 0 15,38-152-15,0-38 63,0-304-48,151 39-15,-113 37 16,0-76-16,0 39 16,76-77-16,-76 115 15,0 75-15,0-114 16,0 228-1,-38 1-15,38 37 16,-38 0 31,-38 38-32,0 114-15,0 113 16,38 1-16,-76-38 16,38-1-16,0 39 15,-38-76-15,0 38 16,76-77-16,-38-37 15,1 38-15</inkml:trace>
  <inkml:trace contextRef="#ctx0" brushRef="#br0" timeOffset="62480.24">28747 17039 0,'0'38'47,"189"-38"-31,229-76-16,113-76 15,0 38-15,-114-38 16,-266 114-16,-75-38 16,-76 76 155,-38 190-171,-227 152 16,37-153-16,39 77 15,-39 0-15,39-39 16,75-37-16,0-38 16,0-38-16,114-76 15,0 0-15,38-114 94,114-76-79,-152 114-15,38 0 16,0-38-16,0 38 16,-38 38 140,-304 76-156,39 0 15,151-38-15,76 0 16,38-38 46,38-228-62,0 114 16,-38 1-16,0 37 15,38 0-15,-38 38 16,0-38-16,0 38 16,0 38 93,-152 190-109,-38-1 15,1-37-15,37 0 16,-37 38-16,113-114 16,0 0-16,76-38 15,38-114 48,76-114-63,151-152 15,0 153-15,-75-1 16,38-114-16,-39 39 15,-75 75-15,-38 0 16,-38 152-16,-38 38 31,0 38 47,0 114-62,-190 189-16,76-113 15,-75 76-15,113-190 16,-38 189-16,76-265 16,38 0-16,0-38 78,38-228-78,152-75 15,-76-1-15,75 39 16,-37 37-16,38-76 15,-153 115-15,39 37 16,0 0-16,-38 76 16,-38 76-16,0 114 62,-114 303-46,1-75-16,-39 75 15,0 1 1,76-39-16,-38 1 15,77-153-15,-1-75 16,0-76-16,38-76 16,0-114 46,38-151-46,75 37-16,1-76 15,38 39-15,-38-77 16,-38 114-16,37 77 15,-75-39-15,-38 152 16,0-38-16,0 76 78,-76 76-78,1 152 16,-77 75-16,0 39 15,-75 37 1,75 1-16,38-153 15,0 77-15,76-190 16,0-114-16,38-38 62,76-152-46,0 0-16,38-75 16,-114 151-16,38 0 15,0-76-15,-38 77 16,76-1-16,-38 38 15</inkml:trace>
  <inkml:trace contextRef="#ctx0" brushRef="#br2" timeOffset="74519.92">28936 16545 0,'-37'-38'15,"37"38"32,-76 38-47,38 38 16,-38 0-16,38 0 15,38 0-15,-76-38 16,38 76-16,0-76 16,-38 38-16,39 37 15,37-113-15,0-38 94,0-113-79</inkml:trace>
  <inkml:trace contextRef="#ctx0" brushRef="#br2" timeOffset="76896.06">28785 16356 0,'0'0'109,"-114"151"-109,38 1 16,-38 38-16,1 38 16,37-115-16,0 77 15,-38 38-15,76-152 16,0-38-16,38-76 125,0-38-110,38-38 1,0 76-16,-38 0 15,0 0-15,0 0 16,0 0-16,0 38 109,-114 114-93,39 76-16,-115 113 15,76-113-15,0 38 16,1-114-16,-1 38 16,76-115-16,0 1 15,38 0-15,-38-38 31,38 0 32,0-151-48,0-1-15,0-76 16,0 76-16,0-75 16,0 37-16,0-38 15,0 76-15,0 1 16,0-1-16,0 38 15,0 76-15,0 0 16,-76 76 62,0 190-62,-75 75-16,37 1 15,38 75-15,38-189 16,-38 114-16,38-266 15,38-38-15,0 0 94,114-190-94,38 38 16,-1-38-16,-37 39 15,-38-1-15,38 38 16,-76 0-16,76-38 15,-77 152-15,-37-38 16,0-38-16,0 152 78,0 38-62,0-38-16,0 38 15,0-76-15,0 38 16,0-38-16,114 0 47,76-152-47,37-38 15,-37 0 1,0-38-16,-39 39 15,1 37-15,-114 38 16,38 0-16,-76 76 16,-38 228 108,-76 151-124,0 39 16,-37-39-16,75-37 16,38-191-16,0-113 15,38-76 48,38-75-48,76-115-15,-38 38 16,-1-38-16,39 39 15,-114 37-15,190-76 16,-190 1-16,114 37 16,-77 38-16,1-38 15,38 39-15,-38 75 16,-38-38-16,0 114 15,0 0 48,0 190-63,-76 37 15,38-113-15,-37 190 16,37-115-16,-38 1 16,76-38-16,-114 76 15,114-115-15,0 1 16,0-76-16,0-38 78,0-152-78,76-37 15,-76 75-15,76-114 16,-38 38-16,0 1 16,75-39-16,-75 0 15,0 39-15,0 151 16,-38 0-16,0-38 15,0 114 63,0 76-78,0-1 16,0-75-16,0 38 16,-76 0-16,76-76 46,76-114-46,76-151 16,-114 151-16,38-38 16,-39 114-1,1-38-15,-38 76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440" units="cm"/>
          <inkml:channel name="Y" type="integer" max="900" units="cm"/>
          <inkml:channel name="T" type="integer" max="2.14748E9" units="dev"/>
        </inkml:traceFormat>
        <inkml:channelProperties>
          <inkml:channelProperty channel="X" name="resolution" value="28.34646" units="1/cm"/>
          <inkml:channelProperty channel="Y" name="resolution" value="28.30189" units="1/cm"/>
          <inkml:channelProperty channel="T" name="resolution" value="1" units="1/dev"/>
        </inkml:channelProperties>
      </inkml:inkSource>
      <inkml:timestamp xml:id="ts0" timeString="2021-12-21T06:58:53.823"/>
    </inkml:context>
    <inkml:brush xml:id="br0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28975 14299 0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440" units="cm"/>
          <inkml:channel name="Y" type="integer" max="900" units="cm"/>
          <inkml:channel name="T" type="integer" max="2.14748E9" units="dev"/>
        </inkml:traceFormat>
        <inkml:channelProperties>
          <inkml:channelProperty channel="X" name="resolution" value="28.34646" units="1/cm"/>
          <inkml:channelProperty channel="Y" name="resolution" value="28.30189" units="1/cm"/>
          <inkml:channelProperty channel="T" name="resolution" value="1" units="1/dev"/>
        </inkml:channelProperties>
      </inkml:inkSource>
      <inkml:timestamp xml:id="ts0" timeString="2021-12-21T07:07:34.646"/>
    </inkml:context>
    <inkml:brush xml:id="br0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10301 16392 0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FF6D4-4303-4397-AE6B-F19C9C5EB8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DEB3DA-E878-4B57-B38E-E6D9F42012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2F480E-C0BB-405F-9450-02378DF1D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E9120-59C5-41D8-B62B-D44EE8916663}" type="datetimeFigureOut">
              <a:rPr lang="en-ID" smtClean="0"/>
              <a:t>23/12/2021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152143-8B29-43E3-A10C-8A65117D6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184EC2-450D-4CC1-859D-D8365905D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5F9-96CD-428C-9A38-C0F88331F07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61138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CA19B-F44E-48BA-A009-28FAD4D13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105543-2752-4DED-865F-E6674B4564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F00907-9B62-4A7F-B88C-76E96A6D9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E9120-59C5-41D8-B62B-D44EE8916663}" type="datetimeFigureOut">
              <a:rPr lang="en-ID" smtClean="0"/>
              <a:t>23/12/2021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C723A3-CA87-4918-AB72-3295720C0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D37D6A-55D2-459E-A0B3-EF6EED4CF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5F9-96CD-428C-9A38-C0F88331F07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74060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54580B-7818-4F60-BC33-D3947B19C5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A6D74-EACF-4660-ACF2-19C13313D8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6F411D-73D3-4B9C-B3A0-0C972EECB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E9120-59C5-41D8-B62B-D44EE8916663}" type="datetimeFigureOut">
              <a:rPr lang="en-ID" smtClean="0"/>
              <a:t>23/12/2021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999A8E-8C84-422B-A26E-782EE8E8C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293286-C0B0-4214-A9B9-A1F52326E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5F9-96CD-428C-9A38-C0F88331F07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12731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96960-FF1C-484D-BB5E-D66675C86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445B8-DBDB-4587-A84F-4C34B37D30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5379C0-6DB9-4C0E-A166-2C33CB942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E9120-59C5-41D8-B62B-D44EE8916663}" type="datetimeFigureOut">
              <a:rPr lang="en-ID" smtClean="0"/>
              <a:t>23/12/2021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2E4B6B-CE78-45B5-88BB-E74BA3207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EF9FF4-F755-480B-B0EE-DEEF0F39E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5F9-96CD-428C-9A38-C0F88331F07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06455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AC6C6-BDF0-428F-987C-EE1DE6048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DAD204-D4A6-43B9-BCE5-15688C2FBA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52FCD7-D6BB-409A-811D-641FC559B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E9120-59C5-41D8-B62B-D44EE8916663}" type="datetimeFigureOut">
              <a:rPr lang="en-ID" smtClean="0"/>
              <a:t>23/12/2021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374FEB-9FA0-4A59-A5DB-F0462DB8F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7F8FF0-D34C-45D7-81F6-24B8E1186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5F9-96CD-428C-9A38-C0F88331F07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6289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45493-FC33-4597-8EAA-C990822C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E578C-336A-41F7-9C2A-82D4DE5C7B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F4C016-0CDB-4497-8757-F5043E27C0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6BDDAC-C040-4A56-A4B8-0963F0951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E9120-59C5-41D8-B62B-D44EE8916663}" type="datetimeFigureOut">
              <a:rPr lang="en-ID" smtClean="0"/>
              <a:t>23/12/2021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1B68AE-FFCF-4281-A6E8-3574F6A95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843DCE-AB86-4811-AF2A-A268EF8EE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5F9-96CD-428C-9A38-C0F88331F07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50175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CCA9B-D920-46CE-830D-DA561394C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58A83E-E5C9-402F-861A-2C8D67965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525D05-7C68-4196-B89F-2000480039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0EA27A-8788-4996-ABC2-3D75E64E82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90CC17-3281-4B35-A690-908DE7C673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1B7E66-1379-489F-8FCA-7BDBFEB1B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E9120-59C5-41D8-B62B-D44EE8916663}" type="datetimeFigureOut">
              <a:rPr lang="en-ID" smtClean="0"/>
              <a:t>23/12/2021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3C74A8-6B46-4800-932A-4BD52EBBD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D8596F-9FA9-400C-9C58-E57222506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5F9-96CD-428C-9A38-C0F88331F07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38384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2B6BA-4963-4003-8D2C-A47870B60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9BD766-8A05-432E-9E2F-79B59D7EB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E9120-59C5-41D8-B62B-D44EE8916663}" type="datetimeFigureOut">
              <a:rPr lang="en-ID" smtClean="0"/>
              <a:t>23/12/2021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554A40-B4EB-42B2-B779-CDAEF6D40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D39085-C82E-492E-8E78-4F58B1399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5F9-96CD-428C-9A38-C0F88331F07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2926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C3DBF4-CC96-48F0-9B84-D1B2840CA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E9120-59C5-41D8-B62B-D44EE8916663}" type="datetimeFigureOut">
              <a:rPr lang="en-ID" smtClean="0"/>
              <a:t>23/12/2021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DCFE76-5D25-43EB-BB4C-15EE481BF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A46469-9508-46A4-A9F8-A62632955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5F9-96CD-428C-9A38-C0F88331F07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52357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3AB7B-7436-4762-A2D4-A0894E018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61DD4-635F-4B26-B4A2-AF156B7CE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800C03-4EBB-49E2-9113-E9F30244D2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5D5729-952B-43D0-B9AB-D80AAA408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E9120-59C5-41D8-B62B-D44EE8916663}" type="datetimeFigureOut">
              <a:rPr lang="en-ID" smtClean="0"/>
              <a:t>23/12/2021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12FCF2-9435-4190-BF3D-CFEA2A03F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B37A78-B165-459E-A153-2B226F724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5F9-96CD-428C-9A38-C0F88331F07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13399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DCF72-63A5-4468-9E03-5BE07E648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3430F0-BFE1-46D4-B841-3D639E6D51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4D90D0-5B0A-4FFE-98C7-19D34E1B7A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C27860-C4B8-4478-A6DD-4146AF828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E9120-59C5-41D8-B62B-D44EE8916663}" type="datetimeFigureOut">
              <a:rPr lang="en-ID" smtClean="0"/>
              <a:t>23/12/2021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1F88BE-560B-4554-9198-95B6D0797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BEA1EE-02BF-4F48-9430-30199C0D0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5F9-96CD-428C-9A38-C0F88331F07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09239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4FCF86-4BE7-4B13-9BD2-0C7CCEF59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217B5D-4C3C-46C6-8C73-FCF25E17A2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13A9ED-461C-4D78-81C8-5AA6192AD7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E9120-59C5-41D8-B62B-D44EE8916663}" type="datetimeFigureOut">
              <a:rPr lang="en-ID" smtClean="0"/>
              <a:t>23/12/2021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D0D8D5-8593-47EA-96F7-9099E9C1F9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9D542E-9D86-4532-8D22-5AC3D95894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F75F9-96CD-428C-9A38-C0F88331F07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51893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110E6-247C-4173-A809-5E0627D937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/>
              <a:t>Penyakit</a:t>
            </a:r>
            <a:r>
              <a:rPr lang="en-US" b="1" dirty="0"/>
              <a:t> </a:t>
            </a:r>
            <a:r>
              <a:rPr lang="en-US" b="1" dirty="0" err="1"/>
              <a:t>Jantung</a:t>
            </a:r>
            <a:r>
              <a:rPr lang="en-US" b="1" dirty="0"/>
              <a:t> </a:t>
            </a:r>
            <a:r>
              <a:rPr lang="en-US" b="1" dirty="0" err="1"/>
              <a:t>Bawaan</a:t>
            </a:r>
            <a:endParaRPr lang="en-ID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E82324-6B8E-4F6A-87BE-2614A0817B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M.BAMBANG EDI S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5378543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D87C4-A077-4E16-8C94-77F94A0E0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1FDFD2-7B30-4D7D-8860-118930FC4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en-ID" dirty="0"/>
              <a:t>Pada </a:t>
            </a:r>
            <a:r>
              <a:rPr lang="en-ID" dirty="0" err="1"/>
              <a:t>obstruksi</a:t>
            </a:r>
            <a:r>
              <a:rPr lang="en-ID" dirty="0"/>
              <a:t> </a:t>
            </a:r>
            <a:r>
              <a:rPr lang="en-ID" dirty="0" err="1"/>
              <a:t>jantung</a:t>
            </a:r>
            <a:r>
              <a:rPr lang="en-ID" dirty="0"/>
              <a:t> </a:t>
            </a:r>
            <a:r>
              <a:rPr lang="en-ID" dirty="0" err="1"/>
              <a:t>kiri</a:t>
            </a:r>
            <a:r>
              <a:rPr lang="en-ID" dirty="0"/>
              <a:t> </a:t>
            </a:r>
            <a:r>
              <a:rPr lang="en-ID" dirty="0" err="1"/>
              <a:t>duktus</a:t>
            </a:r>
            <a:r>
              <a:rPr lang="en-ID" dirty="0"/>
              <a:t> </a:t>
            </a:r>
            <a:r>
              <a:rPr lang="en-ID" dirty="0" err="1"/>
              <a:t>sangat</a:t>
            </a:r>
            <a:r>
              <a:rPr lang="en-ID" dirty="0"/>
              <a:t> vital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memasok</a:t>
            </a:r>
            <a:r>
              <a:rPr lang="en-ID" dirty="0"/>
              <a:t> </a:t>
            </a:r>
            <a:r>
              <a:rPr lang="en-ID" dirty="0" err="1"/>
              <a:t>darah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sirkulasi</a:t>
            </a:r>
            <a:r>
              <a:rPr lang="en-ID" dirty="0"/>
              <a:t> </a:t>
            </a:r>
            <a:r>
              <a:rPr lang="en-ID" dirty="0" err="1"/>
              <a:t>sistemik</a:t>
            </a:r>
            <a:r>
              <a:rPr lang="en-ID" dirty="0"/>
              <a:t>, </a:t>
            </a:r>
            <a:r>
              <a:rPr lang="en-ID" dirty="0" err="1"/>
              <a:t>misalnya</a:t>
            </a:r>
            <a:r>
              <a:rPr lang="en-ID" dirty="0"/>
              <a:t> pada Hypoplastic left heart syndrome (HLHS), Critical aortic valve stenosis, Critical coarctation of the aorta (COA), dan Interrupted aortic arch. </a:t>
            </a:r>
          </a:p>
          <a:p>
            <a:endParaRPr lang="en-ID" dirty="0"/>
          </a:p>
          <a:p>
            <a:r>
              <a:rPr lang="en-ID" dirty="0" err="1"/>
              <a:t>Penutupan</a:t>
            </a:r>
            <a:r>
              <a:rPr lang="en-ID" dirty="0"/>
              <a:t> </a:t>
            </a:r>
            <a:r>
              <a:rPr lang="en-ID" dirty="0" err="1"/>
              <a:t>duktus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menyebabkan</a:t>
            </a:r>
            <a:r>
              <a:rPr lang="en-ID" dirty="0"/>
              <a:t> </a:t>
            </a:r>
            <a:r>
              <a:rPr lang="en-ID" dirty="0" err="1"/>
              <a:t>penurunan</a:t>
            </a:r>
            <a:r>
              <a:rPr lang="en-ID" dirty="0"/>
              <a:t> </a:t>
            </a:r>
            <a:r>
              <a:rPr lang="en-ID" dirty="0" err="1"/>
              <a:t>perfusi</a:t>
            </a:r>
            <a:r>
              <a:rPr lang="en-ID" dirty="0"/>
              <a:t> </a:t>
            </a:r>
            <a:r>
              <a:rPr lang="en-ID" dirty="0" err="1"/>
              <a:t>sistemik</a:t>
            </a:r>
            <a:r>
              <a:rPr lang="en-ID" dirty="0"/>
              <a:t> dan </a:t>
            </a:r>
            <a:r>
              <a:rPr lang="en-ID" dirty="0" err="1"/>
              <a:t>syok</a:t>
            </a:r>
            <a:r>
              <a:rPr lang="en-ID" dirty="0"/>
              <a:t>. </a:t>
            </a:r>
          </a:p>
          <a:p>
            <a:endParaRPr lang="en-ID" dirty="0"/>
          </a:p>
          <a:p>
            <a:r>
              <a:rPr lang="en-ID" dirty="0" err="1"/>
              <a:t>Penurunan</a:t>
            </a:r>
            <a:r>
              <a:rPr lang="en-ID" dirty="0"/>
              <a:t> </a:t>
            </a:r>
            <a:r>
              <a:rPr lang="en-ID" dirty="0" err="1"/>
              <a:t>perfusi</a:t>
            </a:r>
            <a:r>
              <a:rPr lang="en-ID" dirty="0"/>
              <a:t> </a:t>
            </a:r>
            <a:r>
              <a:rPr lang="en-ID" dirty="0" err="1"/>
              <a:t>sistemik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pula </a:t>
            </a:r>
            <a:r>
              <a:rPr lang="en-ID" dirty="0" err="1"/>
              <a:t>terjadi</a:t>
            </a:r>
            <a:r>
              <a:rPr lang="en-ID" dirty="0"/>
              <a:t> pada Total anomalous pulmonary venous drainage (TAPVD) yang </a:t>
            </a:r>
            <a:r>
              <a:rPr lang="en-ID" dirty="0" err="1"/>
              <a:t>mengalami</a:t>
            </a:r>
            <a:r>
              <a:rPr lang="en-ID" dirty="0"/>
              <a:t> </a:t>
            </a:r>
            <a:r>
              <a:rPr lang="en-ID" dirty="0" err="1"/>
              <a:t>obstruksi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23218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15B2C-CAAF-4407-9319-8C65C0229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Sianosis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FF7C0-F55F-4065-AA67-DD656D9CB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dirty="0" err="1"/>
              <a:t>Tanda</a:t>
            </a:r>
            <a:r>
              <a:rPr lang="en-ID" dirty="0"/>
              <a:t> </a:t>
            </a:r>
            <a:r>
              <a:rPr lang="en-ID" dirty="0" err="1"/>
              <a:t>penting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PJB </a:t>
            </a:r>
            <a:r>
              <a:rPr lang="en-ID" dirty="0" err="1"/>
              <a:t>kritis</a:t>
            </a:r>
            <a:r>
              <a:rPr lang="en-ID" dirty="0"/>
              <a:t>, </a:t>
            </a:r>
            <a:r>
              <a:rPr lang="en-ID" dirty="0" err="1"/>
              <a:t>akibat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peningkatan</a:t>
            </a:r>
            <a:r>
              <a:rPr lang="en-ID" dirty="0"/>
              <a:t> deoxygenated </a:t>
            </a:r>
            <a:r>
              <a:rPr lang="en-ID" dirty="0" err="1"/>
              <a:t>hemoglobin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sirkulasi</a:t>
            </a:r>
            <a:r>
              <a:rPr lang="en-ID" dirty="0"/>
              <a:t> </a:t>
            </a:r>
            <a:r>
              <a:rPr lang="en-ID" dirty="0" err="1"/>
              <a:t>sistemik</a:t>
            </a:r>
            <a:r>
              <a:rPr lang="en-ID" dirty="0"/>
              <a:t>, </a:t>
            </a:r>
            <a:r>
              <a:rPr lang="en-ID" dirty="0" err="1"/>
              <a:t>walaupun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klinis</a:t>
            </a:r>
            <a:r>
              <a:rPr lang="en-ID" dirty="0"/>
              <a:t> </a:t>
            </a:r>
            <a:r>
              <a:rPr lang="en-ID" dirty="0" err="1"/>
              <a:t>seringkali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tampak</a:t>
            </a:r>
            <a:r>
              <a:rPr lang="en-ID" dirty="0"/>
              <a:t> </a:t>
            </a:r>
            <a:r>
              <a:rPr lang="en-ID" dirty="0" err="1"/>
              <a:t>bila</a:t>
            </a:r>
            <a:r>
              <a:rPr lang="en-ID" dirty="0"/>
              <a:t> </a:t>
            </a:r>
            <a:r>
              <a:rPr lang="en-ID" dirty="0" err="1"/>
              <a:t>desaturasi</a:t>
            </a:r>
            <a:r>
              <a:rPr lang="en-ID" dirty="0"/>
              <a:t> </a:t>
            </a:r>
            <a:r>
              <a:rPr lang="en-ID" dirty="0" err="1"/>
              <a:t>bersifat</a:t>
            </a:r>
            <a:r>
              <a:rPr lang="en-ID" dirty="0"/>
              <a:t> </a:t>
            </a:r>
            <a:r>
              <a:rPr lang="en-ID" dirty="0" err="1"/>
              <a:t>ringan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pada </a:t>
            </a:r>
            <a:r>
              <a:rPr lang="en-ID" dirty="0" err="1"/>
              <a:t>bayi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anemia</a:t>
            </a:r>
            <a:r>
              <a:rPr lang="en-ID" dirty="0"/>
              <a:t>. </a:t>
            </a:r>
          </a:p>
          <a:p>
            <a:r>
              <a:rPr lang="en-ID" dirty="0" err="1"/>
              <a:t>Sianosis</a:t>
            </a:r>
            <a:r>
              <a:rPr lang="en-ID" dirty="0"/>
              <a:t> pada PJB </a:t>
            </a:r>
            <a:r>
              <a:rPr lang="en-ID" dirty="0" err="1"/>
              <a:t>bersifat</a:t>
            </a:r>
            <a:r>
              <a:rPr lang="en-ID" dirty="0"/>
              <a:t> </a:t>
            </a:r>
            <a:r>
              <a:rPr lang="en-ID" dirty="0" err="1"/>
              <a:t>sentral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terjadi</a:t>
            </a:r>
            <a:r>
              <a:rPr lang="en-ID" dirty="0"/>
              <a:t> </a:t>
            </a:r>
            <a:r>
              <a:rPr lang="en-ID" dirty="0" err="1"/>
              <a:t>pencampuran</a:t>
            </a:r>
            <a:r>
              <a:rPr lang="en-ID" dirty="0"/>
              <a:t> </a:t>
            </a:r>
            <a:r>
              <a:rPr lang="en-ID" dirty="0" err="1"/>
              <a:t>sirkulasi</a:t>
            </a:r>
            <a:r>
              <a:rPr lang="en-ID" dirty="0"/>
              <a:t> </a:t>
            </a:r>
            <a:r>
              <a:rPr lang="en-ID" dirty="0" err="1"/>
              <a:t>darah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teroksigenasi</a:t>
            </a:r>
            <a:r>
              <a:rPr lang="en-ID" dirty="0"/>
              <a:t> (deoxygenated blood)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sirkulasi</a:t>
            </a:r>
            <a:r>
              <a:rPr lang="en-ID" dirty="0"/>
              <a:t> </a:t>
            </a:r>
            <a:r>
              <a:rPr lang="en-ID" dirty="0" err="1"/>
              <a:t>sistemik</a:t>
            </a:r>
            <a:r>
              <a:rPr lang="en-ID" dirty="0"/>
              <a:t> </a:t>
            </a:r>
            <a:r>
              <a:rPr lang="en-ID" dirty="0" err="1"/>
              <a:t>melalui</a:t>
            </a:r>
            <a:r>
              <a:rPr lang="en-ID" dirty="0"/>
              <a:t> </a:t>
            </a:r>
            <a:r>
              <a:rPr lang="en-ID" dirty="0" err="1"/>
              <a:t>pirau</a:t>
            </a:r>
            <a:r>
              <a:rPr lang="en-ID" dirty="0"/>
              <a:t> </a:t>
            </a:r>
            <a:r>
              <a:rPr lang="en-ID" dirty="0" err="1"/>
              <a:t>intrakardiak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ekstrakardiak</a:t>
            </a:r>
            <a:r>
              <a:rPr lang="en-ID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55421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2FD62-5310-467E-95BB-BA1B9201F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87616-2E6F-41F9-A5B2-23F575CE1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dirty="0" err="1"/>
              <a:t>Pencampuran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terjadi</a:t>
            </a:r>
            <a:r>
              <a:rPr lang="en-ID" dirty="0"/>
              <a:t> pada </a:t>
            </a:r>
            <a:r>
              <a:rPr lang="en-ID" dirty="0" err="1"/>
              <a:t>tingkat</a:t>
            </a:r>
            <a:r>
              <a:rPr lang="en-ID" dirty="0"/>
              <a:t> arterial, atrial dan ventricular. </a:t>
            </a:r>
            <a:r>
              <a:rPr lang="en-ID" dirty="0" err="1"/>
              <a:t>Pencampuran</a:t>
            </a:r>
            <a:r>
              <a:rPr lang="en-ID" dirty="0"/>
              <a:t> </a:t>
            </a:r>
            <a:r>
              <a:rPr lang="en-ID" dirty="0" err="1"/>
              <a:t>darah</a:t>
            </a:r>
            <a:r>
              <a:rPr lang="en-ID" dirty="0"/>
              <a:t> </a:t>
            </a:r>
            <a:r>
              <a:rPr lang="en-ID" dirty="0" err="1"/>
              <a:t>miskin</a:t>
            </a:r>
            <a:r>
              <a:rPr lang="en-ID" dirty="0"/>
              <a:t> </a:t>
            </a:r>
            <a:r>
              <a:rPr lang="en-ID" dirty="0" err="1"/>
              <a:t>oksigen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sirkulasi</a:t>
            </a:r>
            <a:r>
              <a:rPr lang="en-ID" dirty="0"/>
              <a:t> </a:t>
            </a:r>
            <a:r>
              <a:rPr lang="en-ID" dirty="0" err="1"/>
              <a:t>sistemik</a:t>
            </a:r>
            <a:r>
              <a:rPr lang="en-ID" dirty="0"/>
              <a:t> </a:t>
            </a:r>
            <a:r>
              <a:rPr lang="en-ID" dirty="0" err="1"/>
              <a:t>disertai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penurunan</a:t>
            </a:r>
            <a:r>
              <a:rPr lang="en-ID" dirty="0"/>
              <a:t> </a:t>
            </a:r>
            <a:r>
              <a:rPr lang="en-ID" dirty="0" err="1"/>
              <a:t>aliran</a:t>
            </a:r>
            <a:r>
              <a:rPr lang="en-ID" dirty="0"/>
              <a:t> </a:t>
            </a:r>
            <a:r>
              <a:rPr lang="en-ID" dirty="0" err="1"/>
              <a:t>darah</a:t>
            </a:r>
            <a:r>
              <a:rPr lang="en-ID" dirty="0"/>
              <a:t> </a:t>
            </a:r>
            <a:r>
              <a:rPr lang="en-ID" dirty="0" err="1"/>
              <a:t>paru</a:t>
            </a:r>
            <a:r>
              <a:rPr lang="en-ID" dirty="0"/>
              <a:t> </a:t>
            </a:r>
            <a:r>
              <a:rPr lang="en-ID" dirty="0" err="1"/>
              <a:t>terjadi</a:t>
            </a:r>
            <a:r>
              <a:rPr lang="en-ID" dirty="0"/>
              <a:t> pada pulmonary atresia, Tetralogy of Fallot, dan tricuspid atresia. </a:t>
            </a:r>
          </a:p>
          <a:p>
            <a:endParaRPr lang="en-ID" dirty="0"/>
          </a:p>
          <a:p>
            <a:r>
              <a:rPr lang="en-ID" dirty="0"/>
              <a:t>Pada </a:t>
            </a:r>
            <a:r>
              <a:rPr lang="en-ID" dirty="0" err="1"/>
              <a:t>bayi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obstruksi</a:t>
            </a:r>
            <a:r>
              <a:rPr lang="en-ID" dirty="0"/>
              <a:t> </a:t>
            </a:r>
            <a:r>
              <a:rPr lang="en-ID" dirty="0" err="1"/>
              <a:t>saluran</a:t>
            </a:r>
            <a:r>
              <a:rPr lang="en-ID" dirty="0"/>
              <a:t> </a:t>
            </a:r>
            <a:r>
              <a:rPr lang="en-ID" dirty="0" err="1"/>
              <a:t>keluar</a:t>
            </a:r>
            <a:r>
              <a:rPr lang="en-ID" dirty="0"/>
              <a:t> </a:t>
            </a:r>
            <a:r>
              <a:rPr lang="en-ID" dirty="0" err="1"/>
              <a:t>ventrikel</a:t>
            </a:r>
            <a:r>
              <a:rPr lang="en-ID" dirty="0"/>
              <a:t> </a:t>
            </a:r>
            <a:r>
              <a:rPr lang="en-ID" dirty="0" err="1"/>
              <a:t>kanan</a:t>
            </a:r>
            <a:r>
              <a:rPr lang="en-ID" dirty="0"/>
              <a:t>, </a:t>
            </a:r>
            <a:r>
              <a:rPr lang="en-ID" dirty="0" err="1"/>
              <a:t>aliran</a:t>
            </a:r>
            <a:r>
              <a:rPr lang="en-ID" dirty="0"/>
              <a:t> </a:t>
            </a:r>
            <a:r>
              <a:rPr lang="en-ID" dirty="0" err="1"/>
              <a:t>darah</a:t>
            </a:r>
            <a:r>
              <a:rPr lang="en-ID" dirty="0"/>
              <a:t> </a:t>
            </a:r>
            <a:r>
              <a:rPr lang="en-ID" dirty="0" err="1"/>
              <a:t>paru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dipasok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aorta </a:t>
            </a:r>
            <a:r>
              <a:rPr lang="en-ID" dirty="0" err="1"/>
              <a:t>melalui</a:t>
            </a:r>
            <a:r>
              <a:rPr lang="en-ID" dirty="0"/>
              <a:t> </a:t>
            </a:r>
            <a:r>
              <a:rPr lang="en-ID" dirty="0" err="1"/>
              <a:t>duktus</a:t>
            </a:r>
            <a:r>
              <a:rPr lang="en-ID" dirty="0"/>
              <a:t> arteriosus,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penutupan</a:t>
            </a:r>
            <a:r>
              <a:rPr lang="en-ID" dirty="0"/>
              <a:t> </a:t>
            </a:r>
            <a:r>
              <a:rPr lang="en-ID" dirty="0" err="1"/>
              <a:t>duktus</a:t>
            </a:r>
            <a:r>
              <a:rPr lang="en-ID" dirty="0"/>
              <a:t> </a:t>
            </a:r>
            <a:r>
              <a:rPr lang="en-ID" dirty="0" err="1"/>
              <a:t>menyebabkan</a:t>
            </a:r>
            <a:r>
              <a:rPr lang="en-ID" dirty="0"/>
              <a:t> </a:t>
            </a:r>
            <a:r>
              <a:rPr lang="en-ID" dirty="0" err="1"/>
              <a:t>perburukan</a:t>
            </a:r>
            <a:r>
              <a:rPr lang="en-ID" dirty="0"/>
              <a:t> </a:t>
            </a:r>
            <a:r>
              <a:rPr lang="en-ID" dirty="0" err="1"/>
              <a:t>klinis</a:t>
            </a:r>
            <a:r>
              <a:rPr lang="en-ID" dirty="0"/>
              <a:t>,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asidosis</a:t>
            </a:r>
            <a:r>
              <a:rPr lang="en-ID" dirty="0"/>
              <a:t> </a:t>
            </a:r>
            <a:r>
              <a:rPr lang="en-ID" dirty="0" err="1"/>
              <a:t>metabolik</a:t>
            </a:r>
            <a:r>
              <a:rPr lang="en-ID" dirty="0"/>
              <a:t>, </a:t>
            </a:r>
            <a:r>
              <a:rPr lang="en-ID" dirty="0" err="1"/>
              <a:t>syok</a:t>
            </a:r>
            <a:r>
              <a:rPr lang="en-ID" dirty="0"/>
              <a:t>, </a:t>
            </a:r>
            <a:r>
              <a:rPr lang="en-ID" dirty="0" err="1"/>
              <a:t>henti</a:t>
            </a:r>
            <a:r>
              <a:rPr lang="en-ID" dirty="0"/>
              <a:t> </a:t>
            </a:r>
            <a:r>
              <a:rPr lang="en-ID" dirty="0" err="1"/>
              <a:t>jantung</a:t>
            </a:r>
            <a:r>
              <a:rPr lang="en-ID" dirty="0"/>
              <a:t>, </a:t>
            </a:r>
            <a:r>
              <a:rPr lang="en-ID" dirty="0" err="1"/>
              <a:t>kejang</a:t>
            </a:r>
            <a:r>
              <a:rPr lang="en-ID" dirty="0"/>
              <a:t>, </a:t>
            </a:r>
            <a:r>
              <a:rPr lang="en-ID" dirty="0" err="1"/>
              <a:t>kerusakan</a:t>
            </a:r>
            <a:r>
              <a:rPr lang="en-ID" dirty="0"/>
              <a:t> organ </a:t>
            </a:r>
            <a:r>
              <a:rPr lang="en-ID" dirty="0" err="1"/>
              <a:t>tubuh</a:t>
            </a:r>
            <a:r>
              <a:rPr lang="en-ID" dirty="0"/>
              <a:t> lain, </a:t>
            </a:r>
            <a:r>
              <a:rPr lang="en-ID" dirty="0" err="1"/>
              <a:t>bahkan</a:t>
            </a:r>
            <a:r>
              <a:rPr lang="en-ID" dirty="0"/>
              <a:t> </a:t>
            </a:r>
            <a:r>
              <a:rPr lang="en-ID" dirty="0" err="1"/>
              <a:t>kematian</a:t>
            </a:r>
            <a:r>
              <a:rPr lang="en-ID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757505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46D4A-EFE2-4EFC-8849-BC8DA4F0C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BB261-F5B1-4381-95C3-ADCC60ABAB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Kehidupan</a:t>
            </a:r>
            <a:r>
              <a:rPr lang="en-ID" dirty="0"/>
              <a:t> </a:t>
            </a:r>
            <a:r>
              <a:rPr lang="en-ID" dirty="0" err="1"/>
              <a:t>bayi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sirkulasi</a:t>
            </a:r>
            <a:r>
              <a:rPr lang="en-ID" dirty="0"/>
              <a:t> </a:t>
            </a:r>
            <a:r>
              <a:rPr lang="en-ID" dirty="0" err="1"/>
              <a:t>paru</a:t>
            </a:r>
            <a:r>
              <a:rPr lang="en-ID" dirty="0"/>
              <a:t> dan </a:t>
            </a:r>
            <a:r>
              <a:rPr lang="en-ID" dirty="0" err="1"/>
              <a:t>sistemik</a:t>
            </a:r>
            <a:r>
              <a:rPr lang="en-ID" dirty="0"/>
              <a:t> yang </a:t>
            </a:r>
            <a:r>
              <a:rPr lang="en-ID" dirty="0" err="1"/>
              <a:t>paralel</a:t>
            </a:r>
            <a:r>
              <a:rPr lang="en-ID" dirty="0"/>
              <a:t>, </a:t>
            </a:r>
            <a:r>
              <a:rPr lang="en-ID" dirty="0" err="1"/>
              <a:t>seperti</a:t>
            </a:r>
            <a:r>
              <a:rPr lang="en-ID" dirty="0"/>
              <a:t> pada </a:t>
            </a:r>
            <a:r>
              <a:rPr lang="en-ID" dirty="0" err="1"/>
              <a:t>transposisi</a:t>
            </a:r>
            <a:r>
              <a:rPr lang="en-ID" dirty="0"/>
              <a:t> </a:t>
            </a:r>
            <a:r>
              <a:rPr lang="en-ID" dirty="0" err="1"/>
              <a:t>arteri</a:t>
            </a:r>
            <a:r>
              <a:rPr lang="en-ID" dirty="0"/>
              <a:t> </a:t>
            </a:r>
            <a:r>
              <a:rPr lang="en-ID" dirty="0" err="1"/>
              <a:t>besar</a:t>
            </a:r>
            <a:r>
              <a:rPr lang="en-ID" dirty="0"/>
              <a:t> </a:t>
            </a:r>
            <a:r>
              <a:rPr lang="en-ID" dirty="0" err="1"/>
              <a:t>tergantung</a:t>
            </a:r>
            <a:r>
              <a:rPr lang="en-ID" dirty="0"/>
              <a:t> pada </a:t>
            </a:r>
            <a:r>
              <a:rPr lang="en-ID" dirty="0" err="1"/>
              <a:t>pencampuran</a:t>
            </a:r>
            <a:r>
              <a:rPr lang="en-ID" dirty="0"/>
              <a:t> </a:t>
            </a:r>
            <a:r>
              <a:rPr lang="en-ID" dirty="0" err="1"/>
              <a:t>darah</a:t>
            </a:r>
            <a:r>
              <a:rPr lang="en-ID" dirty="0"/>
              <a:t> kaya dan </a:t>
            </a:r>
            <a:r>
              <a:rPr lang="en-ID" dirty="0" err="1"/>
              <a:t>miskin</a:t>
            </a:r>
            <a:r>
              <a:rPr lang="en-ID" dirty="0"/>
              <a:t> </a:t>
            </a:r>
            <a:r>
              <a:rPr lang="en-ID" dirty="0" err="1"/>
              <a:t>oksigen</a:t>
            </a:r>
            <a:r>
              <a:rPr lang="en-ID" dirty="0"/>
              <a:t> di </a:t>
            </a:r>
            <a:r>
              <a:rPr lang="en-ID" dirty="0" err="1"/>
              <a:t>tingkat</a:t>
            </a:r>
            <a:r>
              <a:rPr lang="en-ID" dirty="0"/>
              <a:t> </a:t>
            </a:r>
            <a:r>
              <a:rPr lang="en-ID" dirty="0" err="1"/>
              <a:t>ventrikel</a:t>
            </a:r>
            <a:r>
              <a:rPr lang="en-ID" dirty="0"/>
              <a:t>, atrial dan arterial. </a:t>
            </a:r>
            <a:r>
              <a:rPr lang="en-ID" dirty="0" err="1"/>
              <a:t>Terbukanya</a:t>
            </a:r>
            <a:r>
              <a:rPr lang="en-ID" dirty="0"/>
              <a:t> </a:t>
            </a:r>
            <a:r>
              <a:rPr lang="en-ID" dirty="0" err="1"/>
              <a:t>duktus</a:t>
            </a:r>
            <a:r>
              <a:rPr lang="en-ID" dirty="0"/>
              <a:t> </a:t>
            </a:r>
            <a:r>
              <a:rPr lang="en-ID" dirty="0" err="1"/>
              <a:t>memungkinkan</a:t>
            </a:r>
            <a:r>
              <a:rPr lang="en-ID" dirty="0"/>
              <a:t> </a:t>
            </a:r>
            <a:r>
              <a:rPr lang="en-ID" dirty="0" err="1"/>
              <a:t>terjadinya</a:t>
            </a:r>
            <a:r>
              <a:rPr lang="en-ID" dirty="0"/>
              <a:t> </a:t>
            </a:r>
            <a:r>
              <a:rPr lang="en-ID" dirty="0" err="1"/>
              <a:t>pencampuran</a:t>
            </a:r>
            <a:r>
              <a:rPr lang="en-ID" dirty="0"/>
              <a:t> </a:t>
            </a:r>
            <a:r>
              <a:rPr lang="en-ID" dirty="0" err="1"/>
              <a:t>sirkulasi</a:t>
            </a:r>
            <a:r>
              <a:rPr lang="en-ID" dirty="0"/>
              <a:t> </a:t>
            </a:r>
            <a:r>
              <a:rPr lang="en-ID" dirty="0" err="1"/>
              <a:t>darah</a:t>
            </a:r>
            <a:r>
              <a:rPr lang="en-ID" dirty="0"/>
              <a:t> kaya </a:t>
            </a:r>
            <a:r>
              <a:rPr lang="en-ID" dirty="0" err="1"/>
              <a:t>oksigen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sirkulasi</a:t>
            </a:r>
            <a:r>
              <a:rPr lang="en-ID" dirty="0"/>
              <a:t> </a:t>
            </a:r>
            <a:r>
              <a:rPr lang="en-ID" dirty="0" err="1"/>
              <a:t>darah</a:t>
            </a:r>
            <a:r>
              <a:rPr lang="en-ID" dirty="0"/>
              <a:t> </a:t>
            </a:r>
            <a:r>
              <a:rPr lang="en-ID" dirty="0" err="1"/>
              <a:t>miskin</a:t>
            </a:r>
            <a:r>
              <a:rPr lang="en-ID" dirty="0"/>
              <a:t> </a:t>
            </a:r>
            <a:r>
              <a:rPr lang="en-ID" dirty="0" err="1"/>
              <a:t>oksigen</a:t>
            </a:r>
            <a:r>
              <a:rPr lang="en-ID" dirty="0"/>
              <a:t> di </a:t>
            </a:r>
            <a:r>
              <a:rPr lang="en-ID" dirty="0" err="1"/>
              <a:t>tingkat</a:t>
            </a:r>
            <a:r>
              <a:rPr lang="en-ID" dirty="0"/>
              <a:t> arterial. </a:t>
            </a:r>
            <a:r>
              <a:rPr lang="en-ID" dirty="0" err="1"/>
              <a:t>Pencampuran</a:t>
            </a:r>
            <a:r>
              <a:rPr lang="en-ID" dirty="0"/>
              <a:t> yang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adekuat</a:t>
            </a:r>
            <a:r>
              <a:rPr lang="en-ID" dirty="0"/>
              <a:t> </a:t>
            </a:r>
            <a:r>
              <a:rPr lang="en-ID" dirty="0" err="1"/>
              <a:t>menyebabkan</a:t>
            </a:r>
            <a:r>
              <a:rPr lang="en-ID" dirty="0"/>
              <a:t> </a:t>
            </a:r>
            <a:r>
              <a:rPr lang="en-ID" dirty="0" err="1"/>
              <a:t>sianosis</a:t>
            </a:r>
            <a:r>
              <a:rPr lang="en-ID" dirty="0"/>
              <a:t>, </a:t>
            </a:r>
            <a:r>
              <a:rPr lang="en-ID" dirty="0" err="1"/>
              <a:t>hipoksemia</a:t>
            </a:r>
            <a:r>
              <a:rPr lang="en-ID" dirty="0"/>
              <a:t>, </a:t>
            </a:r>
            <a:r>
              <a:rPr lang="en-ID" dirty="0" err="1"/>
              <a:t>asidosis</a:t>
            </a:r>
            <a:r>
              <a:rPr lang="en-ID" dirty="0"/>
              <a:t>, </a:t>
            </a:r>
            <a:r>
              <a:rPr lang="en-ID" dirty="0" err="1"/>
              <a:t>gagal</a:t>
            </a:r>
            <a:r>
              <a:rPr lang="en-ID" dirty="0"/>
              <a:t> organ dan </a:t>
            </a:r>
            <a:r>
              <a:rPr lang="en-ID" dirty="0" err="1"/>
              <a:t>kematian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76174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441BF-A6CE-4E67-8A54-6F60AD5B8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Sianosis</a:t>
            </a:r>
            <a:r>
              <a:rPr lang="en-ID" dirty="0"/>
              <a:t> </a:t>
            </a:r>
            <a:r>
              <a:rPr lang="en-ID" dirty="0" err="1"/>
              <a:t>sentral</a:t>
            </a:r>
            <a:r>
              <a:rPr lang="en-ID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CA043-865E-4B55-B137-ED47BD2AF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en-ID" dirty="0" err="1"/>
              <a:t>Sianosis</a:t>
            </a:r>
            <a:r>
              <a:rPr lang="en-ID" dirty="0"/>
              <a:t> </a:t>
            </a:r>
            <a:r>
              <a:rPr lang="en-ID" dirty="0" err="1"/>
              <a:t>sentral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terlihat</a:t>
            </a:r>
            <a:r>
              <a:rPr lang="en-ID" dirty="0"/>
              <a:t> pada </a:t>
            </a:r>
            <a:r>
              <a:rPr lang="en-ID" dirty="0" err="1"/>
              <a:t>lidah</a:t>
            </a:r>
            <a:r>
              <a:rPr lang="en-ID" dirty="0"/>
              <a:t>, </a:t>
            </a:r>
            <a:r>
              <a:rPr lang="en-ID" dirty="0" err="1"/>
              <a:t>gusi</a:t>
            </a:r>
            <a:r>
              <a:rPr lang="en-ID" dirty="0"/>
              <a:t> dan </a:t>
            </a:r>
            <a:r>
              <a:rPr lang="en-ID" dirty="0" err="1"/>
              <a:t>mukosa</a:t>
            </a:r>
            <a:r>
              <a:rPr lang="en-ID" dirty="0"/>
              <a:t> </a:t>
            </a:r>
            <a:r>
              <a:rPr lang="en-ID" dirty="0" err="1"/>
              <a:t>bukal</a:t>
            </a:r>
            <a:r>
              <a:rPr lang="en-ID" dirty="0"/>
              <a:t> dan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terlihat</a:t>
            </a:r>
            <a:r>
              <a:rPr lang="en-ID" dirty="0"/>
              <a:t>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menangis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minum</a:t>
            </a:r>
            <a:r>
              <a:rPr lang="en-ID" dirty="0"/>
              <a:t>. </a:t>
            </a:r>
            <a:r>
              <a:rPr lang="en-ID" dirty="0" err="1"/>
              <a:t>Dibandingkan</a:t>
            </a:r>
            <a:r>
              <a:rPr lang="en-ID" dirty="0"/>
              <a:t> </a:t>
            </a:r>
            <a:r>
              <a:rPr lang="en-ID" dirty="0" err="1"/>
              <a:t>anak</a:t>
            </a:r>
            <a:r>
              <a:rPr lang="en-ID" dirty="0"/>
              <a:t> </a:t>
            </a:r>
            <a:r>
              <a:rPr lang="en-ID" dirty="0" err="1"/>
              <a:t>besar</a:t>
            </a:r>
            <a:r>
              <a:rPr lang="en-ID" dirty="0"/>
              <a:t>, </a:t>
            </a:r>
            <a:r>
              <a:rPr lang="en-ID" dirty="0" err="1"/>
              <a:t>sianosis</a:t>
            </a:r>
            <a:r>
              <a:rPr lang="en-ID" dirty="0"/>
              <a:t> pada </a:t>
            </a:r>
            <a:r>
              <a:rPr lang="en-ID" dirty="0" err="1"/>
              <a:t>bayi</a:t>
            </a:r>
            <a:r>
              <a:rPr lang="en-ID" dirty="0"/>
              <a:t> </a:t>
            </a:r>
            <a:r>
              <a:rPr lang="en-ID" dirty="0" err="1"/>
              <a:t>baru</a:t>
            </a:r>
            <a:r>
              <a:rPr lang="en-ID" dirty="0"/>
              <a:t> </a:t>
            </a:r>
            <a:r>
              <a:rPr lang="en-ID" dirty="0" err="1"/>
              <a:t>lahir</a:t>
            </a:r>
            <a:r>
              <a:rPr lang="en-ID" dirty="0"/>
              <a:t> </a:t>
            </a:r>
            <a:r>
              <a:rPr lang="en-ID" dirty="0" err="1"/>
              <a:t>seringkali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tampak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klinis</a:t>
            </a:r>
            <a:r>
              <a:rPr lang="en-ID" dirty="0"/>
              <a:t>, </a:t>
            </a:r>
            <a:r>
              <a:rPr lang="en-ID" dirty="0" err="1"/>
              <a:t>terutama</a:t>
            </a:r>
            <a:r>
              <a:rPr lang="en-ID" dirty="0"/>
              <a:t> </a:t>
            </a:r>
            <a:r>
              <a:rPr lang="en-ID" dirty="0" err="1"/>
              <a:t>bila</a:t>
            </a:r>
            <a:r>
              <a:rPr lang="en-ID" dirty="0"/>
              <a:t> </a:t>
            </a:r>
            <a:r>
              <a:rPr lang="en-ID" dirty="0" err="1"/>
              <a:t>desaturasi</a:t>
            </a:r>
            <a:r>
              <a:rPr lang="en-ID" dirty="0"/>
              <a:t> </a:t>
            </a:r>
            <a:r>
              <a:rPr lang="en-ID" dirty="0" err="1"/>
              <a:t>bersifat</a:t>
            </a:r>
            <a:r>
              <a:rPr lang="en-ID" dirty="0"/>
              <a:t> </a:t>
            </a:r>
            <a:r>
              <a:rPr lang="en-ID" dirty="0" err="1"/>
              <a:t>ringan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pada </a:t>
            </a:r>
            <a:r>
              <a:rPr lang="en-ID" dirty="0" err="1"/>
              <a:t>bayi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anemia</a:t>
            </a:r>
            <a:r>
              <a:rPr lang="en-ID" dirty="0"/>
              <a:t>,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diperlukan</a:t>
            </a:r>
            <a:r>
              <a:rPr lang="en-ID" dirty="0"/>
              <a:t> </a:t>
            </a:r>
            <a:r>
              <a:rPr lang="en-ID" dirty="0" err="1"/>
              <a:t>pemeriksaan</a:t>
            </a:r>
            <a:r>
              <a:rPr lang="en-ID" dirty="0"/>
              <a:t> </a:t>
            </a:r>
            <a:r>
              <a:rPr lang="en-ID" dirty="0" err="1"/>
              <a:t>tambahan</a:t>
            </a:r>
            <a:r>
              <a:rPr lang="en-ID" dirty="0"/>
              <a:t>,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pemeriksaan</a:t>
            </a:r>
            <a:r>
              <a:rPr lang="en-ID" dirty="0"/>
              <a:t> </a:t>
            </a:r>
            <a:r>
              <a:rPr lang="en-ID" dirty="0" err="1"/>
              <a:t>saturasi</a:t>
            </a:r>
            <a:r>
              <a:rPr lang="en-ID" dirty="0"/>
              <a:t> </a:t>
            </a:r>
            <a:r>
              <a:rPr lang="en-ID" dirty="0" err="1"/>
              <a:t>oksigen</a:t>
            </a:r>
            <a:r>
              <a:rPr lang="en-ID" dirty="0"/>
              <a:t>.</a:t>
            </a:r>
          </a:p>
          <a:p>
            <a:r>
              <a:rPr lang="en-ID" dirty="0" err="1"/>
              <a:t>Bayi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sianosis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pula </a:t>
            </a:r>
            <a:r>
              <a:rPr lang="en-ID" dirty="0" err="1"/>
              <a:t>disebabkan</a:t>
            </a:r>
            <a:r>
              <a:rPr lang="en-ID" dirty="0"/>
              <a:t> oleh </a:t>
            </a:r>
            <a:r>
              <a:rPr lang="en-ID" dirty="0" err="1"/>
              <a:t>kelainan</a:t>
            </a:r>
            <a:r>
              <a:rPr lang="en-ID" dirty="0"/>
              <a:t> lain di </a:t>
            </a:r>
            <a:r>
              <a:rPr lang="en-ID" dirty="0" err="1"/>
              <a:t>luar</a:t>
            </a:r>
            <a:r>
              <a:rPr lang="en-ID" dirty="0"/>
              <a:t> </a:t>
            </a:r>
            <a:r>
              <a:rPr lang="en-ID" dirty="0" err="1"/>
              <a:t>jantung</a:t>
            </a:r>
            <a:r>
              <a:rPr lang="en-ID" dirty="0"/>
              <a:t>,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kelainan</a:t>
            </a:r>
            <a:r>
              <a:rPr lang="en-ID" dirty="0"/>
              <a:t> </a:t>
            </a:r>
            <a:r>
              <a:rPr lang="en-ID" dirty="0" err="1"/>
              <a:t>struktur</a:t>
            </a:r>
            <a:r>
              <a:rPr lang="en-ID" dirty="0"/>
              <a:t> </a:t>
            </a:r>
            <a:r>
              <a:rPr lang="en-ID" dirty="0" err="1"/>
              <a:t>saluran</a:t>
            </a:r>
            <a:r>
              <a:rPr lang="en-ID" dirty="0"/>
              <a:t> </a:t>
            </a:r>
            <a:r>
              <a:rPr lang="en-ID" dirty="0" err="1"/>
              <a:t>nafas</a:t>
            </a:r>
            <a:r>
              <a:rPr lang="en-ID" dirty="0"/>
              <a:t>, respiratory distress syndrome, congenital or acquired airway obstruction, pneumothorax, dan hypoventilation, </a:t>
            </a:r>
            <a:r>
              <a:rPr lang="en-ID" dirty="0" err="1"/>
              <a:t>methemoglobin</a:t>
            </a:r>
            <a:r>
              <a:rPr lang="en-ID" dirty="0"/>
              <a:t>, </a:t>
            </a:r>
            <a:r>
              <a:rPr lang="en-ID" dirty="0" err="1"/>
              <a:t>perfusi</a:t>
            </a:r>
            <a:r>
              <a:rPr lang="en-ID" dirty="0"/>
              <a:t> yang </a:t>
            </a:r>
            <a:r>
              <a:rPr lang="en-ID" dirty="0" err="1"/>
              <a:t>buruk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pada sepsis, </a:t>
            </a:r>
            <a:r>
              <a:rPr lang="en-ID" dirty="0" err="1"/>
              <a:t>hypoglikemia</a:t>
            </a:r>
            <a:r>
              <a:rPr lang="en-ID" dirty="0"/>
              <a:t>, </a:t>
            </a:r>
            <a:r>
              <a:rPr lang="en-ID" dirty="0" err="1"/>
              <a:t>dehidrasi</a:t>
            </a:r>
            <a:r>
              <a:rPr lang="en-ID" dirty="0"/>
              <a:t>, dan hypoadrenalism, persistent pulmonary hypertension.9  </a:t>
            </a:r>
          </a:p>
          <a:p>
            <a:r>
              <a:rPr lang="en-ID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82919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8C6FA61B-B98C-4D11-A48C-D994B90A0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210C36C-7061-4950-ACE0-9C00C405EC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57926" y="1825625"/>
            <a:ext cx="6195874" cy="4859260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Tekanan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ventrikel</a:t>
            </a:r>
            <a:r>
              <a:rPr lang="en-US" dirty="0"/>
              <a:t> </a:t>
            </a:r>
            <a:r>
              <a:rPr lang="en-US" dirty="0" err="1"/>
              <a:t>kiri</a:t>
            </a:r>
            <a:r>
              <a:rPr lang="en-US" dirty="0"/>
              <a:t> &gt; </a:t>
            </a:r>
            <a:r>
              <a:rPr lang="en-US" dirty="0" err="1"/>
              <a:t>kanan</a:t>
            </a:r>
            <a:r>
              <a:rPr lang="en-US" dirty="0"/>
              <a:t> </a:t>
            </a:r>
            <a:endParaRPr lang="en-ID" dirty="0"/>
          </a:p>
          <a:p>
            <a:r>
              <a:rPr lang="en-US" dirty="0"/>
              <a:t>Shunt : </a:t>
            </a:r>
          </a:p>
          <a:p>
            <a:pPr lvl="1"/>
            <a:r>
              <a:rPr lang="en-US" dirty="0"/>
              <a:t>BBL : </a:t>
            </a:r>
            <a:r>
              <a:rPr lang="en-US" dirty="0" err="1"/>
              <a:t>tekanan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pulmonal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kalaupun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VSD, shunt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/ </a:t>
            </a:r>
            <a:r>
              <a:rPr lang="en-US" dirty="0" err="1"/>
              <a:t>bising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terdengar</a:t>
            </a:r>
            <a:endParaRPr lang="en-US" dirty="0"/>
          </a:p>
          <a:p>
            <a:pPr lvl="1"/>
            <a:r>
              <a:rPr lang="en-US" dirty="0" err="1"/>
              <a:t>Tekanan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pulmonal </a:t>
            </a:r>
            <a:r>
              <a:rPr lang="en-US" dirty="0" err="1"/>
              <a:t>menurun</a:t>
            </a:r>
            <a:r>
              <a:rPr lang="en-US" dirty="0"/>
              <a:t> dan </a:t>
            </a:r>
            <a:r>
              <a:rPr lang="en-US" dirty="0" err="1"/>
              <a:t>menjadi</a:t>
            </a:r>
            <a:r>
              <a:rPr lang="en-US" dirty="0"/>
              <a:t> normal pada </a:t>
            </a:r>
            <a:r>
              <a:rPr lang="en-US" dirty="0" err="1"/>
              <a:t>usia</a:t>
            </a:r>
            <a:r>
              <a:rPr lang="en-US" dirty="0"/>
              <a:t> 6-8 </a:t>
            </a:r>
            <a:r>
              <a:rPr lang="en-US" dirty="0" err="1"/>
              <a:t>minggu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jika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ada</a:t>
            </a:r>
            <a:r>
              <a:rPr lang="en-US" dirty="0">
                <a:sym typeface="Wingdings" panose="05000000000000000000" pitchFamily="2" charset="2"/>
              </a:rPr>
              <a:t> VSD </a:t>
            </a:r>
            <a:r>
              <a:rPr lang="en-US" dirty="0" err="1">
                <a:sym typeface="Wingdings" panose="05000000000000000000" pitchFamily="2" charset="2"/>
              </a:rPr>
              <a:t>akan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terjadi</a:t>
            </a:r>
            <a:r>
              <a:rPr lang="en-US" dirty="0">
                <a:sym typeface="Wingdings" panose="05000000000000000000" pitchFamily="2" charset="2"/>
              </a:rPr>
              <a:t> shunt </a:t>
            </a:r>
            <a:r>
              <a:rPr lang="en-US" dirty="0" err="1">
                <a:sym typeface="Wingdings" panose="05000000000000000000" pitchFamily="2" charset="2"/>
              </a:rPr>
              <a:t>dari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kiri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ke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kanan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Makin lama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kekakuan</a:t>
            </a:r>
            <a:r>
              <a:rPr lang="en-US" dirty="0"/>
              <a:t> vasa pulmonal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tekanan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darah</a:t>
            </a:r>
            <a:r>
              <a:rPr lang="en-US" dirty="0">
                <a:sym typeface="Wingdings" panose="05000000000000000000" pitchFamily="2" charset="2"/>
              </a:rPr>
              <a:t> pulmonal </a:t>
            </a:r>
            <a:r>
              <a:rPr lang="en-US" dirty="0" err="1">
                <a:sym typeface="Wingdings" panose="05000000000000000000" pitchFamily="2" charset="2"/>
              </a:rPr>
              <a:t>meninggi</a:t>
            </a:r>
            <a:r>
              <a:rPr lang="en-US" dirty="0">
                <a:sym typeface="Wingdings" panose="05000000000000000000" pitchFamily="2" charset="2"/>
              </a:rPr>
              <a:t>  </a:t>
            </a:r>
            <a:r>
              <a:rPr lang="en-US" dirty="0" err="1">
                <a:sym typeface="Wingdings" panose="05000000000000000000" pitchFamily="2" charset="2"/>
              </a:rPr>
              <a:t>hipertensi</a:t>
            </a:r>
            <a:r>
              <a:rPr lang="en-US" dirty="0">
                <a:sym typeface="Wingdings" panose="05000000000000000000" pitchFamily="2" charset="2"/>
              </a:rPr>
              <a:t> pulmonal  shunt </a:t>
            </a:r>
            <a:r>
              <a:rPr lang="en-US" dirty="0" err="1">
                <a:sym typeface="Wingdings" panose="05000000000000000000" pitchFamily="2" charset="2"/>
              </a:rPr>
              <a:t>berbalik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dari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kanan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ke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kiri</a:t>
            </a:r>
            <a:r>
              <a:rPr lang="en-US" dirty="0">
                <a:sym typeface="Wingdings" panose="05000000000000000000" pitchFamily="2" charset="2"/>
              </a:rPr>
              <a:t>  </a:t>
            </a:r>
            <a:r>
              <a:rPr lang="en-US" dirty="0" err="1">
                <a:sym typeface="Wingdings" panose="05000000000000000000" pitchFamily="2" charset="2"/>
              </a:rPr>
              <a:t>sianosis</a:t>
            </a:r>
            <a:r>
              <a:rPr lang="en-US" dirty="0">
                <a:sym typeface="Wingdings" panose="05000000000000000000" pitchFamily="2" charset="2"/>
              </a:rPr>
              <a:t> (</a:t>
            </a:r>
            <a:r>
              <a:rPr lang="en-US" dirty="0" err="1">
                <a:sym typeface="Wingdings" panose="05000000000000000000" pitchFamily="2" charset="2"/>
              </a:rPr>
              <a:t>sindrom</a:t>
            </a:r>
            <a:r>
              <a:rPr lang="en-US" dirty="0">
                <a:sym typeface="Wingdings" panose="05000000000000000000" pitchFamily="2" charset="2"/>
              </a:rPr>
              <a:t> Eisenmenger. </a:t>
            </a:r>
            <a:endParaRPr lang="en-ID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5600FDB4-8789-4E30-BDC2-F754B9B365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106662" cy="4351338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Aliran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normal : </a:t>
            </a:r>
          </a:p>
          <a:p>
            <a:r>
              <a:rPr lang="en-US" dirty="0"/>
              <a:t>atrium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ventrikel</a:t>
            </a:r>
            <a:r>
              <a:rPr lang="en-US" dirty="0"/>
              <a:t> </a:t>
            </a:r>
          </a:p>
          <a:p>
            <a:r>
              <a:rPr lang="en-US" dirty="0" err="1"/>
              <a:t>Ventrikel</a:t>
            </a:r>
            <a:r>
              <a:rPr lang="en-US" dirty="0"/>
              <a:t> </a:t>
            </a:r>
            <a:r>
              <a:rPr lang="en-US" dirty="0" err="1"/>
              <a:t>kiri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aorta-</a:t>
            </a:r>
            <a:r>
              <a:rPr lang="en-US" dirty="0" err="1"/>
              <a:t>sistemik</a:t>
            </a:r>
            <a:endParaRPr lang="en-US" dirty="0"/>
          </a:p>
          <a:p>
            <a:r>
              <a:rPr lang="en-US" dirty="0" err="1"/>
              <a:t>Ventrikel</a:t>
            </a:r>
            <a:r>
              <a:rPr lang="en-US" dirty="0"/>
              <a:t> </a:t>
            </a:r>
            <a:r>
              <a:rPr lang="en-US" dirty="0" err="1"/>
              <a:t>kanan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–</a:t>
            </a:r>
            <a:r>
              <a:rPr lang="en-US" dirty="0" err="1"/>
              <a:t>a.pulmonal</a:t>
            </a:r>
            <a:r>
              <a:rPr lang="en-US" dirty="0"/>
              <a:t>-  </a:t>
            </a:r>
            <a:r>
              <a:rPr lang="en-US" dirty="0" err="1"/>
              <a:t>paru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7344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04AB6-2F32-43A4-AE80-65A3EF5F6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1988E3-6F62-4EC0-964F-779307247A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61735D4-A085-4D08-A70D-9CFBC6CCD1AD}"/>
                  </a:ext>
                </a:extLst>
              </p14:cNvPr>
              <p14:cNvContentPartPr/>
              <p14:nvPr/>
            </p14:nvContentPartPr>
            <p14:xfrm>
              <a:off x="1608840" y="431640"/>
              <a:ext cx="10050120" cy="66974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61735D4-A085-4D08-A70D-9CFBC6CCD1A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99480" y="422280"/>
                <a:ext cx="10068840" cy="6716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102434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2BFE3-077C-4AD9-A6A4-DE0DAE200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Gejala</a:t>
            </a:r>
            <a:r>
              <a:rPr lang="en-ID" dirty="0"/>
              <a:t> Dan </a:t>
            </a:r>
            <a:r>
              <a:rPr lang="en-ID" dirty="0" err="1"/>
              <a:t>Tanda</a:t>
            </a:r>
            <a:r>
              <a:rPr lang="en-ID" dirty="0"/>
              <a:t> PJB Pada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Respirasi</a:t>
            </a:r>
            <a:r>
              <a:rPr lang="en-ID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A5EAEE-DA45-422C-9F93-FDAA9B198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Perubahan</a:t>
            </a:r>
            <a:r>
              <a:rPr lang="en-ID" dirty="0"/>
              <a:t> pada </a:t>
            </a:r>
            <a:r>
              <a:rPr lang="en-ID" dirty="0" err="1"/>
              <a:t>frekuensi</a:t>
            </a:r>
            <a:r>
              <a:rPr lang="en-ID" dirty="0"/>
              <a:t> dan </a:t>
            </a:r>
            <a:r>
              <a:rPr lang="en-ID" dirty="0" err="1"/>
              <a:t>kualitas</a:t>
            </a:r>
            <a:r>
              <a:rPr lang="en-ID" dirty="0"/>
              <a:t> </a:t>
            </a:r>
            <a:r>
              <a:rPr lang="en-ID" dirty="0" err="1"/>
              <a:t>nafas</a:t>
            </a:r>
            <a:r>
              <a:rPr lang="en-ID" dirty="0"/>
              <a:t> yang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dibedakan</a:t>
            </a:r>
            <a:r>
              <a:rPr lang="en-ID" dirty="0"/>
              <a:t> </a:t>
            </a:r>
            <a:r>
              <a:rPr lang="en-ID" dirty="0" err="1"/>
              <a:t>terutama</a:t>
            </a:r>
            <a:r>
              <a:rPr lang="en-ID" dirty="0"/>
              <a:t> </a:t>
            </a:r>
            <a:r>
              <a:rPr lang="en-ID" dirty="0" err="1"/>
              <a:t>akibat</a:t>
            </a:r>
            <a:r>
              <a:rPr lang="en-ID" dirty="0"/>
              <a:t> </a:t>
            </a:r>
            <a:r>
              <a:rPr lang="en-ID" dirty="0" err="1"/>
              <a:t>kelainan</a:t>
            </a:r>
            <a:r>
              <a:rPr lang="en-ID" dirty="0"/>
              <a:t> pada </a:t>
            </a:r>
            <a:r>
              <a:rPr lang="en-ID" dirty="0" err="1"/>
              <a:t>saluran</a:t>
            </a:r>
            <a:r>
              <a:rPr lang="en-ID" dirty="0"/>
              <a:t> </a:t>
            </a:r>
            <a:r>
              <a:rPr lang="en-ID" dirty="0" err="1"/>
              <a:t>nafas</a:t>
            </a:r>
            <a:r>
              <a:rPr lang="en-ID" dirty="0"/>
              <a:t> dan </a:t>
            </a:r>
            <a:r>
              <a:rPr lang="en-ID" dirty="0" err="1"/>
              <a:t>paru</a:t>
            </a:r>
            <a:r>
              <a:rPr lang="en-ID" dirty="0"/>
              <a:t>. </a:t>
            </a:r>
          </a:p>
          <a:p>
            <a:r>
              <a:rPr lang="en-ID" dirty="0" err="1"/>
              <a:t>Evaluasi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lanjut</a:t>
            </a:r>
            <a:r>
              <a:rPr lang="en-ID" dirty="0"/>
              <a:t> </a:t>
            </a:r>
            <a:r>
              <a:rPr lang="en-ID" dirty="0" err="1"/>
              <a:t>diperlukan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mencari</a:t>
            </a:r>
            <a:r>
              <a:rPr lang="en-ID" dirty="0"/>
              <a:t> </a:t>
            </a:r>
            <a:r>
              <a:rPr lang="en-ID" dirty="0" err="1"/>
              <a:t>etiologi</a:t>
            </a:r>
            <a:r>
              <a:rPr lang="en-ID" dirty="0"/>
              <a:t> </a:t>
            </a:r>
            <a:r>
              <a:rPr lang="en-ID" dirty="0" err="1"/>
              <a:t>bila</a:t>
            </a:r>
            <a:r>
              <a:rPr lang="en-ID" dirty="0"/>
              <a:t> </a:t>
            </a:r>
            <a:r>
              <a:rPr lang="en-ID" dirty="0" err="1"/>
              <a:t>ditemukan</a:t>
            </a:r>
            <a:r>
              <a:rPr lang="en-ID" dirty="0"/>
              <a:t> </a:t>
            </a:r>
            <a:r>
              <a:rPr lang="en-ID" dirty="0" err="1"/>
              <a:t>bayi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takipneu</a:t>
            </a:r>
            <a:r>
              <a:rPr lang="en-ID" dirty="0"/>
              <a:t>, </a:t>
            </a:r>
            <a:r>
              <a:rPr lang="en-ID" dirty="0" err="1"/>
              <a:t>apakah</a:t>
            </a:r>
            <a:r>
              <a:rPr lang="en-ID" dirty="0"/>
              <a:t> </a:t>
            </a:r>
            <a:r>
              <a:rPr lang="en-ID" dirty="0" err="1"/>
              <a:t>kelainan</a:t>
            </a:r>
            <a:r>
              <a:rPr lang="en-ID" dirty="0"/>
              <a:t> </a:t>
            </a:r>
            <a:r>
              <a:rPr lang="en-ID" dirty="0" err="1"/>
              <a:t>jantung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organ lain. </a:t>
            </a:r>
          </a:p>
          <a:p>
            <a:r>
              <a:rPr lang="en-ID" dirty="0" err="1"/>
              <a:t>Tanda</a:t>
            </a:r>
            <a:r>
              <a:rPr lang="en-ID" dirty="0"/>
              <a:t> yang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mengarah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</a:t>
            </a:r>
            <a:r>
              <a:rPr lang="en-ID" dirty="0" err="1"/>
              <a:t>kelainan</a:t>
            </a:r>
            <a:r>
              <a:rPr lang="en-ID" dirty="0"/>
              <a:t> pada </a:t>
            </a:r>
            <a:r>
              <a:rPr lang="en-ID" dirty="0" err="1"/>
              <a:t>saluran</a:t>
            </a:r>
            <a:r>
              <a:rPr lang="en-ID" dirty="0"/>
              <a:t> </a:t>
            </a:r>
            <a:r>
              <a:rPr lang="en-ID" dirty="0" err="1"/>
              <a:t>nafas</a:t>
            </a:r>
            <a:r>
              <a:rPr lang="en-ID" dirty="0"/>
              <a:t> dan </a:t>
            </a:r>
            <a:r>
              <a:rPr lang="en-ID" dirty="0" err="1"/>
              <a:t>paru</a:t>
            </a:r>
            <a:r>
              <a:rPr lang="en-ID" dirty="0"/>
              <a:t> </a:t>
            </a:r>
            <a:r>
              <a:rPr lang="en-ID" dirty="0" err="1"/>
              <a:t>bila</a:t>
            </a:r>
            <a:r>
              <a:rPr lang="en-ID" dirty="0"/>
              <a:t> </a:t>
            </a:r>
            <a:r>
              <a:rPr lang="en-ID" dirty="0" err="1"/>
              <a:t>didapatkan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peningkatan</a:t>
            </a:r>
            <a:r>
              <a:rPr lang="en-ID" dirty="0"/>
              <a:t> </a:t>
            </a:r>
            <a:r>
              <a:rPr lang="en-ID" dirty="0" err="1"/>
              <a:t>usaha</a:t>
            </a:r>
            <a:r>
              <a:rPr lang="en-ID" dirty="0"/>
              <a:t> </a:t>
            </a:r>
            <a:r>
              <a:rPr lang="en-ID" dirty="0" err="1"/>
              <a:t>nafas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retraksi</a:t>
            </a:r>
            <a:r>
              <a:rPr lang="en-ID" dirty="0"/>
              <a:t>, </a:t>
            </a:r>
            <a:r>
              <a:rPr lang="en-ID" dirty="0" err="1"/>
              <a:t>pernafasan</a:t>
            </a:r>
            <a:r>
              <a:rPr lang="en-ID" dirty="0"/>
              <a:t> </a:t>
            </a:r>
            <a:r>
              <a:rPr lang="en-ID" dirty="0" err="1"/>
              <a:t>cuping</a:t>
            </a:r>
            <a:r>
              <a:rPr lang="en-ID" dirty="0"/>
              <a:t> </a:t>
            </a:r>
            <a:r>
              <a:rPr lang="en-ID" dirty="0" err="1"/>
              <a:t>hidung</a:t>
            </a:r>
            <a:r>
              <a:rPr lang="en-ID" dirty="0"/>
              <a:t>, </a:t>
            </a:r>
            <a:r>
              <a:rPr lang="en-ID" dirty="0" err="1"/>
              <a:t>bunyi</a:t>
            </a:r>
            <a:r>
              <a:rPr lang="en-ID" dirty="0"/>
              <a:t> </a:t>
            </a:r>
            <a:r>
              <a:rPr lang="en-ID" dirty="0" err="1"/>
              <a:t>nafas</a:t>
            </a:r>
            <a:r>
              <a:rPr lang="en-ID" dirty="0"/>
              <a:t> abnormal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bunyi</a:t>
            </a:r>
            <a:r>
              <a:rPr lang="en-ID" dirty="0"/>
              <a:t> </a:t>
            </a:r>
            <a:r>
              <a:rPr lang="en-ID" dirty="0" err="1"/>
              <a:t>nafas</a:t>
            </a:r>
            <a:r>
              <a:rPr lang="en-ID" dirty="0"/>
              <a:t> </a:t>
            </a:r>
            <a:r>
              <a:rPr lang="en-ID" dirty="0" err="1"/>
              <a:t>tambahan</a:t>
            </a:r>
            <a:r>
              <a:rPr lang="en-ID" dirty="0"/>
              <a:t>,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penurunan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peningkatan</a:t>
            </a:r>
            <a:r>
              <a:rPr lang="en-ID" dirty="0"/>
              <a:t> </a:t>
            </a:r>
            <a:r>
              <a:rPr lang="en-ID" dirty="0" err="1"/>
              <a:t>suara</a:t>
            </a:r>
            <a:r>
              <a:rPr lang="en-ID" dirty="0"/>
              <a:t> </a:t>
            </a:r>
            <a:r>
              <a:rPr lang="en-ID" dirty="0" err="1"/>
              <a:t>nafas</a:t>
            </a:r>
            <a:r>
              <a:rPr lang="en-ID" dirty="0"/>
              <a:t>, stridor, grunting, crackles.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0061351-C05A-4DEB-A4AE-AB794BE2B3A5}"/>
                  </a:ext>
                </a:extLst>
              </p14:cNvPr>
              <p14:cNvContentPartPr/>
              <p14:nvPr/>
            </p14:nvContentPartPr>
            <p14:xfrm>
              <a:off x="10431000" y="5147640"/>
              <a:ext cx="360" cy="3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0061351-C05A-4DEB-A4AE-AB794BE2B3A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421640" y="513828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598891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FD2B1-DC41-4AAE-98E0-C2C1E6C41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197BC-390B-4176-8EE4-67AF43C442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dirty="0"/>
              <a:t>Pada </a:t>
            </a:r>
            <a:r>
              <a:rPr lang="en-ID" dirty="0" err="1"/>
              <a:t>bayi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PJB </a:t>
            </a:r>
            <a:r>
              <a:rPr lang="en-ID" dirty="0" err="1"/>
              <a:t>kritis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nafas</a:t>
            </a:r>
            <a:r>
              <a:rPr lang="en-ID" dirty="0"/>
              <a:t> </a:t>
            </a:r>
            <a:r>
              <a:rPr lang="en-ID" dirty="0" err="1"/>
              <a:t>cepat</a:t>
            </a:r>
            <a:r>
              <a:rPr lang="en-ID" dirty="0"/>
              <a:t> </a:t>
            </a:r>
            <a:r>
              <a:rPr lang="en-ID" dirty="0" err="1"/>
              <a:t>seringkali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disertai</a:t>
            </a:r>
            <a:r>
              <a:rPr lang="en-ID" dirty="0"/>
              <a:t> </a:t>
            </a:r>
            <a:r>
              <a:rPr lang="en-ID" dirty="0" err="1"/>
              <a:t>usaha</a:t>
            </a:r>
            <a:r>
              <a:rPr lang="en-ID" dirty="0"/>
              <a:t> </a:t>
            </a:r>
            <a:r>
              <a:rPr lang="en-ID" dirty="0" err="1"/>
              <a:t>nafas</a:t>
            </a:r>
            <a:r>
              <a:rPr lang="en-ID" dirty="0"/>
              <a:t> yang </a:t>
            </a:r>
            <a:r>
              <a:rPr lang="en-ID" dirty="0" err="1"/>
              <a:t>menonjol</a:t>
            </a:r>
            <a:r>
              <a:rPr lang="en-ID" dirty="0"/>
              <a:t>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disertai</a:t>
            </a:r>
            <a:r>
              <a:rPr lang="en-ID" dirty="0"/>
              <a:t> </a:t>
            </a:r>
            <a:r>
              <a:rPr lang="en-ID" dirty="0" err="1"/>
              <a:t>bunyi</a:t>
            </a:r>
            <a:r>
              <a:rPr lang="en-ID" dirty="0"/>
              <a:t> </a:t>
            </a:r>
            <a:r>
              <a:rPr lang="en-ID" dirty="0" err="1"/>
              <a:t>nafas</a:t>
            </a:r>
            <a:r>
              <a:rPr lang="en-ID" dirty="0"/>
              <a:t> </a:t>
            </a:r>
            <a:r>
              <a:rPr lang="en-ID" dirty="0" err="1"/>
              <a:t>tambahan</a:t>
            </a:r>
            <a:r>
              <a:rPr lang="en-ID" dirty="0"/>
              <a:t>.  </a:t>
            </a:r>
          </a:p>
          <a:p>
            <a:pPr>
              <a:lnSpc>
                <a:spcPct val="150000"/>
              </a:lnSpc>
            </a:pPr>
            <a:r>
              <a:rPr lang="en-ID" dirty="0" err="1"/>
              <a:t>Bayi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memperlihatkan</a:t>
            </a:r>
            <a:r>
              <a:rPr lang="en-ID" dirty="0"/>
              <a:t> </a:t>
            </a:r>
            <a:r>
              <a:rPr lang="en-ID" dirty="0" err="1"/>
              <a:t>nafas</a:t>
            </a:r>
            <a:r>
              <a:rPr lang="en-ID" dirty="0"/>
              <a:t> yang </a:t>
            </a:r>
            <a:r>
              <a:rPr lang="en-ID" dirty="0" err="1"/>
              <a:t>cepat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kesulitan</a:t>
            </a:r>
            <a:r>
              <a:rPr lang="en-ID" dirty="0"/>
              <a:t> </a:t>
            </a:r>
            <a:r>
              <a:rPr lang="en-ID" dirty="0" err="1"/>
              <a:t>bernafas</a:t>
            </a:r>
            <a:r>
              <a:rPr lang="en-ID" dirty="0"/>
              <a:t>, </a:t>
            </a:r>
            <a:r>
              <a:rPr lang="en-ID" dirty="0" err="1"/>
              <a:t>sesak</a:t>
            </a:r>
            <a:r>
              <a:rPr lang="en-ID" dirty="0"/>
              <a:t> yang </a:t>
            </a:r>
            <a:r>
              <a:rPr lang="en-ID" dirty="0" err="1"/>
              <a:t>bertambah</a:t>
            </a:r>
            <a:r>
              <a:rPr lang="en-ID" dirty="0"/>
              <a:t>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minum</a:t>
            </a:r>
            <a:r>
              <a:rPr lang="en-ID" dirty="0"/>
              <a:t>,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batuk</a:t>
            </a:r>
            <a:r>
              <a:rPr lang="en-ID" dirty="0"/>
              <a:t> </a:t>
            </a:r>
            <a:r>
              <a:rPr lang="en-ID" dirty="0" err="1"/>
              <a:t>terus</a:t>
            </a:r>
            <a:r>
              <a:rPr lang="en-ID" dirty="0"/>
              <a:t> </a:t>
            </a:r>
            <a:r>
              <a:rPr lang="en-ID" dirty="0" err="1"/>
              <a:t>menerus</a:t>
            </a:r>
            <a:r>
              <a:rPr lang="en-ID" dirty="0"/>
              <a:t>, </a:t>
            </a:r>
            <a:r>
              <a:rPr lang="en-ID" dirty="0" err="1"/>
              <a:t>kesulitan</a:t>
            </a:r>
            <a:r>
              <a:rPr lang="en-ID" dirty="0"/>
              <a:t> </a:t>
            </a:r>
            <a:r>
              <a:rPr lang="en-ID" dirty="0" err="1"/>
              <a:t>minum</a:t>
            </a:r>
            <a:r>
              <a:rPr lang="en-ID" dirty="0"/>
              <a:t>, </a:t>
            </a:r>
            <a:r>
              <a:rPr lang="en-ID" dirty="0" err="1"/>
              <a:t>berupa</a:t>
            </a:r>
            <a:r>
              <a:rPr lang="en-ID" dirty="0"/>
              <a:t> </a:t>
            </a:r>
            <a:r>
              <a:rPr lang="en-ID" dirty="0" err="1"/>
              <a:t>terbatasnya</a:t>
            </a:r>
            <a:r>
              <a:rPr lang="en-ID" dirty="0"/>
              <a:t> </a:t>
            </a:r>
            <a:r>
              <a:rPr lang="en-ID" dirty="0" err="1"/>
              <a:t>jumlah</a:t>
            </a:r>
            <a:r>
              <a:rPr lang="en-ID" dirty="0"/>
              <a:t> </a:t>
            </a:r>
            <a:r>
              <a:rPr lang="en-ID" dirty="0" err="1"/>
              <a:t>minum</a:t>
            </a:r>
            <a:r>
              <a:rPr lang="en-ID" dirty="0"/>
              <a:t>,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membutuhkan</a:t>
            </a:r>
            <a:r>
              <a:rPr lang="en-ID" dirty="0"/>
              <a:t> </a:t>
            </a:r>
            <a:r>
              <a:rPr lang="en-ID" dirty="0" err="1"/>
              <a:t>waktu</a:t>
            </a:r>
            <a:r>
              <a:rPr lang="en-ID" dirty="0"/>
              <a:t> yang lama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minum</a:t>
            </a:r>
            <a:r>
              <a:rPr lang="en-ID" dirty="0"/>
              <a:t>, </a:t>
            </a:r>
            <a:r>
              <a:rPr lang="en-ID" dirty="0" err="1"/>
              <a:t>minum</a:t>
            </a:r>
            <a:r>
              <a:rPr lang="en-ID" dirty="0"/>
              <a:t> yang </a:t>
            </a:r>
            <a:r>
              <a:rPr lang="en-ID" dirty="0" err="1"/>
              <a:t>terputus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perlu</a:t>
            </a:r>
            <a:r>
              <a:rPr lang="en-ID" dirty="0"/>
              <a:t> </a:t>
            </a:r>
            <a:r>
              <a:rPr lang="en-ID" dirty="0" err="1"/>
              <a:t>istirahat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tertidur</a:t>
            </a:r>
            <a:r>
              <a:rPr lang="en-ID" dirty="0"/>
              <a:t>, </a:t>
            </a:r>
            <a:r>
              <a:rPr lang="en-ID" dirty="0" err="1"/>
              <a:t>tersedak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muntah</a:t>
            </a:r>
            <a:r>
              <a:rPr lang="en-ID" dirty="0"/>
              <a:t>. 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7607716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FD2B1-DC41-4AAE-98E0-C2C1E6C41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197BC-390B-4176-8EE4-67AF43C442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dirty="0"/>
              <a:t>Hal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terjadi</a:t>
            </a:r>
            <a:r>
              <a:rPr lang="en-ID" dirty="0"/>
              <a:t> </a:t>
            </a:r>
            <a:r>
              <a:rPr lang="en-ID" dirty="0" err="1"/>
              <a:t>akibat</a:t>
            </a:r>
            <a:r>
              <a:rPr lang="en-ID" dirty="0"/>
              <a:t> </a:t>
            </a:r>
            <a:r>
              <a:rPr lang="en-ID" dirty="0" err="1"/>
              <a:t>peningkatan</a:t>
            </a:r>
            <a:r>
              <a:rPr lang="en-ID" dirty="0"/>
              <a:t> </a:t>
            </a:r>
            <a:r>
              <a:rPr lang="en-ID" dirty="0" err="1"/>
              <a:t>aliran</a:t>
            </a:r>
            <a:r>
              <a:rPr lang="en-ID" dirty="0"/>
              <a:t> </a:t>
            </a:r>
            <a:r>
              <a:rPr lang="en-ID" dirty="0" err="1"/>
              <a:t>darah</a:t>
            </a:r>
            <a:r>
              <a:rPr lang="en-ID" dirty="0"/>
              <a:t> </a:t>
            </a:r>
            <a:r>
              <a:rPr lang="en-ID" dirty="0" err="1"/>
              <a:t>paru</a:t>
            </a:r>
            <a:r>
              <a:rPr lang="en-ID" dirty="0"/>
              <a:t> yang </a:t>
            </a:r>
            <a:r>
              <a:rPr lang="en-ID" dirty="0" err="1"/>
              <a:t>berlebihan</a:t>
            </a:r>
            <a:r>
              <a:rPr lang="en-ID" dirty="0"/>
              <a:t>, </a:t>
            </a:r>
            <a:r>
              <a:rPr lang="en-ID" dirty="0" err="1"/>
              <a:t>seperti</a:t>
            </a:r>
            <a:r>
              <a:rPr lang="en-ID" dirty="0"/>
              <a:t> pada Truncus arteriosus, TAPVD, </a:t>
            </a:r>
            <a:r>
              <a:rPr lang="en-ID" dirty="0" err="1"/>
              <a:t>lesi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pirau</a:t>
            </a:r>
            <a:r>
              <a:rPr lang="en-ID" dirty="0"/>
              <a:t> </a:t>
            </a:r>
            <a:r>
              <a:rPr lang="en-ID" dirty="0" err="1"/>
              <a:t>kiri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kanan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pada PDA </a:t>
            </a:r>
            <a:r>
              <a:rPr lang="en-ID" dirty="0" err="1"/>
              <a:t>atau</a:t>
            </a:r>
            <a:r>
              <a:rPr lang="en-ID" dirty="0"/>
              <a:t> VSD </a:t>
            </a:r>
            <a:r>
              <a:rPr lang="en-ID" dirty="0" err="1"/>
              <a:t>besar</a:t>
            </a:r>
            <a:r>
              <a:rPr lang="en-ID" dirty="0"/>
              <a:t>. </a:t>
            </a:r>
          </a:p>
          <a:p>
            <a:r>
              <a:rPr lang="en-ID" dirty="0" err="1"/>
              <a:t>Gejala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umumnya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terlihat</a:t>
            </a:r>
            <a:r>
              <a:rPr lang="en-ID" dirty="0"/>
              <a:t> </a:t>
            </a:r>
            <a:r>
              <a:rPr lang="en-ID" dirty="0" err="1"/>
              <a:t>mulai</a:t>
            </a:r>
            <a:r>
              <a:rPr lang="en-ID" dirty="0"/>
              <a:t> 4 jam </a:t>
            </a:r>
            <a:r>
              <a:rPr lang="en-ID" dirty="0" err="1"/>
              <a:t>sampai</a:t>
            </a:r>
            <a:r>
              <a:rPr lang="en-ID" dirty="0"/>
              <a:t> 6 </a:t>
            </a:r>
            <a:r>
              <a:rPr lang="en-ID" dirty="0" err="1"/>
              <a:t>minggu</a:t>
            </a:r>
            <a:r>
              <a:rPr lang="en-ID" dirty="0"/>
              <a:t> </a:t>
            </a:r>
            <a:r>
              <a:rPr lang="en-ID" dirty="0" err="1"/>
              <a:t>setelah</a:t>
            </a:r>
            <a:r>
              <a:rPr lang="en-ID" dirty="0"/>
              <a:t> </a:t>
            </a:r>
            <a:r>
              <a:rPr lang="en-ID" dirty="0" err="1"/>
              <a:t>lahir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penurunan</a:t>
            </a:r>
            <a:r>
              <a:rPr lang="en-ID" dirty="0"/>
              <a:t> </a:t>
            </a:r>
            <a:r>
              <a:rPr lang="en-ID" dirty="0" err="1"/>
              <a:t>resistensi</a:t>
            </a:r>
            <a:r>
              <a:rPr lang="en-ID" dirty="0"/>
              <a:t> </a:t>
            </a:r>
            <a:r>
              <a:rPr lang="en-ID" dirty="0" err="1"/>
              <a:t>vaskular</a:t>
            </a:r>
            <a:r>
              <a:rPr lang="en-ID" dirty="0"/>
              <a:t> </a:t>
            </a:r>
            <a:r>
              <a:rPr lang="en-ID" dirty="0" err="1"/>
              <a:t>paru</a:t>
            </a:r>
            <a:r>
              <a:rPr lang="en-ID" dirty="0"/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818607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8C199-E25B-441F-AFFF-D38A10B5C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Mengapa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?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BEDD54-0C73-4CBA-8CF7-8CA1A7C4B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dirty="0"/>
              <a:t>PJB </a:t>
            </a:r>
            <a:r>
              <a:rPr lang="en-ID" dirty="0" err="1"/>
              <a:t>malformasi</a:t>
            </a:r>
            <a:r>
              <a:rPr lang="en-ID" dirty="0"/>
              <a:t> </a:t>
            </a:r>
            <a:r>
              <a:rPr lang="en-ID" dirty="0" err="1"/>
              <a:t>bawaan</a:t>
            </a:r>
            <a:r>
              <a:rPr lang="en-ID" dirty="0"/>
              <a:t> </a:t>
            </a:r>
            <a:r>
              <a:rPr lang="en-ID" dirty="0" err="1"/>
              <a:t>terbanyak</a:t>
            </a:r>
            <a:r>
              <a:rPr lang="en-ID" dirty="0"/>
              <a:t> pada </a:t>
            </a:r>
            <a:r>
              <a:rPr lang="en-ID" dirty="0" err="1"/>
              <a:t>bayi</a:t>
            </a:r>
            <a:r>
              <a:rPr lang="en-ID" dirty="0"/>
              <a:t> </a:t>
            </a:r>
            <a:r>
              <a:rPr lang="en-ID" dirty="0" err="1"/>
              <a:t>baru</a:t>
            </a:r>
            <a:r>
              <a:rPr lang="en-ID" dirty="0"/>
              <a:t> </a:t>
            </a:r>
            <a:r>
              <a:rPr lang="en-ID" dirty="0" err="1"/>
              <a:t>lahir</a:t>
            </a:r>
            <a:r>
              <a:rPr lang="en-ID" dirty="0"/>
              <a:t> (BBL)</a:t>
            </a:r>
          </a:p>
          <a:p>
            <a:pPr>
              <a:lnSpc>
                <a:spcPct val="150000"/>
              </a:lnSpc>
            </a:pPr>
            <a:r>
              <a:rPr lang="en-ID" dirty="0" err="1"/>
              <a:t>Prevalensi</a:t>
            </a:r>
            <a:r>
              <a:rPr lang="en-ID" dirty="0"/>
              <a:t> 6-13 </a:t>
            </a:r>
            <a:r>
              <a:rPr lang="en-ID" dirty="0" err="1"/>
              <a:t>tiap</a:t>
            </a:r>
            <a:r>
              <a:rPr lang="en-ID" dirty="0"/>
              <a:t> 1000 </a:t>
            </a:r>
            <a:r>
              <a:rPr lang="en-ID" dirty="0" err="1"/>
              <a:t>kelahiran</a:t>
            </a:r>
            <a:r>
              <a:rPr lang="en-ID" dirty="0"/>
              <a:t> </a:t>
            </a:r>
            <a:r>
              <a:rPr lang="en-ID" dirty="0" err="1"/>
              <a:t>hidup</a:t>
            </a:r>
            <a:r>
              <a:rPr lang="en-ID" dirty="0"/>
              <a:t>. </a:t>
            </a:r>
          </a:p>
          <a:p>
            <a:pPr>
              <a:lnSpc>
                <a:spcPct val="150000"/>
              </a:lnSpc>
            </a:pPr>
            <a:r>
              <a:rPr lang="en-ID" dirty="0"/>
              <a:t>Di Indonesia </a:t>
            </a:r>
            <a:r>
              <a:rPr lang="en-ID" dirty="0" err="1"/>
              <a:t>diperkirakan</a:t>
            </a:r>
            <a:r>
              <a:rPr lang="en-ID" dirty="0"/>
              <a:t> 50.000 BBL </a:t>
            </a:r>
            <a:r>
              <a:rPr lang="en-ID" dirty="0" err="1"/>
              <a:t>dengan</a:t>
            </a:r>
            <a:r>
              <a:rPr lang="en-ID" dirty="0"/>
              <a:t> PJB </a:t>
            </a:r>
            <a:r>
              <a:rPr lang="en-ID" dirty="0" err="1"/>
              <a:t>setiap</a:t>
            </a:r>
            <a:r>
              <a:rPr lang="en-ID" dirty="0"/>
              <a:t> </a:t>
            </a:r>
            <a:r>
              <a:rPr lang="en-ID" dirty="0" err="1"/>
              <a:t>tahun</a:t>
            </a:r>
            <a:r>
              <a:rPr lang="en-ID" dirty="0"/>
              <a:t>.</a:t>
            </a:r>
          </a:p>
          <a:p>
            <a:pPr>
              <a:lnSpc>
                <a:spcPct val="150000"/>
              </a:lnSpc>
            </a:pPr>
            <a:r>
              <a:rPr lang="en-ID" dirty="0"/>
              <a:t> PJB : </a:t>
            </a:r>
            <a:r>
              <a:rPr lang="en-ID" dirty="0" err="1"/>
              <a:t>kelainan</a:t>
            </a:r>
            <a:r>
              <a:rPr lang="en-ID" dirty="0"/>
              <a:t> </a:t>
            </a:r>
            <a:r>
              <a:rPr lang="en-ID" dirty="0" err="1"/>
              <a:t>bawaan</a:t>
            </a:r>
            <a:r>
              <a:rPr lang="en-ID" dirty="0"/>
              <a:t> </a:t>
            </a:r>
            <a:r>
              <a:rPr lang="en-ID" dirty="0" err="1"/>
              <a:t>penyebab</a:t>
            </a:r>
            <a:r>
              <a:rPr lang="en-ID" dirty="0"/>
              <a:t> </a:t>
            </a:r>
            <a:r>
              <a:rPr lang="en-ID" dirty="0" err="1"/>
              <a:t>kematian</a:t>
            </a:r>
            <a:r>
              <a:rPr lang="en-ID" dirty="0"/>
              <a:t> perinatal dan </a:t>
            </a:r>
            <a:r>
              <a:rPr lang="en-ID" dirty="0" err="1"/>
              <a:t>bayi</a:t>
            </a:r>
            <a:r>
              <a:rPr lang="en-ID" dirty="0"/>
              <a:t> </a:t>
            </a:r>
            <a:r>
              <a:rPr lang="en-ID" dirty="0" err="1"/>
              <a:t>terbesar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23786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02A33-A634-4A10-B7E5-3D5629635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SIANOSIS : PJB ATAU MASALAH PARU ?</a:t>
            </a:r>
            <a:endParaRPr lang="en-ID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9723FCA-D43E-4369-AFFF-22529A1969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5686" t="34487" r="24487" b="29575"/>
          <a:stretch/>
        </p:blipFill>
        <p:spPr>
          <a:xfrm>
            <a:off x="530668" y="1998097"/>
            <a:ext cx="10823132" cy="4388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5379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E7D2F-87A0-4CEF-8CB0-A3E7AA125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Murmur/ </a:t>
            </a:r>
            <a:r>
              <a:rPr lang="en-ID" dirty="0" err="1"/>
              <a:t>Bising</a:t>
            </a:r>
            <a:r>
              <a:rPr lang="en-ID" dirty="0"/>
              <a:t> </a:t>
            </a:r>
            <a:r>
              <a:rPr lang="en-ID" dirty="0" err="1"/>
              <a:t>jantung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E8C74D-2019-4693-AAE4-FC5E7B657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0218"/>
          </a:xfrm>
        </p:spPr>
        <p:txBody>
          <a:bodyPr>
            <a:normAutofit fontScale="92500" lnSpcReduction="10000"/>
          </a:bodyPr>
          <a:lstStyle/>
          <a:p>
            <a:r>
              <a:rPr lang="en-ID" dirty="0"/>
              <a:t>Murmur </a:t>
            </a:r>
            <a:r>
              <a:rPr lang="en-ID" dirty="0" err="1"/>
              <a:t>seringkali</a:t>
            </a:r>
            <a:r>
              <a:rPr lang="en-ID" dirty="0"/>
              <a:t> </a:t>
            </a:r>
            <a:r>
              <a:rPr lang="en-ID" dirty="0" err="1"/>
              <a:t>dihubungkan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PJB, </a:t>
            </a:r>
            <a:r>
              <a:rPr lang="en-ID" dirty="0" err="1"/>
              <a:t>tetapi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semua</a:t>
            </a:r>
            <a:r>
              <a:rPr lang="en-ID" dirty="0"/>
              <a:t> PJB </a:t>
            </a:r>
            <a:r>
              <a:rPr lang="en-ID" dirty="0" err="1"/>
              <a:t>disertai</a:t>
            </a:r>
            <a:r>
              <a:rPr lang="en-ID" dirty="0"/>
              <a:t> murmur dan </a:t>
            </a:r>
            <a:r>
              <a:rPr lang="en-ID" dirty="0" err="1"/>
              <a:t>bayi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murmur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selalu</a:t>
            </a:r>
            <a:r>
              <a:rPr lang="en-ID" dirty="0"/>
              <a:t> </a:t>
            </a:r>
            <a:r>
              <a:rPr lang="en-ID" dirty="0" err="1"/>
              <a:t>disertai</a:t>
            </a:r>
            <a:r>
              <a:rPr lang="en-ID" dirty="0"/>
              <a:t> </a:t>
            </a:r>
            <a:r>
              <a:rPr lang="en-ID" dirty="0" err="1"/>
              <a:t>kelainan</a:t>
            </a:r>
            <a:r>
              <a:rPr lang="en-ID" dirty="0"/>
              <a:t> </a:t>
            </a:r>
            <a:r>
              <a:rPr lang="en-ID" dirty="0" err="1"/>
              <a:t>struktur</a:t>
            </a:r>
            <a:r>
              <a:rPr lang="en-ID" dirty="0"/>
              <a:t> </a:t>
            </a:r>
            <a:r>
              <a:rPr lang="en-ID" dirty="0" err="1"/>
              <a:t>jantung</a:t>
            </a:r>
            <a:r>
              <a:rPr lang="en-ID" dirty="0"/>
              <a:t> yang </a:t>
            </a:r>
            <a:r>
              <a:rPr lang="en-ID" dirty="0" err="1"/>
              <a:t>berat</a:t>
            </a:r>
            <a:r>
              <a:rPr lang="en-ID" dirty="0"/>
              <a:t>. </a:t>
            </a:r>
          </a:p>
          <a:p>
            <a:r>
              <a:rPr lang="en-ID" dirty="0" err="1"/>
              <a:t>Sampai</a:t>
            </a:r>
            <a:r>
              <a:rPr lang="en-ID" dirty="0"/>
              <a:t>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murmur pada </a:t>
            </a:r>
            <a:r>
              <a:rPr lang="en-ID" dirty="0" err="1"/>
              <a:t>bayi</a:t>
            </a:r>
            <a:r>
              <a:rPr lang="en-ID" dirty="0"/>
              <a:t> </a:t>
            </a:r>
            <a:r>
              <a:rPr lang="en-ID" dirty="0" err="1"/>
              <a:t>baru</a:t>
            </a:r>
            <a:r>
              <a:rPr lang="en-ID" dirty="0"/>
              <a:t> </a:t>
            </a:r>
            <a:r>
              <a:rPr lang="en-ID" dirty="0" err="1"/>
              <a:t>lahir</a:t>
            </a:r>
            <a:r>
              <a:rPr lang="en-ID" dirty="0"/>
              <a:t> </a:t>
            </a:r>
            <a:r>
              <a:rPr lang="en-ID" dirty="0" err="1"/>
              <a:t>sering</a:t>
            </a:r>
            <a:r>
              <a:rPr lang="en-ID" dirty="0"/>
              <a:t> </a:t>
            </a:r>
            <a:r>
              <a:rPr lang="en-ID" dirty="0" err="1"/>
              <a:t>disalahartikan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tanda</a:t>
            </a:r>
            <a:r>
              <a:rPr lang="en-ID" dirty="0"/>
              <a:t> </a:t>
            </a:r>
            <a:r>
              <a:rPr lang="en-ID" dirty="0" err="1"/>
              <a:t>kelainan</a:t>
            </a:r>
            <a:r>
              <a:rPr lang="en-ID" dirty="0"/>
              <a:t> </a:t>
            </a:r>
            <a:r>
              <a:rPr lang="en-ID" dirty="0" err="1"/>
              <a:t>jantung</a:t>
            </a:r>
            <a:r>
              <a:rPr lang="en-ID" dirty="0"/>
              <a:t> yang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segera</a:t>
            </a:r>
            <a:r>
              <a:rPr lang="en-ID" dirty="0"/>
              <a:t> </a:t>
            </a:r>
            <a:r>
              <a:rPr lang="en-ID" dirty="0" err="1"/>
              <a:t>dirujuk</a:t>
            </a:r>
            <a:r>
              <a:rPr lang="en-ID" dirty="0"/>
              <a:t>. </a:t>
            </a:r>
          </a:p>
          <a:p>
            <a:pPr>
              <a:lnSpc>
                <a:spcPct val="160000"/>
              </a:lnSpc>
            </a:pPr>
            <a:r>
              <a:rPr lang="en-ID" dirty="0"/>
              <a:t>Murmur </a:t>
            </a:r>
            <a:r>
              <a:rPr lang="en-ID" dirty="0" err="1"/>
              <a:t>saja</a:t>
            </a:r>
            <a:r>
              <a:rPr lang="en-ID" dirty="0"/>
              <a:t>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sianosis</a:t>
            </a:r>
            <a:r>
              <a:rPr lang="en-ID" dirty="0"/>
              <a:t>, </a:t>
            </a:r>
            <a:r>
              <a:rPr lang="en-ID" dirty="0" err="1"/>
              <a:t>perfusi</a:t>
            </a:r>
            <a:r>
              <a:rPr lang="en-ID" dirty="0"/>
              <a:t> yang </a:t>
            </a:r>
            <a:r>
              <a:rPr lang="en-ID" dirty="0" err="1"/>
              <a:t>menurun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takipneu</a:t>
            </a:r>
            <a:r>
              <a:rPr lang="en-ID" dirty="0"/>
              <a:t> </a:t>
            </a:r>
            <a:r>
              <a:rPr lang="en-ID" dirty="0" err="1"/>
              <a:t>bukan</a:t>
            </a:r>
            <a:r>
              <a:rPr lang="en-ID" dirty="0"/>
              <a:t>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tanda</a:t>
            </a:r>
            <a:r>
              <a:rPr lang="en-ID" dirty="0"/>
              <a:t> PJB </a:t>
            </a:r>
            <a:r>
              <a:rPr lang="en-ID" dirty="0" err="1"/>
              <a:t>kritis</a:t>
            </a:r>
            <a:r>
              <a:rPr lang="en-ID" dirty="0"/>
              <a:t> dan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perlu</a:t>
            </a:r>
            <a:r>
              <a:rPr lang="en-ID" dirty="0"/>
              <a:t> </a:t>
            </a:r>
            <a:r>
              <a:rPr lang="en-ID" dirty="0" err="1"/>
              <a:t>segera</a:t>
            </a:r>
            <a:r>
              <a:rPr lang="en-ID" dirty="0"/>
              <a:t> </a:t>
            </a:r>
            <a:r>
              <a:rPr lang="en-ID" dirty="0" err="1"/>
              <a:t>dirujuk</a:t>
            </a:r>
            <a:r>
              <a:rPr lang="en-ID" dirty="0"/>
              <a:t>. </a:t>
            </a:r>
          </a:p>
          <a:p>
            <a:r>
              <a:rPr lang="en-ID" dirty="0"/>
              <a:t>Murmur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ditemukan</a:t>
            </a:r>
            <a:r>
              <a:rPr lang="en-ID" dirty="0"/>
              <a:t> pada </a:t>
            </a:r>
            <a:r>
              <a:rPr lang="en-ID" dirty="0" err="1"/>
              <a:t>bayi</a:t>
            </a:r>
            <a:r>
              <a:rPr lang="en-ID" dirty="0"/>
              <a:t> normal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kelainan</a:t>
            </a:r>
            <a:r>
              <a:rPr lang="en-ID" dirty="0"/>
              <a:t> </a:t>
            </a:r>
            <a:r>
              <a:rPr lang="en-ID" dirty="0" err="1"/>
              <a:t>jantung</a:t>
            </a:r>
            <a:r>
              <a:rPr lang="en-ID" dirty="0"/>
              <a:t>, </a:t>
            </a:r>
            <a:r>
              <a:rPr lang="en-ID" dirty="0" err="1"/>
              <a:t>tetapi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ditemukan</a:t>
            </a:r>
            <a:r>
              <a:rPr lang="en-ID" dirty="0"/>
              <a:t> pada 50% </a:t>
            </a:r>
            <a:r>
              <a:rPr lang="en-ID" dirty="0" err="1"/>
              <a:t>bayi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kelainan</a:t>
            </a:r>
            <a:r>
              <a:rPr lang="en-ID" dirty="0"/>
              <a:t> </a:t>
            </a:r>
            <a:r>
              <a:rPr lang="en-ID" dirty="0" err="1"/>
              <a:t>jantung</a:t>
            </a:r>
            <a:r>
              <a:rPr lang="en-ID" dirty="0"/>
              <a:t> yang </a:t>
            </a:r>
            <a:r>
              <a:rPr lang="en-ID" dirty="0" err="1"/>
              <a:t>simtomatis</a:t>
            </a:r>
            <a:r>
              <a:rPr lang="en-ID" dirty="0"/>
              <a:t> dan </a:t>
            </a:r>
            <a:r>
              <a:rPr lang="en-ID" dirty="0" err="1"/>
              <a:t>kritis</a:t>
            </a:r>
            <a:r>
              <a:rPr lang="en-ID" dirty="0"/>
              <a:t>, </a:t>
            </a:r>
            <a:r>
              <a:rPr lang="en-ID" dirty="0" err="1"/>
              <a:t>sehingga</a:t>
            </a:r>
            <a:r>
              <a:rPr lang="en-ID" dirty="0"/>
              <a:t> murmur </a:t>
            </a:r>
            <a:r>
              <a:rPr lang="en-ID" dirty="0" err="1"/>
              <a:t>mempunyai</a:t>
            </a:r>
            <a:r>
              <a:rPr lang="en-ID" dirty="0"/>
              <a:t> </a:t>
            </a:r>
            <a:r>
              <a:rPr lang="en-ID" dirty="0" err="1"/>
              <a:t>nilai</a:t>
            </a:r>
            <a:r>
              <a:rPr lang="en-ID" dirty="0"/>
              <a:t> yang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signifikan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menilai</a:t>
            </a:r>
            <a:r>
              <a:rPr lang="en-ID" dirty="0"/>
              <a:t> PJB </a:t>
            </a:r>
            <a:r>
              <a:rPr lang="en-ID" dirty="0" err="1"/>
              <a:t>kritis</a:t>
            </a:r>
            <a:r>
              <a:rPr lang="en-ID" dirty="0"/>
              <a:t> dan </a:t>
            </a:r>
            <a:r>
              <a:rPr lang="en-ID" dirty="0" err="1"/>
              <a:t>hanya</a:t>
            </a:r>
            <a:r>
              <a:rPr lang="en-ID" dirty="0"/>
              <a:t> </a:t>
            </a:r>
            <a:r>
              <a:rPr lang="en-ID" dirty="0" err="1"/>
              <a:t>memerlukan</a:t>
            </a:r>
            <a:r>
              <a:rPr lang="en-ID" dirty="0"/>
              <a:t> </a:t>
            </a:r>
            <a:r>
              <a:rPr lang="en-ID" dirty="0" err="1"/>
              <a:t>evaluasi</a:t>
            </a:r>
            <a:r>
              <a:rPr lang="en-ID" dirty="0"/>
              <a:t> </a:t>
            </a:r>
            <a:r>
              <a:rPr lang="en-ID" dirty="0" err="1"/>
              <a:t>ulang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menentukan</a:t>
            </a:r>
            <a:r>
              <a:rPr lang="en-ID" dirty="0"/>
              <a:t> </a:t>
            </a:r>
            <a:r>
              <a:rPr lang="en-ID" dirty="0" err="1"/>
              <a:t>kelainan</a:t>
            </a:r>
            <a:r>
              <a:rPr lang="en-ID" dirty="0"/>
              <a:t> yang </a:t>
            </a:r>
            <a:r>
              <a:rPr lang="en-ID" dirty="0" err="1"/>
              <a:t>mendasarinya</a:t>
            </a:r>
            <a:r>
              <a:rPr lang="en-ID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581946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E7D2F-87A0-4CEF-8CB0-A3E7AA125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Murmur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E8C74D-2019-4693-AAE4-FC5E7B657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en-ID" dirty="0" err="1"/>
              <a:t>Pemahaman</a:t>
            </a:r>
            <a:r>
              <a:rPr lang="en-ID" dirty="0"/>
              <a:t> </a:t>
            </a:r>
            <a:r>
              <a:rPr lang="en-ID" dirty="0" err="1"/>
              <a:t>perubahan</a:t>
            </a:r>
            <a:r>
              <a:rPr lang="en-ID" dirty="0"/>
              <a:t> </a:t>
            </a:r>
            <a:r>
              <a:rPr lang="en-ID" dirty="0" err="1"/>
              <a:t>sirkulasi</a:t>
            </a:r>
            <a:r>
              <a:rPr lang="en-ID" dirty="0"/>
              <a:t> dan </a:t>
            </a:r>
            <a:r>
              <a:rPr lang="en-ID" dirty="0" err="1"/>
              <a:t>hemodinamik</a:t>
            </a:r>
            <a:r>
              <a:rPr lang="en-ID" dirty="0"/>
              <a:t> yang </a:t>
            </a:r>
            <a:r>
              <a:rPr lang="en-ID" dirty="0" err="1"/>
              <a:t>terjadi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alamiah</a:t>
            </a:r>
            <a:r>
              <a:rPr lang="en-ID" dirty="0"/>
              <a:t> pada </a:t>
            </a:r>
            <a:r>
              <a:rPr lang="en-ID" dirty="0" err="1"/>
              <a:t>bayi</a:t>
            </a:r>
            <a:r>
              <a:rPr lang="en-ID" dirty="0"/>
              <a:t> </a:t>
            </a:r>
            <a:r>
              <a:rPr lang="en-ID" dirty="0" err="1"/>
              <a:t>lahir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mempengaruhi</a:t>
            </a:r>
            <a:r>
              <a:rPr lang="en-ID" dirty="0"/>
              <a:t> </a:t>
            </a:r>
            <a:r>
              <a:rPr lang="en-ID" dirty="0" err="1"/>
              <a:t>presentasi</a:t>
            </a:r>
            <a:r>
              <a:rPr lang="en-ID" dirty="0"/>
              <a:t> </a:t>
            </a:r>
            <a:r>
              <a:rPr lang="en-ID" dirty="0" err="1"/>
              <a:t>klinis</a:t>
            </a:r>
            <a:r>
              <a:rPr lang="en-ID" dirty="0"/>
              <a:t>. Murmur </a:t>
            </a:r>
            <a:r>
              <a:rPr lang="en-ID" dirty="0" err="1"/>
              <a:t>terdengar</a:t>
            </a:r>
            <a:r>
              <a:rPr lang="en-ID" dirty="0"/>
              <a:t> </a:t>
            </a:r>
            <a:r>
              <a:rPr lang="en-ID" dirty="0" err="1"/>
              <a:t>makin</a:t>
            </a:r>
            <a:r>
              <a:rPr lang="en-ID" dirty="0"/>
              <a:t> </a:t>
            </a:r>
            <a:r>
              <a:rPr lang="en-ID" dirty="0" err="1"/>
              <a:t>jelas</a:t>
            </a:r>
            <a:r>
              <a:rPr lang="en-ID" dirty="0"/>
              <a:t> </a:t>
            </a:r>
            <a:r>
              <a:rPr lang="en-ID" dirty="0" err="1"/>
              <a:t>setelah</a:t>
            </a:r>
            <a:r>
              <a:rPr lang="en-ID" dirty="0"/>
              <a:t> </a:t>
            </a:r>
            <a:r>
              <a:rPr lang="en-ID" dirty="0" err="1"/>
              <a:t>bayi</a:t>
            </a:r>
            <a:r>
              <a:rPr lang="en-ID" dirty="0"/>
              <a:t> </a:t>
            </a:r>
            <a:r>
              <a:rPr lang="en-ID" dirty="0" err="1"/>
              <a:t>berumur</a:t>
            </a:r>
            <a:r>
              <a:rPr lang="en-ID" dirty="0"/>
              <a:t> 4-8 </a:t>
            </a:r>
            <a:r>
              <a:rPr lang="en-ID" dirty="0" err="1"/>
              <a:t>minggu</a:t>
            </a:r>
            <a:r>
              <a:rPr lang="en-ID" dirty="0"/>
              <a:t> pada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tahanan</a:t>
            </a:r>
            <a:r>
              <a:rPr lang="en-ID" dirty="0"/>
              <a:t> </a:t>
            </a:r>
            <a:r>
              <a:rPr lang="en-ID" dirty="0" err="1"/>
              <a:t>vaskular</a:t>
            </a:r>
            <a:r>
              <a:rPr lang="en-ID" dirty="0"/>
              <a:t> </a:t>
            </a:r>
            <a:r>
              <a:rPr lang="en-ID" dirty="0" err="1"/>
              <a:t>paru</a:t>
            </a:r>
            <a:r>
              <a:rPr lang="en-ID" dirty="0"/>
              <a:t> </a:t>
            </a:r>
            <a:r>
              <a:rPr lang="en-ID" dirty="0" err="1"/>
              <a:t>sudah</a:t>
            </a:r>
            <a:r>
              <a:rPr lang="en-ID" dirty="0"/>
              <a:t> </a:t>
            </a:r>
            <a:r>
              <a:rPr lang="en-ID" dirty="0" err="1"/>
              <a:t>menurun</a:t>
            </a:r>
            <a:r>
              <a:rPr lang="en-ID" dirty="0"/>
              <a:t>. </a:t>
            </a:r>
          </a:p>
          <a:p>
            <a:r>
              <a:rPr lang="en-ID" dirty="0" err="1"/>
              <a:t>Kecepatan</a:t>
            </a:r>
            <a:r>
              <a:rPr lang="en-ID" dirty="0"/>
              <a:t> </a:t>
            </a:r>
            <a:r>
              <a:rPr lang="en-ID" dirty="0" err="1"/>
              <a:t>turbulensi</a:t>
            </a:r>
            <a:r>
              <a:rPr lang="en-ID" dirty="0"/>
              <a:t> </a:t>
            </a:r>
            <a:r>
              <a:rPr lang="en-ID" dirty="0" err="1"/>
              <a:t>darah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cukup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menimbulkan</a:t>
            </a:r>
            <a:r>
              <a:rPr lang="en-ID" dirty="0"/>
              <a:t> murmur </a:t>
            </a:r>
            <a:r>
              <a:rPr lang="en-ID" dirty="0" err="1"/>
              <a:t>seperti</a:t>
            </a:r>
            <a:r>
              <a:rPr lang="en-ID" dirty="0"/>
              <a:t> pada hypoplastic left heart syndrome (HLHS), Transposition of the Great Artery (TGA), total anomalous pulmonary venous drainage (TAPVD), Pulmonary Atresia, dan </a:t>
            </a:r>
            <a:r>
              <a:rPr lang="en-ID" dirty="0" err="1"/>
              <a:t>kardiomyopati</a:t>
            </a:r>
            <a:r>
              <a:rPr lang="en-ID" dirty="0"/>
              <a:t>. </a:t>
            </a:r>
            <a:r>
              <a:rPr lang="en-ID" dirty="0" err="1"/>
              <a:t>Peningkatan</a:t>
            </a:r>
            <a:r>
              <a:rPr lang="en-ID" dirty="0"/>
              <a:t> </a:t>
            </a:r>
            <a:r>
              <a:rPr lang="en-ID" dirty="0" err="1"/>
              <a:t>resistensi</a:t>
            </a:r>
            <a:r>
              <a:rPr lang="en-ID" dirty="0"/>
              <a:t> </a:t>
            </a:r>
            <a:r>
              <a:rPr lang="en-ID" dirty="0" err="1"/>
              <a:t>vaskular</a:t>
            </a:r>
            <a:r>
              <a:rPr lang="en-ID" dirty="0"/>
              <a:t> </a:t>
            </a:r>
            <a:r>
              <a:rPr lang="en-ID" dirty="0" err="1"/>
              <a:t>paru</a:t>
            </a:r>
            <a:r>
              <a:rPr lang="en-ID" dirty="0"/>
              <a:t> </a:t>
            </a:r>
            <a:r>
              <a:rPr lang="en-ID" dirty="0" err="1"/>
              <a:t>mengurangi</a:t>
            </a:r>
            <a:r>
              <a:rPr lang="en-ID" dirty="0"/>
              <a:t> </a:t>
            </a:r>
            <a:r>
              <a:rPr lang="en-ID" dirty="0" err="1"/>
              <a:t>aliran</a:t>
            </a:r>
            <a:r>
              <a:rPr lang="en-ID" dirty="0"/>
              <a:t> </a:t>
            </a:r>
            <a:r>
              <a:rPr lang="en-ID" dirty="0" err="1"/>
              <a:t>darah</a:t>
            </a:r>
            <a:r>
              <a:rPr lang="en-ID" dirty="0"/>
              <a:t>,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jumlah</a:t>
            </a:r>
            <a:r>
              <a:rPr lang="en-ID" dirty="0"/>
              <a:t> dan </a:t>
            </a:r>
            <a:r>
              <a:rPr lang="en-ID" dirty="0" err="1"/>
              <a:t>kecepatan</a:t>
            </a:r>
            <a:r>
              <a:rPr lang="en-ID" dirty="0"/>
              <a:t> </a:t>
            </a:r>
            <a:r>
              <a:rPr lang="en-ID" dirty="0" err="1"/>
              <a:t>darah</a:t>
            </a:r>
            <a:r>
              <a:rPr lang="en-ID" dirty="0"/>
              <a:t> yang </a:t>
            </a:r>
            <a:r>
              <a:rPr lang="en-ID" dirty="0" err="1"/>
              <a:t>melewati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cukup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sampai</a:t>
            </a:r>
            <a:r>
              <a:rPr lang="en-ID" dirty="0"/>
              <a:t> </a:t>
            </a:r>
            <a:r>
              <a:rPr lang="en-ID" dirty="0" err="1"/>
              <a:t>terdengar</a:t>
            </a:r>
            <a:r>
              <a:rPr lang="en-ID" dirty="0"/>
              <a:t> pada </a:t>
            </a:r>
            <a:r>
              <a:rPr lang="en-ID" dirty="0" err="1"/>
              <a:t>auskultasi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murmur. </a:t>
            </a:r>
          </a:p>
        </p:txBody>
      </p:sp>
    </p:spTree>
    <p:extLst>
      <p:ext uri="{BB962C8B-B14F-4D97-AF65-F5344CB8AC3E}">
        <p14:creationId xmlns:p14="http://schemas.microsoft.com/office/powerpoint/2010/main" val="41633195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59C3C-BF23-487F-A97A-5F4ADC0D5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Pertumbuhan</a:t>
            </a:r>
            <a:r>
              <a:rPr lang="en-ID" dirty="0"/>
              <a:t> Yang </a:t>
            </a:r>
            <a:r>
              <a:rPr lang="en-ID" dirty="0" err="1"/>
              <a:t>Tidak</a:t>
            </a:r>
            <a:r>
              <a:rPr lang="en-ID" dirty="0"/>
              <a:t> Optimal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1ABF2-71C3-4795-B3AB-5B1FF30BFF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r>
              <a:rPr lang="en-ID" dirty="0" err="1"/>
              <a:t>Penilaian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pertumbuhan</a:t>
            </a:r>
            <a:r>
              <a:rPr lang="en-ID" dirty="0"/>
              <a:t> </a:t>
            </a:r>
            <a:r>
              <a:rPr lang="en-ID" dirty="0" err="1"/>
              <a:t>sangat</a:t>
            </a:r>
            <a:r>
              <a:rPr lang="en-ID" dirty="0"/>
              <a:t> </a:t>
            </a:r>
            <a:r>
              <a:rPr lang="en-ID" dirty="0" err="1"/>
              <a:t>penting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menilai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kelainan</a:t>
            </a:r>
            <a:r>
              <a:rPr lang="en-ID" dirty="0"/>
              <a:t> </a:t>
            </a:r>
            <a:r>
              <a:rPr lang="en-ID" dirty="0" err="1"/>
              <a:t>jantung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dini</a:t>
            </a:r>
            <a:r>
              <a:rPr lang="en-ID" dirty="0"/>
              <a:t> </a:t>
            </a:r>
            <a:r>
              <a:rPr lang="en-ID" dirty="0" err="1"/>
              <a:t>terutama</a:t>
            </a:r>
            <a:r>
              <a:rPr lang="en-ID" dirty="0"/>
              <a:t> pada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bulan</a:t>
            </a:r>
            <a:r>
              <a:rPr lang="en-ID" dirty="0"/>
              <a:t> </a:t>
            </a:r>
            <a:r>
              <a:rPr lang="en-ID" dirty="0" err="1"/>
              <a:t>pertama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setelah</a:t>
            </a:r>
            <a:r>
              <a:rPr lang="en-ID" dirty="0"/>
              <a:t> </a:t>
            </a:r>
            <a:r>
              <a:rPr lang="en-ID" dirty="0" err="1"/>
              <a:t>lahir</a:t>
            </a:r>
            <a:r>
              <a:rPr lang="en-ID" dirty="0"/>
              <a:t>. </a:t>
            </a:r>
            <a:r>
              <a:rPr lang="en-ID" dirty="0" err="1"/>
              <a:t>Bayi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PJB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mengalami</a:t>
            </a:r>
            <a:r>
              <a:rPr lang="en-ID" dirty="0"/>
              <a:t> </a:t>
            </a:r>
            <a:r>
              <a:rPr lang="en-ID" dirty="0" err="1"/>
              <a:t>kesulitan</a:t>
            </a:r>
            <a:r>
              <a:rPr lang="en-ID" dirty="0"/>
              <a:t> </a:t>
            </a:r>
            <a:r>
              <a:rPr lang="en-ID" dirty="0" err="1"/>
              <a:t>minum</a:t>
            </a:r>
            <a:r>
              <a:rPr lang="en-ID" dirty="0"/>
              <a:t>, </a:t>
            </a:r>
            <a:r>
              <a:rPr lang="en-ID" dirty="0" err="1"/>
              <a:t>berupa</a:t>
            </a:r>
            <a:r>
              <a:rPr lang="en-ID" dirty="0"/>
              <a:t> </a:t>
            </a:r>
            <a:r>
              <a:rPr lang="en-ID" dirty="0" err="1"/>
              <a:t>terbatasnya</a:t>
            </a:r>
            <a:r>
              <a:rPr lang="en-ID" dirty="0"/>
              <a:t> </a:t>
            </a:r>
            <a:r>
              <a:rPr lang="en-ID" dirty="0" err="1"/>
              <a:t>jumlah</a:t>
            </a:r>
            <a:r>
              <a:rPr lang="en-ID" dirty="0"/>
              <a:t> </a:t>
            </a:r>
            <a:r>
              <a:rPr lang="en-ID" dirty="0" err="1"/>
              <a:t>minum</a:t>
            </a:r>
            <a:r>
              <a:rPr lang="en-ID" dirty="0"/>
              <a:t>,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membutuhkan</a:t>
            </a:r>
            <a:r>
              <a:rPr lang="en-ID" dirty="0"/>
              <a:t> </a:t>
            </a:r>
            <a:r>
              <a:rPr lang="en-ID" dirty="0" err="1"/>
              <a:t>waktu</a:t>
            </a:r>
            <a:r>
              <a:rPr lang="en-ID" dirty="0"/>
              <a:t> yang lama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minum</a:t>
            </a:r>
            <a:r>
              <a:rPr lang="en-ID" dirty="0"/>
              <a:t>, </a:t>
            </a:r>
            <a:r>
              <a:rPr lang="en-ID" dirty="0" err="1"/>
              <a:t>sering</a:t>
            </a:r>
            <a:r>
              <a:rPr lang="en-ID" dirty="0"/>
              <a:t> </a:t>
            </a:r>
            <a:r>
              <a:rPr lang="en-ID" dirty="0" err="1"/>
              <a:t>terputus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perlu</a:t>
            </a:r>
            <a:r>
              <a:rPr lang="en-ID" dirty="0"/>
              <a:t> </a:t>
            </a:r>
            <a:r>
              <a:rPr lang="en-ID" dirty="0" err="1"/>
              <a:t>istirahat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cepat</a:t>
            </a:r>
            <a:r>
              <a:rPr lang="en-ID" dirty="0"/>
              <a:t> </a:t>
            </a:r>
            <a:r>
              <a:rPr lang="en-ID" dirty="0" err="1"/>
              <a:t>tertidur</a:t>
            </a:r>
            <a:r>
              <a:rPr lang="en-ID" dirty="0"/>
              <a:t>, </a:t>
            </a:r>
            <a:r>
              <a:rPr lang="en-ID" dirty="0" err="1"/>
              <a:t>tersedak</a:t>
            </a:r>
            <a:r>
              <a:rPr lang="en-ID" dirty="0"/>
              <a:t>, dan </a:t>
            </a:r>
            <a:r>
              <a:rPr lang="en-ID" dirty="0" err="1"/>
              <a:t>muntah</a:t>
            </a:r>
            <a:r>
              <a:rPr lang="en-ID" dirty="0"/>
              <a:t>. </a:t>
            </a:r>
          </a:p>
          <a:p>
            <a:endParaRPr lang="en-ID" dirty="0"/>
          </a:p>
          <a:p>
            <a:r>
              <a:rPr lang="en-ID" dirty="0" err="1"/>
              <a:t>Selain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 </a:t>
            </a:r>
            <a:r>
              <a:rPr lang="en-ID" dirty="0" err="1"/>
              <a:t>bayi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PJB </a:t>
            </a:r>
            <a:r>
              <a:rPr lang="en-ID" dirty="0" err="1"/>
              <a:t>berisiko</a:t>
            </a:r>
            <a:r>
              <a:rPr lang="en-ID" dirty="0"/>
              <a:t> </a:t>
            </a:r>
            <a:r>
              <a:rPr lang="en-ID" dirty="0" err="1"/>
              <a:t>mengalami</a:t>
            </a:r>
            <a:r>
              <a:rPr lang="en-ID" dirty="0"/>
              <a:t> </a:t>
            </a:r>
            <a:r>
              <a:rPr lang="en-ID" dirty="0" err="1"/>
              <a:t>ketidakseimbangan</a:t>
            </a:r>
            <a:r>
              <a:rPr lang="en-ID" dirty="0"/>
              <a:t> </a:t>
            </a:r>
            <a:r>
              <a:rPr lang="en-ID" dirty="0" err="1"/>
              <a:t>energi</a:t>
            </a:r>
            <a:r>
              <a:rPr lang="en-ID" dirty="0"/>
              <a:t> </a:t>
            </a:r>
            <a:r>
              <a:rPr lang="en-ID" dirty="0" err="1"/>
              <a:t>akibat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peningkatan</a:t>
            </a:r>
            <a:r>
              <a:rPr lang="en-ID" dirty="0"/>
              <a:t> </a:t>
            </a:r>
            <a:r>
              <a:rPr lang="en-ID" dirty="0" err="1"/>
              <a:t>kebutuhan</a:t>
            </a:r>
            <a:r>
              <a:rPr lang="en-ID" dirty="0"/>
              <a:t> </a:t>
            </a:r>
            <a:r>
              <a:rPr lang="en-ID" dirty="0" err="1"/>
              <a:t>energi</a:t>
            </a:r>
            <a:r>
              <a:rPr lang="en-ID" dirty="0"/>
              <a:t>, </a:t>
            </a:r>
            <a:r>
              <a:rPr lang="en-ID" dirty="0" err="1"/>
              <a:t>kesulitan</a:t>
            </a:r>
            <a:r>
              <a:rPr lang="en-ID" dirty="0"/>
              <a:t> </a:t>
            </a:r>
            <a:r>
              <a:rPr lang="en-ID" dirty="0" err="1"/>
              <a:t>minum</a:t>
            </a:r>
            <a:r>
              <a:rPr lang="en-ID" dirty="0"/>
              <a:t>, </a:t>
            </a:r>
            <a:r>
              <a:rPr lang="en-ID" dirty="0" err="1"/>
              <a:t>asupan</a:t>
            </a:r>
            <a:r>
              <a:rPr lang="en-ID" dirty="0"/>
              <a:t> </a:t>
            </a:r>
            <a:r>
              <a:rPr lang="en-ID" dirty="0" err="1"/>
              <a:t>nutrisi</a:t>
            </a:r>
            <a:r>
              <a:rPr lang="en-ID" dirty="0"/>
              <a:t> yang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adekuat</a:t>
            </a:r>
            <a:r>
              <a:rPr lang="en-ID" dirty="0"/>
              <a:t>, </a:t>
            </a:r>
            <a:r>
              <a:rPr lang="en-ID" dirty="0" err="1"/>
              <a:t>gangguan</a:t>
            </a:r>
            <a:r>
              <a:rPr lang="en-ID" dirty="0"/>
              <a:t> </a:t>
            </a:r>
            <a:r>
              <a:rPr lang="en-ID" dirty="0" err="1"/>
              <a:t>absorpsi</a:t>
            </a:r>
            <a:r>
              <a:rPr lang="en-ID" dirty="0"/>
              <a:t> </a:t>
            </a:r>
            <a:r>
              <a:rPr lang="en-ID" dirty="0" err="1"/>
              <a:t>saluran</a:t>
            </a:r>
            <a:r>
              <a:rPr lang="en-ID" dirty="0"/>
              <a:t> </a:t>
            </a:r>
            <a:r>
              <a:rPr lang="en-ID" dirty="0" err="1"/>
              <a:t>pencernaan</a:t>
            </a:r>
            <a:r>
              <a:rPr lang="en-ID" dirty="0"/>
              <a:t> dan </a:t>
            </a:r>
            <a:r>
              <a:rPr lang="en-ID" dirty="0" err="1"/>
              <a:t>regulasi</a:t>
            </a:r>
            <a:r>
              <a:rPr lang="en-ID" dirty="0"/>
              <a:t> </a:t>
            </a:r>
            <a:r>
              <a:rPr lang="en-ID" dirty="0" err="1"/>
              <a:t>pertumbuhan</a:t>
            </a:r>
            <a:r>
              <a:rPr lang="en-ID" dirty="0"/>
              <a:t> yang </a:t>
            </a:r>
            <a:r>
              <a:rPr lang="en-ID" dirty="0" err="1"/>
              <a:t>terganggu</a:t>
            </a:r>
            <a:r>
              <a:rPr lang="en-ID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33583268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DAEEF-D9C7-437D-AB69-692551AEB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D" dirty="0"/>
              <a:t>PERANAN PULSE OXIMETRY </a:t>
            </a:r>
            <a:br>
              <a:rPr lang="en-ID" dirty="0"/>
            </a:br>
            <a:r>
              <a:rPr lang="en-ID" dirty="0"/>
              <a:t>UNTUK SKRINING PJB KRITIS </a:t>
            </a:r>
            <a:br>
              <a:rPr lang="en-ID" dirty="0"/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BDF4B-7017-4A1B-B954-626BC7328B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dirty="0" err="1"/>
              <a:t>Identifikasi</a:t>
            </a:r>
            <a:r>
              <a:rPr lang="en-ID" dirty="0"/>
              <a:t> dan </a:t>
            </a:r>
            <a:r>
              <a:rPr lang="en-ID" dirty="0" err="1"/>
              <a:t>deteksi</a:t>
            </a:r>
            <a:r>
              <a:rPr lang="en-ID" dirty="0"/>
              <a:t> PJB </a:t>
            </a:r>
            <a:r>
              <a:rPr lang="en-ID" dirty="0" err="1"/>
              <a:t>kritis</a:t>
            </a:r>
            <a:r>
              <a:rPr lang="en-ID" dirty="0"/>
              <a:t> </a:t>
            </a:r>
            <a:r>
              <a:rPr lang="en-ID" dirty="0" err="1"/>
              <a:t>sulit</a:t>
            </a:r>
            <a:r>
              <a:rPr lang="en-ID" dirty="0"/>
              <a:t> </a:t>
            </a:r>
            <a:r>
              <a:rPr lang="en-ID" dirty="0" err="1"/>
              <a:t>dilakukan</a:t>
            </a:r>
            <a:r>
              <a:rPr lang="en-ID" dirty="0"/>
              <a:t> </a:t>
            </a:r>
            <a:r>
              <a:rPr lang="en-ID" dirty="0" err="1"/>
              <a:t>hanya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pemeriksaan</a:t>
            </a:r>
            <a:r>
              <a:rPr lang="en-ID" dirty="0"/>
              <a:t> </a:t>
            </a:r>
            <a:r>
              <a:rPr lang="en-ID" dirty="0" err="1"/>
              <a:t>fisis</a:t>
            </a:r>
            <a:r>
              <a:rPr lang="en-ID" dirty="0"/>
              <a:t> </a:t>
            </a:r>
            <a:r>
              <a:rPr lang="en-ID" dirty="0" err="1"/>
              <a:t>saja</a:t>
            </a:r>
            <a:r>
              <a:rPr lang="en-ID" dirty="0"/>
              <a:t>. </a:t>
            </a:r>
            <a:r>
              <a:rPr lang="en-ID" dirty="0" err="1"/>
              <a:t>Bahkan</a:t>
            </a:r>
            <a:r>
              <a:rPr lang="en-ID" dirty="0"/>
              <a:t> program </a:t>
            </a:r>
            <a:r>
              <a:rPr lang="en-ID" dirty="0" err="1"/>
              <a:t>fetal</a:t>
            </a:r>
            <a:r>
              <a:rPr lang="en-ID" dirty="0"/>
              <a:t> echocardiography </a:t>
            </a:r>
            <a:r>
              <a:rPr lang="en-ID" dirty="0" err="1"/>
              <a:t>terbukti</a:t>
            </a:r>
            <a:r>
              <a:rPr lang="en-ID" dirty="0"/>
              <a:t> </a:t>
            </a:r>
            <a:r>
              <a:rPr lang="en-ID" dirty="0" err="1"/>
              <a:t>gagal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meningkatkan</a:t>
            </a:r>
            <a:r>
              <a:rPr lang="en-ID" dirty="0"/>
              <a:t> </a:t>
            </a:r>
            <a:r>
              <a:rPr lang="en-ID" dirty="0" err="1"/>
              <a:t>angka</a:t>
            </a:r>
            <a:r>
              <a:rPr lang="en-ID" dirty="0"/>
              <a:t> </a:t>
            </a:r>
            <a:r>
              <a:rPr lang="en-ID" dirty="0" err="1"/>
              <a:t>deteksi</a:t>
            </a:r>
            <a:r>
              <a:rPr lang="en-ID" dirty="0"/>
              <a:t>. </a:t>
            </a:r>
          </a:p>
          <a:p>
            <a:r>
              <a:rPr lang="en-ID" dirty="0"/>
              <a:t>Banyak </a:t>
            </a:r>
            <a:r>
              <a:rPr lang="en-ID" dirty="0" err="1"/>
              <a:t>penelitian</a:t>
            </a:r>
            <a:r>
              <a:rPr lang="en-ID" dirty="0"/>
              <a:t> </a:t>
            </a:r>
            <a:r>
              <a:rPr lang="en-ID" dirty="0" err="1"/>
              <a:t>menyebutkan</a:t>
            </a:r>
            <a:r>
              <a:rPr lang="en-ID" dirty="0"/>
              <a:t> </a:t>
            </a:r>
            <a:r>
              <a:rPr lang="en-ID" dirty="0" err="1"/>
              <a:t>pemeriksaan</a:t>
            </a:r>
            <a:r>
              <a:rPr lang="en-ID" dirty="0"/>
              <a:t> pulse </a:t>
            </a:r>
            <a:r>
              <a:rPr lang="en-ID" dirty="0" err="1"/>
              <a:t>oksimetry</a:t>
            </a:r>
            <a:r>
              <a:rPr lang="en-ID" dirty="0"/>
              <a:t> yang </a:t>
            </a:r>
            <a:r>
              <a:rPr lang="en-ID" dirty="0" err="1"/>
              <a:t>melengkapi</a:t>
            </a:r>
            <a:r>
              <a:rPr lang="en-ID" dirty="0"/>
              <a:t> </a:t>
            </a:r>
            <a:r>
              <a:rPr lang="en-ID" dirty="0" err="1"/>
              <a:t>pemeriksaan</a:t>
            </a:r>
            <a:r>
              <a:rPr lang="en-ID" dirty="0"/>
              <a:t> </a:t>
            </a:r>
            <a:r>
              <a:rPr lang="en-ID" dirty="0" err="1"/>
              <a:t>fisis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meningkatkan</a:t>
            </a:r>
            <a:r>
              <a:rPr lang="en-ID" dirty="0"/>
              <a:t> </a:t>
            </a:r>
            <a:r>
              <a:rPr lang="en-ID" dirty="0" err="1"/>
              <a:t>efektivitas</a:t>
            </a:r>
            <a:r>
              <a:rPr lang="en-ID" dirty="0"/>
              <a:t> </a:t>
            </a:r>
            <a:r>
              <a:rPr lang="en-ID" dirty="0" err="1"/>
              <a:t>deteksi</a:t>
            </a:r>
            <a:r>
              <a:rPr lang="en-ID" dirty="0"/>
              <a:t> </a:t>
            </a:r>
            <a:r>
              <a:rPr lang="en-ID" dirty="0" err="1"/>
              <a:t>dini</a:t>
            </a:r>
            <a:r>
              <a:rPr lang="en-ID" dirty="0"/>
              <a:t> PJB </a:t>
            </a:r>
            <a:r>
              <a:rPr lang="en-ID" dirty="0" err="1"/>
              <a:t>kritis</a:t>
            </a:r>
            <a:r>
              <a:rPr lang="en-ID" dirty="0"/>
              <a:t>,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sensitivitas</a:t>
            </a:r>
            <a:r>
              <a:rPr lang="en-ID" dirty="0"/>
              <a:t> 76,5% dan </a:t>
            </a:r>
            <a:r>
              <a:rPr lang="en-ID" dirty="0" err="1"/>
              <a:t>spesifitas</a:t>
            </a:r>
            <a:r>
              <a:rPr lang="en-ID" dirty="0"/>
              <a:t> 99%.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E7B9C29-97C9-4ED6-80BD-31BEF53DDFD9}"/>
                  </a:ext>
                </a:extLst>
              </p14:cNvPr>
              <p14:cNvContentPartPr/>
              <p14:nvPr/>
            </p14:nvContentPartPr>
            <p14:xfrm>
              <a:off x="3708360" y="5901120"/>
              <a:ext cx="360" cy="3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E7B9C29-97C9-4ED6-80BD-31BEF53DDFD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99000" y="589176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633798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DAEEF-D9C7-437D-AB69-692551AEB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D" dirty="0"/>
              <a:t>PERANAN PULSE OXIMETRY </a:t>
            </a:r>
            <a:br>
              <a:rPr lang="en-ID" dirty="0"/>
            </a:br>
            <a:r>
              <a:rPr lang="en-ID" dirty="0"/>
              <a:t>UNTUK SKRINING PJB KRITIS </a:t>
            </a:r>
            <a:br>
              <a:rPr lang="en-ID" dirty="0"/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BDF4B-7017-4A1B-B954-626BC7328B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dirty="0"/>
              <a:t>Non-</a:t>
            </a:r>
            <a:r>
              <a:rPr lang="en-ID" dirty="0" err="1"/>
              <a:t>invasif</a:t>
            </a:r>
            <a:r>
              <a:rPr lang="en-ID" dirty="0"/>
              <a:t> dan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menyakitkan</a:t>
            </a:r>
            <a:r>
              <a:rPr lang="en-ID" dirty="0"/>
              <a:t>, </a:t>
            </a:r>
            <a:r>
              <a:rPr lang="en-ID" dirty="0" err="1"/>
              <a:t>murah</a:t>
            </a:r>
            <a:r>
              <a:rPr lang="en-ID" dirty="0"/>
              <a:t> dan </a:t>
            </a:r>
            <a:r>
              <a:rPr lang="en-ID" dirty="0" err="1"/>
              <a:t>mudah</a:t>
            </a:r>
            <a:r>
              <a:rPr lang="en-ID" dirty="0"/>
              <a:t> </a:t>
            </a:r>
            <a:r>
              <a:rPr lang="en-ID" dirty="0" err="1"/>
              <a:t>disediakan</a:t>
            </a:r>
            <a:r>
              <a:rPr lang="en-ID" dirty="0"/>
              <a:t>, </a:t>
            </a:r>
            <a:r>
              <a:rPr lang="en-ID" dirty="0" err="1"/>
              <a:t>walaupun</a:t>
            </a:r>
            <a:r>
              <a:rPr lang="en-ID" dirty="0"/>
              <a:t> </a:t>
            </a:r>
            <a:r>
              <a:rPr lang="en-ID" dirty="0" err="1"/>
              <a:t>hasil</a:t>
            </a:r>
            <a:r>
              <a:rPr lang="en-ID" dirty="0"/>
              <a:t> </a:t>
            </a:r>
            <a:r>
              <a:rPr lang="en-ID" dirty="0" err="1"/>
              <a:t>tes</a:t>
            </a:r>
            <a:r>
              <a:rPr lang="en-ID" dirty="0"/>
              <a:t> </a:t>
            </a:r>
            <a:r>
              <a:rPr lang="en-ID" dirty="0" err="1"/>
              <a:t>negatif</a:t>
            </a:r>
            <a:r>
              <a:rPr lang="en-ID" dirty="0"/>
              <a:t> </a:t>
            </a:r>
            <a:r>
              <a:rPr lang="en-ID" dirty="0" err="1"/>
              <a:t>belum</a:t>
            </a:r>
            <a:r>
              <a:rPr lang="en-ID" dirty="0"/>
              <a:t> </a:t>
            </a:r>
            <a:r>
              <a:rPr lang="en-ID" dirty="0" err="1"/>
              <a:t>menyingkirkan</a:t>
            </a:r>
            <a:r>
              <a:rPr lang="en-ID" dirty="0"/>
              <a:t> </a:t>
            </a:r>
            <a:r>
              <a:rPr lang="en-ID" dirty="0" err="1"/>
              <a:t>kemungkinan</a:t>
            </a:r>
            <a:r>
              <a:rPr lang="en-ID" dirty="0"/>
              <a:t> </a:t>
            </a:r>
            <a:r>
              <a:rPr lang="en-ID" dirty="0" err="1"/>
              <a:t>kelainan</a:t>
            </a:r>
            <a:r>
              <a:rPr lang="en-ID" dirty="0"/>
              <a:t> </a:t>
            </a:r>
            <a:r>
              <a:rPr lang="en-ID" dirty="0" err="1"/>
              <a:t>jantung</a:t>
            </a:r>
            <a:r>
              <a:rPr lang="en-ID" dirty="0"/>
              <a:t> dan </a:t>
            </a:r>
            <a:r>
              <a:rPr lang="en-ID" dirty="0" err="1"/>
              <a:t>hasil</a:t>
            </a:r>
            <a:r>
              <a:rPr lang="en-ID" dirty="0"/>
              <a:t> </a:t>
            </a:r>
            <a:r>
              <a:rPr lang="en-ID" dirty="0" err="1"/>
              <a:t>tes</a:t>
            </a:r>
            <a:r>
              <a:rPr lang="en-ID" dirty="0"/>
              <a:t> </a:t>
            </a:r>
            <a:r>
              <a:rPr lang="en-ID" dirty="0" err="1"/>
              <a:t>positif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selalu</a:t>
            </a:r>
            <a:r>
              <a:rPr lang="en-ID" dirty="0"/>
              <a:t> </a:t>
            </a:r>
            <a:r>
              <a:rPr lang="en-ID" dirty="0" err="1"/>
              <a:t>disebabkan</a:t>
            </a:r>
            <a:r>
              <a:rPr lang="en-ID" dirty="0"/>
              <a:t> </a:t>
            </a:r>
            <a:r>
              <a:rPr lang="en-ID" dirty="0" err="1"/>
              <a:t>kelainan</a:t>
            </a:r>
            <a:r>
              <a:rPr lang="en-ID" dirty="0"/>
              <a:t> </a:t>
            </a:r>
            <a:r>
              <a:rPr lang="en-ID" dirty="0" err="1"/>
              <a:t>jantung</a:t>
            </a:r>
            <a:r>
              <a:rPr lang="en-ID" dirty="0"/>
              <a:t>, </a:t>
            </a:r>
            <a:r>
              <a:rPr lang="en-ID" dirty="0" err="1"/>
              <a:t>dengan</a:t>
            </a:r>
            <a:r>
              <a:rPr lang="en-ID" dirty="0"/>
              <a:t> false </a:t>
            </a:r>
            <a:r>
              <a:rPr lang="en-ID" dirty="0" err="1"/>
              <a:t>positif</a:t>
            </a:r>
            <a:r>
              <a:rPr lang="en-ID" dirty="0"/>
              <a:t> </a:t>
            </a:r>
            <a:r>
              <a:rPr lang="en-ID" dirty="0" err="1"/>
              <a:t>sebesar</a:t>
            </a:r>
            <a:r>
              <a:rPr lang="en-ID" dirty="0"/>
              <a:t> 0,14%.</a:t>
            </a:r>
          </a:p>
          <a:p>
            <a:endParaRPr lang="en-ID" dirty="0"/>
          </a:p>
          <a:p>
            <a:r>
              <a:rPr lang="en-ID" dirty="0" err="1"/>
              <a:t>Skrining</a:t>
            </a:r>
            <a:r>
              <a:rPr lang="en-ID" dirty="0"/>
              <a:t> PJB </a:t>
            </a:r>
            <a:r>
              <a:rPr lang="en-ID" dirty="0" err="1"/>
              <a:t>kritis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pulse oximetry </a:t>
            </a:r>
            <a:r>
              <a:rPr lang="en-ID" dirty="0" err="1"/>
              <a:t>merupakan</a:t>
            </a:r>
            <a:r>
              <a:rPr lang="en-ID" dirty="0"/>
              <a:t> program yang </a:t>
            </a:r>
            <a:r>
              <a:rPr lang="en-ID" dirty="0" err="1"/>
              <a:t>penting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tujuan</a:t>
            </a:r>
            <a:r>
              <a:rPr lang="en-ID" dirty="0"/>
              <a:t> </a:t>
            </a:r>
            <a:r>
              <a:rPr lang="en-ID" dirty="0" err="1"/>
              <a:t>memperbaiki</a:t>
            </a:r>
            <a:r>
              <a:rPr lang="en-ID" dirty="0"/>
              <a:t> </a:t>
            </a:r>
            <a:r>
              <a:rPr lang="en-ID" dirty="0" err="1"/>
              <a:t>luaran</a:t>
            </a:r>
            <a:r>
              <a:rPr lang="en-ID" dirty="0"/>
              <a:t> </a:t>
            </a:r>
            <a:r>
              <a:rPr lang="en-ID" dirty="0" err="1"/>
              <a:t>anak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mengenali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dini</a:t>
            </a:r>
            <a:r>
              <a:rPr lang="en-ID" dirty="0"/>
              <a:t> PJB </a:t>
            </a:r>
            <a:r>
              <a:rPr lang="en-ID" dirty="0" err="1"/>
              <a:t>kritis</a:t>
            </a:r>
            <a:r>
              <a:rPr lang="en-ID" dirty="0"/>
              <a:t> </a:t>
            </a:r>
            <a:r>
              <a:rPr lang="en-ID" dirty="0" err="1"/>
              <a:t>sebelum</a:t>
            </a:r>
            <a:r>
              <a:rPr lang="en-ID" dirty="0"/>
              <a:t> </a:t>
            </a:r>
            <a:r>
              <a:rPr lang="en-ID" dirty="0" err="1"/>
              <a:t>terjadi</a:t>
            </a:r>
            <a:r>
              <a:rPr lang="en-ID" dirty="0"/>
              <a:t> </a:t>
            </a:r>
            <a:r>
              <a:rPr lang="en-ID" dirty="0" err="1"/>
              <a:t>gejala</a:t>
            </a:r>
            <a:r>
              <a:rPr lang="en-ID" dirty="0"/>
              <a:t> dan </a:t>
            </a:r>
            <a:r>
              <a:rPr lang="en-ID" dirty="0" err="1"/>
              <a:t>dekompensasi</a:t>
            </a:r>
            <a:r>
              <a:rPr lang="en-ID" dirty="0"/>
              <a:t> </a:t>
            </a:r>
            <a:r>
              <a:rPr lang="en-ID" dirty="0" err="1"/>
              <a:t>kardiovaskular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14064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38C82-DFD6-4A36-9F17-05F9BCC04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4F74B-2645-415C-8D7F-858469C43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dirty="0"/>
              <a:t>Batas normal </a:t>
            </a:r>
            <a:r>
              <a:rPr lang="en-ID" dirty="0" err="1"/>
              <a:t>saturasi</a:t>
            </a:r>
            <a:r>
              <a:rPr lang="en-ID" dirty="0"/>
              <a:t> </a:t>
            </a:r>
            <a:r>
              <a:rPr lang="en-ID" dirty="0" err="1"/>
              <a:t>oksigen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95%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. </a:t>
            </a:r>
          </a:p>
          <a:p>
            <a:r>
              <a:rPr lang="en-ID" dirty="0" err="1"/>
              <a:t>Saturasi</a:t>
            </a:r>
            <a:r>
              <a:rPr lang="en-ID" dirty="0"/>
              <a:t> </a:t>
            </a:r>
            <a:r>
              <a:rPr lang="en-ID" dirty="0" err="1"/>
              <a:t>oksigen</a:t>
            </a:r>
            <a:r>
              <a:rPr lang="en-ID" dirty="0"/>
              <a:t> arterial </a:t>
            </a:r>
            <a:r>
              <a:rPr lang="en-ID" dirty="0" err="1"/>
              <a:t>dalam</a:t>
            </a:r>
            <a:r>
              <a:rPr lang="en-ID" dirty="0"/>
              <a:t> 24 jam </a:t>
            </a:r>
            <a:r>
              <a:rPr lang="en-ID" dirty="0" err="1"/>
              <a:t>pertama</a:t>
            </a:r>
            <a:r>
              <a:rPr lang="en-ID" dirty="0"/>
              <a:t> </a:t>
            </a:r>
            <a:r>
              <a:rPr lang="en-ID" dirty="0" err="1"/>
              <a:t>setelah</a:t>
            </a:r>
            <a:r>
              <a:rPr lang="en-ID" dirty="0"/>
              <a:t> </a:t>
            </a:r>
            <a:r>
              <a:rPr lang="en-ID" dirty="0" err="1"/>
              <a:t>lahir</a:t>
            </a:r>
            <a:r>
              <a:rPr lang="en-ID" dirty="0"/>
              <a:t> </a:t>
            </a:r>
            <a:r>
              <a:rPr lang="en-ID" dirty="0" err="1"/>
              <a:t>memperlihatkan</a:t>
            </a:r>
            <a:r>
              <a:rPr lang="en-ID" dirty="0"/>
              <a:t> </a:t>
            </a:r>
            <a:r>
              <a:rPr lang="en-ID" dirty="0" err="1"/>
              <a:t>hasil</a:t>
            </a:r>
            <a:r>
              <a:rPr lang="en-ID" dirty="0"/>
              <a:t> yang </a:t>
            </a:r>
            <a:r>
              <a:rPr lang="en-ID" dirty="0" err="1"/>
              <a:t>bervariasi</a:t>
            </a:r>
            <a:r>
              <a:rPr lang="en-ID" dirty="0"/>
              <a:t> dan </a:t>
            </a:r>
            <a:r>
              <a:rPr lang="en-ID" dirty="0" err="1"/>
              <a:t>banyak</a:t>
            </a:r>
            <a:r>
              <a:rPr lang="en-ID" dirty="0"/>
              <a:t> </a:t>
            </a:r>
            <a:r>
              <a:rPr lang="en-ID" dirty="0" err="1"/>
              <a:t>bayi</a:t>
            </a:r>
            <a:r>
              <a:rPr lang="en-ID" dirty="0"/>
              <a:t> </a:t>
            </a:r>
            <a:r>
              <a:rPr lang="en-ID" dirty="0" err="1"/>
              <a:t>baru</a:t>
            </a:r>
            <a:r>
              <a:rPr lang="en-ID" dirty="0"/>
              <a:t> </a:t>
            </a:r>
            <a:r>
              <a:rPr lang="en-ID" dirty="0" err="1"/>
              <a:t>lahir</a:t>
            </a:r>
            <a:r>
              <a:rPr lang="en-ID" dirty="0"/>
              <a:t> yang </a:t>
            </a:r>
            <a:r>
              <a:rPr lang="en-ID" dirty="0" err="1"/>
              <a:t>sehat</a:t>
            </a:r>
            <a:r>
              <a:rPr lang="en-ID" dirty="0"/>
              <a:t> </a:t>
            </a:r>
            <a:r>
              <a:rPr lang="en-ID" dirty="0" err="1"/>
              <a:t>mempunyai</a:t>
            </a:r>
            <a:r>
              <a:rPr lang="en-ID" dirty="0"/>
              <a:t> </a:t>
            </a:r>
            <a:r>
              <a:rPr lang="en-ID" dirty="0" err="1"/>
              <a:t>saturasi</a:t>
            </a:r>
            <a:r>
              <a:rPr lang="en-ID" dirty="0"/>
              <a:t> </a:t>
            </a:r>
            <a:r>
              <a:rPr lang="en-ID" dirty="0" err="1"/>
              <a:t>kurang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95%, </a:t>
            </a:r>
            <a:r>
              <a:rPr lang="en-ID" dirty="0" err="1"/>
              <a:t>sehingga</a:t>
            </a:r>
            <a:r>
              <a:rPr lang="en-ID" dirty="0"/>
              <a:t> screening </a:t>
            </a:r>
            <a:r>
              <a:rPr lang="en-ID" dirty="0" err="1"/>
              <a:t>sebelum</a:t>
            </a:r>
            <a:r>
              <a:rPr lang="en-ID" dirty="0"/>
              <a:t> 24 jam </a:t>
            </a:r>
            <a:r>
              <a:rPr lang="en-ID" dirty="0" err="1"/>
              <a:t>memberikan</a:t>
            </a:r>
            <a:r>
              <a:rPr lang="en-ID" dirty="0"/>
              <a:t> </a:t>
            </a:r>
            <a:r>
              <a:rPr lang="en-ID" dirty="0" err="1"/>
              <a:t>hasil</a:t>
            </a:r>
            <a:r>
              <a:rPr lang="en-ID" dirty="0"/>
              <a:t> false-positive yang </a:t>
            </a:r>
            <a:r>
              <a:rPr lang="en-ID" dirty="0" err="1"/>
              <a:t>signifikan</a:t>
            </a:r>
            <a:r>
              <a:rPr lang="en-ID" dirty="0"/>
              <a:t>.</a:t>
            </a:r>
            <a:r>
              <a:rPr lang="en-ID" dirty="0">
                <a:sym typeface="Wingdings" panose="05000000000000000000" pitchFamily="2" charset="2"/>
              </a:rPr>
              <a:t> </a:t>
            </a:r>
            <a:r>
              <a:rPr lang="en-ID" dirty="0" err="1">
                <a:sym typeface="Wingdings" panose="05000000000000000000" pitchFamily="2" charset="2"/>
              </a:rPr>
              <a:t>diulang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setelah</a:t>
            </a:r>
            <a:r>
              <a:rPr lang="en-ID" dirty="0">
                <a:sym typeface="Wingdings" panose="05000000000000000000" pitchFamily="2" charset="2"/>
              </a:rPr>
              <a:t> 24 jam .</a:t>
            </a:r>
            <a:endParaRPr lang="en-ID" dirty="0"/>
          </a:p>
          <a:p>
            <a:pPr>
              <a:lnSpc>
                <a:spcPct val="150000"/>
              </a:lnSpc>
            </a:pPr>
            <a:r>
              <a:rPr lang="en-ID" dirty="0"/>
              <a:t>Saran : </a:t>
            </a:r>
            <a:r>
              <a:rPr lang="en-ID" dirty="0" err="1"/>
              <a:t>Pengukuran</a:t>
            </a:r>
            <a:r>
              <a:rPr lang="en-ID" dirty="0"/>
              <a:t> pulse oximetry yang </a:t>
            </a:r>
            <a:r>
              <a:rPr lang="en-ID" dirty="0" err="1"/>
              <a:t>dilakukan</a:t>
            </a:r>
            <a:r>
              <a:rPr lang="en-ID" dirty="0"/>
              <a:t> pada </a:t>
            </a:r>
            <a:r>
              <a:rPr lang="en-ID" dirty="0" err="1"/>
              <a:t>tangan</a:t>
            </a:r>
            <a:r>
              <a:rPr lang="en-ID" dirty="0"/>
              <a:t> </a:t>
            </a:r>
            <a:r>
              <a:rPr lang="en-ID" dirty="0" err="1"/>
              <a:t>kanan</a:t>
            </a:r>
            <a:r>
              <a:rPr lang="en-ID" dirty="0"/>
              <a:t> dan kaki </a:t>
            </a:r>
            <a:r>
              <a:rPr lang="en-ID" dirty="0">
                <a:sym typeface="Wingdings" panose="05000000000000000000" pitchFamily="2" charset="2"/>
              </a:rPr>
              <a:t> </a:t>
            </a:r>
            <a:r>
              <a:rPr lang="en-ID" dirty="0" err="1"/>
              <a:t>meningkatkan</a:t>
            </a:r>
            <a:r>
              <a:rPr lang="en-ID" dirty="0"/>
              <a:t> </a:t>
            </a:r>
            <a:r>
              <a:rPr lang="en-ID" dirty="0" err="1"/>
              <a:t>sensitivitas</a:t>
            </a:r>
            <a:r>
              <a:rPr lang="en-ID" dirty="0"/>
              <a:t>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menurunkan</a:t>
            </a:r>
            <a:r>
              <a:rPr lang="en-ID" dirty="0"/>
              <a:t> </a:t>
            </a:r>
            <a:r>
              <a:rPr lang="en-ID" dirty="0" err="1"/>
              <a:t>spesifitas</a:t>
            </a:r>
            <a:r>
              <a:rPr lang="en-ID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37247271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40355-C7D9-49B8-9345-9EC3B23B1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5BD91-ACEE-44A1-9DA4-05B61D3D1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/>
              <a:t>PJB </a:t>
            </a:r>
            <a:r>
              <a:rPr lang="en-ID" dirty="0" err="1"/>
              <a:t>kritis</a:t>
            </a:r>
            <a:r>
              <a:rPr lang="en-ID" dirty="0"/>
              <a:t> </a:t>
            </a:r>
            <a:r>
              <a:rPr lang="en-ID" dirty="0" err="1"/>
              <a:t>dianggap</a:t>
            </a:r>
            <a:r>
              <a:rPr lang="en-ID" dirty="0"/>
              <a:t> </a:t>
            </a:r>
            <a:r>
              <a:rPr lang="en-ID" dirty="0" err="1"/>
              <a:t>positif</a:t>
            </a:r>
            <a:r>
              <a:rPr lang="en-ID" dirty="0"/>
              <a:t> pada </a:t>
            </a:r>
            <a:r>
              <a:rPr lang="en-ID" dirty="0" err="1"/>
              <a:t>pengukuran</a:t>
            </a:r>
            <a:r>
              <a:rPr lang="en-ID" dirty="0"/>
              <a:t> pulse </a:t>
            </a:r>
            <a:r>
              <a:rPr lang="en-ID" dirty="0" err="1"/>
              <a:t>oxymetri</a:t>
            </a:r>
            <a:r>
              <a:rPr lang="en-ID" dirty="0"/>
              <a:t> </a:t>
            </a:r>
            <a:r>
              <a:rPr lang="en-ID" dirty="0" err="1"/>
              <a:t>bila</a:t>
            </a:r>
            <a:r>
              <a:rPr lang="en-ID" dirty="0"/>
              <a:t> </a:t>
            </a:r>
            <a:r>
              <a:rPr lang="en-ID" dirty="0" err="1"/>
              <a:t>saturasi</a:t>
            </a:r>
            <a:r>
              <a:rPr lang="en-ID" dirty="0"/>
              <a:t> </a:t>
            </a:r>
            <a:r>
              <a:rPr lang="en-ID" dirty="0" err="1"/>
              <a:t>kurang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95% pada </a:t>
            </a:r>
            <a:r>
              <a:rPr lang="en-ID" dirty="0" err="1"/>
              <a:t>tangan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kaki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perbedaan</a:t>
            </a:r>
            <a:r>
              <a:rPr lang="en-ID" dirty="0"/>
              <a:t> </a:t>
            </a:r>
            <a:r>
              <a:rPr lang="en-ID" dirty="0" err="1"/>
              <a:t>tangan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kaki ≥3%,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sensitivitas</a:t>
            </a:r>
            <a:r>
              <a:rPr lang="en-ID" dirty="0"/>
              <a:t> </a:t>
            </a:r>
            <a:r>
              <a:rPr lang="en-ID" dirty="0" err="1"/>
              <a:t>mencapai</a:t>
            </a:r>
            <a:r>
              <a:rPr lang="en-ID" dirty="0"/>
              <a:t> 98,5%, </a:t>
            </a:r>
            <a:r>
              <a:rPr lang="en-ID" dirty="0" err="1"/>
              <a:t>spesifitas</a:t>
            </a:r>
            <a:r>
              <a:rPr lang="en-ID" dirty="0"/>
              <a:t> 96%, positive predictive value 89%, dan negative predictive value 99.5%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7382053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5288D-90C1-448D-88DA-4979EDE95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skrining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83854-7820-4B51-B11D-33E75D422E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9975"/>
          </a:xfrm>
        </p:spPr>
        <p:txBody>
          <a:bodyPr>
            <a:normAutofit/>
          </a:bodyPr>
          <a:lstStyle/>
          <a:p>
            <a:r>
              <a:rPr lang="en-ID" dirty="0" err="1"/>
              <a:t>Pemeriksaan</a:t>
            </a:r>
            <a:r>
              <a:rPr lang="en-ID" dirty="0"/>
              <a:t> pulse oximetry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skrining</a:t>
            </a:r>
            <a:r>
              <a:rPr lang="en-ID" dirty="0"/>
              <a:t> PJB </a:t>
            </a:r>
            <a:r>
              <a:rPr lang="en-ID" dirty="0" err="1"/>
              <a:t>kritis</a:t>
            </a:r>
            <a:r>
              <a:rPr lang="en-ID" dirty="0"/>
              <a:t> </a:t>
            </a:r>
            <a:r>
              <a:rPr lang="en-ID" dirty="0" err="1"/>
              <a:t>dilakukan</a:t>
            </a:r>
            <a:r>
              <a:rPr lang="en-ID" dirty="0"/>
              <a:t> pada </a:t>
            </a:r>
            <a:r>
              <a:rPr lang="en-ID" dirty="0" err="1"/>
              <a:t>bayi</a:t>
            </a:r>
            <a:r>
              <a:rPr lang="en-ID" dirty="0"/>
              <a:t> </a:t>
            </a:r>
            <a:r>
              <a:rPr lang="en-ID" dirty="0" err="1"/>
              <a:t>bugar</a:t>
            </a:r>
            <a:r>
              <a:rPr lang="en-ID" dirty="0"/>
              <a:t> yang </a:t>
            </a:r>
            <a:r>
              <a:rPr lang="en-ID" dirty="0" err="1"/>
              <a:t>belum</a:t>
            </a:r>
            <a:r>
              <a:rPr lang="en-ID" dirty="0"/>
              <a:t> </a:t>
            </a:r>
            <a:r>
              <a:rPr lang="en-ID" dirty="0" err="1"/>
              <a:t>memperlihatkan</a:t>
            </a:r>
            <a:r>
              <a:rPr lang="en-ID" dirty="0"/>
              <a:t> </a:t>
            </a:r>
            <a:r>
              <a:rPr lang="en-ID" dirty="0" err="1"/>
              <a:t>gejala</a:t>
            </a:r>
            <a:r>
              <a:rPr lang="en-ID" dirty="0"/>
              <a:t> dan </a:t>
            </a:r>
            <a:r>
              <a:rPr lang="en-ID" dirty="0" err="1"/>
              <a:t>tanda</a:t>
            </a:r>
            <a:r>
              <a:rPr lang="en-ID" dirty="0"/>
              <a:t> </a:t>
            </a:r>
            <a:r>
              <a:rPr lang="en-ID" dirty="0" err="1"/>
              <a:t>kelainan</a:t>
            </a:r>
            <a:r>
              <a:rPr lang="en-ID" dirty="0"/>
              <a:t> </a:t>
            </a:r>
            <a:r>
              <a:rPr lang="en-ID" dirty="0" err="1"/>
              <a:t>jantung</a:t>
            </a:r>
            <a:r>
              <a:rPr lang="en-ID" dirty="0"/>
              <a:t> pada </a:t>
            </a:r>
            <a:r>
              <a:rPr lang="en-ID" dirty="0" err="1"/>
              <a:t>pemeriksaan</a:t>
            </a:r>
            <a:r>
              <a:rPr lang="en-ID" dirty="0"/>
              <a:t> </a:t>
            </a:r>
            <a:r>
              <a:rPr lang="en-ID" dirty="0" err="1"/>
              <a:t>fisis</a:t>
            </a:r>
            <a:r>
              <a:rPr lang="en-ID" dirty="0"/>
              <a:t>, </a:t>
            </a:r>
            <a:r>
              <a:rPr lang="en-ID" dirty="0" err="1"/>
              <a:t>dilakukan</a:t>
            </a:r>
            <a:r>
              <a:rPr lang="en-ID" dirty="0"/>
              <a:t> di </a:t>
            </a:r>
            <a:r>
              <a:rPr lang="en-ID" dirty="0" err="1"/>
              <a:t>ruang</a:t>
            </a:r>
            <a:r>
              <a:rPr lang="en-ID" dirty="0"/>
              <a:t> </a:t>
            </a:r>
            <a:r>
              <a:rPr lang="en-ID" dirty="0" err="1"/>
              <a:t>bayi</a:t>
            </a:r>
            <a:r>
              <a:rPr lang="en-ID" dirty="0"/>
              <a:t> pada </a:t>
            </a:r>
            <a:r>
              <a:rPr lang="en-ID" dirty="0" err="1"/>
              <a:t>umur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24 jam </a:t>
            </a:r>
            <a:r>
              <a:rPr lang="en-ID" dirty="0" err="1"/>
              <a:t>atau</a:t>
            </a:r>
            <a:r>
              <a:rPr lang="en-ID" dirty="0"/>
              <a:t> paling </a:t>
            </a:r>
            <a:r>
              <a:rPr lang="en-ID" dirty="0" err="1"/>
              <a:t>sedikit</a:t>
            </a:r>
            <a:r>
              <a:rPr lang="en-ID" dirty="0"/>
              <a:t> </a:t>
            </a:r>
            <a:r>
              <a:rPr lang="en-ID" dirty="0" err="1"/>
              <a:t>sebelum</a:t>
            </a:r>
            <a:r>
              <a:rPr lang="en-ID" dirty="0"/>
              <a:t> </a:t>
            </a:r>
            <a:r>
              <a:rPr lang="en-ID" dirty="0" err="1"/>
              <a:t>dipulangkan</a:t>
            </a:r>
            <a:r>
              <a:rPr lang="en-ID" dirty="0"/>
              <a:t> </a:t>
            </a:r>
          </a:p>
          <a:p>
            <a:endParaRPr lang="en-ID" dirty="0"/>
          </a:p>
          <a:p>
            <a:r>
              <a:rPr lang="en-ID" dirty="0" err="1"/>
              <a:t>Skrining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dilakukan</a:t>
            </a:r>
            <a:r>
              <a:rPr lang="en-ID" dirty="0"/>
              <a:t> pada </a:t>
            </a:r>
            <a:r>
              <a:rPr lang="en-ID" dirty="0" err="1"/>
              <a:t>bayi</a:t>
            </a:r>
            <a:r>
              <a:rPr lang="en-ID" dirty="0"/>
              <a:t> yang </a:t>
            </a:r>
            <a:r>
              <a:rPr lang="en-ID" dirty="0" err="1"/>
              <a:t>lahir</a:t>
            </a:r>
            <a:r>
              <a:rPr lang="en-ID" dirty="0"/>
              <a:t> di </a:t>
            </a:r>
            <a:r>
              <a:rPr lang="en-ID" dirty="0" err="1"/>
              <a:t>rumah</a:t>
            </a:r>
            <a:r>
              <a:rPr lang="en-ID" dirty="0"/>
              <a:t>, yang </a:t>
            </a:r>
            <a:r>
              <a:rPr lang="en-ID" dirty="0" err="1"/>
              <a:t>dilakukan</a:t>
            </a:r>
            <a:r>
              <a:rPr lang="en-ID" dirty="0"/>
              <a:t> pada </a:t>
            </a:r>
            <a:r>
              <a:rPr lang="en-ID" dirty="0" err="1"/>
              <a:t>tangan</a:t>
            </a:r>
            <a:r>
              <a:rPr lang="en-ID" dirty="0"/>
              <a:t> </a:t>
            </a:r>
            <a:r>
              <a:rPr lang="en-ID" dirty="0" err="1"/>
              <a:t>kanan</a:t>
            </a:r>
            <a:r>
              <a:rPr lang="en-ID" dirty="0"/>
              <a:t> dan salah </a:t>
            </a:r>
            <a:r>
              <a:rPr lang="en-ID" dirty="0" err="1"/>
              <a:t>satu</a:t>
            </a:r>
            <a:r>
              <a:rPr lang="en-ID" dirty="0"/>
              <a:t> kaki,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keadaan</a:t>
            </a:r>
            <a:r>
              <a:rPr lang="en-ID" dirty="0"/>
              <a:t> </a:t>
            </a:r>
            <a:r>
              <a:rPr lang="en-ID" dirty="0" err="1"/>
              <a:t>tenang</a:t>
            </a:r>
            <a:r>
              <a:rPr lang="en-ID" dirty="0"/>
              <a:t> dan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pemberian</a:t>
            </a:r>
            <a:r>
              <a:rPr lang="en-ID" dirty="0"/>
              <a:t> </a:t>
            </a:r>
            <a:r>
              <a:rPr lang="en-ID" dirty="0" err="1"/>
              <a:t>oksigen</a:t>
            </a:r>
            <a:endParaRPr lang="en-ID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9844850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84FE6-2C05-4E59-ACB3-FF2EE6A2A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Interpretasi</a:t>
            </a:r>
            <a:r>
              <a:rPr lang="en-US" dirty="0"/>
              <a:t> </a:t>
            </a:r>
            <a:r>
              <a:rPr lang="en-US" dirty="0" err="1"/>
              <a:t>skrining</a:t>
            </a:r>
            <a:r>
              <a:rPr lang="en-US" dirty="0"/>
              <a:t> </a:t>
            </a:r>
            <a:r>
              <a:rPr lang="en-US" dirty="0" err="1"/>
              <a:t>Sp</a:t>
            </a:r>
            <a:r>
              <a:rPr lang="en-US" dirty="0"/>
              <a:t>)2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CA275-37A8-4755-A8A4-F844C994E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D" dirty="0"/>
              <a:t>Hasil </a:t>
            </a:r>
            <a:r>
              <a:rPr lang="en-ID" dirty="0" err="1"/>
              <a:t>disebut</a:t>
            </a:r>
            <a:r>
              <a:rPr lang="en-ID" dirty="0"/>
              <a:t> </a:t>
            </a:r>
            <a:r>
              <a:rPr lang="en-ID" dirty="0" err="1"/>
              <a:t>positif</a:t>
            </a:r>
            <a:r>
              <a:rPr lang="en-ID" dirty="0"/>
              <a:t> (</a:t>
            </a:r>
            <a:r>
              <a:rPr lang="en-ID" dirty="0" err="1"/>
              <a:t>gagal</a:t>
            </a:r>
            <a:r>
              <a:rPr lang="en-ID" dirty="0"/>
              <a:t>) </a:t>
            </a:r>
            <a:r>
              <a:rPr lang="en-ID" dirty="0" err="1"/>
              <a:t>bila</a:t>
            </a:r>
            <a:r>
              <a:rPr lang="en-ID" dirty="0"/>
              <a:t> </a:t>
            </a:r>
            <a:r>
              <a:rPr lang="en-ID" dirty="0" err="1"/>
              <a:t>hasil</a:t>
            </a:r>
            <a:r>
              <a:rPr lang="en-ID" dirty="0"/>
              <a:t> </a:t>
            </a:r>
            <a:r>
              <a:rPr lang="en-ID" dirty="0" err="1"/>
              <a:t>pengukuran</a:t>
            </a:r>
            <a:r>
              <a:rPr lang="en-ID" dirty="0"/>
              <a:t> pulse oximetry </a:t>
            </a:r>
            <a:r>
              <a:rPr lang="en-ID" dirty="0" err="1"/>
              <a:t>kurang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90% pada </a:t>
            </a:r>
            <a:r>
              <a:rPr lang="en-ID" dirty="0" err="1"/>
              <a:t>kedua</a:t>
            </a:r>
            <a:r>
              <a:rPr lang="en-ID" dirty="0"/>
              <a:t> </a:t>
            </a:r>
            <a:r>
              <a:rPr lang="en-ID" dirty="0" err="1"/>
              <a:t>tempat</a:t>
            </a:r>
            <a:r>
              <a:rPr lang="en-ID" dirty="0"/>
              <a:t> </a:t>
            </a:r>
            <a:r>
              <a:rPr lang="en-ID" dirty="0" err="1"/>
              <a:t>pengukuran</a:t>
            </a:r>
            <a:endParaRPr lang="en-ID" dirty="0"/>
          </a:p>
          <a:p>
            <a:r>
              <a:rPr lang="en-ID" dirty="0"/>
              <a:t>Hasil </a:t>
            </a:r>
            <a:r>
              <a:rPr lang="en-ID" dirty="0" err="1"/>
              <a:t>negatif</a:t>
            </a:r>
            <a:r>
              <a:rPr lang="en-ID" dirty="0"/>
              <a:t> (</a:t>
            </a:r>
            <a:r>
              <a:rPr lang="en-ID" dirty="0" err="1"/>
              <a:t>lolos</a:t>
            </a:r>
            <a:r>
              <a:rPr lang="en-ID" dirty="0"/>
              <a:t>) </a:t>
            </a:r>
            <a:r>
              <a:rPr lang="en-ID" dirty="0" err="1"/>
              <a:t>bila</a:t>
            </a:r>
            <a:r>
              <a:rPr lang="en-ID" dirty="0"/>
              <a:t> </a:t>
            </a:r>
            <a:r>
              <a:rPr lang="en-ID" dirty="0" err="1"/>
              <a:t>saturasi</a:t>
            </a:r>
            <a:r>
              <a:rPr lang="en-ID" dirty="0"/>
              <a:t> di </a:t>
            </a:r>
            <a:r>
              <a:rPr lang="en-ID" dirty="0" err="1"/>
              <a:t>tangan</a:t>
            </a:r>
            <a:r>
              <a:rPr lang="en-ID" dirty="0"/>
              <a:t> </a:t>
            </a:r>
            <a:r>
              <a:rPr lang="en-ID" dirty="0" err="1"/>
              <a:t>kanan</a:t>
            </a:r>
            <a:r>
              <a:rPr lang="en-ID" dirty="0"/>
              <a:t> dan kaki ≥ 95% dan </a:t>
            </a:r>
            <a:r>
              <a:rPr lang="en-ID" dirty="0" err="1"/>
              <a:t>perbedaan</a:t>
            </a:r>
            <a:r>
              <a:rPr lang="en-ID" dirty="0"/>
              <a:t> di </a:t>
            </a:r>
            <a:r>
              <a:rPr lang="en-ID" dirty="0" err="1"/>
              <a:t>kedua</a:t>
            </a:r>
            <a:r>
              <a:rPr lang="en-ID" dirty="0"/>
              <a:t> </a:t>
            </a:r>
            <a:r>
              <a:rPr lang="en-ID" dirty="0" err="1"/>
              <a:t>tempat</a:t>
            </a:r>
            <a:r>
              <a:rPr lang="en-ID" dirty="0"/>
              <a:t> ≤ 3%, </a:t>
            </a:r>
          </a:p>
          <a:p>
            <a:r>
              <a:rPr lang="en-ID" dirty="0" err="1"/>
              <a:t>Diulang</a:t>
            </a:r>
            <a:r>
              <a:rPr lang="en-ID" dirty="0"/>
              <a:t> </a:t>
            </a:r>
            <a:r>
              <a:rPr lang="en-ID" dirty="0" err="1"/>
              <a:t>bila</a:t>
            </a:r>
            <a:r>
              <a:rPr lang="en-ID" dirty="0"/>
              <a:t> </a:t>
            </a:r>
            <a:r>
              <a:rPr lang="en-ID" dirty="0" err="1"/>
              <a:t>hasil</a:t>
            </a:r>
            <a:r>
              <a:rPr lang="en-ID" dirty="0"/>
              <a:t> </a:t>
            </a:r>
            <a:r>
              <a:rPr lang="en-ID" dirty="0" err="1"/>
              <a:t>pengukuran</a:t>
            </a:r>
            <a:r>
              <a:rPr lang="en-ID" dirty="0"/>
              <a:t> </a:t>
            </a:r>
            <a:r>
              <a:rPr lang="en-ID" dirty="0" err="1"/>
              <a:t>saturasi</a:t>
            </a:r>
            <a:r>
              <a:rPr lang="en-ID" dirty="0"/>
              <a:t> 90% - &lt;95%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perbedaan</a:t>
            </a:r>
            <a:r>
              <a:rPr lang="en-ID" dirty="0"/>
              <a:t> di </a:t>
            </a:r>
            <a:r>
              <a:rPr lang="en-ID" dirty="0" err="1"/>
              <a:t>tangan</a:t>
            </a:r>
            <a:r>
              <a:rPr lang="en-ID" dirty="0"/>
              <a:t> </a:t>
            </a:r>
            <a:r>
              <a:rPr lang="en-ID" dirty="0" err="1"/>
              <a:t>kanan</a:t>
            </a:r>
            <a:r>
              <a:rPr lang="en-ID" dirty="0"/>
              <a:t> dan kaki &gt; 3%, (</a:t>
            </a:r>
            <a:r>
              <a:rPr lang="en-ID" dirty="0" err="1"/>
              <a:t>diulang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1 jam). </a:t>
            </a:r>
            <a:r>
              <a:rPr lang="en-ID" dirty="0" err="1"/>
              <a:t>Bila</a:t>
            </a:r>
            <a:r>
              <a:rPr lang="en-ID" dirty="0"/>
              <a:t> </a:t>
            </a:r>
            <a:r>
              <a:rPr lang="en-ID" dirty="0" err="1"/>
              <a:t>hasil</a:t>
            </a:r>
            <a:r>
              <a:rPr lang="en-ID" dirty="0"/>
              <a:t> </a:t>
            </a:r>
            <a:r>
              <a:rPr lang="en-ID" dirty="0" err="1"/>
              <a:t>ulang</a:t>
            </a:r>
            <a:r>
              <a:rPr lang="en-ID" dirty="0"/>
              <a:t> </a:t>
            </a:r>
            <a:r>
              <a:rPr lang="en-ID" dirty="0" err="1"/>
              <a:t>masih</a:t>
            </a:r>
            <a:r>
              <a:rPr lang="en-ID" dirty="0"/>
              <a:t> </a:t>
            </a:r>
            <a:r>
              <a:rPr lang="en-ID" dirty="0" err="1"/>
              <a:t>tetap</a:t>
            </a:r>
            <a:r>
              <a:rPr lang="en-ID" dirty="0"/>
              <a:t> </a:t>
            </a:r>
            <a:r>
              <a:rPr lang="en-ID" dirty="0" err="1"/>
              <a:t>sama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pemeriksaan</a:t>
            </a:r>
            <a:r>
              <a:rPr lang="en-ID" dirty="0"/>
              <a:t> </a:t>
            </a:r>
            <a:r>
              <a:rPr lang="en-ID" dirty="0" err="1"/>
              <a:t>pertama</a:t>
            </a:r>
            <a:r>
              <a:rPr lang="en-ID" dirty="0"/>
              <a:t> </a:t>
            </a:r>
            <a:r>
              <a:rPr lang="en-ID" dirty="0" err="1"/>
              <a:t>disebut</a:t>
            </a:r>
            <a:r>
              <a:rPr lang="en-ID" dirty="0"/>
              <a:t> </a:t>
            </a:r>
            <a:r>
              <a:rPr lang="en-ID" dirty="0" err="1"/>
              <a:t>positif</a:t>
            </a:r>
            <a:r>
              <a:rPr lang="en-ID" dirty="0"/>
              <a:t> (</a:t>
            </a:r>
            <a:r>
              <a:rPr lang="en-ID" dirty="0" err="1"/>
              <a:t>gagal</a:t>
            </a:r>
            <a:r>
              <a:rPr lang="en-ID" dirty="0"/>
              <a:t>). </a:t>
            </a:r>
          </a:p>
          <a:p>
            <a:r>
              <a:rPr lang="en-ID" dirty="0" err="1"/>
              <a:t>Perlu</a:t>
            </a:r>
            <a:r>
              <a:rPr lang="en-ID" dirty="0"/>
              <a:t> </a:t>
            </a:r>
            <a:r>
              <a:rPr lang="en-ID" dirty="0" err="1"/>
              <a:t>diingat</a:t>
            </a:r>
            <a:r>
              <a:rPr lang="en-ID" dirty="0"/>
              <a:t> </a:t>
            </a:r>
            <a:r>
              <a:rPr lang="en-ID" dirty="0" err="1"/>
              <a:t>hasil</a:t>
            </a:r>
            <a:r>
              <a:rPr lang="en-ID" dirty="0"/>
              <a:t> </a:t>
            </a:r>
            <a:r>
              <a:rPr lang="en-ID" dirty="0" err="1"/>
              <a:t>negatif</a:t>
            </a:r>
            <a:r>
              <a:rPr lang="en-ID" dirty="0"/>
              <a:t> </a:t>
            </a:r>
            <a:r>
              <a:rPr lang="en-ID" dirty="0" err="1"/>
              <a:t>bukan</a:t>
            </a:r>
            <a:r>
              <a:rPr lang="en-ID" dirty="0"/>
              <a:t> </a:t>
            </a:r>
            <a:r>
              <a:rPr lang="en-ID" dirty="0" err="1"/>
              <a:t>berarti</a:t>
            </a:r>
            <a:r>
              <a:rPr lang="en-ID" dirty="0"/>
              <a:t> </a:t>
            </a:r>
            <a:r>
              <a:rPr lang="en-ID" dirty="0" err="1"/>
              <a:t>telah</a:t>
            </a:r>
            <a:r>
              <a:rPr lang="en-ID" dirty="0"/>
              <a:t> </a:t>
            </a:r>
            <a:r>
              <a:rPr lang="en-ID" dirty="0" err="1"/>
              <a:t>menyingkirkan</a:t>
            </a:r>
            <a:r>
              <a:rPr lang="en-ID" dirty="0"/>
              <a:t> </a:t>
            </a:r>
            <a:r>
              <a:rPr lang="en-ID" dirty="0" err="1"/>
              <a:t>kelainan</a:t>
            </a:r>
            <a:r>
              <a:rPr lang="en-ID" dirty="0"/>
              <a:t> </a:t>
            </a:r>
            <a:r>
              <a:rPr lang="en-ID" dirty="0" err="1"/>
              <a:t>jantung</a:t>
            </a:r>
            <a:r>
              <a:rPr lang="en-ID" dirty="0"/>
              <a:t> </a:t>
            </a:r>
            <a:r>
              <a:rPr lang="en-ID" dirty="0" err="1"/>
              <a:t>sama</a:t>
            </a:r>
            <a:r>
              <a:rPr lang="en-ID" dirty="0"/>
              <a:t> </a:t>
            </a:r>
            <a:r>
              <a:rPr lang="en-ID" dirty="0" err="1"/>
              <a:t>sekali</a:t>
            </a:r>
            <a:r>
              <a:rPr lang="en-ID" dirty="0"/>
              <a:t>. Hasil </a:t>
            </a:r>
            <a:r>
              <a:rPr lang="en-ID" dirty="0" err="1"/>
              <a:t>positif</a:t>
            </a:r>
            <a:r>
              <a:rPr lang="en-ID" dirty="0"/>
              <a:t> </a:t>
            </a:r>
            <a:r>
              <a:rPr lang="en-ID" dirty="0" err="1"/>
              <a:t>memerlukan</a:t>
            </a:r>
            <a:r>
              <a:rPr lang="en-ID" dirty="0"/>
              <a:t> </a:t>
            </a:r>
            <a:r>
              <a:rPr lang="en-ID" dirty="0" err="1"/>
              <a:t>evaluasi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lanjut</a:t>
            </a:r>
            <a:r>
              <a:rPr lang="en-ID" dirty="0"/>
              <a:t> </a:t>
            </a:r>
            <a:r>
              <a:rPr lang="en-ID" dirty="0" err="1"/>
              <a:t>berupa</a:t>
            </a:r>
            <a:r>
              <a:rPr lang="en-ID" dirty="0"/>
              <a:t> monitoring pulse oximetry </a:t>
            </a:r>
            <a:r>
              <a:rPr lang="en-ID" dirty="0" err="1"/>
              <a:t>kontinyu</a:t>
            </a:r>
            <a:r>
              <a:rPr lang="en-ID" dirty="0"/>
              <a:t> dan echocardiography 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298297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A1BCF-13E3-4065-AAF0-8B99DB428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PJB </a:t>
            </a:r>
            <a:r>
              <a:rPr lang="en-ID" dirty="0" err="1"/>
              <a:t>kritis</a:t>
            </a:r>
            <a:r>
              <a:rPr lang="en-ID" dirty="0"/>
              <a:t> (Critical CHD)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044F4-2E69-4F94-8B51-0ECCEC95CE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dirty="0" err="1"/>
              <a:t>Proporsi</a:t>
            </a:r>
            <a:r>
              <a:rPr lang="en-ID" dirty="0"/>
              <a:t> 25%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seluruh</a:t>
            </a:r>
            <a:r>
              <a:rPr lang="en-ID" dirty="0"/>
              <a:t> PJB</a:t>
            </a:r>
          </a:p>
          <a:p>
            <a:r>
              <a:rPr lang="en-ID" dirty="0"/>
              <a:t>PJB yang </a:t>
            </a:r>
            <a:r>
              <a:rPr lang="en-ID" dirty="0" err="1"/>
              <a:t>membutuhkan</a:t>
            </a:r>
            <a:r>
              <a:rPr lang="en-ID" dirty="0"/>
              <a:t> </a:t>
            </a:r>
            <a:r>
              <a:rPr lang="en-ID" dirty="0" err="1"/>
              <a:t>intervensi</a:t>
            </a:r>
            <a:r>
              <a:rPr lang="en-ID" dirty="0"/>
              <a:t> </a:t>
            </a:r>
            <a:r>
              <a:rPr lang="en-ID" dirty="0" err="1"/>
              <a:t>transkateter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bedah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tahun</a:t>
            </a:r>
            <a:r>
              <a:rPr lang="en-ID" dirty="0"/>
              <a:t> </a:t>
            </a:r>
            <a:r>
              <a:rPr lang="en-ID" dirty="0" err="1"/>
              <a:t>pertama</a:t>
            </a:r>
            <a:r>
              <a:rPr lang="en-ID" dirty="0"/>
              <a:t> </a:t>
            </a:r>
            <a:r>
              <a:rPr lang="en-ID" dirty="0" err="1"/>
              <a:t>kehidupan</a:t>
            </a:r>
            <a:endParaRPr lang="en-ID" dirty="0"/>
          </a:p>
          <a:p>
            <a:pPr>
              <a:lnSpc>
                <a:spcPct val="150000"/>
              </a:lnSpc>
            </a:pPr>
            <a:r>
              <a:rPr lang="en-ID" dirty="0"/>
              <a:t>PJB </a:t>
            </a:r>
            <a:r>
              <a:rPr lang="en-ID" dirty="0" err="1"/>
              <a:t>sianosis</a:t>
            </a:r>
            <a:r>
              <a:rPr lang="en-ID" dirty="0"/>
              <a:t> (Cyanotic CHD) </a:t>
            </a:r>
            <a:r>
              <a:rPr lang="en-ID" dirty="0" err="1"/>
              <a:t>adalah</a:t>
            </a:r>
            <a:r>
              <a:rPr lang="en-ID" dirty="0"/>
              <a:t> PJB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lesi</a:t>
            </a:r>
            <a:r>
              <a:rPr lang="en-ID" dirty="0"/>
              <a:t> yang </a:t>
            </a:r>
            <a:r>
              <a:rPr lang="en-ID" dirty="0" err="1"/>
              <a:t>menyebabkan</a:t>
            </a:r>
            <a:r>
              <a:rPr lang="en-ID" dirty="0"/>
              <a:t> </a:t>
            </a:r>
            <a:r>
              <a:rPr lang="en-ID" dirty="0" err="1"/>
              <a:t>terjadinya</a:t>
            </a:r>
            <a:r>
              <a:rPr lang="en-ID" dirty="0"/>
              <a:t> </a:t>
            </a:r>
            <a:r>
              <a:rPr lang="en-ID" dirty="0" err="1"/>
              <a:t>pencampuran</a:t>
            </a:r>
            <a:r>
              <a:rPr lang="en-ID" dirty="0"/>
              <a:t> </a:t>
            </a:r>
            <a:r>
              <a:rPr lang="en-ID" dirty="0" err="1"/>
              <a:t>sirkulasi</a:t>
            </a:r>
            <a:r>
              <a:rPr lang="en-ID" dirty="0"/>
              <a:t> </a:t>
            </a:r>
            <a:r>
              <a:rPr lang="en-ID" dirty="0" err="1"/>
              <a:t>darah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teroksigenasi</a:t>
            </a:r>
            <a:r>
              <a:rPr lang="en-ID" dirty="0"/>
              <a:t>/</a:t>
            </a:r>
            <a:r>
              <a:rPr lang="en-ID" dirty="0" err="1"/>
              <a:t>miskin</a:t>
            </a:r>
            <a:r>
              <a:rPr lang="en-ID" dirty="0"/>
              <a:t> </a:t>
            </a:r>
            <a:r>
              <a:rPr lang="en-ID" dirty="0" err="1"/>
              <a:t>oksigen</a:t>
            </a:r>
            <a:r>
              <a:rPr lang="en-ID" dirty="0"/>
              <a:t> (deoxygenated blood)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sirkulasi</a:t>
            </a:r>
            <a:r>
              <a:rPr lang="en-ID" dirty="0"/>
              <a:t> </a:t>
            </a:r>
            <a:r>
              <a:rPr lang="en-ID" dirty="0" err="1"/>
              <a:t>sistemik</a:t>
            </a:r>
            <a:r>
              <a:rPr lang="en-ID" dirty="0"/>
              <a:t> </a:t>
            </a:r>
            <a:r>
              <a:rPr lang="en-ID" dirty="0" err="1"/>
              <a:t>melalui</a:t>
            </a:r>
            <a:r>
              <a:rPr lang="en-ID" dirty="0"/>
              <a:t> </a:t>
            </a:r>
            <a:r>
              <a:rPr lang="en-ID" dirty="0" err="1"/>
              <a:t>pirau</a:t>
            </a:r>
            <a:r>
              <a:rPr lang="en-ID" dirty="0"/>
              <a:t> </a:t>
            </a:r>
            <a:r>
              <a:rPr lang="en-ID" dirty="0" err="1"/>
              <a:t>intrakardiak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ekstrakardiak</a:t>
            </a:r>
            <a:r>
              <a:rPr lang="en-ID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358611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0FAAD-C3DB-4EB3-A120-EE8029589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Target </a:t>
            </a:r>
            <a:r>
              <a:rPr lang="en-ID" dirty="0" err="1"/>
              <a:t>Skrining</a:t>
            </a:r>
            <a:r>
              <a:rPr lang="en-ID" dirty="0"/>
              <a:t> PJB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64970-3621-462E-833B-99796A5DDA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dirty="0"/>
              <a:t>PJB pada </a:t>
            </a:r>
            <a:r>
              <a:rPr lang="en-ID" dirty="0" err="1"/>
              <a:t>bayi</a:t>
            </a:r>
            <a:r>
              <a:rPr lang="en-ID" dirty="0"/>
              <a:t> </a:t>
            </a:r>
            <a:r>
              <a:rPr lang="en-ID" dirty="0" err="1"/>
              <a:t>baru</a:t>
            </a:r>
            <a:r>
              <a:rPr lang="en-ID" dirty="0"/>
              <a:t> </a:t>
            </a:r>
            <a:r>
              <a:rPr lang="en-ID" dirty="0" err="1"/>
              <a:t>lahir</a:t>
            </a:r>
            <a:r>
              <a:rPr lang="en-ID" dirty="0"/>
              <a:t> </a:t>
            </a:r>
            <a:r>
              <a:rPr lang="en-ID" dirty="0" err="1"/>
              <a:t>sulit</a:t>
            </a:r>
            <a:r>
              <a:rPr lang="en-ID" dirty="0"/>
              <a:t> </a:t>
            </a:r>
            <a:r>
              <a:rPr lang="en-ID" dirty="0" err="1"/>
              <a:t>dideteksi</a:t>
            </a:r>
            <a:r>
              <a:rPr lang="en-ID" dirty="0"/>
              <a:t> </a:t>
            </a:r>
            <a:r>
              <a:rPr lang="en-ID" dirty="0" err="1"/>
              <a:t>hanya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anamnesis dan </a:t>
            </a:r>
            <a:r>
              <a:rPr lang="en-ID" dirty="0" err="1"/>
              <a:t>pemeriksaan</a:t>
            </a:r>
            <a:r>
              <a:rPr lang="en-ID" dirty="0"/>
              <a:t> </a:t>
            </a:r>
            <a:r>
              <a:rPr lang="en-ID" dirty="0" err="1"/>
              <a:t>fisis</a:t>
            </a:r>
            <a:r>
              <a:rPr lang="en-ID" dirty="0"/>
              <a:t> </a:t>
            </a:r>
            <a:r>
              <a:rPr lang="en-ID" dirty="0" err="1"/>
              <a:t>saja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proses </a:t>
            </a:r>
            <a:r>
              <a:rPr lang="en-ID" dirty="0" err="1"/>
              <a:t>perubahan</a:t>
            </a:r>
            <a:r>
              <a:rPr lang="en-ID" dirty="0"/>
              <a:t> </a:t>
            </a:r>
            <a:r>
              <a:rPr lang="en-ID" dirty="0" err="1"/>
              <a:t>sirkulasi</a:t>
            </a:r>
            <a:r>
              <a:rPr lang="en-ID" dirty="0"/>
              <a:t> </a:t>
            </a:r>
            <a:r>
              <a:rPr lang="en-ID" dirty="0" err="1"/>
              <a:t>transisi</a:t>
            </a:r>
            <a:r>
              <a:rPr lang="en-ID" dirty="0"/>
              <a:t> </a:t>
            </a:r>
            <a:r>
              <a:rPr lang="en-ID" dirty="0" err="1"/>
              <a:t>intrauterin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ekstrauterin</a:t>
            </a:r>
            <a:r>
              <a:rPr lang="en-ID" dirty="0"/>
              <a:t>. </a:t>
            </a:r>
          </a:p>
          <a:p>
            <a:r>
              <a:rPr lang="en-ID" dirty="0" err="1"/>
              <a:t>Sianosis</a:t>
            </a:r>
            <a:r>
              <a:rPr lang="en-ID" dirty="0"/>
              <a:t>, </a:t>
            </a:r>
            <a:r>
              <a:rPr lang="en-ID" dirty="0" err="1"/>
              <a:t>perfusi</a:t>
            </a:r>
            <a:r>
              <a:rPr lang="en-ID" dirty="0"/>
              <a:t> </a:t>
            </a:r>
            <a:r>
              <a:rPr lang="en-ID" dirty="0" err="1"/>
              <a:t>sistemik</a:t>
            </a:r>
            <a:r>
              <a:rPr lang="en-ID" dirty="0"/>
              <a:t> yang </a:t>
            </a:r>
            <a:r>
              <a:rPr lang="en-ID" dirty="0" err="1"/>
              <a:t>menurun</a:t>
            </a:r>
            <a:r>
              <a:rPr lang="en-ID" dirty="0"/>
              <a:t>, </a:t>
            </a:r>
            <a:r>
              <a:rPr lang="en-ID" dirty="0" err="1"/>
              <a:t>nafas</a:t>
            </a:r>
            <a:r>
              <a:rPr lang="en-ID" dirty="0"/>
              <a:t> </a:t>
            </a:r>
            <a:r>
              <a:rPr lang="en-ID" dirty="0" err="1"/>
              <a:t>cepat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bunyi</a:t>
            </a:r>
            <a:r>
              <a:rPr lang="en-ID" dirty="0"/>
              <a:t> </a:t>
            </a:r>
            <a:r>
              <a:rPr lang="en-ID" dirty="0" err="1"/>
              <a:t>jantung</a:t>
            </a:r>
            <a:r>
              <a:rPr lang="en-ID" dirty="0"/>
              <a:t> </a:t>
            </a:r>
            <a:r>
              <a:rPr lang="en-ID" dirty="0" err="1"/>
              <a:t>tambahan</a:t>
            </a:r>
            <a:r>
              <a:rPr lang="en-ID" dirty="0"/>
              <a:t> </a:t>
            </a:r>
            <a:r>
              <a:rPr lang="en-ID" dirty="0" err="1"/>
              <a:t>seringkali</a:t>
            </a:r>
            <a:r>
              <a:rPr lang="en-ID" dirty="0"/>
              <a:t> </a:t>
            </a:r>
            <a:r>
              <a:rPr lang="en-ID" dirty="0" err="1"/>
              <a:t>belum</a:t>
            </a:r>
            <a:r>
              <a:rPr lang="en-ID" dirty="0"/>
              <a:t> </a:t>
            </a:r>
            <a:r>
              <a:rPr lang="en-ID" dirty="0" err="1"/>
              <a:t>terlalu</a:t>
            </a:r>
            <a:r>
              <a:rPr lang="en-ID" dirty="0"/>
              <a:t> </a:t>
            </a:r>
            <a:r>
              <a:rPr lang="en-ID" dirty="0" err="1"/>
              <a:t>jelas</a:t>
            </a:r>
            <a:r>
              <a:rPr lang="en-ID" dirty="0"/>
              <a:t> </a:t>
            </a:r>
            <a:r>
              <a:rPr lang="en-ID" dirty="0" err="1"/>
              <a:t>bermanifestasi</a:t>
            </a:r>
            <a:r>
              <a:rPr lang="en-ID" dirty="0"/>
              <a:t> pada </a:t>
            </a:r>
            <a:r>
              <a:rPr lang="en-ID" dirty="0" err="1"/>
              <a:t>bayi</a:t>
            </a:r>
            <a:r>
              <a:rPr lang="en-ID" dirty="0"/>
              <a:t> </a:t>
            </a:r>
            <a:r>
              <a:rPr lang="en-ID" dirty="0" err="1"/>
              <a:t>baru</a:t>
            </a:r>
            <a:r>
              <a:rPr lang="en-ID" dirty="0"/>
              <a:t> </a:t>
            </a:r>
            <a:r>
              <a:rPr lang="en-ID" dirty="0" err="1"/>
              <a:t>lahir</a:t>
            </a:r>
            <a:r>
              <a:rPr lang="en-ID" dirty="0"/>
              <a:t>. Oleh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 </a:t>
            </a:r>
            <a:r>
              <a:rPr lang="en-ID" dirty="0" err="1"/>
              <a:t>diperlukan</a:t>
            </a:r>
            <a:r>
              <a:rPr lang="en-ID" dirty="0"/>
              <a:t> </a:t>
            </a:r>
            <a:r>
              <a:rPr lang="en-ID" dirty="0" err="1"/>
              <a:t>pendekatan</a:t>
            </a:r>
            <a:r>
              <a:rPr lang="en-ID" dirty="0"/>
              <a:t> </a:t>
            </a:r>
            <a:r>
              <a:rPr lang="en-ID" dirty="0" err="1"/>
              <a:t>praktis</a:t>
            </a:r>
            <a:r>
              <a:rPr lang="en-ID" dirty="0"/>
              <a:t> yang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dilakukan</a:t>
            </a:r>
            <a:r>
              <a:rPr lang="en-ID" dirty="0"/>
              <a:t> oleh primary care provider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praktek</a:t>
            </a:r>
            <a:r>
              <a:rPr lang="en-ID" dirty="0"/>
              <a:t> </a:t>
            </a:r>
            <a:r>
              <a:rPr lang="en-ID" dirty="0" err="1"/>
              <a:t>sehari-hari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meningkatkan</a:t>
            </a:r>
            <a:r>
              <a:rPr lang="en-ID" dirty="0"/>
              <a:t> </a:t>
            </a:r>
            <a:r>
              <a:rPr lang="en-ID" dirty="0" err="1"/>
              <a:t>identifikasi</a:t>
            </a:r>
            <a:r>
              <a:rPr lang="en-ID" dirty="0"/>
              <a:t> dan </a:t>
            </a:r>
            <a:r>
              <a:rPr lang="en-ID" dirty="0" err="1"/>
              <a:t>deteksi</a:t>
            </a:r>
            <a:r>
              <a:rPr lang="en-ID" dirty="0"/>
              <a:t> </a:t>
            </a:r>
            <a:r>
              <a:rPr lang="en-ID" dirty="0" err="1"/>
              <a:t>dini</a:t>
            </a:r>
            <a:r>
              <a:rPr lang="en-ID" dirty="0"/>
              <a:t> PJB </a:t>
            </a:r>
            <a:r>
              <a:rPr lang="en-ID" dirty="0" err="1"/>
              <a:t>kritis</a:t>
            </a:r>
            <a:r>
              <a:rPr lang="en-ID" dirty="0"/>
              <a:t>, </a:t>
            </a:r>
            <a:r>
              <a:rPr lang="en-ID" dirty="0" err="1"/>
              <a:t>sebelum</a:t>
            </a:r>
            <a:r>
              <a:rPr lang="en-ID" dirty="0"/>
              <a:t> </a:t>
            </a:r>
            <a:r>
              <a:rPr lang="en-ID" dirty="0" err="1"/>
              <a:t>timbul</a:t>
            </a:r>
            <a:r>
              <a:rPr lang="en-ID" dirty="0"/>
              <a:t> </a:t>
            </a:r>
            <a:r>
              <a:rPr lang="en-ID" dirty="0" err="1"/>
              <a:t>komplikasi</a:t>
            </a:r>
            <a:r>
              <a:rPr lang="en-ID" dirty="0"/>
              <a:t>. 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6363310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0FAAD-C3DB-4EB3-A120-EE8029589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Target </a:t>
            </a:r>
            <a:r>
              <a:rPr lang="en-ID" dirty="0" err="1"/>
              <a:t>Skrining</a:t>
            </a:r>
            <a:r>
              <a:rPr lang="en-ID" dirty="0"/>
              <a:t> PJB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64970-3621-462E-833B-99796A5DDA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60705"/>
          </a:xfrm>
        </p:spPr>
        <p:txBody>
          <a:bodyPr>
            <a:normAutofit fontScale="92500" lnSpcReduction="10000"/>
          </a:bodyPr>
          <a:lstStyle/>
          <a:p>
            <a:r>
              <a:rPr lang="en-ID" dirty="0" err="1"/>
              <a:t>Informasi</a:t>
            </a:r>
            <a:r>
              <a:rPr lang="en-ID" dirty="0"/>
              <a:t> yang </a:t>
            </a:r>
            <a:r>
              <a:rPr lang="en-ID" dirty="0" err="1"/>
              <a:t>diperoleh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evaluasi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menuntun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logis</a:t>
            </a:r>
            <a:r>
              <a:rPr lang="en-ID" dirty="0"/>
              <a:t>, </a:t>
            </a:r>
            <a:r>
              <a:rPr lang="en-ID" dirty="0" err="1"/>
              <a:t>mulai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mengenali</a:t>
            </a:r>
            <a:r>
              <a:rPr lang="en-ID" dirty="0"/>
              <a:t> </a:t>
            </a:r>
            <a:r>
              <a:rPr lang="en-ID" dirty="0" err="1"/>
              <a:t>tanda</a:t>
            </a:r>
            <a:r>
              <a:rPr lang="en-ID" dirty="0"/>
              <a:t> </a:t>
            </a:r>
            <a:r>
              <a:rPr lang="en-ID" dirty="0" err="1"/>
              <a:t>utama</a:t>
            </a:r>
            <a:r>
              <a:rPr lang="en-ID" dirty="0"/>
              <a:t>, </a:t>
            </a:r>
            <a:r>
              <a:rPr lang="en-ID" dirty="0" err="1"/>
              <a:t>menentukan</a:t>
            </a:r>
            <a:r>
              <a:rPr lang="en-ID" dirty="0"/>
              <a:t> proses </a:t>
            </a:r>
            <a:r>
              <a:rPr lang="en-ID" dirty="0" err="1"/>
              <a:t>patofisiologi</a:t>
            </a:r>
            <a:r>
              <a:rPr lang="en-ID" dirty="0"/>
              <a:t> yang </a:t>
            </a:r>
            <a:r>
              <a:rPr lang="en-ID" dirty="0" err="1"/>
              <a:t>terjadi</a:t>
            </a:r>
            <a:r>
              <a:rPr lang="en-ID" dirty="0"/>
              <a:t> dan </a:t>
            </a:r>
            <a:r>
              <a:rPr lang="en-ID" dirty="0" err="1"/>
              <a:t>menentukan</a:t>
            </a:r>
            <a:r>
              <a:rPr lang="en-ID" dirty="0"/>
              <a:t> diagnosis yang </a:t>
            </a:r>
            <a:r>
              <a:rPr lang="en-ID" dirty="0" err="1"/>
              <a:t>spesifik</a:t>
            </a:r>
            <a:r>
              <a:rPr lang="en-ID" dirty="0"/>
              <a:t>. </a:t>
            </a:r>
          </a:p>
          <a:p>
            <a:r>
              <a:rPr lang="en-ID" dirty="0" err="1"/>
              <a:t>Menurut</a:t>
            </a:r>
            <a:r>
              <a:rPr lang="en-ID" dirty="0"/>
              <a:t> AAP, </a:t>
            </a:r>
            <a:r>
              <a:rPr lang="en-ID" dirty="0" err="1"/>
              <a:t>utamanya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7 PJB </a:t>
            </a:r>
            <a:r>
              <a:rPr lang="en-ID" dirty="0" err="1"/>
              <a:t>ini</a:t>
            </a:r>
            <a:r>
              <a:rPr lang="en-ID" dirty="0"/>
              <a:t> :</a:t>
            </a:r>
          </a:p>
          <a:p>
            <a:pPr marL="514350" indent="-514350">
              <a:buAutoNum type="arabicPeriod"/>
            </a:pPr>
            <a:r>
              <a:rPr lang="en-ID" dirty="0"/>
              <a:t>Hypoplastic left heart syndrome  </a:t>
            </a:r>
          </a:p>
          <a:p>
            <a:pPr marL="514350" indent="-514350">
              <a:buAutoNum type="arabicPeriod"/>
            </a:pPr>
            <a:r>
              <a:rPr lang="en-ID" dirty="0"/>
              <a:t>Pulmonary atresia  </a:t>
            </a:r>
          </a:p>
          <a:p>
            <a:pPr marL="514350" indent="-514350">
              <a:buAutoNum type="arabicPeriod"/>
            </a:pPr>
            <a:r>
              <a:rPr lang="en-ID" dirty="0"/>
              <a:t>Tetralogy of Fallot </a:t>
            </a:r>
          </a:p>
          <a:p>
            <a:pPr marL="514350" indent="-514350">
              <a:buAutoNum type="arabicPeriod"/>
            </a:pPr>
            <a:r>
              <a:rPr lang="en-ID" dirty="0"/>
              <a:t>Total anomalous pulmonary venous return  </a:t>
            </a:r>
          </a:p>
          <a:p>
            <a:pPr marL="514350" indent="-514350">
              <a:buAutoNum type="arabicPeriod"/>
            </a:pPr>
            <a:r>
              <a:rPr lang="en-ID" dirty="0"/>
              <a:t>Transposition of the great arteries  </a:t>
            </a:r>
          </a:p>
          <a:p>
            <a:pPr marL="514350" indent="-514350">
              <a:buAutoNum type="arabicPeriod"/>
            </a:pPr>
            <a:r>
              <a:rPr lang="en-ID" dirty="0"/>
              <a:t>Tricuspid atresia  </a:t>
            </a:r>
          </a:p>
          <a:p>
            <a:pPr marL="514350" indent="-514350">
              <a:buAutoNum type="arabicPeriod"/>
            </a:pPr>
            <a:r>
              <a:rPr lang="en-ID" dirty="0"/>
              <a:t>7. Truncus arteriosus 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3862824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6DBD0-D312-4186-871E-5F20D854B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Target </a:t>
            </a:r>
            <a:r>
              <a:rPr lang="en-US" dirty="0" err="1"/>
              <a:t>skrining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3F2C3-8657-4A62-857A-CD76BE35A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Selain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 CDC </a:t>
            </a:r>
            <a:r>
              <a:rPr lang="en-ID" dirty="0" err="1"/>
              <a:t>menambahkan</a:t>
            </a:r>
            <a:r>
              <a:rPr lang="en-ID" dirty="0"/>
              <a:t> </a:t>
            </a:r>
            <a:r>
              <a:rPr lang="en-ID" dirty="0" err="1"/>
              <a:t>lesi</a:t>
            </a:r>
            <a:r>
              <a:rPr lang="en-ID" dirty="0"/>
              <a:t> lain </a:t>
            </a:r>
            <a:r>
              <a:rPr lang="en-ID" dirty="0" err="1"/>
              <a:t>sebagai</a:t>
            </a:r>
            <a:r>
              <a:rPr lang="en-ID" dirty="0"/>
              <a:t> target </a:t>
            </a:r>
            <a:r>
              <a:rPr lang="en-ID" dirty="0" err="1"/>
              <a:t>skrining</a:t>
            </a:r>
            <a:r>
              <a:rPr lang="en-ID" dirty="0"/>
              <a:t>:  </a:t>
            </a:r>
          </a:p>
          <a:p>
            <a:pPr marL="514350" indent="-514350">
              <a:buAutoNum type="arabicPeriod"/>
            </a:pPr>
            <a:r>
              <a:rPr lang="en-ID" dirty="0"/>
              <a:t>Coarctation of the aorta  </a:t>
            </a:r>
          </a:p>
          <a:p>
            <a:pPr marL="514350" indent="-514350">
              <a:buAutoNum type="arabicPeriod"/>
            </a:pPr>
            <a:r>
              <a:rPr lang="en-ID" dirty="0"/>
              <a:t>Double-outlet right ventricle  </a:t>
            </a:r>
          </a:p>
          <a:p>
            <a:pPr marL="514350" indent="-514350">
              <a:buAutoNum type="arabicPeriod"/>
            </a:pPr>
            <a:r>
              <a:rPr lang="en-ID" dirty="0" err="1"/>
              <a:t>Ebstein’s</a:t>
            </a:r>
            <a:r>
              <a:rPr lang="en-ID" dirty="0"/>
              <a:t> anomaly </a:t>
            </a:r>
          </a:p>
          <a:p>
            <a:pPr marL="514350" indent="-514350">
              <a:buAutoNum type="arabicPeriod"/>
            </a:pPr>
            <a:r>
              <a:rPr lang="en-ID" dirty="0"/>
              <a:t>Interrupted aortic arch  </a:t>
            </a:r>
          </a:p>
          <a:p>
            <a:pPr marL="514350" indent="-514350">
              <a:buAutoNum type="arabicPeriod"/>
            </a:pPr>
            <a:r>
              <a:rPr lang="en-ID" dirty="0"/>
              <a:t>Single ventricle  </a:t>
            </a:r>
          </a:p>
          <a:p>
            <a:pPr marL="514350" indent="-514350">
              <a:buAutoNum type="arabicPeriod"/>
            </a:pPr>
            <a:r>
              <a:rPr lang="en-ID" dirty="0"/>
              <a:t>PJB </a:t>
            </a:r>
            <a:r>
              <a:rPr lang="en-ID" dirty="0" err="1"/>
              <a:t>sianosis</a:t>
            </a:r>
            <a:r>
              <a:rPr lang="en-ID" dirty="0"/>
              <a:t> </a:t>
            </a:r>
            <a:r>
              <a:rPr lang="en-ID" dirty="0" err="1"/>
              <a:t>kritis</a:t>
            </a:r>
            <a:r>
              <a:rPr lang="en-ID" dirty="0"/>
              <a:t> lain  </a:t>
            </a: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8702714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79FD0-01FB-454C-AAB3-31D80312F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RINGKASAN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621123-FEDB-4F45-BEC1-890C228717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D" dirty="0"/>
              <a:t>1. </a:t>
            </a:r>
            <a:r>
              <a:rPr lang="en-ID" dirty="0" err="1"/>
              <a:t>Penyakit</a:t>
            </a:r>
            <a:r>
              <a:rPr lang="en-ID" dirty="0"/>
              <a:t> </a:t>
            </a:r>
            <a:r>
              <a:rPr lang="en-ID" dirty="0" err="1"/>
              <a:t>jantung</a:t>
            </a:r>
            <a:r>
              <a:rPr lang="en-ID" dirty="0"/>
              <a:t> </a:t>
            </a:r>
            <a:r>
              <a:rPr lang="en-ID" dirty="0" err="1"/>
              <a:t>bawaan</a:t>
            </a:r>
            <a:r>
              <a:rPr lang="en-ID" dirty="0"/>
              <a:t> (PJB)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kelainan</a:t>
            </a:r>
            <a:r>
              <a:rPr lang="en-ID" dirty="0"/>
              <a:t> </a:t>
            </a:r>
            <a:r>
              <a:rPr lang="en-ID" dirty="0" err="1"/>
              <a:t>bawaan</a:t>
            </a:r>
            <a:r>
              <a:rPr lang="en-ID" dirty="0"/>
              <a:t> paling </a:t>
            </a:r>
            <a:r>
              <a:rPr lang="en-ID" dirty="0" err="1"/>
              <a:t>banyak</a:t>
            </a:r>
            <a:r>
              <a:rPr lang="en-ID" dirty="0"/>
              <a:t> pada </a:t>
            </a:r>
            <a:r>
              <a:rPr lang="en-ID" dirty="0" err="1"/>
              <a:t>bayi</a:t>
            </a:r>
            <a:r>
              <a:rPr lang="en-ID" dirty="0"/>
              <a:t> </a:t>
            </a:r>
            <a:r>
              <a:rPr lang="en-ID" dirty="0" err="1"/>
              <a:t>baru</a:t>
            </a:r>
            <a:r>
              <a:rPr lang="en-ID" dirty="0"/>
              <a:t> </a:t>
            </a:r>
            <a:r>
              <a:rPr lang="en-ID" dirty="0" err="1"/>
              <a:t>lahir</a:t>
            </a:r>
            <a:r>
              <a:rPr lang="en-ID" dirty="0"/>
              <a:t>. </a:t>
            </a:r>
          </a:p>
          <a:p>
            <a:endParaRPr lang="en-ID" dirty="0"/>
          </a:p>
          <a:p>
            <a:pPr marL="0" indent="0">
              <a:buNone/>
            </a:pPr>
            <a:r>
              <a:rPr lang="en-ID" dirty="0"/>
              <a:t>2. PJB </a:t>
            </a:r>
            <a:r>
              <a:rPr lang="en-ID" dirty="0" err="1"/>
              <a:t>kritis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PJB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lesi</a:t>
            </a:r>
            <a:r>
              <a:rPr lang="en-ID" dirty="0"/>
              <a:t> yang </a:t>
            </a:r>
            <a:r>
              <a:rPr lang="en-ID" dirty="0" err="1"/>
              <a:t>membutuhkan</a:t>
            </a:r>
            <a:r>
              <a:rPr lang="en-ID" dirty="0"/>
              <a:t> </a:t>
            </a:r>
            <a:r>
              <a:rPr lang="en-ID" dirty="0" err="1"/>
              <a:t>pembedahan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intervensi</a:t>
            </a:r>
            <a:r>
              <a:rPr lang="en-ID" dirty="0"/>
              <a:t> </a:t>
            </a:r>
            <a:r>
              <a:rPr lang="en-ID" dirty="0" err="1"/>
              <a:t>kateter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tahun</a:t>
            </a:r>
            <a:r>
              <a:rPr lang="en-ID" dirty="0"/>
              <a:t> </a:t>
            </a:r>
            <a:r>
              <a:rPr lang="en-ID" dirty="0" err="1"/>
              <a:t>pertama</a:t>
            </a:r>
            <a:r>
              <a:rPr lang="en-ID" dirty="0"/>
              <a:t> </a:t>
            </a:r>
            <a:r>
              <a:rPr lang="en-ID" dirty="0" err="1"/>
              <a:t>kehidupan</a:t>
            </a:r>
            <a:r>
              <a:rPr lang="en-ID" dirty="0"/>
              <a:t>,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proporsi</a:t>
            </a:r>
            <a:r>
              <a:rPr lang="en-ID" dirty="0"/>
              <a:t> 25%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seluruh</a:t>
            </a:r>
            <a:r>
              <a:rPr lang="en-ID" dirty="0"/>
              <a:t> </a:t>
            </a:r>
            <a:r>
              <a:rPr lang="en-ID" dirty="0" err="1"/>
              <a:t>bayi</a:t>
            </a:r>
            <a:r>
              <a:rPr lang="en-ID" dirty="0"/>
              <a:t> </a:t>
            </a:r>
            <a:r>
              <a:rPr lang="en-ID" dirty="0" err="1"/>
              <a:t>baru</a:t>
            </a:r>
            <a:r>
              <a:rPr lang="en-ID" dirty="0"/>
              <a:t> </a:t>
            </a:r>
            <a:r>
              <a:rPr lang="en-ID" dirty="0" err="1"/>
              <a:t>lahir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PJB,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penyebab</a:t>
            </a:r>
            <a:r>
              <a:rPr lang="en-ID" dirty="0"/>
              <a:t> </a:t>
            </a:r>
            <a:r>
              <a:rPr lang="en-ID" dirty="0" err="1"/>
              <a:t>kesakitan</a:t>
            </a:r>
            <a:r>
              <a:rPr lang="en-ID" dirty="0"/>
              <a:t> dan </a:t>
            </a:r>
            <a:r>
              <a:rPr lang="en-ID" dirty="0" err="1"/>
              <a:t>kematian</a:t>
            </a:r>
            <a:r>
              <a:rPr lang="en-ID" dirty="0"/>
              <a:t> pada </a:t>
            </a:r>
            <a:r>
              <a:rPr lang="en-ID" dirty="0" err="1"/>
              <a:t>bayi</a:t>
            </a:r>
            <a:r>
              <a:rPr lang="en-ID" dirty="0"/>
              <a:t> </a:t>
            </a:r>
            <a:r>
              <a:rPr lang="en-ID" dirty="0" err="1"/>
              <a:t>bila</a:t>
            </a:r>
            <a:r>
              <a:rPr lang="en-ID" dirty="0"/>
              <a:t> </a:t>
            </a:r>
            <a:r>
              <a:rPr lang="en-ID" dirty="0" err="1"/>
              <a:t>terlambat</a:t>
            </a:r>
            <a:r>
              <a:rPr lang="en-ID" dirty="0"/>
              <a:t> </a:t>
            </a:r>
            <a:r>
              <a:rPr lang="en-ID" dirty="0" err="1"/>
              <a:t>didiagnosis</a:t>
            </a:r>
            <a:r>
              <a:rPr lang="en-ID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868027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1923E-5154-41B7-9B84-AFE70D0BD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Anamnesis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6A636-EAB5-4AD1-80E7-A9B1C8FA4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Identifikasi</a:t>
            </a:r>
            <a:r>
              <a:rPr lang="en-ID" dirty="0"/>
              <a:t> </a:t>
            </a:r>
            <a:r>
              <a:rPr lang="en-ID" dirty="0" err="1"/>
              <a:t>Faktor</a:t>
            </a:r>
            <a:r>
              <a:rPr lang="en-ID" dirty="0"/>
              <a:t> </a:t>
            </a:r>
            <a:r>
              <a:rPr lang="en-ID" dirty="0" err="1"/>
              <a:t>Risiko</a:t>
            </a:r>
            <a:r>
              <a:rPr lang="en-ID" dirty="0"/>
              <a:t>  </a:t>
            </a:r>
          </a:p>
          <a:p>
            <a:r>
              <a:rPr lang="en-ID" dirty="0" err="1"/>
              <a:t>Kondisi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penyakit</a:t>
            </a:r>
            <a:r>
              <a:rPr lang="en-ID" dirty="0"/>
              <a:t> pada </a:t>
            </a:r>
            <a:r>
              <a:rPr lang="en-ID" dirty="0" err="1"/>
              <a:t>ibu</a:t>
            </a:r>
            <a:r>
              <a:rPr lang="en-ID" dirty="0"/>
              <a:t>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hamil</a:t>
            </a:r>
            <a:r>
              <a:rPr lang="en-ID" dirty="0"/>
              <a:t>, </a:t>
            </a:r>
          </a:p>
          <a:p>
            <a:r>
              <a:rPr lang="en-ID" dirty="0" err="1"/>
              <a:t>umur</a:t>
            </a:r>
            <a:r>
              <a:rPr lang="en-ID" dirty="0"/>
              <a:t> </a:t>
            </a:r>
            <a:r>
              <a:rPr lang="en-ID" dirty="0" err="1"/>
              <a:t>kehamilan</a:t>
            </a:r>
            <a:r>
              <a:rPr lang="en-ID" dirty="0"/>
              <a:t>, </a:t>
            </a:r>
          </a:p>
          <a:p>
            <a:r>
              <a:rPr lang="en-ID" dirty="0" err="1"/>
              <a:t>infeksi</a:t>
            </a:r>
            <a:r>
              <a:rPr lang="en-ID" dirty="0"/>
              <a:t> perinatal, </a:t>
            </a:r>
          </a:p>
          <a:p>
            <a:r>
              <a:rPr lang="en-ID" dirty="0" err="1"/>
              <a:t>kelainan</a:t>
            </a:r>
            <a:r>
              <a:rPr lang="en-ID" dirty="0"/>
              <a:t> </a:t>
            </a:r>
            <a:r>
              <a:rPr lang="en-ID" dirty="0" err="1"/>
              <a:t>genetis</a:t>
            </a:r>
            <a:r>
              <a:rPr lang="en-ID" dirty="0"/>
              <a:t>, </a:t>
            </a:r>
          </a:p>
          <a:p>
            <a:r>
              <a:rPr lang="en-ID" dirty="0" err="1"/>
              <a:t>riwayat</a:t>
            </a:r>
            <a:r>
              <a:rPr lang="en-ID" dirty="0"/>
              <a:t> </a:t>
            </a:r>
            <a:r>
              <a:rPr lang="en-ID" dirty="0" err="1"/>
              <a:t>keluarga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PJB, </a:t>
            </a:r>
          </a:p>
          <a:p>
            <a:r>
              <a:rPr lang="en-ID" dirty="0" err="1"/>
              <a:t>Fetal</a:t>
            </a:r>
            <a:r>
              <a:rPr lang="en-ID" dirty="0"/>
              <a:t> echo yang </a:t>
            </a:r>
            <a:r>
              <a:rPr lang="en-ID" dirty="0" err="1"/>
              <a:t>mengindikasikan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PJB. </a:t>
            </a:r>
          </a:p>
        </p:txBody>
      </p:sp>
    </p:spTree>
    <p:extLst>
      <p:ext uri="{BB962C8B-B14F-4D97-AF65-F5344CB8AC3E}">
        <p14:creationId xmlns:p14="http://schemas.microsoft.com/office/powerpoint/2010/main" val="378500857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1923E-5154-41B7-9B84-AFE70D0BD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Anamnesis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6A636-EAB5-4AD1-80E7-A9B1C8FA4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D" dirty="0" err="1"/>
              <a:t>Risiko</a:t>
            </a:r>
            <a:r>
              <a:rPr lang="en-ID" dirty="0"/>
              <a:t> </a:t>
            </a:r>
            <a:r>
              <a:rPr lang="en-ID" dirty="0" err="1"/>
              <a:t>terjadinya</a:t>
            </a:r>
            <a:r>
              <a:rPr lang="en-ID" dirty="0"/>
              <a:t> PJB </a:t>
            </a:r>
            <a:r>
              <a:rPr lang="en-ID" dirty="0" err="1"/>
              <a:t>meningkat</a:t>
            </a:r>
            <a:r>
              <a:rPr lang="en-ID" dirty="0"/>
              <a:t> </a:t>
            </a:r>
            <a:r>
              <a:rPr lang="en-ID" dirty="0" err="1"/>
              <a:t>bila</a:t>
            </a:r>
            <a:r>
              <a:rPr lang="en-ID" dirty="0"/>
              <a:t> </a:t>
            </a:r>
            <a:r>
              <a:rPr lang="en-ID" dirty="0" err="1"/>
              <a:t>terdapat</a:t>
            </a:r>
            <a:r>
              <a:rPr lang="en-ID" dirty="0"/>
              <a:t> </a:t>
            </a:r>
            <a:r>
              <a:rPr lang="en-ID" dirty="0" err="1"/>
              <a:t>riwayat</a:t>
            </a:r>
            <a:r>
              <a:rPr lang="en-ID" dirty="0"/>
              <a:t> </a:t>
            </a:r>
            <a:r>
              <a:rPr lang="en-ID" dirty="0" err="1"/>
              <a:t>keluarga</a:t>
            </a:r>
            <a:r>
              <a:rPr lang="en-ID" dirty="0"/>
              <a:t>, </a:t>
            </a:r>
            <a:r>
              <a:rPr lang="en-ID" dirty="0" err="1"/>
              <a:t>terutama</a:t>
            </a:r>
            <a:r>
              <a:rPr lang="en-ID" dirty="0"/>
              <a:t> ayah, </a:t>
            </a:r>
            <a:r>
              <a:rPr lang="en-ID" dirty="0" err="1"/>
              <a:t>ibu</a:t>
            </a:r>
            <a:r>
              <a:rPr lang="en-ID" dirty="0"/>
              <a:t>, dan </a:t>
            </a:r>
            <a:r>
              <a:rPr lang="en-ID" dirty="0" err="1"/>
              <a:t>saudara</a:t>
            </a:r>
            <a:r>
              <a:rPr lang="en-ID" dirty="0"/>
              <a:t> </a:t>
            </a:r>
            <a:r>
              <a:rPr lang="en-ID" dirty="0" err="1"/>
              <a:t>kandung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PJB, </a:t>
            </a:r>
            <a:r>
              <a:rPr lang="en-ID" dirty="0" err="1"/>
              <a:t>kelahiran</a:t>
            </a:r>
            <a:r>
              <a:rPr lang="en-ID" dirty="0"/>
              <a:t> </a:t>
            </a:r>
            <a:r>
              <a:rPr lang="en-ID" dirty="0" err="1"/>
              <a:t>kurang</a:t>
            </a:r>
            <a:r>
              <a:rPr lang="en-ID" dirty="0"/>
              <a:t> </a:t>
            </a:r>
            <a:r>
              <a:rPr lang="en-ID" dirty="0" err="1"/>
              <a:t>bulan</a:t>
            </a:r>
            <a:r>
              <a:rPr lang="en-ID" dirty="0"/>
              <a:t>,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penyakit</a:t>
            </a:r>
            <a:r>
              <a:rPr lang="en-ID" dirty="0"/>
              <a:t> pada </a:t>
            </a:r>
            <a:r>
              <a:rPr lang="en-ID" dirty="0" err="1"/>
              <a:t>ibu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diabetes mellitus, </a:t>
            </a:r>
            <a:r>
              <a:rPr lang="en-ID" dirty="0" err="1"/>
              <a:t>hipertensi</a:t>
            </a:r>
            <a:r>
              <a:rPr lang="en-ID" dirty="0"/>
              <a:t>, </a:t>
            </a:r>
            <a:r>
              <a:rPr lang="en-ID" dirty="0" err="1"/>
              <a:t>obesitas</a:t>
            </a:r>
            <a:r>
              <a:rPr lang="en-ID" dirty="0"/>
              <a:t>, phenylketonuria, </a:t>
            </a:r>
            <a:r>
              <a:rPr lang="en-ID" dirty="0" err="1"/>
              <a:t>kelainan</a:t>
            </a:r>
            <a:r>
              <a:rPr lang="en-ID" dirty="0"/>
              <a:t> thyroid, lupus, dan </a:t>
            </a:r>
            <a:r>
              <a:rPr lang="en-ID" dirty="0" err="1"/>
              <a:t>epilepsi</a:t>
            </a:r>
            <a:r>
              <a:rPr lang="en-ID" dirty="0"/>
              <a:t>. </a:t>
            </a:r>
          </a:p>
          <a:p>
            <a:r>
              <a:rPr lang="en-ID" dirty="0" err="1"/>
              <a:t>Penggunaan</a:t>
            </a:r>
            <a:r>
              <a:rPr lang="en-ID" dirty="0"/>
              <a:t> </a:t>
            </a:r>
            <a:r>
              <a:rPr lang="en-ID" dirty="0" err="1"/>
              <a:t>obat-obatan</a:t>
            </a:r>
            <a:r>
              <a:rPr lang="en-ID" dirty="0"/>
              <a:t> </a:t>
            </a:r>
            <a:r>
              <a:rPr lang="en-ID" dirty="0" err="1"/>
              <a:t>selama</a:t>
            </a:r>
            <a:r>
              <a:rPr lang="en-ID" dirty="0"/>
              <a:t> </a:t>
            </a:r>
            <a:r>
              <a:rPr lang="en-ID" dirty="0" err="1"/>
              <a:t>kehamilan</a:t>
            </a:r>
            <a:r>
              <a:rPr lang="en-ID" dirty="0"/>
              <a:t>,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fenitoin</a:t>
            </a:r>
            <a:r>
              <a:rPr lang="en-ID" dirty="0"/>
              <a:t> dan retinoic acid, </a:t>
            </a:r>
            <a:r>
              <a:rPr lang="en-ID" dirty="0" err="1"/>
              <a:t>merokok</a:t>
            </a:r>
            <a:r>
              <a:rPr lang="en-ID" dirty="0"/>
              <a:t>, </a:t>
            </a:r>
            <a:r>
              <a:rPr lang="en-ID" dirty="0" err="1"/>
              <a:t>konsumsi</a:t>
            </a:r>
            <a:r>
              <a:rPr lang="en-ID" dirty="0"/>
              <a:t> </a:t>
            </a:r>
            <a:r>
              <a:rPr lang="en-ID" dirty="0" err="1"/>
              <a:t>alkohol</a:t>
            </a:r>
            <a:r>
              <a:rPr lang="en-ID" dirty="0"/>
              <a:t>, </a:t>
            </a:r>
            <a:r>
              <a:rPr lang="en-ID" dirty="0" err="1"/>
              <a:t>infeksi</a:t>
            </a:r>
            <a:r>
              <a:rPr lang="en-ID" dirty="0"/>
              <a:t> rubella, influenza </a:t>
            </a:r>
            <a:r>
              <a:rPr lang="en-ID" dirty="0" err="1"/>
              <a:t>atau</a:t>
            </a:r>
            <a:r>
              <a:rPr lang="en-ID" dirty="0"/>
              <a:t> flu-like illness </a:t>
            </a:r>
            <a:r>
              <a:rPr lang="en-ID" dirty="0" err="1"/>
              <a:t>dihubungkan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peningkatan</a:t>
            </a:r>
            <a:r>
              <a:rPr lang="en-ID" dirty="0"/>
              <a:t> </a:t>
            </a:r>
            <a:r>
              <a:rPr lang="en-ID" dirty="0" err="1"/>
              <a:t>risiko</a:t>
            </a:r>
            <a:r>
              <a:rPr lang="en-ID" dirty="0"/>
              <a:t> </a:t>
            </a:r>
            <a:r>
              <a:rPr lang="en-ID" dirty="0" err="1"/>
              <a:t>terjadinya</a:t>
            </a:r>
            <a:r>
              <a:rPr lang="en-ID" dirty="0"/>
              <a:t> PJB. </a:t>
            </a:r>
          </a:p>
          <a:p>
            <a:r>
              <a:rPr lang="en-ID" dirty="0"/>
              <a:t>Congenital cardiomyopathy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disebabkan</a:t>
            </a:r>
            <a:r>
              <a:rPr lang="en-ID" dirty="0"/>
              <a:t> oleh cytomegalovirus, coxsackie, herpes virus 6, parvovirus B19, herpes simplex, toxoplasmosis gondii, dan human immunodeficiency virus (HIV). </a:t>
            </a:r>
          </a:p>
          <a:p>
            <a:r>
              <a:rPr lang="en-ID" dirty="0" err="1"/>
              <a:t>Kelainan</a:t>
            </a:r>
            <a:r>
              <a:rPr lang="en-ID" dirty="0"/>
              <a:t> </a:t>
            </a:r>
            <a:r>
              <a:rPr lang="en-ID" dirty="0" err="1"/>
              <a:t>genetik</a:t>
            </a:r>
            <a:r>
              <a:rPr lang="en-ID" dirty="0"/>
              <a:t> (7%) dan </a:t>
            </a:r>
            <a:r>
              <a:rPr lang="en-ID" dirty="0" err="1"/>
              <a:t>kelainan</a:t>
            </a:r>
            <a:r>
              <a:rPr lang="en-ID" dirty="0"/>
              <a:t> </a:t>
            </a:r>
            <a:r>
              <a:rPr lang="en-ID" dirty="0" err="1"/>
              <a:t>ekstrakardiak</a:t>
            </a:r>
            <a:r>
              <a:rPr lang="en-ID" dirty="0"/>
              <a:t> (22%) </a:t>
            </a:r>
            <a:r>
              <a:rPr lang="en-ID" dirty="0" err="1"/>
              <a:t>sering</a:t>
            </a:r>
            <a:r>
              <a:rPr lang="en-ID" dirty="0"/>
              <a:t> </a:t>
            </a:r>
            <a:r>
              <a:rPr lang="en-ID" dirty="0" err="1"/>
              <a:t>ditemukan</a:t>
            </a:r>
            <a:r>
              <a:rPr lang="en-ID" dirty="0"/>
              <a:t> pada </a:t>
            </a:r>
            <a:r>
              <a:rPr lang="en-ID" dirty="0" err="1"/>
              <a:t>bayi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PJB.</a:t>
            </a:r>
          </a:p>
        </p:txBody>
      </p:sp>
    </p:spTree>
    <p:extLst>
      <p:ext uri="{BB962C8B-B14F-4D97-AF65-F5344CB8AC3E}">
        <p14:creationId xmlns:p14="http://schemas.microsoft.com/office/powerpoint/2010/main" val="324730915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96AE1-0259-46FB-AA9B-4D7C20FEC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0551BB-554B-4E18-B6ED-EDD5FBBFA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60705"/>
          </a:xfrm>
        </p:spPr>
        <p:txBody>
          <a:bodyPr>
            <a:normAutofit/>
          </a:bodyPr>
          <a:lstStyle/>
          <a:p>
            <a:r>
              <a:rPr lang="en-ID" dirty="0" err="1"/>
              <a:t>Bayi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PJB </a:t>
            </a:r>
            <a:r>
              <a:rPr lang="en-ID" dirty="0" err="1"/>
              <a:t>kritis</a:t>
            </a:r>
            <a:r>
              <a:rPr lang="en-ID" dirty="0"/>
              <a:t> </a:t>
            </a:r>
            <a:r>
              <a:rPr lang="en-ID" dirty="0" err="1"/>
              <a:t>umumnya</a:t>
            </a:r>
            <a:r>
              <a:rPr lang="en-ID" dirty="0"/>
              <a:t> </a:t>
            </a:r>
            <a:r>
              <a:rPr lang="en-ID" dirty="0" err="1"/>
              <a:t>mempunyai</a:t>
            </a:r>
            <a:r>
              <a:rPr lang="en-ID" dirty="0"/>
              <a:t> </a:t>
            </a:r>
            <a:r>
              <a:rPr lang="en-ID" dirty="0" err="1"/>
              <a:t>riwayat</a:t>
            </a:r>
            <a:r>
              <a:rPr lang="en-ID" dirty="0"/>
              <a:t> </a:t>
            </a:r>
            <a:r>
              <a:rPr lang="en-ID" dirty="0" err="1"/>
              <a:t>persalinan</a:t>
            </a:r>
            <a:r>
              <a:rPr lang="en-ID" dirty="0"/>
              <a:t>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komplikasi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APGAR score yang </a:t>
            </a:r>
            <a:r>
              <a:rPr lang="en-ID" dirty="0" err="1"/>
              <a:t>baik</a:t>
            </a:r>
            <a:r>
              <a:rPr lang="en-ID" dirty="0"/>
              <a:t>. </a:t>
            </a:r>
          </a:p>
          <a:p>
            <a:r>
              <a:rPr lang="en-ID" dirty="0" err="1"/>
              <a:t>Gejala</a:t>
            </a:r>
            <a:r>
              <a:rPr lang="en-ID" dirty="0"/>
              <a:t> dan </a:t>
            </a:r>
            <a:r>
              <a:rPr lang="en-ID" dirty="0" err="1"/>
              <a:t>tanda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tampak</a:t>
            </a:r>
            <a:r>
              <a:rPr lang="en-ID" dirty="0"/>
              <a:t> </a:t>
            </a:r>
            <a:r>
              <a:rPr lang="en-ID" dirty="0" err="1"/>
              <a:t>setelah</a:t>
            </a:r>
            <a:r>
              <a:rPr lang="en-ID" dirty="0"/>
              <a:t> </a:t>
            </a:r>
            <a:r>
              <a:rPr lang="en-ID" dirty="0" err="1"/>
              <a:t>persalinan</a:t>
            </a:r>
            <a:r>
              <a:rPr lang="en-ID" dirty="0"/>
              <a:t>,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dipengaruhi</a:t>
            </a:r>
            <a:r>
              <a:rPr lang="en-ID" dirty="0"/>
              <a:t> oleh </a:t>
            </a:r>
            <a:r>
              <a:rPr lang="en-ID" dirty="0" err="1"/>
              <a:t>perubahan</a:t>
            </a:r>
            <a:r>
              <a:rPr lang="en-ID" dirty="0"/>
              <a:t> </a:t>
            </a:r>
            <a:r>
              <a:rPr lang="en-ID" dirty="0" err="1"/>
              <a:t>sirkulasi</a:t>
            </a:r>
            <a:r>
              <a:rPr lang="en-ID" dirty="0"/>
              <a:t> </a:t>
            </a:r>
            <a:r>
              <a:rPr lang="en-ID" dirty="0" err="1"/>
              <a:t>transisisi</a:t>
            </a:r>
            <a:r>
              <a:rPr lang="en-ID" dirty="0"/>
              <a:t> yang </a:t>
            </a:r>
            <a:r>
              <a:rPr lang="en-ID" dirty="0" err="1"/>
              <a:t>terjadi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bertahap</a:t>
            </a:r>
            <a:r>
              <a:rPr lang="en-ID" dirty="0"/>
              <a:t>, </a:t>
            </a:r>
            <a:r>
              <a:rPr lang="en-ID" dirty="0" err="1"/>
              <a:t>beberapa</a:t>
            </a:r>
            <a:r>
              <a:rPr lang="en-ID" dirty="0"/>
              <a:t> jam, </a:t>
            </a:r>
            <a:r>
              <a:rPr lang="en-ID" dirty="0" err="1"/>
              <a:t>hari</a:t>
            </a:r>
            <a:r>
              <a:rPr lang="en-ID" dirty="0"/>
              <a:t> </a:t>
            </a:r>
            <a:r>
              <a:rPr lang="en-ID" dirty="0" err="1"/>
              <a:t>bahkan</a:t>
            </a:r>
            <a:r>
              <a:rPr lang="en-ID" dirty="0"/>
              <a:t> </a:t>
            </a:r>
            <a:r>
              <a:rPr lang="en-ID" dirty="0" err="1"/>
              <a:t>minggu</a:t>
            </a:r>
            <a:r>
              <a:rPr lang="en-ID" dirty="0"/>
              <a:t>. </a:t>
            </a:r>
          </a:p>
          <a:p>
            <a:r>
              <a:rPr lang="en-ID" dirty="0" err="1"/>
              <a:t>Duktus</a:t>
            </a:r>
            <a:r>
              <a:rPr lang="en-ID" dirty="0"/>
              <a:t> arteriosus </a:t>
            </a:r>
            <a:r>
              <a:rPr lang="en-ID" dirty="0" err="1"/>
              <a:t>masih</a:t>
            </a:r>
            <a:r>
              <a:rPr lang="en-ID" dirty="0"/>
              <a:t> </a:t>
            </a:r>
            <a:r>
              <a:rPr lang="en-ID" dirty="0" err="1"/>
              <a:t>memberikan</a:t>
            </a:r>
            <a:r>
              <a:rPr lang="en-ID" dirty="0"/>
              <a:t> </a:t>
            </a:r>
            <a:r>
              <a:rPr lang="en-ID" dirty="0" err="1"/>
              <a:t>suplai</a:t>
            </a:r>
            <a:r>
              <a:rPr lang="en-ID" dirty="0"/>
              <a:t> </a:t>
            </a:r>
            <a:r>
              <a:rPr lang="en-ID" dirty="0" err="1"/>
              <a:t>darah</a:t>
            </a:r>
            <a:r>
              <a:rPr lang="en-ID" dirty="0"/>
              <a:t> yang </a:t>
            </a:r>
            <a:r>
              <a:rPr lang="en-ID" dirty="0" err="1"/>
              <a:t>adekuat</a:t>
            </a:r>
            <a:r>
              <a:rPr lang="en-ID" dirty="0"/>
              <a:t> </a:t>
            </a:r>
            <a:r>
              <a:rPr lang="en-ID" dirty="0" err="1"/>
              <a:t>segera</a:t>
            </a:r>
            <a:r>
              <a:rPr lang="en-ID" dirty="0"/>
              <a:t> </a:t>
            </a:r>
            <a:r>
              <a:rPr lang="en-ID" dirty="0" err="1"/>
              <a:t>setelah</a:t>
            </a:r>
            <a:r>
              <a:rPr lang="en-ID" dirty="0"/>
              <a:t> </a:t>
            </a:r>
            <a:r>
              <a:rPr lang="en-ID" dirty="0" err="1"/>
              <a:t>lahir</a:t>
            </a:r>
            <a:r>
              <a:rPr lang="en-ID" dirty="0"/>
              <a:t>,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sianosis</a:t>
            </a:r>
            <a:r>
              <a:rPr lang="en-ID" dirty="0"/>
              <a:t> </a:t>
            </a:r>
            <a:r>
              <a:rPr lang="en-ID" dirty="0" err="1"/>
              <a:t>belum</a:t>
            </a:r>
            <a:r>
              <a:rPr lang="en-ID" dirty="0"/>
              <a:t> </a:t>
            </a:r>
            <a:r>
              <a:rPr lang="en-ID" dirty="0" err="1"/>
              <a:t>muncul</a:t>
            </a:r>
            <a:r>
              <a:rPr lang="en-ID" dirty="0"/>
              <a:t>. </a:t>
            </a:r>
          </a:p>
          <a:p>
            <a:r>
              <a:rPr lang="en-ID" dirty="0" err="1"/>
              <a:t>Bayi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terlihat</a:t>
            </a:r>
            <a:r>
              <a:rPr lang="en-ID" dirty="0"/>
              <a:t> </a:t>
            </a:r>
            <a:r>
              <a:rPr lang="en-ID" dirty="0" err="1"/>
              <a:t>sianosis</a:t>
            </a:r>
            <a:r>
              <a:rPr lang="en-ID" dirty="0"/>
              <a:t> </a:t>
            </a:r>
            <a:r>
              <a:rPr lang="en-ID" dirty="0" err="1"/>
              <a:t>terutama</a:t>
            </a:r>
            <a:r>
              <a:rPr lang="en-ID" dirty="0"/>
              <a:t> </a:t>
            </a:r>
            <a:r>
              <a:rPr lang="en-ID" dirty="0" err="1"/>
              <a:t>bila</a:t>
            </a:r>
            <a:r>
              <a:rPr lang="en-ID" dirty="0"/>
              <a:t> </a:t>
            </a:r>
            <a:r>
              <a:rPr lang="en-ID" dirty="0" err="1"/>
              <a:t>minum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menangis</a:t>
            </a:r>
            <a:r>
              <a:rPr lang="en-ID" dirty="0"/>
              <a:t>, dan </a:t>
            </a:r>
            <a:r>
              <a:rPr lang="en-ID" dirty="0" err="1"/>
              <a:t>seringkali</a:t>
            </a:r>
            <a:r>
              <a:rPr lang="en-ID" dirty="0"/>
              <a:t>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disertai</a:t>
            </a:r>
            <a:r>
              <a:rPr lang="en-ID" dirty="0"/>
              <a:t> distress </a:t>
            </a:r>
            <a:r>
              <a:rPr lang="en-ID" dirty="0" err="1"/>
              <a:t>nafas</a:t>
            </a:r>
            <a:r>
              <a:rPr lang="en-ID" dirty="0"/>
              <a:t>, </a:t>
            </a:r>
            <a:r>
              <a:rPr lang="en-ID" dirty="0" err="1"/>
              <a:t>retraksi</a:t>
            </a:r>
            <a:r>
              <a:rPr lang="en-ID" dirty="0"/>
              <a:t>, grunting,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pernafasan</a:t>
            </a:r>
            <a:r>
              <a:rPr lang="en-ID" dirty="0"/>
              <a:t> </a:t>
            </a:r>
            <a:r>
              <a:rPr lang="en-ID" dirty="0" err="1"/>
              <a:t>cuping</a:t>
            </a:r>
            <a:r>
              <a:rPr lang="en-ID" dirty="0"/>
              <a:t> </a:t>
            </a:r>
            <a:r>
              <a:rPr lang="en-ID" dirty="0" err="1"/>
              <a:t>hidung</a:t>
            </a:r>
            <a:r>
              <a:rPr lang="en-ID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088307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7B4F8-93B7-4679-ACC2-9F04823FE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FB0345-D7D7-40A3-AEBD-049AF4F20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73958"/>
          </a:xfrm>
        </p:spPr>
        <p:txBody>
          <a:bodyPr>
            <a:normAutofit fontScale="92500" lnSpcReduction="20000"/>
          </a:bodyPr>
          <a:lstStyle/>
          <a:p>
            <a:r>
              <a:rPr lang="en-ID" dirty="0" err="1"/>
              <a:t>Bayi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perfusi</a:t>
            </a:r>
            <a:r>
              <a:rPr lang="en-ID" dirty="0"/>
              <a:t> </a:t>
            </a:r>
            <a:r>
              <a:rPr lang="en-ID" dirty="0" err="1"/>
              <a:t>sistemik</a:t>
            </a:r>
            <a:r>
              <a:rPr lang="en-ID" dirty="0"/>
              <a:t> yang </a:t>
            </a:r>
            <a:r>
              <a:rPr lang="en-ID" dirty="0" err="1"/>
              <a:t>menurun</a:t>
            </a:r>
            <a:r>
              <a:rPr lang="en-ID" dirty="0"/>
              <a:t> </a:t>
            </a:r>
            <a:r>
              <a:rPr lang="en-ID" dirty="0" err="1"/>
              <a:t>umumnya</a:t>
            </a:r>
            <a:r>
              <a:rPr lang="en-ID" dirty="0"/>
              <a:t> </a:t>
            </a:r>
            <a:r>
              <a:rPr lang="en-ID" dirty="0" err="1"/>
              <a:t>stabil</a:t>
            </a:r>
            <a:r>
              <a:rPr lang="en-ID" dirty="0"/>
              <a:t> </a:t>
            </a:r>
            <a:r>
              <a:rPr lang="en-ID" dirty="0" err="1"/>
              <a:t>segera</a:t>
            </a:r>
            <a:r>
              <a:rPr lang="en-ID" dirty="0"/>
              <a:t> </a:t>
            </a:r>
            <a:r>
              <a:rPr lang="en-ID" dirty="0" err="1"/>
              <a:t>setelah</a:t>
            </a:r>
            <a:r>
              <a:rPr lang="en-ID" dirty="0"/>
              <a:t> </a:t>
            </a:r>
            <a:r>
              <a:rPr lang="en-ID" dirty="0" err="1"/>
              <a:t>lahir</a:t>
            </a:r>
            <a:r>
              <a:rPr lang="en-ID" dirty="0"/>
              <a:t> </a:t>
            </a:r>
            <a:r>
              <a:rPr lang="en-ID" dirty="0" err="1"/>
              <a:t>tetapi</a:t>
            </a:r>
            <a:r>
              <a:rPr lang="en-ID" dirty="0"/>
              <a:t> </a:t>
            </a:r>
            <a:r>
              <a:rPr lang="en-ID" dirty="0" err="1"/>
              <a:t>kemudian</a:t>
            </a:r>
            <a:r>
              <a:rPr lang="en-ID" dirty="0"/>
              <a:t> </a:t>
            </a:r>
            <a:r>
              <a:rPr lang="en-ID" dirty="0" err="1"/>
              <a:t>memperlihatkan</a:t>
            </a:r>
            <a:r>
              <a:rPr lang="en-ID" dirty="0"/>
              <a:t> </a:t>
            </a:r>
            <a:r>
              <a:rPr lang="en-ID" dirty="0" err="1"/>
              <a:t>minum</a:t>
            </a:r>
            <a:r>
              <a:rPr lang="en-ID" dirty="0"/>
              <a:t> yang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adekuat</a:t>
            </a:r>
            <a:r>
              <a:rPr lang="en-ID" dirty="0"/>
              <a:t>, </a:t>
            </a:r>
            <a:r>
              <a:rPr lang="en-ID" dirty="0" err="1"/>
              <a:t>tampak</a:t>
            </a:r>
            <a:r>
              <a:rPr lang="en-ID" dirty="0"/>
              <a:t> </a:t>
            </a:r>
            <a:r>
              <a:rPr lang="en-ID" dirty="0" err="1"/>
              <a:t>pucat</a:t>
            </a:r>
            <a:r>
              <a:rPr lang="en-ID" dirty="0"/>
              <a:t>, diaphoresis dan </a:t>
            </a:r>
            <a:r>
              <a:rPr lang="en-ID" dirty="0" err="1"/>
              <a:t>takipneu</a:t>
            </a:r>
            <a:r>
              <a:rPr lang="en-ID" dirty="0"/>
              <a:t>, yang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terjadi</a:t>
            </a:r>
            <a:r>
              <a:rPr lang="en-ID" dirty="0"/>
              <a:t> </a:t>
            </a:r>
            <a:r>
              <a:rPr lang="en-ID" dirty="0" err="1"/>
              <a:t>sampai</a:t>
            </a:r>
            <a:r>
              <a:rPr lang="en-ID" dirty="0"/>
              <a:t> 3-4 </a:t>
            </a:r>
            <a:r>
              <a:rPr lang="en-ID" dirty="0" err="1"/>
              <a:t>minggu</a:t>
            </a:r>
            <a:r>
              <a:rPr lang="en-ID" dirty="0"/>
              <a:t> </a:t>
            </a:r>
            <a:r>
              <a:rPr lang="en-ID" dirty="0" err="1"/>
              <a:t>setelah</a:t>
            </a:r>
            <a:r>
              <a:rPr lang="en-ID" dirty="0"/>
              <a:t> </a:t>
            </a:r>
            <a:r>
              <a:rPr lang="en-ID" dirty="0" err="1"/>
              <a:t>lahir</a:t>
            </a:r>
            <a:r>
              <a:rPr lang="en-ID" dirty="0"/>
              <a:t>. </a:t>
            </a:r>
          </a:p>
          <a:p>
            <a:r>
              <a:rPr lang="en-ID" dirty="0" err="1"/>
              <a:t>Takipneu</a:t>
            </a:r>
            <a:r>
              <a:rPr lang="en-ID" dirty="0"/>
              <a:t> yang </a:t>
            </a:r>
            <a:r>
              <a:rPr lang="en-ID" dirty="0" err="1"/>
              <a:t>terjadi</a:t>
            </a:r>
            <a:r>
              <a:rPr lang="en-ID" dirty="0"/>
              <a:t> pada PJB </a:t>
            </a:r>
            <a:r>
              <a:rPr lang="en-ID" dirty="0" err="1"/>
              <a:t>umumnya</a:t>
            </a:r>
            <a:r>
              <a:rPr lang="en-ID" dirty="0"/>
              <a:t> </a:t>
            </a:r>
            <a:r>
              <a:rPr lang="en-ID" dirty="0" err="1"/>
              <a:t>terjadi</a:t>
            </a:r>
            <a:r>
              <a:rPr lang="en-ID" dirty="0"/>
              <a:t> </a:t>
            </a:r>
            <a:r>
              <a:rPr lang="en-ID" dirty="0" err="1"/>
              <a:t>perlahan</a:t>
            </a:r>
            <a:r>
              <a:rPr lang="en-ID" dirty="0"/>
              <a:t> </a:t>
            </a:r>
            <a:r>
              <a:rPr lang="en-ID" dirty="0" err="1"/>
              <a:t>mengikuti</a:t>
            </a:r>
            <a:r>
              <a:rPr lang="en-ID" dirty="0"/>
              <a:t> </a:t>
            </a:r>
            <a:r>
              <a:rPr lang="en-ID" dirty="0" err="1"/>
              <a:t>penurunan</a:t>
            </a:r>
            <a:r>
              <a:rPr lang="en-ID" dirty="0"/>
              <a:t> </a:t>
            </a:r>
            <a:r>
              <a:rPr lang="en-ID" dirty="0" err="1"/>
              <a:t>resistensi</a:t>
            </a:r>
            <a:r>
              <a:rPr lang="en-ID" dirty="0"/>
              <a:t> </a:t>
            </a:r>
            <a:r>
              <a:rPr lang="en-ID" dirty="0" err="1"/>
              <a:t>vaskular</a:t>
            </a:r>
            <a:r>
              <a:rPr lang="en-ID" dirty="0"/>
              <a:t> </a:t>
            </a:r>
            <a:r>
              <a:rPr lang="en-ID" dirty="0" err="1"/>
              <a:t>paru</a:t>
            </a:r>
            <a:r>
              <a:rPr lang="en-ID" dirty="0"/>
              <a:t>, </a:t>
            </a:r>
            <a:r>
              <a:rPr lang="en-ID" dirty="0" err="1"/>
              <a:t>berbeda</a:t>
            </a:r>
            <a:r>
              <a:rPr lang="en-ID" dirty="0"/>
              <a:t> pada </a:t>
            </a:r>
            <a:r>
              <a:rPr lang="en-ID" dirty="0" err="1"/>
              <a:t>kelainan</a:t>
            </a:r>
            <a:r>
              <a:rPr lang="en-ID" dirty="0"/>
              <a:t> </a:t>
            </a:r>
            <a:r>
              <a:rPr lang="en-ID" dirty="0" err="1"/>
              <a:t>saluran</a:t>
            </a:r>
            <a:r>
              <a:rPr lang="en-ID" dirty="0"/>
              <a:t> </a:t>
            </a:r>
            <a:r>
              <a:rPr lang="en-ID" dirty="0" err="1"/>
              <a:t>nafas</a:t>
            </a:r>
            <a:r>
              <a:rPr lang="en-ID" dirty="0"/>
              <a:t> dan </a:t>
            </a:r>
            <a:r>
              <a:rPr lang="en-ID" dirty="0" err="1"/>
              <a:t>paru</a:t>
            </a:r>
            <a:r>
              <a:rPr lang="en-ID" dirty="0"/>
              <a:t> yang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sering</a:t>
            </a:r>
            <a:r>
              <a:rPr lang="en-ID" dirty="0"/>
              <a:t> </a:t>
            </a:r>
            <a:r>
              <a:rPr lang="en-ID" dirty="0" err="1"/>
              <a:t>terjadi</a:t>
            </a:r>
            <a:r>
              <a:rPr lang="en-ID" dirty="0"/>
              <a:t> </a:t>
            </a:r>
            <a:r>
              <a:rPr lang="en-ID" dirty="0" err="1"/>
              <a:t>segera</a:t>
            </a:r>
            <a:r>
              <a:rPr lang="en-ID" dirty="0"/>
              <a:t> </a:t>
            </a:r>
            <a:r>
              <a:rPr lang="en-ID" dirty="0" err="1"/>
              <a:t>setelah</a:t>
            </a:r>
            <a:r>
              <a:rPr lang="en-ID" dirty="0"/>
              <a:t> </a:t>
            </a:r>
            <a:r>
              <a:rPr lang="en-ID" dirty="0" err="1"/>
              <a:t>lahir</a:t>
            </a:r>
            <a:r>
              <a:rPr lang="en-ID" dirty="0"/>
              <a:t>. </a:t>
            </a:r>
            <a:br>
              <a:rPr lang="en-ID" dirty="0"/>
            </a:br>
            <a:endParaRPr lang="en-ID" dirty="0"/>
          </a:p>
          <a:p>
            <a:r>
              <a:rPr lang="en-ID" dirty="0" err="1"/>
              <a:t>Sianosis</a:t>
            </a:r>
            <a:r>
              <a:rPr lang="en-ID" dirty="0"/>
              <a:t> pada </a:t>
            </a:r>
            <a:r>
              <a:rPr lang="en-ID" dirty="0" err="1"/>
              <a:t>bayi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kelainan</a:t>
            </a:r>
            <a:r>
              <a:rPr lang="en-ID" dirty="0"/>
              <a:t> </a:t>
            </a:r>
            <a:r>
              <a:rPr lang="en-ID" dirty="0" err="1"/>
              <a:t>paru</a:t>
            </a:r>
            <a:r>
              <a:rPr lang="en-ID" dirty="0"/>
              <a:t> primer </a:t>
            </a:r>
            <a:r>
              <a:rPr lang="en-ID" dirty="0" err="1"/>
              <a:t>umumnya</a:t>
            </a:r>
            <a:r>
              <a:rPr lang="en-ID" dirty="0"/>
              <a:t> </a:t>
            </a:r>
            <a:r>
              <a:rPr lang="en-ID" dirty="0" err="1"/>
              <a:t>disertai</a:t>
            </a:r>
            <a:r>
              <a:rPr lang="en-ID" dirty="0"/>
              <a:t> distress </a:t>
            </a:r>
            <a:r>
              <a:rPr lang="en-ID" dirty="0" err="1"/>
              <a:t>nafas</a:t>
            </a:r>
            <a:r>
              <a:rPr lang="en-ID" dirty="0"/>
              <a:t> yang </a:t>
            </a:r>
            <a:r>
              <a:rPr lang="en-ID" dirty="0" err="1"/>
              <a:t>berat</a:t>
            </a:r>
            <a:r>
              <a:rPr lang="en-ID" dirty="0"/>
              <a:t> yang </a:t>
            </a:r>
            <a:r>
              <a:rPr lang="en-ID" dirty="0" err="1"/>
              <a:t>memerlukan</a:t>
            </a:r>
            <a:r>
              <a:rPr lang="en-ID" dirty="0"/>
              <a:t> </a:t>
            </a:r>
            <a:r>
              <a:rPr lang="en-ID" dirty="0" err="1"/>
              <a:t>ventilasi</a:t>
            </a:r>
            <a:r>
              <a:rPr lang="en-ID" dirty="0"/>
              <a:t> </a:t>
            </a:r>
            <a:r>
              <a:rPr lang="en-ID" dirty="0" err="1"/>
              <a:t>mekanik</a:t>
            </a:r>
            <a:r>
              <a:rPr lang="en-ID" dirty="0"/>
              <a:t>. </a:t>
            </a:r>
            <a:r>
              <a:rPr lang="en-ID" dirty="0" err="1"/>
              <a:t>Bayi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hipertensi</a:t>
            </a:r>
            <a:r>
              <a:rPr lang="en-ID" dirty="0"/>
              <a:t> pulmonal </a:t>
            </a:r>
            <a:r>
              <a:rPr lang="en-ID" dirty="0" err="1"/>
              <a:t>dengan</a:t>
            </a:r>
            <a:r>
              <a:rPr lang="en-ID" dirty="0"/>
              <a:t> distress </a:t>
            </a:r>
            <a:r>
              <a:rPr lang="en-ID" dirty="0" err="1"/>
              <a:t>nafas</a:t>
            </a:r>
            <a:r>
              <a:rPr lang="en-ID" dirty="0"/>
              <a:t> yang </a:t>
            </a:r>
            <a:r>
              <a:rPr lang="en-ID" dirty="0" err="1"/>
              <a:t>ringan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sedang</a:t>
            </a:r>
            <a:r>
              <a:rPr lang="en-ID" dirty="0"/>
              <a:t> </a:t>
            </a:r>
            <a:r>
              <a:rPr lang="en-ID" dirty="0" err="1"/>
              <a:t>disertai</a:t>
            </a:r>
            <a:r>
              <a:rPr lang="en-ID" dirty="0"/>
              <a:t> </a:t>
            </a:r>
            <a:r>
              <a:rPr lang="en-ID" dirty="0" err="1"/>
              <a:t>riwayat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faktor</a:t>
            </a:r>
            <a:r>
              <a:rPr lang="en-ID" dirty="0"/>
              <a:t> </a:t>
            </a:r>
            <a:r>
              <a:rPr lang="en-ID" dirty="0" err="1"/>
              <a:t>risiko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asfiksia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aspirasi</a:t>
            </a:r>
            <a:r>
              <a:rPr lang="en-ID" dirty="0"/>
              <a:t> meconium, </a:t>
            </a:r>
            <a:r>
              <a:rPr lang="en-ID" dirty="0" err="1"/>
              <a:t>kecil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masa </a:t>
            </a:r>
            <a:r>
              <a:rPr lang="en-ID" dirty="0" err="1"/>
              <a:t>kehamilan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penggunaan</a:t>
            </a:r>
            <a:r>
              <a:rPr lang="en-ID" dirty="0"/>
              <a:t> </a:t>
            </a:r>
            <a:r>
              <a:rPr lang="en-ID" dirty="0" err="1"/>
              <a:t>obat-obatan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NSAID pada </a:t>
            </a:r>
            <a:r>
              <a:rPr lang="en-ID" dirty="0" err="1"/>
              <a:t>ibu</a:t>
            </a:r>
            <a:r>
              <a:rPr lang="en-ID" dirty="0"/>
              <a:t>.  </a:t>
            </a:r>
          </a:p>
          <a:p>
            <a:r>
              <a:rPr lang="en-ID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3995074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439E7-358A-4CF8-AB70-61D396B98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Pemeriksaan</a:t>
            </a:r>
            <a:r>
              <a:rPr lang="en-ID" dirty="0"/>
              <a:t> </a:t>
            </a:r>
            <a:r>
              <a:rPr lang="en-ID" dirty="0" err="1"/>
              <a:t>Fisis</a:t>
            </a:r>
            <a:r>
              <a:rPr lang="en-ID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9D4CC-8158-4259-9FB5-06741512C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dirty="0" err="1"/>
              <a:t>Pemeriksaan</a:t>
            </a:r>
            <a:r>
              <a:rPr lang="en-ID" dirty="0"/>
              <a:t> </a:t>
            </a:r>
            <a:r>
              <a:rPr lang="en-ID" dirty="0" err="1"/>
              <a:t>fisis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dilakukan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sistematis</a:t>
            </a:r>
            <a:r>
              <a:rPr lang="en-ID" dirty="0"/>
              <a:t> dan </a:t>
            </a:r>
            <a:r>
              <a:rPr lang="en-ID" dirty="0" err="1"/>
              <a:t>lengkap</a:t>
            </a:r>
            <a:r>
              <a:rPr lang="en-ID" dirty="0"/>
              <a:t>, </a:t>
            </a:r>
            <a:r>
              <a:rPr lang="en-ID" dirty="0" err="1"/>
              <a:t>terutama</a:t>
            </a:r>
            <a:r>
              <a:rPr lang="en-ID" dirty="0"/>
              <a:t> </a:t>
            </a:r>
            <a:r>
              <a:rPr lang="en-ID" dirty="0" err="1"/>
              <a:t>difokuskan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mengenali</a:t>
            </a:r>
            <a:r>
              <a:rPr lang="en-ID" dirty="0"/>
              <a:t> </a:t>
            </a:r>
            <a:r>
              <a:rPr lang="en-ID" dirty="0" err="1"/>
              <a:t>tiga</a:t>
            </a:r>
            <a:r>
              <a:rPr lang="en-ID" dirty="0"/>
              <a:t> </a:t>
            </a:r>
            <a:r>
              <a:rPr lang="en-ID" dirty="0" err="1"/>
              <a:t>tanda</a:t>
            </a:r>
            <a:r>
              <a:rPr lang="en-ID" dirty="0"/>
              <a:t> </a:t>
            </a:r>
            <a:r>
              <a:rPr lang="en-ID" dirty="0" err="1"/>
              <a:t>utama</a:t>
            </a:r>
            <a:r>
              <a:rPr lang="en-ID" dirty="0"/>
              <a:t>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sianosis</a:t>
            </a:r>
            <a:r>
              <a:rPr lang="en-ID" dirty="0"/>
              <a:t>, </a:t>
            </a:r>
            <a:r>
              <a:rPr lang="en-ID" dirty="0" err="1"/>
              <a:t>perfusi</a:t>
            </a:r>
            <a:r>
              <a:rPr lang="en-ID" dirty="0"/>
              <a:t> </a:t>
            </a:r>
            <a:r>
              <a:rPr lang="en-ID" dirty="0" err="1"/>
              <a:t>sistemik</a:t>
            </a:r>
            <a:r>
              <a:rPr lang="en-ID" dirty="0"/>
              <a:t> yang </a:t>
            </a:r>
            <a:r>
              <a:rPr lang="en-ID" dirty="0" err="1"/>
              <a:t>menurun</a:t>
            </a:r>
            <a:r>
              <a:rPr lang="en-ID" dirty="0"/>
              <a:t> dan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tanda</a:t>
            </a:r>
            <a:r>
              <a:rPr lang="en-ID" dirty="0"/>
              <a:t> </a:t>
            </a:r>
            <a:r>
              <a:rPr lang="en-ID" dirty="0" err="1"/>
              <a:t>gangguan</a:t>
            </a:r>
            <a:r>
              <a:rPr lang="en-ID" dirty="0"/>
              <a:t> </a:t>
            </a:r>
            <a:r>
              <a:rPr lang="en-ID" dirty="0" err="1"/>
              <a:t>nafas</a:t>
            </a:r>
            <a:r>
              <a:rPr lang="en-ID" dirty="0"/>
              <a:t>, </a:t>
            </a:r>
            <a:r>
              <a:rPr lang="en-ID" dirty="0" err="1"/>
              <a:t>terutama</a:t>
            </a:r>
            <a:r>
              <a:rPr lang="en-ID" dirty="0"/>
              <a:t> </a:t>
            </a:r>
            <a:r>
              <a:rPr lang="en-ID" dirty="0" err="1"/>
              <a:t>takipneu</a:t>
            </a:r>
            <a:r>
              <a:rPr lang="en-ID" dirty="0"/>
              <a:t>, </a:t>
            </a:r>
            <a:r>
              <a:rPr lang="en-ID" dirty="0" err="1"/>
              <a:t>perubahan</a:t>
            </a:r>
            <a:r>
              <a:rPr lang="en-ID" dirty="0"/>
              <a:t> </a:t>
            </a:r>
            <a:r>
              <a:rPr lang="en-ID" dirty="0" err="1"/>
              <a:t>bunyi</a:t>
            </a:r>
            <a:r>
              <a:rPr lang="en-ID" dirty="0"/>
              <a:t> </a:t>
            </a:r>
            <a:r>
              <a:rPr lang="en-ID" dirty="0" err="1"/>
              <a:t>jantung</a:t>
            </a:r>
            <a:r>
              <a:rPr lang="en-ID" dirty="0"/>
              <a:t> dan </a:t>
            </a:r>
            <a:r>
              <a:rPr lang="en-ID" dirty="0" err="1"/>
              <a:t>identifikasi</a:t>
            </a:r>
            <a:r>
              <a:rPr lang="en-ID" dirty="0"/>
              <a:t> murmur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kurva</a:t>
            </a:r>
            <a:r>
              <a:rPr lang="en-ID" dirty="0"/>
              <a:t> </a:t>
            </a:r>
            <a:r>
              <a:rPr lang="en-ID" dirty="0" err="1"/>
              <a:t>pertumbuhan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bayi</a:t>
            </a:r>
            <a:r>
              <a:rPr lang="en-ID" dirty="0"/>
              <a:t> </a:t>
            </a:r>
            <a:r>
              <a:rPr lang="en-ID" dirty="0" err="1"/>
              <a:t>mulai</a:t>
            </a:r>
            <a:r>
              <a:rPr lang="en-ID" dirty="0"/>
              <a:t> </a:t>
            </a:r>
            <a:r>
              <a:rPr lang="en-ID" dirty="0" err="1"/>
              <a:t>bulan</a:t>
            </a:r>
            <a:r>
              <a:rPr lang="en-ID" dirty="0"/>
              <a:t> </a:t>
            </a:r>
            <a:r>
              <a:rPr lang="en-ID" dirty="0" err="1"/>
              <a:t>pertama</a:t>
            </a:r>
            <a:r>
              <a:rPr lang="en-ID" dirty="0"/>
              <a:t>.  </a:t>
            </a:r>
          </a:p>
          <a:p>
            <a:endParaRPr lang="en-ID" dirty="0"/>
          </a:p>
          <a:p>
            <a:r>
              <a:rPr lang="en-ID" dirty="0" err="1"/>
              <a:t>Pemeriksaan</a:t>
            </a:r>
            <a:r>
              <a:rPr lang="en-ID" dirty="0"/>
              <a:t> </a:t>
            </a:r>
            <a:r>
              <a:rPr lang="en-ID" dirty="0" err="1"/>
              <a:t>jantung</a:t>
            </a:r>
            <a:r>
              <a:rPr lang="en-ID" dirty="0"/>
              <a:t> yang </a:t>
            </a:r>
            <a:r>
              <a:rPr lang="en-ID" dirty="0" err="1"/>
              <a:t>lengkap</a:t>
            </a:r>
            <a:r>
              <a:rPr lang="en-ID" dirty="0"/>
              <a:t> </a:t>
            </a:r>
            <a:r>
              <a:rPr lang="en-ID" dirty="0" err="1"/>
              <a:t>meliputi</a:t>
            </a:r>
            <a:r>
              <a:rPr lang="en-ID" dirty="0"/>
              <a:t> </a:t>
            </a:r>
            <a:r>
              <a:rPr lang="en-ID" dirty="0" err="1"/>
              <a:t>inspeksi</a:t>
            </a:r>
            <a:r>
              <a:rPr lang="en-ID" dirty="0"/>
              <a:t> impulse </a:t>
            </a:r>
            <a:r>
              <a:rPr lang="en-ID" dirty="0" err="1"/>
              <a:t>jantung</a:t>
            </a:r>
            <a:r>
              <a:rPr lang="en-ID" dirty="0"/>
              <a:t>, </a:t>
            </a:r>
            <a:r>
              <a:rPr lang="en-ID" dirty="0" err="1"/>
              <a:t>adanya</a:t>
            </a:r>
            <a:r>
              <a:rPr lang="en-ID" dirty="0"/>
              <a:t> thrill dan </a:t>
            </a:r>
            <a:r>
              <a:rPr lang="en-ID" dirty="0" err="1"/>
              <a:t>auskultasi</a:t>
            </a:r>
            <a:r>
              <a:rPr lang="en-ID" dirty="0"/>
              <a:t> </a:t>
            </a:r>
            <a:r>
              <a:rPr lang="en-ID" dirty="0" err="1"/>
              <a:t>bunyi</a:t>
            </a:r>
            <a:r>
              <a:rPr lang="en-ID" dirty="0"/>
              <a:t> </a:t>
            </a:r>
            <a:r>
              <a:rPr lang="en-ID" dirty="0" err="1"/>
              <a:t>jantung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menilai</a:t>
            </a:r>
            <a:r>
              <a:rPr lang="en-ID" dirty="0"/>
              <a:t> </a:t>
            </a:r>
            <a:r>
              <a:rPr lang="en-ID" dirty="0" err="1"/>
              <a:t>bunyi</a:t>
            </a:r>
            <a:r>
              <a:rPr lang="en-ID" dirty="0"/>
              <a:t> </a:t>
            </a:r>
            <a:r>
              <a:rPr lang="en-ID" dirty="0" err="1"/>
              <a:t>jantung</a:t>
            </a:r>
            <a:r>
              <a:rPr lang="en-ID" dirty="0"/>
              <a:t> normal dan </a:t>
            </a:r>
            <a:r>
              <a:rPr lang="en-ID" dirty="0" err="1"/>
              <a:t>bunyi</a:t>
            </a:r>
            <a:r>
              <a:rPr lang="en-ID" dirty="0"/>
              <a:t> </a:t>
            </a:r>
            <a:r>
              <a:rPr lang="en-ID" dirty="0" err="1"/>
              <a:t>jantung</a:t>
            </a:r>
            <a:r>
              <a:rPr lang="en-ID" dirty="0"/>
              <a:t> </a:t>
            </a:r>
            <a:r>
              <a:rPr lang="en-ID" dirty="0" err="1"/>
              <a:t>tambahan</a:t>
            </a:r>
            <a:r>
              <a:rPr lang="en-ID" dirty="0"/>
              <a:t>. </a:t>
            </a:r>
            <a:r>
              <a:rPr lang="en-ID" dirty="0" err="1"/>
              <a:t>Bayi</a:t>
            </a:r>
            <a:r>
              <a:rPr lang="en-ID" dirty="0"/>
              <a:t> </a:t>
            </a:r>
            <a:r>
              <a:rPr lang="en-ID" dirty="0" err="1"/>
              <a:t>baru</a:t>
            </a:r>
            <a:r>
              <a:rPr lang="en-ID" dirty="0"/>
              <a:t> </a:t>
            </a:r>
            <a:r>
              <a:rPr lang="en-ID" dirty="0" err="1"/>
              <a:t>lahir</a:t>
            </a:r>
            <a:r>
              <a:rPr lang="en-ID" dirty="0"/>
              <a:t> </a:t>
            </a:r>
            <a:r>
              <a:rPr lang="en-ID" dirty="0" err="1"/>
              <a:t>sampai</a:t>
            </a:r>
            <a:r>
              <a:rPr lang="en-ID" dirty="0"/>
              <a:t> </a:t>
            </a:r>
            <a:r>
              <a:rPr lang="en-ID" dirty="0" err="1"/>
              <a:t>umur</a:t>
            </a:r>
            <a:r>
              <a:rPr lang="en-ID" dirty="0"/>
              <a:t> 6 </a:t>
            </a:r>
            <a:r>
              <a:rPr lang="en-ID" dirty="0" err="1"/>
              <a:t>hari</a:t>
            </a:r>
            <a:r>
              <a:rPr lang="en-ID" dirty="0"/>
              <a:t> </a:t>
            </a:r>
            <a:r>
              <a:rPr lang="en-ID" dirty="0" err="1"/>
              <a:t>mempunyai</a:t>
            </a:r>
            <a:r>
              <a:rPr lang="en-ID" dirty="0"/>
              <a:t> </a:t>
            </a:r>
            <a:r>
              <a:rPr lang="en-ID" dirty="0" err="1"/>
              <a:t>laju</a:t>
            </a:r>
            <a:r>
              <a:rPr lang="en-ID" dirty="0"/>
              <a:t> </a:t>
            </a:r>
            <a:r>
              <a:rPr lang="en-ID" dirty="0" err="1"/>
              <a:t>jantung</a:t>
            </a:r>
            <a:r>
              <a:rPr lang="en-ID" dirty="0"/>
              <a:t> normal 90 – 160 x/</a:t>
            </a:r>
            <a:r>
              <a:rPr lang="en-ID" dirty="0" err="1"/>
              <a:t>menit</a:t>
            </a:r>
            <a:r>
              <a:rPr lang="en-ID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7329323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439E7-358A-4CF8-AB70-61D396B98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Pemeriksaan</a:t>
            </a:r>
            <a:r>
              <a:rPr lang="en-ID" dirty="0"/>
              <a:t> </a:t>
            </a:r>
            <a:r>
              <a:rPr lang="en-ID" dirty="0" err="1"/>
              <a:t>Fisis</a:t>
            </a:r>
            <a:r>
              <a:rPr lang="en-ID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9D4CC-8158-4259-9FB5-06741512C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73958"/>
          </a:xfrm>
        </p:spPr>
        <p:txBody>
          <a:bodyPr>
            <a:normAutofit/>
          </a:bodyPr>
          <a:lstStyle/>
          <a:p>
            <a:r>
              <a:rPr lang="en-ID" dirty="0" err="1"/>
              <a:t>Palpasi</a:t>
            </a:r>
            <a:r>
              <a:rPr lang="en-ID" dirty="0"/>
              <a:t> precordial </a:t>
            </a:r>
            <a:r>
              <a:rPr lang="en-ID" dirty="0" err="1"/>
              <a:t>menentukan</a:t>
            </a:r>
            <a:r>
              <a:rPr lang="en-ID" dirty="0"/>
              <a:t> </a:t>
            </a:r>
            <a:r>
              <a:rPr lang="en-ID" dirty="0" err="1"/>
              <a:t>apakah</a:t>
            </a:r>
            <a:r>
              <a:rPr lang="en-ID" dirty="0"/>
              <a:t> </a:t>
            </a:r>
            <a:r>
              <a:rPr lang="en-ID" dirty="0" err="1"/>
              <a:t>letak</a:t>
            </a:r>
            <a:r>
              <a:rPr lang="en-ID" dirty="0"/>
              <a:t> </a:t>
            </a:r>
            <a:r>
              <a:rPr lang="en-ID" dirty="0" err="1"/>
              <a:t>jantung</a:t>
            </a:r>
            <a:r>
              <a:rPr lang="en-ID" dirty="0"/>
              <a:t> normal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berubah</a:t>
            </a:r>
            <a:r>
              <a:rPr lang="en-ID" dirty="0"/>
              <a:t>,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menilai</a:t>
            </a:r>
            <a:r>
              <a:rPr lang="en-ID" dirty="0"/>
              <a:t> </a:t>
            </a:r>
            <a:r>
              <a:rPr lang="en-ID" dirty="0" err="1"/>
              <a:t>peningkatan</a:t>
            </a:r>
            <a:r>
              <a:rPr lang="en-ID" dirty="0"/>
              <a:t> </a:t>
            </a:r>
            <a:r>
              <a:rPr lang="en-ID" dirty="0" err="1"/>
              <a:t>aktivitas</a:t>
            </a:r>
            <a:r>
              <a:rPr lang="en-ID" dirty="0"/>
              <a:t> </a:t>
            </a:r>
            <a:r>
              <a:rPr lang="en-ID" dirty="0" err="1"/>
              <a:t>ventrikel</a:t>
            </a:r>
            <a:r>
              <a:rPr lang="en-ID" dirty="0"/>
              <a:t>. </a:t>
            </a:r>
            <a:r>
              <a:rPr lang="en-ID" dirty="0" err="1"/>
              <a:t>Penilaian</a:t>
            </a:r>
            <a:r>
              <a:rPr lang="en-ID" dirty="0"/>
              <a:t> </a:t>
            </a:r>
            <a:r>
              <a:rPr lang="en-ID" dirty="0" err="1"/>
              <a:t>bunyi</a:t>
            </a:r>
            <a:r>
              <a:rPr lang="en-ID" dirty="0"/>
              <a:t> </a:t>
            </a:r>
            <a:r>
              <a:rPr lang="en-ID" dirty="0" err="1"/>
              <a:t>jantung</a:t>
            </a:r>
            <a:r>
              <a:rPr lang="en-ID" dirty="0"/>
              <a:t> </a:t>
            </a:r>
            <a:r>
              <a:rPr lang="en-ID" dirty="0" err="1"/>
              <a:t>pertama</a:t>
            </a:r>
            <a:r>
              <a:rPr lang="en-ID" dirty="0"/>
              <a:t> dan </a:t>
            </a:r>
            <a:r>
              <a:rPr lang="en-ID" dirty="0" err="1"/>
              <a:t>kedua</a:t>
            </a:r>
            <a:r>
              <a:rPr lang="en-ID" dirty="0"/>
              <a:t> </a:t>
            </a:r>
            <a:r>
              <a:rPr lang="en-ID" dirty="0" err="1"/>
              <a:t>penting</a:t>
            </a:r>
            <a:r>
              <a:rPr lang="en-ID" dirty="0"/>
              <a:t> </a:t>
            </a:r>
            <a:r>
              <a:rPr lang="en-ID" dirty="0" err="1"/>
              <a:t>dilakukan</a:t>
            </a:r>
            <a:r>
              <a:rPr lang="en-ID" dirty="0"/>
              <a:t>. </a:t>
            </a:r>
          </a:p>
          <a:p>
            <a:r>
              <a:rPr lang="en-ID" dirty="0" err="1"/>
              <a:t>Bunyi</a:t>
            </a:r>
            <a:r>
              <a:rPr lang="en-ID" dirty="0"/>
              <a:t> </a:t>
            </a:r>
            <a:r>
              <a:rPr lang="en-ID" dirty="0" err="1"/>
              <a:t>jantung</a:t>
            </a:r>
            <a:r>
              <a:rPr lang="en-ID" dirty="0"/>
              <a:t> ke-2 </a:t>
            </a:r>
            <a:r>
              <a:rPr lang="en-ID" dirty="0" err="1"/>
              <a:t>terdengar</a:t>
            </a:r>
            <a:r>
              <a:rPr lang="en-ID" dirty="0"/>
              <a:t> splits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inspirasi</a:t>
            </a:r>
            <a:r>
              <a:rPr lang="en-ID" dirty="0"/>
              <a:t> dan </a:t>
            </a:r>
            <a:r>
              <a:rPr lang="en-ID" dirty="0" err="1"/>
              <a:t>tunggal</a:t>
            </a:r>
            <a:r>
              <a:rPr lang="en-ID" dirty="0"/>
              <a:t>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expirasi</a:t>
            </a:r>
            <a:r>
              <a:rPr lang="en-ID" dirty="0"/>
              <a:t>. </a:t>
            </a:r>
            <a:r>
              <a:rPr lang="en-ID" dirty="0" err="1"/>
              <a:t>Bunyi</a:t>
            </a:r>
            <a:r>
              <a:rPr lang="en-ID" dirty="0"/>
              <a:t> </a:t>
            </a:r>
            <a:r>
              <a:rPr lang="en-ID" dirty="0" err="1"/>
              <a:t>jantung</a:t>
            </a:r>
            <a:r>
              <a:rPr lang="en-ID" dirty="0"/>
              <a:t> ke-2 </a:t>
            </a:r>
            <a:r>
              <a:rPr lang="en-ID" dirty="0" err="1"/>
              <a:t>terdengar</a:t>
            </a:r>
            <a:r>
              <a:rPr lang="en-ID" dirty="0"/>
              <a:t> </a:t>
            </a:r>
            <a:r>
              <a:rPr lang="en-ID" dirty="0" err="1"/>
              <a:t>tunggal</a:t>
            </a:r>
            <a:r>
              <a:rPr lang="en-ID" dirty="0"/>
              <a:t> pada atresia </a:t>
            </a:r>
            <a:r>
              <a:rPr lang="en-ID" dirty="0" err="1"/>
              <a:t>katup</a:t>
            </a:r>
            <a:r>
              <a:rPr lang="en-ID" dirty="0"/>
              <a:t> semilunar, truncus arteriosus, pulmonary stenosis </a:t>
            </a:r>
            <a:r>
              <a:rPr lang="en-ID" dirty="0" err="1"/>
              <a:t>berat</a:t>
            </a:r>
            <a:r>
              <a:rPr lang="en-ID" dirty="0"/>
              <a:t> dan Tetralogy of Fallot. </a:t>
            </a:r>
            <a:r>
              <a:rPr lang="en-ID" dirty="0" err="1"/>
              <a:t>Bunyi</a:t>
            </a:r>
            <a:r>
              <a:rPr lang="en-ID" dirty="0"/>
              <a:t> </a:t>
            </a:r>
            <a:r>
              <a:rPr lang="en-ID" dirty="0" err="1"/>
              <a:t>jantung</a:t>
            </a:r>
            <a:r>
              <a:rPr lang="en-ID" dirty="0"/>
              <a:t> ke-2 yang </a:t>
            </a:r>
            <a:r>
              <a:rPr lang="en-ID" dirty="0" err="1"/>
              <a:t>terdengar</a:t>
            </a:r>
            <a:r>
              <a:rPr lang="en-ID" dirty="0"/>
              <a:t> widely </a:t>
            </a:r>
            <a:r>
              <a:rPr lang="en-ID" dirty="0" err="1"/>
              <a:t>atau</a:t>
            </a:r>
            <a:r>
              <a:rPr lang="en-ID" dirty="0"/>
              <a:t> fixed split </a:t>
            </a:r>
            <a:r>
              <a:rPr lang="en-ID" dirty="0" err="1"/>
              <a:t>terjadi</a:t>
            </a:r>
            <a:r>
              <a:rPr lang="en-ID" dirty="0"/>
              <a:t> pada atrial septal defect dan </a:t>
            </a:r>
            <a:r>
              <a:rPr lang="en-ID" dirty="0" err="1"/>
              <a:t>kelainan</a:t>
            </a:r>
            <a:r>
              <a:rPr lang="en-ID" dirty="0"/>
              <a:t> lain yang </a:t>
            </a:r>
            <a:r>
              <a:rPr lang="en-ID" dirty="0" err="1"/>
              <a:t>menyebabkan</a:t>
            </a:r>
            <a:r>
              <a:rPr lang="en-ID" dirty="0"/>
              <a:t> </a:t>
            </a:r>
            <a:r>
              <a:rPr lang="en-ID" dirty="0" err="1"/>
              <a:t>kelebihan</a:t>
            </a:r>
            <a:r>
              <a:rPr lang="en-ID" dirty="0"/>
              <a:t> volume di </a:t>
            </a:r>
            <a:r>
              <a:rPr lang="en-ID" dirty="0" err="1"/>
              <a:t>ventrikel</a:t>
            </a:r>
            <a:r>
              <a:rPr lang="en-ID" dirty="0"/>
              <a:t> </a:t>
            </a:r>
            <a:r>
              <a:rPr lang="en-ID" dirty="0" err="1"/>
              <a:t>kanan</a:t>
            </a:r>
            <a:r>
              <a:rPr lang="en-ID" dirty="0"/>
              <a:t>. </a:t>
            </a:r>
          </a:p>
          <a:p>
            <a:r>
              <a:rPr lang="en-ID" dirty="0" err="1"/>
              <a:t>Bunyi</a:t>
            </a:r>
            <a:r>
              <a:rPr lang="en-ID" dirty="0"/>
              <a:t> </a:t>
            </a:r>
            <a:r>
              <a:rPr lang="en-ID" dirty="0" err="1"/>
              <a:t>jantung</a:t>
            </a:r>
            <a:r>
              <a:rPr lang="en-ID" dirty="0"/>
              <a:t> </a:t>
            </a:r>
            <a:r>
              <a:rPr lang="en-ID" dirty="0" err="1"/>
              <a:t>tambahan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menandakan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kelainan</a:t>
            </a:r>
            <a:r>
              <a:rPr lang="en-ID" dirty="0"/>
              <a:t> </a:t>
            </a:r>
            <a:r>
              <a:rPr lang="en-ID" dirty="0" err="1"/>
              <a:t>jantung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clicks, gallop, pericardial friction rubs, dan </a:t>
            </a:r>
            <a:r>
              <a:rPr lang="en-ID" dirty="0" err="1"/>
              <a:t>terutama</a:t>
            </a:r>
            <a:r>
              <a:rPr lang="en-ID" dirty="0"/>
              <a:t> murmur. </a:t>
            </a:r>
          </a:p>
        </p:txBody>
      </p:sp>
    </p:spTree>
    <p:extLst>
      <p:ext uri="{BB962C8B-B14F-4D97-AF65-F5344CB8AC3E}">
        <p14:creationId xmlns:p14="http://schemas.microsoft.com/office/powerpoint/2010/main" val="3461154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420D2-F66B-41FE-8835-C5EB3D6B9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FBC5BF-8310-4768-8937-180E9549F9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/>
              <a:t>PJB </a:t>
            </a:r>
            <a:r>
              <a:rPr lang="en-ID" dirty="0" err="1"/>
              <a:t>tergantung</a:t>
            </a:r>
            <a:r>
              <a:rPr lang="en-ID" dirty="0"/>
              <a:t> </a:t>
            </a:r>
            <a:r>
              <a:rPr lang="en-ID" dirty="0" err="1"/>
              <a:t>duktus</a:t>
            </a:r>
            <a:r>
              <a:rPr lang="en-ID" dirty="0"/>
              <a:t> (</a:t>
            </a:r>
            <a:r>
              <a:rPr lang="en-ID" dirty="0" err="1"/>
              <a:t>Ductaldependent</a:t>
            </a:r>
            <a:r>
              <a:rPr lang="en-ID" dirty="0"/>
              <a:t> CHD) </a:t>
            </a:r>
            <a:r>
              <a:rPr lang="en-ID" dirty="0" err="1"/>
              <a:t>adalah</a:t>
            </a:r>
            <a:r>
              <a:rPr lang="en-ID" dirty="0"/>
              <a:t> PJB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lesi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pasokan</a:t>
            </a:r>
            <a:r>
              <a:rPr lang="en-ID" dirty="0"/>
              <a:t> </a:t>
            </a:r>
            <a:r>
              <a:rPr lang="en-ID" dirty="0" err="1"/>
              <a:t>darah</a:t>
            </a:r>
            <a:r>
              <a:rPr lang="en-ID" dirty="0"/>
              <a:t> </a:t>
            </a:r>
            <a:r>
              <a:rPr lang="en-ID" dirty="0" err="1"/>
              <a:t>sistemik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paru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pencampuran</a:t>
            </a:r>
            <a:r>
              <a:rPr lang="en-ID" dirty="0"/>
              <a:t> </a:t>
            </a:r>
            <a:r>
              <a:rPr lang="en-ID" dirty="0" err="1"/>
              <a:t>darah</a:t>
            </a:r>
            <a:r>
              <a:rPr lang="en-ID" dirty="0"/>
              <a:t> kaya </a:t>
            </a:r>
            <a:r>
              <a:rPr lang="en-ID" dirty="0" err="1"/>
              <a:t>oksigen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darah</a:t>
            </a:r>
            <a:r>
              <a:rPr lang="en-ID" dirty="0"/>
              <a:t> </a:t>
            </a:r>
            <a:r>
              <a:rPr lang="en-ID" dirty="0" err="1"/>
              <a:t>miskin</a:t>
            </a:r>
            <a:r>
              <a:rPr lang="en-ID" dirty="0"/>
              <a:t> </a:t>
            </a:r>
            <a:r>
              <a:rPr lang="en-ID" dirty="0" err="1"/>
              <a:t>oksigen</a:t>
            </a:r>
            <a:r>
              <a:rPr lang="en-ID" dirty="0"/>
              <a:t> </a:t>
            </a:r>
            <a:r>
              <a:rPr lang="en-ID" dirty="0" err="1"/>
              <a:t>antara</a:t>
            </a:r>
            <a:r>
              <a:rPr lang="en-ID" dirty="0"/>
              <a:t> </a:t>
            </a:r>
            <a:r>
              <a:rPr lang="en-ID" dirty="0" err="1"/>
              <a:t>sirkulasi</a:t>
            </a:r>
            <a:r>
              <a:rPr lang="en-ID" dirty="0"/>
              <a:t> parallel </a:t>
            </a:r>
            <a:r>
              <a:rPr lang="en-ID" dirty="0" err="1"/>
              <a:t>tergantung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terbukanya</a:t>
            </a:r>
            <a:r>
              <a:rPr lang="en-ID" dirty="0"/>
              <a:t> </a:t>
            </a:r>
            <a:r>
              <a:rPr lang="en-ID" dirty="0" err="1"/>
              <a:t>duktus</a:t>
            </a:r>
            <a:r>
              <a:rPr lang="en-ID" dirty="0"/>
              <a:t> arteriosus. </a:t>
            </a:r>
            <a:r>
              <a:rPr lang="en-ID" dirty="0" err="1"/>
              <a:t>Penutupan</a:t>
            </a:r>
            <a:r>
              <a:rPr lang="en-ID" dirty="0"/>
              <a:t> </a:t>
            </a:r>
            <a:r>
              <a:rPr lang="en-ID" dirty="0" err="1"/>
              <a:t>duktus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menyebabkan</a:t>
            </a:r>
            <a:r>
              <a:rPr lang="en-ID" dirty="0"/>
              <a:t> </a:t>
            </a:r>
            <a:r>
              <a:rPr lang="en-ID" dirty="0" err="1"/>
              <a:t>kematian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627539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99231-F829-40C6-83E7-6F85B40B3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CCF592-2F0A-4F50-AD7A-B14F10E81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Kelainan</a:t>
            </a:r>
            <a:r>
              <a:rPr lang="en-ID" dirty="0"/>
              <a:t> </a:t>
            </a:r>
            <a:r>
              <a:rPr lang="en-ID" dirty="0" err="1"/>
              <a:t>ekstrakardiak</a:t>
            </a:r>
            <a:r>
              <a:rPr lang="en-ID" dirty="0"/>
              <a:t> </a:t>
            </a:r>
            <a:r>
              <a:rPr lang="en-ID" dirty="0" err="1"/>
              <a:t>seringkali</a:t>
            </a:r>
            <a:r>
              <a:rPr lang="en-ID" dirty="0"/>
              <a:t> </a:t>
            </a:r>
            <a:r>
              <a:rPr lang="en-ID" dirty="0" err="1"/>
              <a:t>didapatkan</a:t>
            </a:r>
            <a:r>
              <a:rPr lang="en-ID" dirty="0"/>
              <a:t> pada </a:t>
            </a:r>
            <a:r>
              <a:rPr lang="en-ID" dirty="0" err="1"/>
              <a:t>anak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PJB.</a:t>
            </a:r>
          </a:p>
          <a:p>
            <a:endParaRPr lang="en-ID" dirty="0"/>
          </a:p>
          <a:p>
            <a:r>
              <a:rPr lang="en-ID" dirty="0"/>
              <a:t> PJB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merupakan</a:t>
            </a:r>
            <a:r>
              <a:rPr lang="en-ID" dirty="0"/>
              <a:t> salah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bagian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sindrom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kelainan</a:t>
            </a:r>
            <a:r>
              <a:rPr lang="en-ID" dirty="0"/>
              <a:t> </a:t>
            </a:r>
            <a:r>
              <a:rPr lang="en-ID" dirty="0" err="1"/>
              <a:t>kromosom</a:t>
            </a:r>
            <a:r>
              <a:rPr lang="en-ID" dirty="0"/>
              <a:t> </a:t>
            </a:r>
            <a:r>
              <a:rPr lang="en-ID" dirty="0" err="1"/>
              <a:t>tertentu</a:t>
            </a:r>
            <a:r>
              <a:rPr lang="en-ID" dirty="0"/>
              <a:t>. </a:t>
            </a:r>
          </a:p>
          <a:p>
            <a:endParaRPr lang="en-ID" dirty="0"/>
          </a:p>
          <a:p>
            <a:r>
              <a:rPr lang="en-ID" dirty="0" err="1"/>
              <a:t>Penampilan</a:t>
            </a:r>
            <a:r>
              <a:rPr lang="en-ID" dirty="0"/>
              <a:t> </a:t>
            </a:r>
            <a:r>
              <a:rPr lang="en-ID" dirty="0" err="1"/>
              <a:t>dismorfik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memberikan</a:t>
            </a:r>
            <a:r>
              <a:rPr lang="en-ID" dirty="0"/>
              <a:t> </a:t>
            </a:r>
            <a:r>
              <a:rPr lang="en-ID" dirty="0" err="1"/>
              <a:t>petunjuk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investigasi</a:t>
            </a:r>
            <a:r>
              <a:rPr lang="en-ID" dirty="0"/>
              <a:t> </a:t>
            </a:r>
            <a:r>
              <a:rPr lang="en-ID" dirty="0" err="1"/>
              <a:t>penyakit</a:t>
            </a:r>
            <a:r>
              <a:rPr lang="en-ID" dirty="0"/>
              <a:t> </a:t>
            </a:r>
            <a:r>
              <a:rPr lang="en-ID" dirty="0" err="1"/>
              <a:t>jantung</a:t>
            </a:r>
            <a:r>
              <a:rPr lang="en-ID" dirty="0"/>
              <a:t> </a:t>
            </a:r>
            <a:r>
              <a:rPr lang="en-ID" dirty="0" err="1"/>
              <a:t>bawaan</a:t>
            </a:r>
            <a:r>
              <a:rPr lang="en-ID" dirty="0"/>
              <a:t>, </a:t>
            </a:r>
            <a:r>
              <a:rPr lang="en-ID" dirty="0" err="1"/>
              <a:t>seperti</a:t>
            </a:r>
            <a:r>
              <a:rPr lang="en-ID" dirty="0"/>
              <a:t> pada </a:t>
            </a:r>
            <a:r>
              <a:rPr lang="en-ID" dirty="0" err="1"/>
              <a:t>Sindrom</a:t>
            </a:r>
            <a:r>
              <a:rPr lang="en-ID" dirty="0"/>
              <a:t> Down, </a:t>
            </a:r>
            <a:r>
              <a:rPr lang="en-ID" dirty="0" err="1"/>
              <a:t>Sindrom</a:t>
            </a:r>
            <a:r>
              <a:rPr lang="en-ID" dirty="0"/>
              <a:t> William, </a:t>
            </a:r>
            <a:r>
              <a:rPr lang="en-ID" dirty="0" err="1"/>
              <a:t>Sindrom</a:t>
            </a:r>
            <a:r>
              <a:rPr lang="en-ID" dirty="0"/>
              <a:t> rubella </a:t>
            </a:r>
            <a:r>
              <a:rPr lang="en-ID" dirty="0" err="1"/>
              <a:t>kongenital</a:t>
            </a:r>
            <a:r>
              <a:rPr lang="en-ID" dirty="0"/>
              <a:t> dan lain-lain.  </a:t>
            </a:r>
          </a:p>
          <a:p>
            <a:pPr marL="0" indent="0">
              <a:buNone/>
            </a:pPr>
            <a:r>
              <a:rPr lang="en-ID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2893304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DB16C-CE41-48B2-9E17-1B87E8924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78AC9-6158-4DF9-9490-50C9008679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D" dirty="0" err="1"/>
              <a:t>Kunjungan</a:t>
            </a:r>
            <a:r>
              <a:rPr lang="en-ID" dirty="0"/>
              <a:t> </a:t>
            </a:r>
            <a:r>
              <a:rPr lang="en-ID" dirty="0" err="1"/>
              <a:t>ulang</a:t>
            </a:r>
            <a:r>
              <a:rPr lang="en-ID" dirty="0"/>
              <a:t>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umur</a:t>
            </a:r>
            <a:r>
              <a:rPr lang="en-ID" dirty="0"/>
              <a:t> 1 </a:t>
            </a:r>
            <a:r>
              <a:rPr lang="en-ID" dirty="0" err="1"/>
              <a:t>bulan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bertujuan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identifikasi</a:t>
            </a:r>
            <a:r>
              <a:rPr lang="en-ID" dirty="0"/>
              <a:t> </a:t>
            </a:r>
            <a:r>
              <a:rPr lang="en-ID" dirty="0" err="1"/>
              <a:t>bayi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PJB dan </a:t>
            </a:r>
            <a:r>
              <a:rPr lang="en-ID" dirty="0" err="1"/>
              <a:t>menentukan</a:t>
            </a:r>
            <a:r>
              <a:rPr lang="en-ID" dirty="0"/>
              <a:t> </a:t>
            </a:r>
            <a:r>
              <a:rPr lang="en-ID" dirty="0" err="1"/>
              <a:t>bayi</a:t>
            </a:r>
            <a:r>
              <a:rPr lang="en-ID" dirty="0"/>
              <a:t> mana yang </a:t>
            </a:r>
            <a:r>
              <a:rPr lang="en-ID" dirty="0" err="1"/>
              <a:t>memerlukan</a:t>
            </a:r>
            <a:r>
              <a:rPr lang="en-ID" dirty="0"/>
              <a:t> </a:t>
            </a:r>
            <a:r>
              <a:rPr lang="en-ID" dirty="0" err="1"/>
              <a:t>rujukan</a:t>
            </a:r>
            <a:r>
              <a:rPr lang="en-ID" dirty="0"/>
              <a:t>, </a:t>
            </a:r>
            <a:r>
              <a:rPr lang="en-ID" dirty="0" err="1"/>
              <a:t>evaluasi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lanjut</a:t>
            </a:r>
            <a:r>
              <a:rPr lang="en-ID" dirty="0"/>
              <a:t> dan </a:t>
            </a:r>
            <a:r>
              <a:rPr lang="en-ID" dirty="0" err="1"/>
              <a:t>terapi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lanjut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kelainan</a:t>
            </a:r>
            <a:r>
              <a:rPr lang="en-ID" dirty="0"/>
              <a:t> </a:t>
            </a:r>
            <a:r>
              <a:rPr lang="en-ID" dirty="0" err="1"/>
              <a:t>jantungnya</a:t>
            </a:r>
            <a:r>
              <a:rPr lang="en-ID" dirty="0"/>
              <a:t>. </a:t>
            </a:r>
          </a:p>
          <a:p>
            <a:r>
              <a:rPr lang="en-ID" dirty="0"/>
              <a:t>PJB </a:t>
            </a:r>
            <a:r>
              <a:rPr lang="en-ID" dirty="0" err="1"/>
              <a:t>kritis</a:t>
            </a:r>
            <a:r>
              <a:rPr lang="en-ID" dirty="0"/>
              <a:t> </a:t>
            </a:r>
            <a:r>
              <a:rPr lang="en-ID" dirty="0" err="1"/>
              <a:t>terutama</a:t>
            </a:r>
            <a:r>
              <a:rPr lang="en-ID" dirty="0"/>
              <a:t> PJB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lesi</a:t>
            </a:r>
            <a:r>
              <a:rPr lang="en-ID" dirty="0"/>
              <a:t> </a:t>
            </a:r>
            <a:r>
              <a:rPr lang="en-ID" dirty="0" err="1"/>
              <a:t>tergantung</a:t>
            </a:r>
            <a:r>
              <a:rPr lang="en-ID" dirty="0"/>
              <a:t> </a:t>
            </a:r>
            <a:r>
              <a:rPr lang="en-ID" dirty="0" err="1"/>
              <a:t>duktus</a:t>
            </a:r>
            <a:r>
              <a:rPr lang="en-ID" dirty="0"/>
              <a:t> </a:t>
            </a:r>
            <a:r>
              <a:rPr lang="en-ID" dirty="0" err="1"/>
              <a:t>sudah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perhatian</a:t>
            </a:r>
            <a:r>
              <a:rPr lang="en-ID" dirty="0"/>
              <a:t> </a:t>
            </a:r>
            <a:r>
              <a:rPr lang="en-ID" dirty="0" err="1"/>
              <a:t>utama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kunjungan</a:t>
            </a:r>
            <a:r>
              <a:rPr lang="en-ID" dirty="0"/>
              <a:t> </a:t>
            </a:r>
            <a:r>
              <a:rPr lang="en-ID" dirty="0" err="1"/>
              <a:t>rutin</a:t>
            </a:r>
            <a:r>
              <a:rPr lang="en-ID" dirty="0"/>
              <a:t> </a:t>
            </a:r>
            <a:r>
              <a:rPr lang="en-ID" dirty="0" err="1"/>
              <a:t>diatas</a:t>
            </a:r>
            <a:r>
              <a:rPr lang="en-ID" dirty="0"/>
              <a:t> 1 </a:t>
            </a:r>
            <a:r>
              <a:rPr lang="en-ID" dirty="0" err="1"/>
              <a:t>bulan</a:t>
            </a:r>
            <a:r>
              <a:rPr lang="en-ID" dirty="0"/>
              <a:t>, </a:t>
            </a:r>
            <a:r>
              <a:rPr lang="en-ID" dirty="0" err="1"/>
              <a:t>tetapi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difokuskan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identifikasi</a:t>
            </a:r>
            <a:r>
              <a:rPr lang="en-ID" dirty="0"/>
              <a:t> PJB </a:t>
            </a:r>
            <a:r>
              <a:rPr lang="en-ID" dirty="0" err="1"/>
              <a:t>kritis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lesi</a:t>
            </a:r>
            <a:r>
              <a:rPr lang="en-ID" dirty="0"/>
              <a:t> yang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tergantung</a:t>
            </a:r>
            <a:r>
              <a:rPr lang="en-ID" dirty="0"/>
              <a:t> </a:t>
            </a:r>
            <a:r>
              <a:rPr lang="en-ID" dirty="0" err="1"/>
              <a:t>duktus</a:t>
            </a:r>
            <a:r>
              <a:rPr lang="en-ID" dirty="0"/>
              <a:t>. </a:t>
            </a:r>
          </a:p>
          <a:p>
            <a:r>
              <a:rPr lang="en-ID" dirty="0" err="1"/>
              <a:t>Evaluasi</a:t>
            </a:r>
            <a:r>
              <a:rPr lang="en-ID" dirty="0"/>
              <a:t> pada </a:t>
            </a:r>
            <a:r>
              <a:rPr lang="en-ID" dirty="0" err="1"/>
              <a:t>kunjungan</a:t>
            </a:r>
            <a:r>
              <a:rPr lang="en-ID" dirty="0"/>
              <a:t> </a:t>
            </a:r>
            <a:r>
              <a:rPr lang="en-ID" dirty="0" err="1"/>
              <a:t>ulang</a:t>
            </a:r>
            <a:r>
              <a:rPr lang="en-ID" dirty="0"/>
              <a:t> 1 </a:t>
            </a:r>
            <a:r>
              <a:rPr lang="en-ID" dirty="0" err="1"/>
              <a:t>bulan</a:t>
            </a:r>
            <a:r>
              <a:rPr lang="en-ID" dirty="0"/>
              <a:t> </a:t>
            </a:r>
            <a:r>
              <a:rPr lang="en-ID" dirty="0" err="1"/>
              <a:t>terutama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menilai</a:t>
            </a:r>
            <a:r>
              <a:rPr lang="en-ID" dirty="0"/>
              <a:t> </a:t>
            </a:r>
            <a:r>
              <a:rPr lang="en-ID" dirty="0" err="1"/>
              <a:t>pola</a:t>
            </a:r>
            <a:r>
              <a:rPr lang="en-ID" dirty="0"/>
              <a:t> </a:t>
            </a:r>
            <a:r>
              <a:rPr lang="en-ID" dirty="0" err="1"/>
              <a:t>nafas</a:t>
            </a:r>
            <a:r>
              <a:rPr lang="en-ID" dirty="0"/>
              <a:t> dan </a:t>
            </a:r>
            <a:r>
              <a:rPr lang="en-ID" dirty="0" err="1"/>
              <a:t>pola</a:t>
            </a:r>
            <a:r>
              <a:rPr lang="en-ID" dirty="0"/>
              <a:t> </a:t>
            </a:r>
            <a:r>
              <a:rPr lang="en-ID" dirty="0" err="1"/>
              <a:t>pertumbuhan</a:t>
            </a:r>
            <a:r>
              <a:rPr lang="en-ID" dirty="0"/>
              <a:t> </a:t>
            </a:r>
            <a:r>
              <a:rPr lang="en-ID" dirty="0" err="1"/>
              <a:t>selain</a:t>
            </a:r>
            <a:r>
              <a:rPr lang="en-ID" dirty="0"/>
              <a:t> </a:t>
            </a:r>
            <a:r>
              <a:rPr lang="en-ID" dirty="0" err="1"/>
              <a:t>bunyi</a:t>
            </a:r>
            <a:r>
              <a:rPr lang="en-ID" dirty="0"/>
              <a:t> </a:t>
            </a:r>
            <a:r>
              <a:rPr lang="en-ID" dirty="0" err="1"/>
              <a:t>jantung</a:t>
            </a:r>
            <a:r>
              <a:rPr lang="en-ID" dirty="0"/>
              <a:t> </a:t>
            </a:r>
            <a:r>
              <a:rPr lang="en-ID" dirty="0" err="1"/>
              <a:t>tambahan</a:t>
            </a:r>
            <a:r>
              <a:rPr lang="en-ID" dirty="0"/>
              <a:t>, </a:t>
            </a:r>
            <a:r>
              <a:rPr lang="en-ID" dirty="0" err="1"/>
              <a:t>sianosis</a:t>
            </a:r>
            <a:r>
              <a:rPr lang="en-ID" dirty="0"/>
              <a:t>, dan </a:t>
            </a:r>
            <a:r>
              <a:rPr lang="en-ID" dirty="0" err="1"/>
              <a:t>gangguan</a:t>
            </a:r>
            <a:r>
              <a:rPr lang="en-ID" dirty="0"/>
              <a:t> </a:t>
            </a:r>
            <a:r>
              <a:rPr lang="en-ID" dirty="0" err="1"/>
              <a:t>perfusi</a:t>
            </a:r>
            <a:r>
              <a:rPr lang="en-ID" dirty="0"/>
              <a:t> </a:t>
            </a:r>
            <a:r>
              <a:rPr lang="en-ID" dirty="0" err="1"/>
              <a:t>sistemik</a:t>
            </a:r>
            <a:r>
              <a:rPr lang="en-ID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63229449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DB16C-CE41-48B2-9E17-1B87E8924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78AC9-6158-4DF9-9490-50C9008679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dirty="0"/>
              <a:t>Pola </a:t>
            </a:r>
            <a:r>
              <a:rPr lang="en-ID" dirty="0" err="1"/>
              <a:t>pertumbuhan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dinilai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pengukuran</a:t>
            </a:r>
            <a:r>
              <a:rPr lang="en-ID" dirty="0"/>
              <a:t> </a:t>
            </a:r>
            <a:r>
              <a:rPr lang="en-ID" dirty="0" err="1"/>
              <a:t>berat</a:t>
            </a:r>
            <a:r>
              <a:rPr lang="en-ID" dirty="0"/>
              <a:t> badan, </a:t>
            </a:r>
            <a:r>
              <a:rPr lang="en-ID" dirty="0" err="1"/>
              <a:t>tinggi</a:t>
            </a:r>
            <a:r>
              <a:rPr lang="en-ID" dirty="0"/>
              <a:t> badan, dan </a:t>
            </a:r>
            <a:r>
              <a:rPr lang="en-ID" dirty="0" err="1"/>
              <a:t>lingkar</a:t>
            </a:r>
            <a:r>
              <a:rPr lang="en-ID" dirty="0"/>
              <a:t> </a:t>
            </a:r>
            <a:r>
              <a:rPr lang="en-ID" dirty="0" err="1"/>
              <a:t>kepala</a:t>
            </a:r>
            <a:r>
              <a:rPr lang="en-ID" dirty="0"/>
              <a:t>, </a:t>
            </a:r>
            <a:r>
              <a:rPr lang="en-ID" dirty="0" err="1"/>
              <a:t>melakukan</a:t>
            </a:r>
            <a:r>
              <a:rPr lang="en-ID" dirty="0"/>
              <a:t> plotting pada </a:t>
            </a:r>
            <a:r>
              <a:rPr lang="en-ID" dirty="0" err="1"/>
              <a:t>kurva</a:t>
            </a:r>
            <a:r>
              <a:rPr lang="en-ID" dirty="0"/>
              <a:t> </a:t>
            </a:r>
            <a:r>
              <a:rPr lang="en-ID" dirty="0" err="1"/>
              <a:t>pertumbuhan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yang </a:t>
            </a:r>
            <a:r>
              <a:rPr lang="en-ID" dirty="0" err="1"/>
              <a:t>terdapat</a:t>
            </a:r>
            <a:r>
              <a:rPr lang="en-ID" dirty="0"/>
              <a:t> pada </a:t>
            </a:r>
            <a:r>
              <a:rPr lang="en-ID" dirty="0" err="1"/>
              <a:t>kartu</a:t>
            </a:r>
            <a:r>
              <a:rPr lang="en-ID" dirty="0"/>
              <a:t> </a:t>
            </a:r>
            <a:r>
              <a:rPr lang="en-ID" dirty="0" err="1"/>
              <a:t>menuju</a:t>
            </a:r>
            <a:r>
              <a:rPr lang="en-ID" dirty="0"/>
              <a:t> </a:t>
            </a:r>
            <a:r>
              <a:rPr lang="en-ID" dirty="0" err="1"/>
              <a:t>sehat</a:t>
            </a:r>
            <a:r>
              <a:rPr lang="en-ID" dirty="0"/>
              <a:t>. </a:t>
            </a:r>
          </a:p>
          <a:p>
            <a:r>
              <a:rPr lang="en-ID" dirty="0" err="1"/>
              <a:t>Kelainan</a:t>
            </a:r>
            <a:r>
              <a:rPr lang="en-ID" dirty="0"/>
              <a:t> </a:t>
            </a:r>
            <a:r>
              <a:rPr lang="en-ID" dirty="0" err="1"/>
              <a:t>jantung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ditandai</a:t>
            </a:r>
            <a:r>
              <a:rPr lang="en-ID" dirty="0"/>
              <a:t> oleh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nafas</a:t>
            </a:r>
            <a:r>
              <a:rPr lang="en-ID" dirty="0"/>
              <a:t> </a:t>
            </a:r>
            <a:r>
              <a:rPr lang="en-ID" dirty="0" err="1"/>
              <a:t>cepat</a:t>
            </a:r>
            <a:r>
              <a:rPr lang="en-ID" dirty="0"/>
              <a:t> </a:t>
            </a:r>
            <a:r>
              <a:rPr lang="en-ID" dirty="0" err="1"/>
              <a:t>disertai</a:t>
            </a:r>
            <a:r>
              <a:rPr lang="en-ID" dirty="0"/>
              <a:t> diaphoresis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minum</a:t>
            </a:r>
            <a:r>
              <a:rPr lang="en-ID" dirty="0"/>
              <a:t>, </a:t>
            </a:r>
            <a:r>
              <a:rPr lang="en-ID" dirty="0" err="1"/>
              <a:t>disertai</a:t>
            </a:r>
            <a:r>
              <a:rPr lang="en-ID" dirty="0"/>
              <a:t> </a:t>
            </a:r>
            <a:r>
              <a:rPr lang="en-ID" dirty="0" err="1"/>
              <a:t>kenaikan</a:t>
            </a:r>
            <a:r>
              <a:rPr lang="en-ID" dirty="0"/>
              <a:t> </a:t>
            </a:r>
            <a:r>
              <a:rPr lang="en-ID" dirty="0" err="1"/>
              <a:t>berat</a:t>
            </a:r>
            <a:r>
              <a:rPr lang="en-ID" dirty="0"/>
              <a:t> badan yang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adekuat</a:t>
            </a:r>
            <a:r>
              <a:rPr lang="en-ID" dirty="0"/>
              <a:t>. </a:t>
            </a:r>
            <a:r>
              <a:rPr lang="en-ID" dirty="0" err="1"/>
              <a:t>Bayi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pertumbuhan</a:t>
            </a:r>
            <a:r>
              <a:rPr lang="en-ID" dirty="0"/>
              <a:t> yang </a:t>
            </a:r>
            <a:r>
              <a:rPr lang="en-ID" dirty="0" err="1"/>
              <a:t>baik</a:t>
            </a:r>
            <a:r>
              <a:rPr lang="en-ID" dirty="0"/>
              <a:t> </a:t>
            </a:r>
            <a:r>
              <a:rPr lang="en-ID" dirty="0" err="1"/>
              <a:t>umumnya</a:t>
            </a:r>
            <a:r>
              <a:rPr lang="en-ID" dirty="0"/>
              <a:t> </a:t>
            </a:r>
            <a:r>
              <a:rPr lang="en-ID" dirty="0" err="1"/>
              <a:t>jarang</a:t>
            </a:r>
            <a:r>
              <a:rPr lang="en-ID" dirty="0"/>
              <a:t> </a:t>
            </a:r>
            <a:r>
              <a:rPr lang="en-ID" dirty="0" err="1"/>
              <a:t>mempunyai</a:t>
            </a:r>
            <a:r>
              <a:rPr lang="en-ID" dirty="0"/>
              <a:t> </a:t>
            </a:r>
            <a:r>
              <a:rPr lang="en-ID" dirty="0" err="1"/>
              <a:t>masalah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kelainan</a:t>
            </a:r>
            <a:r>
              <a:rPr lang="en-ID" dirty="0"/>
              <a:t> </a:t>
            </a:r>
            <a:r>
              <a:rPr lang="en-ID" dirty="0" err="1"/>
              <a:t>jantung</a:t>
            </a:r>
            <a:r>
              <a:rPr lang="en-ID" dirty="0"/>
              <a:t> yang </a:t>
            </a:r>
            <a:r>
              <a:rPr lang="en-ID" dirty="0" err="1"/>
              <a:t>memerlukan</a:t>
            </a:r>
            <a:r>
              <a:rPr lang="en-ID" dirty="0"/>
              <a:t> </a:t>
            </a:r>
            <a:r>
              <a:rPr lang="en-ID" dirty="0" err="1"/>
              <a:t>intervensi</a:t>
            </a:r>
            <a:r>
              <a:rPr lang="en-ID" dirty="0"/>
              <a:t> </a:t>
            </a:r>
            <a:r>
              <a:rPr lang="en-ID" dirty="0" err="1"/>
              <a:t>segera</a:t>
            </a:r>
            <a:r>
              <a:rPr lang="en-ID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4972717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79FD0-01FB-454C-AAB3-31D80312F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RINGKASAN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621123-FEDB-4F45-BEC1-890C228717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D" dirty="0"/>
              <a:t>3. </a:t>
            </a:r>
            <a:r>
              <a:rPr lang="en-ID" dirty="0" err="1"/>
              <a:t>Peningkatan</a:t>
            </a:r>
            <a:r>
              <a:rPr lang="en-ID" dirty="0"/>
              <a:t> </a:t>
            </a:r>
            <a:r>
              <a:rPr lang="en-ID" dirty="0" err="1"/>
              <a:t>deteksi</a:t>
            </a:r>
            <a:r>
              <a:rPr lang="en-ID" dirty="0"/>
              <a:t> </a:t>
            </a:r>
            <a:r>
              <a:rPr lang="en-ID" dirty="0" err="1"/>
              <a:t>dini</a:t>
            </a:r>
            <a:r>
              <a:rPr lang="en-ID" dirty="0"/>
              <a:t> PJB </a:t>
            </a:r>
            <a:r>
              <a:rPr lang="en-ID" dirty="0" err="1"/>
              <a:t>kritis</a:t>
            </a:r>
            <a:r>
              <a:rPr lang="en-ID" dirty="0"/>
              <a:t> pada </a:t>
            </a:r>
            <a:r>
              <a:rPr lang="en-ID" dirty="0" err="1"/>
              <a:t>bayi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dilakukan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identifikasi</a:t>
            </a:r>
            <a:r>
              <a:rPr lang="en-ID" dirty="0"/>
              <a:t> </a:t>
            </a:r>
            <a:r>
              <a:rPr lang="en-ID" dirty="0" err="1"/>
              <a:t>faktor</a:t>
            </a:r>
            <a:r>
              <a:rPr lang="en-ID" dirty="0"/>
              <a:t> </a:t>
            </a:r>
            <a:r>
              <a:rPr lang="en-ID" dirty="0" err="1"/>
              <a:t>risiko</a:t>
            </a:r>
            <a:r>
              <a:rPr lang="en-ID" dirty="0"/>
              <a:t>, </a:t>
            </a:r>
            <a:r>
              <a:rPr lang="en-ID" dirty="0" err="1"/>
              <a:t>pemeriksaan</a:t>
            </a:r>
            <a:r>
              <a:rPr lang="en-ID" dirty="0"/>
              <a:t> </a:t>
            </a:r>
            <a:r>
              <a:rPr lang="en-ID" dirty="0" err="1"/>
              <a:t>fisis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mencari</a:t>
            </a:r>
            <a:r>
              <a:rPr lang="en-ID" dirty="0"/>
              <a:t> </a:t>
            </a:r>
            <a:r>
              <a:rPr lang="en-ID" dirty="0" err="1"/>
              <a:t>tanda</a:t>
            </a:r>
            <a:r>
              <a:rPr lang="en-ID" dirty="0"/>
              <a:t> </a:t>
            </a:r>
            <a:r>
              <a:rPr lang="en-ID" dirty="0" err="1"/>
              <a:t>utama</a:t>
            </a:r>
            <a:r>
              <a:rPr lang="en-ID" dirty="0"/>
              <a:t>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sianosis</a:t>
            </a:r>
            <a:r>
              <a:rPr lang="en-ID" dirty="0"/>
              <a:t>, </a:t>
            </a:r>
            <a:r>
              <a:rPr lang="en-ID" dirty="0" err="1"/>
              <a:t>gangguan</a:t>
            </a:r>
            <a:r>
              <a:rPr lang="en-ID" dirty="0"/>
              <a:t> </a:t>
            </a:r>
            <a:r>
              <a:rPr lang="en-ID" dirty="0" err="1"/>
              <a:t>perfusi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pemeriksaan</a:t>
            </a:r>
            <a:r>
              <a:rPr lang="en-ID" dirty="0"/>
              <a:t> </a:t>
            </a:r>
            <a:r>
              <a:rPr lang="en-ID" dirty="0" err="1"/>
              <a:t>pulsasi</a:t>
            </a:r>
            <a:r>
              <a:rPr lang="en-ID" dirty="0"/>
              <a:t> </a:t>
            </a:r>
            <a:r>
              <a:rPr lang="en-ID" dirty="0" err="1"/>
              <a:t>arteri</a:t>
            </a:r>
            <a:r>
              <a:rPr lang="en-ID" dirty="0"/>
              <a:t> </a:t>
            </a:r>
            <a:r>
              <a:rPr lang="en-ID" dirty="0" err="1"/>
              <a:t>tungkai</a:t>
            </a:r>
            <a:r>
              <a:rPr lang="en-ID" dirty="0"/>
              <a:t> </a:t>
            </a:r>
            <a:r>
              <a:rPr lang="en-ID" dirty="0" err="1"/>
              <a:t>bawah</a:t>
            </a:r>
            <a:r>
              <a:rPr lang="en-ID" dirty="0"/>
              <a:t>,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takipneu</a:t>
            </a:r>
            <a:r>
              <a:rPr lang="en-ID" dirty="0"/>
              <a:t>,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gangguan</a:t>
            </a:r>
            <a:r>
              <a:rPr lang="en-ID" dirty="0"/>
              <a:t> </a:t>
            </a:r>
            <a:r>
              <a:rPr lang="en-ID" dirty="0" err="1"/>
              <a:t>pertumbuhan</a:t>
            </a:r>
            <a:r>
              <a:rPr lang="en-ID" dirty="0"/>
              <a:t> dan murmur pada </a:t>
            </a:r>
            <a:r>
              <a:rPr lang="en-ID" dirty="0" err="1"/>
              <a:t>bayi</a:t>
            </a:r>
            <a:r>
              <a:rPr lang="en-ID" dirty="0"/>
              <a:t> yang </a:t>
            </a:r>
            <a:r>
              <a:rPr lang="en-ID" dirty="0" err="1"/>
              <a:t>berumur</a:t>
            </a:r>
            <a:r>
              <a:rPr lang="en-ID" dirty="0"/>
              <a:t>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bulan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. </a:t>
            </a:r>
          </a:p>
          <a:p>
            <a:pPr marL="0" indent="0">
              <a:buNone/>
            </a:pPr>
            <a:r>
              <a:rPr lang="en-ID" dirty="0"/>
              <a:t>4. </a:t>
            </a:r>
            <a:r>
              <a:rPr lang="en-ID" dirty="0" err="1"/>
              <a:t>Pemeriksaan</a:t>
            </a:r>
            <a:r>
              <a:rPr lang="en-ID" dirty="0"/>
              <a:t> pulse oximetry yang </a:t>
            </a:r>
            <a:r>
              <a:rPr lang="en-ID" dirty="0" err="1"/>
              <a:t>melengkapi</a:t>
            </a:r>
            <a:r>
              <a:rPr lang="en-ID" dirty="0"/>
              <a:t> </a:t>
            </a:r>
            <a:r>
              <a:rPr lang="en-ID" dirty="0" err="1"/>
              <a:t>pemeriksaan</a:t>
            </a:r>
            <a:r>
              <a:rPr lang="en-ID" dirty="0"/>
              <a:t> </a:t>
            </a:r>
            <a:r>
              <a:rPr lang="en-ID" dirty="0" err="1"/>
              <a:t>fisis</a:t>
            </a:r>
            <a:r>
              <a:rPr lang="en-ID" dirty="0"/>
              <a:t> </a:t>
            </a:r>
            <a:r>
              <a:rPr lang="en-ID" dirty="0" err="1"/>
              <a:t>dilakukan</a:t>
            </a:r>
            <a:r>
              <a:rPr lang="en-ID" dirty="0"/>
              <a:t> </a:t>
            </a:r>
            <a:r>
              <a:rPr lang="en-ID" dirty="0" err="1"/>
              <a:t>bila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didapatkan</a:t>
            </a:r>
            <a:r>
              <a:rPr lang="en-ID" dirty="0"/>
              <a:t> </a:t>
            </a:r>
            <a:r>
              <a:rPr lang="en-ID" dirty="0" err="1"/>
              <a:t>tanda-tanda</a:t>
            </a:r>
            <a:r>
              <a:rPr lang="en-ID" dirty="0"/>
              <a:t> </a:t>
            </a:r>
            <a:r>
              <a:rPr lang="en-ID" dirty="0" err="1"/>
              <a:t>utama</a:t>
            </a:r>
            <a:r>
              <a:rPr lang="en-ID" dirty="0"/>
              <a:t> PJB </a:t>
            </a:r>
            <a:r>
              <a:rPr lang="en-ID" dirty="0" err="1"/>
              <a:t>kritis</a:t>
            </a:r>
            <a:r>
              <a:rPr lang="en-ID" dirty="0"/>
              <a:t>. </a:t>
            </a:r>
            <a:r>
              <a:rPr lang="en-ID" dirty="0" err="1"/>
              <a:t>Identifikasi</a:t>
            </a:r>
            <a:r>
              <a:rPr lang="en-ID" dirty="0"/>
              <a:t> </a:t>
            </a:r>
            <a:r>
              <a:rPr lang="en-ID" dirty="0" err="1"/>
              <a:t>dini</a:t>
            </a:r>
            <a:r>
              <a:rPr lang="en-ID" dirty="0"/>
              <a:t> dan </a:t>
            </a:r>
            <a:r>
              <a:rPr lang="en-ID" dirty="0" err="1"/>
              <a:t>rujukan</a:t>
            </a:r>
            <a:r>
              <a:rPr lang="en-ID" dirty="0"/>
              <a:t> yang </a:t>
            </a:r>
            <a:r>
              <a:rPr lang="en-ID" dirty="0" err="1"/>
              <a:t>tepat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PJB </a:t>
            </a:r>
            <a:r>
              <a:rPr lang="en-ID" dirty="0" err="1"/>
              <a:t>kritis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langsung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menurunkan</a:t>
            </a:r>
            <a:r>
              <a:rPr lang="en-ID" dirty="0"/>
              <a:t> </a:t>
            </a:r>
            <a:r>
              <a:rPr lang="en-ID" dirty="0" err="1"/>
              <a:t>angka</a:t>
            </a:r>
            <a:r>
              <a:rPr lang="en-ID" dirty="0"/>
              <a:t> </a:t>
            </a:r>
            <a:r>
              <a:rPr lang="en-ID" dirty="0" err="1"/>
              <a:t>kematian</a:t>
            </a:r>
            <a:r>
              <a:rPr lang="en-ID" dirty="0"/>
              <a:t> </a:t>
            </a:r>
            <a:r>
              <a:rPr lang="en-ID" dirty="0" err="1"/>
              <a:t>bayi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103028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3CC5C-E8AA-4BEE-92DF-57C3205B2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7AA8A-F29E-442B-A262-07E7CE29AB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D" dirty="0"/>
              <a:t>PJB </a:t>
            </a:r>
            <a:r>
              <a:rPr lang="en-ID" dirty="0" err="1"/>
              <a:t>kritis</a:t>
            </a:r>
            <a:r>
              <a:rPr lang="en-ID" dirty="0"/>
              <a:t> yang </a:t>
            </a:r>
            <a:r>
              <a:rPr lang="en-ID" dirty="0" err="1"/>
              <a:t>terlambat</a:t>
            </a:r>
            <a:r>
              <a:rPr lang="en-ID" dirty="0"/>
              <a:t> </a:t>
            </a:r>
            <a:r>
              <a:rPr lang="en-ID" dirty="0" err="1"/>
              <a:t>didiagnosis</a:t>
            </a:r>
            <a:r>
              <a:rPr lang="en-ID" dirty="0"/>
              <a:t>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penyebab</a:t>
            </a:r>
            <a:r>
              <a:rPr lang="en-ID" dirty="0"/>
              <a:t> </a:t>
            </a:r>
            <a:r>
              <a:rPr lang="en-ID" dirty="0" err="1"/>
              <a:t>kesakitan</a:t>
            </a:r>
            <a:r>
              <a:rPr lang="en-ID" dirty="0"/>
              <a:t> dan </a:t>
            </a:r>
            <a:r>
              <a:rPr lang="en-ID" dirty="0" err="1"/>
              <a:t>kematian</a:t>
            </a:r>
            <a:r>
              <a:rPr lang="en-ID" dirty="0"/>
              <a:t> pada </a:t>
            </a:r>
            <a:r>
              <a:rPr lang="en-ID" dirty="0" err="1"/>
              <a:t>bayi</a:t>
            </a:r>
            <a:r>
              <a:rPr lang="en-ID" dirty="0"/>
              <a:t>. </a:t>
            </a:r>
          </a:p>
          <a:p>
            <a:pPr>
              <a:lnSpc>
                <a:spcPct val="150000"/>
              </a:lnSpc>
            </a:pPr>
            <a:r>
              <a:rPr lang="en-ID" dirty="0" err="1"/>
              <a:t>Bayi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PJB </a:t>
            </a:r>
            <a:r>
              <a:rPr lang="en-ID" dirty="0" err="1"/>
              <a:t>kritis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memperlihatkan</a:t>
            </a:r>
            <a:r>
              <a:rPr lang="en-ID" dirty="0"/>
              <a:t> </a:t>
            </a:r>
            <a:r>
              <a:rPr lang="en-ID" dirty="0" err="1"/>
              <a:t>manifestasi</a:t>
            </a:r>
            <a:r>
              <a:rPr lang="en-ID" dirty="0"/>
              <a:t> </a:t>
            </a:r>
            <a:r>
              <a:rPr lang="en-ID" dirty="0" err="1"/>
              <a:t>klinis</a:t>
            </a:r>
            <a:r>
              <a:rPr lang="en-ID" dirty="0"/>
              <a:t> </a:t>
            </a:r>
            <a:r>
              <a:rPr lang="en-ID" dirty="0" err="1"/>
              <a:t>segera</a:t>
            </a:r>
            <a:r>
              <a:rPr lang="en-ID" dirty="0"/>
              <a:t> </a:t>
            </a:r>
            <a:r>
              <a:rPr lang="en-ID" dirty="0" err="1"/>
              <a:t>setelah</a:t>
            </a:r>
            <a:r>
              <a:rPr lang="en-ID" dirty="0"/>
              <a:t> </a:t>
            </a:r>
            <a:r>
              <a:rPr lang="en-ID" dirty="0" err="1"/>
              <a:t>lahir</a:t>
            </a:r>
            <a:r>
              <a:rPr lang="en-ID" dirty="0"/>
              <a:t>,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keadaan</a:t>
            </a:r>
            <a:r>
              <a:rPr lang="en-ID" dirty="0"/>
              <a:t> </a:t>
            </a:r>
            <a:r>
              <a:rPr lang="en-ID" dirty="0" err="1"/>
              <a:t>sakit</a:t>
            </a:r>
            <a:r>
              <a:rPr lang="en-ID" dirty="0"/>
              <a:t> yang </a:t>
            </a:r>
            <a:r>
              <a:rPr lang="en-ID" dirty="0" err="1"/>
              <a:t>berat</a:t>
            </a:r>
            <a:r>
              <a:rPr lang="en-ID" dirty="0"/>
              <a:t> dan </a:t>
            </a:r>
            <a:r>
              <a:rPr lang="en-ID" dirty="0" err="1"/>
              <a:t>mengancam</a:t>
            </a:r>
            <a:r>
              <a:rPr lang="en-ID" dirty="0"/>
              <a:t> </a:t>
            </a:r>
            <a:r>
              <a:rPr lang="en-ID" dirty="0" err="1"/>
              <a:t>jiwa</a:t>
            </a:r>
            <a:r>
              <a:rPr lang="en-ID" dirty="0"/>
              <a:t> yang </a:t>
            </a:r>
            <a:r>
              <a:rPr lang="en-ID" dirty="0" err="1"/>
              <a:t>memerlukan</a:t>
            </a:r>
            <a:r>
              <a:rPr lang="en-ID" dirty="0"/>
              <a:t> </a:t>
            </a:r>
            <a:r>
              <a:rPr lang="en-ID" dirty="0" err="1"/>
              <a:t>intervensi</a:t>
            </a:r>
            <a:r>
              <a:rPr lang="en-ID" dirty="0"/>
              <a:t> </a:t>
            </a:r>
            <a:r>
              <a:rPr lang="en-ID" dirty="0" err="1"/>
              <a:t>cepat</a:t>
            </a:r>
            <a:r>
              <a:rPr lang="en-ID" dirty="0"/>
              <a:t>, </a:t>
            </a:r>
            <a:r>
              <a:rPr lang="en-ID" dirty="0" err="1"/>
              <a:t>tetapi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pula </a:t>
            </a:r>
            <a:r>
              <a:rPr lang="en-ID" dirty="0" err="1"/>
              <a:t>terlihat</a:t>
            </a:r>
            <a:r>
              <a:rPr lang="en-ID" dirty="0"/>
              <a:t> normal </a:t>
            </a:r>
            <a:r>
              <a:rPr lang="en-ID" dirty="0" err="1"/>
              <a:t>sampai</a:t>
            </a:r>
            <a:r>
              <a:rPr lang="en-ID" dirty="0"/>
              <a:t>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dipulangkan</a:t>
            </a:r>
            <a:r>
              <a:rPr lang="en-ID" dirty="0"/>
              <a:t>. </a:t>
            </a:r>
          </a:p>
          <a:p>
            <a:r>
              <a:rPr lang="en-ID" dirty="0"/>
              <a:t>Hal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disebabkan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perbedaan</a:t>
            </a:r>
            <a:r>
              <a:rPr lang="en-ID" dirty="0"/>
              <a:t> </a:t>
            </a:r>
            <a:r>
              <a:rPr lang="en-ID" dirty="0" err="1"/>
              <a:t>bentuk</a:t>
            </a:r>
            <a:r>
              <a:rPr lang="en-ID" dirty="0"/>
              <a:t> </a:t>
            </a:r>
            <a:r>
              <a:rPr lang="en-ID" dirty="0" err="1"/>
              <a:t>lesi</a:t>
            </a:r>
            <a:r>
              <a:rPr lang="en-ID" dirty="0"/>
              <a:t> dan </a:t>
            </a:r>
            <a:r>
              <a:rPr lang="en-ID" dirty="0" err="1"/>
              <a:t>perubahan</a:t>
            </a:r>
            <a:r>
              <a:rPr lang="en-ID" dirty="0"/>
              <a:t> </a:t>
            </a:r>
            <a:r>
              <a:rPr lang="en-ID" dirty="0" err="1"/>
              <a:t>sirkulasi</a:t>
            </a:r>
            <a:r>
              <a:rPr lang="en-ID" dirty="0"/>
              <a:t> </a:t>
            </a:r>
            <a:r>
              <a:rPr lang="en-ID" dirty="0" err="1"/>
              <a:t>transisi</a:t>
            </a:r>
            <a:r>
              <a:rPr lang="en-ID" dirty="0"/>
              <a:t> yang </a:t>
            </a:r>
            <a:r>
              <a:rPr lang="en-ID" dirty="0" err="1"/>
              <a:t>terjadi</a:t>
            </a:r>
            <a:r>
              <a:rPr lang="en-ID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58617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3CC5C-E8AA-4BEE-92DF-57C3205B2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7AA8A-F29E-442B-A262-07E7CE29A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021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ID" dirty="0" err="1"/>
              <a:t>Manifestasi</a:t>
            </a:r>
            <a:r>
              <a:rPr lang="en-ID" dirty="0"/>
              <a:t> </a:t>
            </a:r>
            <a:r>
              <a:rPr lang="en-ID" dirty="0" err="1"/>
              <a:t>klinis</a:t>
            </a:r>
            <a:r>
              <a:rPr lang="en-ID" dirty="0"/>
              <a:t> yang </a:t>
            </a:r>
            <a:r>
              <a:rPr lang="en-ID" dirty="0" err="1"/>
              <a:t>berat</a:t>
            </a:r>
            <a:r>
              <a:rPr lang="en-ID" dirty="0"/>
              <a:t> PJB </a:t>
            </a:r>
            <a:r>
              <a:rPr lang="en-ID" dirty="0" err="1"/>
              <a:t>kritis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berupa</a:t>
            </a:r>
            <a:r>
              <a:rPr lang="en-ID" dirty="0"/>
              <a:t> </a:t>
            </a:r>
          </a:p>
          <a:p>
            <a:pPr lvl="1">
              <a:lnSpc>
                <a:spcPct val="150000"/>
              </a:lnSpc>
            </a:pPr>
            <a:r>
              <a:rPr lang="en-ID" sz="3000" dirty="0" err="1"/>
              <a:t>syok</a:t>
            </a:r>
            <a:r>
              <a:rPr lang="en-ID" sz="3000" dirty="0"/>
              <a:t>, </a:t>
            </a:r>
          </a:p>
          <a:p>
            <a:pPr lvl="1">
              <a:lnSpc>
                <a:spcPct val="150000"/>
              </a:lnSpc>
            </a:pPr>
            <a:r>
              <a:rPr lang="en-ID" sz="3000" dirty="0" err="1"/>
              <a:t>sianosis</a:t>
            </a:r>
            <a:r>
              <a:rPr lang="en-ID" sz="3000" dirty="0"/>
              <a:t>, </a:t>
            </a:r>
          </a:p>
          <a:p>
            <a:pPr lvl="1">
              <a:lnSpc>
                <a:spcPct val="150000"/>
              </a:lnSpc>
            </a:pPr>
            <a:r>
              <a:rPr lang="en-ID" sz="3000" dirty="0" err="1"/>
              <a:t>nafas</a:t>
            </a:r>
            <a:r>
              <a:rPr lang="en-ID" sz="3000" dirty="0"/>
              <a:t> </a:t>
            </a:r>
            <a:r>
              <a:rPr lang="en-ID" sz="3000" dirty="0" err="1"/>
              <a:t>cepat</a:t>
            </a:r>
            <a:r>
              <a:rPr lang="en-ID" sz="3000" dirty="0"/>
              <a:t> (</a:t>
            </a:r>
            <a:r>
              <a:rPr lang="en-ID" sz="3000" dirty="0" err="1"/>
              <a:t>tachypnea</a:t>
            </a:r>
            <a:r>
              <a:rPr lang="en-ID" sz="3000" dirty="0"/>
              <a:t>) dan </a:t>
            </a:r>
          </a:p>
          <a:p>
            <a:pPr lvl="1">
              <a:lnSpc>
                <a:spcPct val="150000"/>
              </a:lnSpc>
            </a:pPr>
            <a:r>
              <a:rPr lang="en-ID" sz="3000" dirty="0" err="1"/>
              <a:t>edema</a:t>
            </a:r>
            <a:r>
              <a:rPr lang="en-ID" sz="3000" dirty="0"/>
              <a:t> </a:t>
            </a:r>
            <a:r>
              <a:rPr lang="en-ID" sz="3000" dirty="0" err="1"/>
              <a:t>paru</a:t>
            </a:r>
            <a:r>
              <a:rPr lang="en-ID" sz="3000" dirty="0"/>
              <a:t>. </a:t>
            </a:r>
          </a:p>
          <a:p>
            <a:r>
              <a:rPr lang="en-ID" dirty="0" err="1"/>
              <a:t>Sebesar</a:t>
            </a:r>
            <a:r>
              <a:rPr lang="en-ID" dirty="0"/>
              <a:t> 20-25% PJB </a:t>
            </a:r>
            <a:r>
              <a:rPr lang="en-ID" dirty="0" err="1"/>
              <a:t>kritis</a:t>
            </a:r>
            <a:r>
              <a:rPr lang="en-ID" dirty="0"/>
              <a:t> </a:t>
            </a:r>
            <a:r>
              <a:rPr lang="en-ID" dirty="0" err="1"/>
              <a:t>terdiagnosis</a:t>
            </a:r>
            <a:r>
              <a:rPr lang="en-ID" dirty="0"/>
              <a:t> </a:t>
            </a:r>
            <a:r>
              <a:rPr lang="en-ID" dirty="0" err="1"/>
              <a:t>setelah</a:t>
            </a:r>
            <a:r>
              <a:rPr lang="en-ID" dirty="0"/>
              <a:t> </a:t>
            </a:r>
            <a:r>
              <a:rPr lang="en-ID" dirty="0" err="1"/>
              <a:t>keluar</a:t>
            </a:r>
            <a:r>
              <a:rPr lang="en-ID" dirty="0"/>
              <a:t> RS dan 5% </a:t>
            </a:r>
            <a:r>
              <a:rPr lang="en-ID" dirty="0" err="1"/>
              <a:t>terdiagnosis</a:t>
            </a:r>
            <a:r>
              <a:rPr lang="en-ID" dirty="0"/>
              <a:t> </a:t>
            </a:r>
            <a:r>
              <a:rPr lang="en-ID" dirty="0" err="1"/>
              <a:t>setelah</a:t>
            </a:r>
            <a:r>
              <a:rPr lang="en-ID" dirty="0"/>
              <a:t> </a:t>
            </a:r>
            <a:r>
              <a:rPr lang="en-ID" dirty="0" err="1"/>
              <a:t>bayi</a:t>
            </a:r>
            <a:r>
              <a:rPr lang="en-ID" dirty="0"/>
              <a:t> </a:t>
            </a:r>
            <a:r>
              <a:rPr lang="en-ID" dirty="0" err="1"/>
              <a:t>meninggal</a:t>
            </a:r>
            <a:r>
              <a:rPr lang="en-ID" dirty="0"/>
              <a:t> (</a:t>
            </a:r>
            <a:r>
              <a:rPr lang="en-ID" dirty="0" err="1"/>
              <a:t>Swedia</a:t>
            </a:r>
            <a:r>
              <a:rPr lang="en-ID" dirty="0"/>
              <a:t> dan </a:t>
            </a:r>
            <a:r>
              <a:rPr lang="en-ID" dirty="0" err="1"/>
              <a:t>Inggris</a:t>
            </a:r>
            <a:r>
              <a:rPr lang="en-ID" dirty="0"/>
              <a:t>).  Di Amerika 70% </a:t>
            </a:r>
            <a:r>
              <a:rPr lang="en-ID" dirty="0" err="1"/>
              <a:t>bayi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PJB </a:t>
            </a:r>
            <a:r>
              <a:rPr lang="en-ID" dirty="0" err="1"/>
              <a:t>kritis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terdiagnosis</a:t>
            </a:r>
            <a:r>
              <a:rPr lang="en-ID" dirty="0"/>
              <a:t> </a:t>
            </a:r>
            <a:r>
              <a:rPr lang="en-ID" dirty="0" err="1"/>
              <a:t>sebelum</a:t>
            </a:r>
            <a:r>
              <a:rPr lang="en-ID" dirty="0"/>
              <a:t> </a:t>
            </a:r>
            <a:r>
              <a:rPr lang="en-ID" dirty="0" err="1"/>
              <a:t>umur</a:t>
            </a:r>
            <a:r>
              <a:rPr lang="en-ID" dirty="0"/>
              <a:t> 2 </a:t>
            </a:r>
            <a:r>
              <a:rPr lang="en-ID" dirty="0" err="1"/>
              <a:t>hari</a:t>
            </a:r>
            <a:r>
              <a:rPr lang="en-ID" dirty="0"/>
              <a:t> dan 20% di </a:t>
            </a:r>
            <a:r>
              <a:rPr lang="en-ID" dirty="0" err="1"/>
              <a:t>antaranya</a:t>
            </a:r>
            <a:r>
              <a:rPr lang="en-ID" dirty="0"/>
              <a:t> </a:t>
            </a:r>
            <a:r>
              <a:rPr lang="en-ID" dirty="0" err="1"/>
              <a:t>dipulangkan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rumah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5817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1CB4C-2107-414E-8B19-AC13794CE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Penurunan</a:t>
            </a:r>
            <a:r>
              <a:rPr lang="en-ID" dirty="0"/>
              <a:t> </a:t>
            </a:r>
            <a:r>
              <a:rPr lang="en-ID" dirty="0" err="1"/>
              <a:t>Perfusi</a:t>
            </a:r>
            <a:r>
              <a:rPr lang="en-ID" dirty="0"/>
              <a:t> </a:t>
            </a:r>
            <a:r>
              <a:rPr lang="en-ID" dirty="0" err="1"/>
              <a:t>Sistemik</a:t>
            </a:r>
            <a:r>
              <a:rPr lang="en-ID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A4D58-DEB1-4109-9183-71CD60EAC6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dirty="0" err="1"/>
              <a:t>Perfusi</a:t>
            </a:r>
            <a:r>
              <a:rPr lang="en-ID" dirty="0"/>
              <a:t> </a:t>
            </a:r>
            <a:r>
              <a:rPr lang="en-ID" dirty="0" err="1"/>
              <a:t>sistemik</a:t>
            </a:r>
            <a:r>
              <a:rPr lang="en-ID" dirty="0"/>
              <a:t> </a:t>
            </a:r>
            <a:r>
              <a:rPr lang="en-ID" dirty="0" err="1"/>
              <a:t>dinilai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warna</a:t>
            </a:r>
            <a:r>
              <a:rPr lang="en-ID" dirty="0"/>
              <a:t> </a:t>
            </a:r>
            <a:r>
              <a:rPr lang="en-ID" dirty="0" err="1"/>
              <a:t>kulit</a:t>
            </a:r>
            <a:r>
              <a:rPr lang="en-ID" dirty="0"/>
              <a:t>, </a:t>
            </a:r>
            <a:r>
              <a:rPr lang="en-ID" dirty="0" err="1"/>
              <a:t>suhu</a:t>
            </a:r>
            <a:r>
              <a:rPr lang="en-ID" dirty="0"/>
              <a:t> </a:t>
            </a:r>
            <a:r>
              <a:rPr lang="en-ID" dirty="0" err="1"/>
              <a:t>kulit</a:t>
            </a:r>
            <a:r>
              <a:rPr lang="en-ID" dirty="0"/>
              <a:t>, </a:t>
            </a:r>
            <a:r>
              <a:rPr lang="en-ID" dirty="0" err="1"/>
              <a:t>tekanan</a:t>
            </a:r>
            <a:r>
              <a:rPr lang="en-ID" dirty="0"/>
              <a:t> </a:t>
            </a:r>
            <a:r>
              <a:rPr lang="en-ID" dirty="0" err="1"/>
              <a:t>darah</a:t>
            </a:r>
            <a:r>
              <a:rPr lang="en-ID" dirty="0"/>
              <a:t>, </a:t>
            </a:r>
            <a:r>
              <a:rPr lang="en-ID" dirty="0" err="1"/>
              <a:t>pulsasi</a:t>
            </a:r>
            <a:r>
              <a:rPr lang="en-ID" dirty="0"/>
              <a:t> </a:t>
            </a:r>
            <a:r>
              <a:rPr lang="en-ID" dirty="0" err="1"/>
              <a:t>perifer</a:t>
            </a:r>
            <a:r>
              <a:rPr lang="en-ID" dirty="0"/>
              <a:t> dan </a:t>
            </a:r>
            <a:r>
              <a:rPr lang="en-ID" dirty="0" err="1"/>
              <a:t>waktu</a:t>
            </a:r>
            <a:r>
              <a:rPr lang="en-ID" dirty="0"/>
              <a:t> </a:t>
            </a:r>
            <a:r>
              <a:rPr lang="en-ID" dirty="0" err="1"/>
              <a:t>pengisian</a:t>
            </a:r>
            <a:r>
              <a:rPr lang="en-ID" dirty="0"/>
              <a:t> </a:t>
            </a:r>
            <a:r>
              <a:rPr lang="en-ID" dirty="0" err="1"/>
              <a:t>kapiler</a:t>
            </a:r>
            <a:r>
              <a:rPr lang="en-ID" dirty="0"/>
              <a:t>. </a:t>
            </a:r>
          </a:p>
          <a:p>
            <a:r>
              <a:rPr lang="en-ID" dirty="0" err="1"/>
              <a:t>Pemeriksaan</a:t>
            </a:r>
            <a:r>
              <a:rPr lang="en-ID" dirty="0"/>
              <a:t> </a:t>
            </a:r>
            <a:r>
              <a:rPr lang="en-ID" dirty="0" err="1"/>
              <a:t>pulsasi</a:t>
            </a:r>
            <a:r>
              <a:rPr lang="en-ID" dirty="0"/>
              <a:t> </a:t>
            </a:r>
            <a:r>
              <a:rPr lang="en-ID" dirty="0" err="1"/>
              <a:t>arteri</a:t>
            </a:r>
            <a:r>
              <a:rPr lang="en-ID" dirty="0"/>
              <a:t> pada </a:t>
            </a:r>
            <a:r>
              <a:rPr lang="en-ID" dirty="0" err="1"/>
              <a:t>ekstremitas</a:t>
            </a:r>
            <a:r>
              <a:rPr lang="en-ID" dirty="0"/>
              <a:t> </a:t>
            </a:r>
            <a:r>
              <a:rPr lang="en-ID" dirty="0" err="1"/>
              <a:t>bawah</a:t>
            </a:r>
            <a:r>
              <a:rPr lang="en-ID" dirty="0"/>
              <a:t>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bagian</a:t>
            </a:r>
            <a:r>
              <a:rPr lang="en-ID" dirty="0"/>
              <a:t> </a:t>
            </a:r>
            <a:r>
              <a:rPr lang="en-ID" dirty="0" err="1"/>
              <a:t>penting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evaluasi</a:t>
            </a:r>
            <a:r>
              <a:rPr lang="en-ID" dirty="0"/>
              <a:t> </a:t>
            </a:r>
            <a:r>
              <a:rPr lang="en-ID" dirty="0" err="1"/>
              <a:t>kelainan</a:t>
            </a:r>
            <a:r>
              <a:rPr lang="en-ID" dirty="0"/>
              <a:t> </a:t>
            </a:r>
            <a:r>
              <a:rPr lang="en-ID" dirty="0" err="1"/>
              <a:t>jantung</a:t>
            </a:r>
            <a:r>
              <a:rPr lang="en-ID" dirty="0"/>
              <a:t> pada </a:t>
            </a:r>
            <a:r>
              <a:rPr lang="en-ID" dirty="0" err="1"/>
              <a:t>bayi</a:t>
            </a:r>
            <a:r>
              <a:rPr lang="en-ID" dirty="0"/>
              <a:t> </a:t>
            </a:r>
            <a:r>
              <a:rPr lang="en-ID" dirty="0" err="1"/>
              <a:t>baru</a:t>
            </a:r>
            <a:r>
              <a:rPr lang="en-ID" dirty="0"/>
              <a:t> </a:t>
            </a:r>
            <a:r>
              <a:rPr lang="en-ID" dirty="0" err="1"/>
              <a:t>lahir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identifikasi</a:t>
            </a:r>
            <a:r>
              <a:rPr lang="en-ID" dirty="0"/>
              <a:t> PJB </a:t>
            </a:r>
            <a:r>
              <a:rPr lang="en-ID" dirty="0" err="1"/>
              <a:t>kritis</a:t>
            </a:r>
            <a:r>
              <a:rPr lang="en-ID" dirty="0"/>
              <a:t>. </a:t>
            </a:r>
          </a:p>
          <a:p>
            <a:r>
              <a:rPr lang="en-ID" dirty="0" err="1"/>
              <a:t>Pemeriksaan</a:t>
            </a:r>
            <a:r>
              <a:rPr lang="en-ID" dirty="0"/>
              <a:t> </a:t>
            </a:r>
            <a:r>
              <a:rPr lang="en-ID" dirty="0" err="1"/>
              <a:t>pulsasi</a:t>
            </a:r>
            <a:r>
              <a:rPr lang="en-ID" dirty="0"/>
              <a:t> </a:t>
            </a:r>
            <a:r>
              <a:rPr lang="en-ID" dirty="0" err="1"/>
              <a:t>nadi</a:t>
            </a:r>
            <a:r>
              <a:rPr lang="en-ID" dirty="0"/>
              <a:t> </a:t>
            </a:r>
            <a:r>
              <a:rPr lang="en-ID" dirty="0" err="1"/>
              <a:t>ekstremitas</a:t>
            </a:r>
            <a:r>
              <a:rPr lang="en-ID" dirty="0"/>
              <a:t> </a:t>
            </a:r>
            <a:r>
              <a:rPr lang="en-ID" dirty="0" err="1"/>
              <a:t>bawah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dilakukan</a:t>
            </a:r>
            <a:r>
              <a:rPr lang="en-ID" dirty="0"/>
              <a:t> pada </a:t>
            </a:r>
            <a:r>
              <a:rPr lang="en-ID" dirty="0" err="1"/>
              <a:t>arteri</a:t>
            </a:r>
            <a:r>
              <a:rPr lang="en-ID" dirty="0"/>
              <a:t> </a:t>
            </a:r>
            <a:r>
              <a:rPr lang="en-ID" dirty="0" err="1"/>
              <a:t>femoralis</a:t>
            </a:r>
            <a:r>
              <a:rPr lang="en-ID" dirty="0"/>
              <a:t>, </a:t>
            </a:r>
            <a:r>
              <a:rPr lang="en-ID" dirty="0" err="1"/>
              <a:t>arteri</a:t>
            </a:r>
            <a:r>
              <a:rPr lang="en-ID" dirty="0"/>
              <a:t> dorsalis pedis,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arteri</a:t>
            </a:r>
            <a:r>
              <a:rPr lang="en-ID" dirty="0"/>
              <a:t> tibialis posterior. </a:t>
            </a:r>
          </a:p>
        </p:txBody>
      </p:sp>
    </p:spTree>
    <p:extLst>
      <p:ext uri="{BB962C8B-B14F-4D97-AF65-F5344CB8AC3E}">
        <p14:creationId xmlns:p14="http://schemas.microsoft.com/office/powerpoint/2010/main" val="327625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1CB4C-2107-414E-8B19-AC13794CE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Penurunan</a:t>
            </a:r>
            <a:r>
              <a:rPr lang="en-ID" dirty="0"/>
              <a:t> </a:t>
            </a:r>
            <a:r>
              <a:rPr lang="en-ID" dirty="0" err="1"/>
              <a:t>Perfusi</a:t>
            </a:r>
            <a:r>
              <a:rPr lang="en-ID" dirty="0"/>
              <a:t> </a:t>
            </a:r>
            <a:r>
              <a:rPr lang="en-ID" dirty="0" err="1"/>
              <a:t>Sistemik</a:t>
            </a:r>
            <a:r>
              <a:rPr lang="en-ID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A4D58-DEB1-4109-9183-71CD60EAC6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D" dirty="0" err="1"/>
              <a:t>Pulsasi</a:t>
            </a:r>
            <a:r>
              <a:rPr lang="en-ID" dirty="0"/>
              <a:t> yang </a:t>
            </a:r>
            <a:r>
              <a:rPr lang="en-ID" dirty="0" err="1"/>
              <a:t>menurun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teraba</a:t>
            </a:r>
            <a:r>
              <a:rPr lang="en-ID" dirty="0"/>
              <a:t> di </a:t>
            </a:r>
            <a:r>
              <a:rPr lang="en-ID" dirty="0" err="1"/>
              <a:t>tempat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(</a:t>
            </a:r>
            <a:r>
              <a:rPr lang="en-ID" dirty="0" err="1"/>
              <a:t>arteri</a:t>
            </a:r>
            <a:r>
              <a:rPr lang="en-ID" dirty="0"/>
              <a:t> </a:t>
            </a:r>
            <a:r>
              <a:rPr lang="en-ID" dirty="0" err="1"/>
              <a:t>femoralis</a:t>
            </a:r>
            <a:r>
              <a:rPr lang="en-ID" dirty="0"/>
              <a:t>, </a:t>
            </a:r>
            <a:r>
              <a:rPr lang="en-ID" dirty="0" err="1"/>
              <a:t>arteri</a:t>
            </a:r>
            <a:r>
              <a:rPr lang="en-ID" dirty="0"/>
              <a:t> dorsalis pedis,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arteri</a:t>
            </a:r>
            <a:r>
              <a:rPr lang="en-ID" dirty="0"/>
              <a:t> tibialis posterior)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tanda</a:t>
            </a:r>
            <a:r>
              <a:rPr lang="en-ID" dirty="0"/>
              <a:t> </a:t>
            </a:r>
            <a:r>
              <a:rPr lang="en-ID" dirty="0" err="1"/>
              <a:t>penting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PJB </a:t>
            </a:r>
            <a:r>
              <a:rPr lang="en-ID" dirty="0" err="1"/>
              <a:t>kritis</a:t>
            </a:r>
            <a:r>
              <a:rPr lang="en-ID" dirty="0"/>
              <a:t>,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tanda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obstruksi</a:t>
            </a:r>
            <a:r>
              <a:rPr lang="en-ID" dirty="0"/>
              <a:t> </a:t>
            </a:r>
            <a:r>
              <a:rPr lang="en-ID" dirty="0" err="1"/>
              <a:t>saluran</a:t>
            </a:r>
            <a:r>
              <a:rPr lang="en-ID" dirty="0"/>
              <a:t> </a:t>
            </a:r>
            <a:r>
              <a:rPr lang="en-ID" dirty="0" err="1"/>
              <a:t>keluar</a:t>
            </a:r>
            <a:r>
              <a:rPr lang="en-ID" dirty="0"/>
              <a:t> </a:t>
            </a:r>
            <a:r>
              <a:rPr lang="en-ID" dirty="0" err="1"/>
              <a:t>ventrikel</a:t>
            </a:r>
            <a:r>
              <a:rPr lang="en-ID" dirty="0"/>
              <a:t> </a:t>
            </a:r>
            <a:r>
              <a:rPr lang="en-ID" dirty="0" err="1"/>
              <a:t>kiri</a:t>
            </a:r>
            <a:r>
              <a:rPr lang="en-ID" dirty="0"/>
              <a:t>, </a:t>
            </a:r>
            <a:r>
              <a:rPr lang="en-ID" dirty="0" err="1"/>
              <a:t>misalnya</a:t>
            </a:r>
            <a:r>
              <a:rPr lang="en-ID" dirty="0"/>
              <a:t> stenosis aorta </a:t>
            </a:r>
            <a:r>
              <a:rPr lang="en-ID" dirty="0" err="1"/>
              <a:t>kritis</a:t>
            </a:r>
            <a:r>
              <a:rPr lang="en-ID" dirty="0"/>
              <a:t>, </a:t>
            </a:r>
            <a:r>
              <a:rPr lang="en-ID" dirty="0" err="1"/>
              <a:t>coarctasio</a:t>
            </a:r>
            <a:r>
              <a:rPr lang="en-ID" dirty="0"/>
              <a:t> aorta yang </a:t>
            </a:r>
            <a:r>
              <a:rPr lang="en-ID" dirty="0" err="1"/>
              <a:t>berat</a:t>
            </a:r>
            <a:r>
              <a:rPr lang="en-ID" dirty="0"/>
              <a:t>, interrupted aortic arch, hypoplasia </a:t>
            </a:r>
            <a:r>
              <a:rPr lang="en-ID" dirty="0" err="1"/>
              <a:t>ventrikel</a:t>
            </a:r>
            <a:r>
              <a:rPr lang="en-ID" dirty="0"/>
              <a:t> </a:t>
            </a:r>
            <a:r>
              <a:rPr lang="en-ID" dirty="0" err="1"/>
              <a:t>kiri</a:t>
            </a:r>
            <a:r>
              <a:rPr lang="en-ID" dirty="0"/>
              <a:t>, dan </a:t>
            </a:r>
            <a:r>
              <a:rPr lang="en-ID" dirty="0" err="1"/>
              <a:t>disfungsi</a:t>
            </a:r>
            <a:r>
              <a:rPr lang="en-ID" dirty="0"/>
              <a:t> </a:t>
            </a:r>
            <a:r>
              <a:rPr lang="en-ID" dirty="0" err="1"/>
              <a:t>kardiak</a:t>
            </a:r>
            <a:r>
              <a:rPr lang="en-ID" dirty="0"/>
              <a:t> primer. </a:t>
            </a:r>
          </a:p>
        </p:txBody>
      </p:sp>
    </p:spTree>
    <p:extLst>
      <p:ext uri="{BB962C8B-B14F-4D97-AF65-F5344CB8AC3E}">
        <p14:creationId xmlns:p14="http://schemas.microsoft.com/office/powerpoint/2010/main" val="1000159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1CB4C-2107-414E-8B19-AC13794CE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Penurunan</a:t>
            </a:r>
            <a:r>
              <a:rPr lang="en-ID" dirty="0"/>
              <a:t> </a:t>
            </a:r>
            <a:r>
              <a:rPr lang="en-ID" dirty="0" err="1"/>
              <a:t>Perfusi</a:t>
            </a:r>
            <a:r>
              <a:rPr lang="en-ID" dirty="0"/>
              <a:t> </a:t>
            </a:r>
            <a:r>
              <a:rPr lang="en-ID" dirty="0" err="1"/>
              <a:t>Sistemik</a:t>
            </a:r>
            <a:r>
              <a:rPr lang="en-ID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A4D58-DEB1-4109-9183-71CD60EAC6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dirty="0" err="1"/>
              <a:t>Perfusi</a:t>
            </a:r>
            <a:r>
              <a:rPr lang="en-ID" dirty="0"/>
              <a:t> yang </a:t>
            </a:r>
            <a:r>
              <a:rPr lang="en-ID" dirty="0" err="1"/>
              <a:t>terganggu</a:t>
            </a:r>
            <a:r>
              <a:rPr lang="en-ID" dirty="0"/>
              <a:t> </a:t>
            </a:r>
            <a:r>
              <a:rPr lang="en-ID" dirty="0" err="1"/>
              <a:t>sering</a:t>
            </a:r>
            <a:r>
              <a:rPr lang="en-ID" dirty="0"/>
              <a:t> </a:t>
            </a:r>
            <a:r>
              <a:rPr lang="en-ID" dirty="0" err="1"/>
              <a:t>ditemukan</a:t>
            </a:r>
            <a:r>
              <a:rPr lang="en-ID" dirty="0"/>
              <a:t> pada </a:t>
            </a:r>
            <a:r>
              <a:rPr lang="en-ID" dirty="0" err="1"/>
              <a:t>bayi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sepsis dan </a:t>
            </a:r>
            <a:r>
              <a:rPr lang="en-ID" dirty="0" err="1"/>
              <a:t>kelainan</a:t>
            </a:r>
            <a:r>
              <a:rPr lang="en-ID" dirty="0"/>
              <a:t> </a:t>
            </a:r>
            <a:r>
              <a:rPr lang="en-ID" dirty="0" err="1"/>
              <a:t>metabolik</a:t>
            </a:r>
            <a:r>
              <a:rPr lang="en-ID" dirty="0"/>
              <a:t>,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bayi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lesi</a:t>
            </a:r>
            <a:r>
              <a:rPr lang="en-ID" dirty="0"/>
              <a:t> </a:t>
            </a:r>
            <a:r>
              <a:rPr lang="en-ID" dirty="0" err="1"/>
              <a:t>obstruktif</a:t>
            </a:r>
            <a:r>
              <a:rPr lang="en-ID" dirty="0"/>
              <a:t> </a:t>
            </a:r>
            <a:r>
              <a:rPr lang="en-ID" dirty="0" err="1"/>
              <a:t>ventrikel</a:t>
            </a:r>
            <a:r>
              <a:rPr lang="en-ID" dirty="0"/>
              <a:t> </a:t>
            </a:r>
            <a:r>
              <a:rPr lang="en-ID" dirty="0" err="1"/>
              <a:t>kiri</a:t>
            </a:r>
            <a:r>
              <a:rPr lang="en-ID" dirty="0"/>
              <a:t> </a:t>
            </a:r>
            <a:r>
              <a:rPr lang="en-ID" dirty="0" err="1"/>
              <a:t>sering</a:t>
            </a:r>
            <a:r>
              <a:rPr lang="en-ID" dirty="0"/>
              <a:t> </a:t>
            </a:r>
            <a:r>
              <a:rPr lang="en-ID" dirty="0" err="1"/>
              <a:t>didiagnosis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sepsis. </a:t>
            </a:r>
          </a:p>
          <a:p>
            <a:endParaRPr lang="en-ID" dirty="0"/>
          </a:p>
          <a:p>
            <a:r>
              <a:rPr lang="en-ID" dirty="0" err="1"/>
              <a:t>Bayi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coarctasio</a:t>
            </a:r>
            <a:r>
              <a:rPr lang="en-ID" dirty="0"/>
              <a:t> yang </a:t>
            </a:r>
            <a:r>
              <a:rPr lang="en-ID" dirty="0" err="1"/>
              <a:t>signifikan</a:t>
            </a:r>
            <a:r>
              <a:rPr lang="en-ID" dirty="0"/>
              <a:t> </a:t>
            </a:r>
            <a:r>
              <a:rPr lang="en-ID" dirty="0" err="1"/>
              <a:t>mempunyai</a:t>
            </a:r>
            <a:r>
              <a:rPr lang="en-ID" dirty="0"/>
              <a:t> </a:t>
            </a:r>
            <a:r>
              <a:rPr lang="en-ID" dirty="0" err="1"/>
              <a:t>tekanan</a:t>
            </a:r>
            <a:r>
              <a:rPr lang="en-ID" dirty="0"/>
              <a:t> </a:t>
            </a:r>
            <a:r>
              <a:rPr lang="en-ID" dirty="0" err="1"/>
              <a:t>darah</a:t>
            </a:r>
            <a:r>
              <a:rPr lang="en-ID" dirty="0"/>
              <a:t> </a:t>
            </a:r>
            <a:r>
              <a:rPr lang="en-ID" dirty="0" err="1"/>
              <a:t>ekstremitas</a:t>
            </a:r>
            <a:r>
              <a:rPr lang="en-ID" dirty="0"/>
              <a:t> </a:t>
            </a:r>
            <a:r>
              <a:rPr lang="en-ID" dirty="0" err="1"/>
              <a:t>atas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tinggi</a:t>
            </a:r>
            <a:r>
              <a:rPr lang="en-ID" dirty="0"/>
              <a:t> </a:t>
            </a:r>
            <a:r>
              <a:rPr lang="en-ID" dirty="0" err="1"/>
              <a:t>dibanding</a:t>
            </a:r>
            <a:r>
              <a:rPr lang="en-ID" dirty="0"/>
              <a:t> </a:t>
            </a:r>
            <a:r>
              <a:rPr lang="en-ID" dirty="0" err="1"/>
              <a:t>ekstremitas</a:t>
            </a:r>
            <a:r>
              <a:rPr lang="en-ID" dirty="0"/>
              <a:t> </a:t>
            </a:r>
            <a:r>
              <a:rPr lang="en-ID" dirty="0" err="1"/>
              <a:t>bawah</a:t>
            </a:r>
            <a:r>
              <a:rPr lang="en-ID" dirty="0"/>
              <a:t>, </a:t>
            </a:r>
            <a:r>
              <a:rPr lang="en-ID" dirty="0" err="1"/>
              <a:t>ekstremitas</a:t>
            </a:r>
            <a:r>
              <a:rPr lang="en-ID" dirty="0"/>
              <a:t> </a:t>
            </a:r>
            <a:r>
              <a:rPr lang="en-ID" dirty="0" err="1"/>
              <a:t>bawah</a:t>
            </a:r>
            <a:r>
              <a:rPr lang="en-ID" dirty="0"/>
              <a:t> </a:t>
            </a:r>
            <a:r>
              <a:rPr lang="en-ID" dirty="0" err="1"/>
              <a:t>teraba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dingin</a:t>
            </a:r>
            <a:r>
              <a:rPr lang="en-ID" dirty="0"/>
              <a:t> dan </a:t>
            </a:r>
            <a:r>
              <a:rPr lang="en-ID" dirty="0" err="1"/>
              <a:t>tampak</a:t>
            </a:r>
            <a:r>
              <a:rPr lang="en-ID" dirty="0"/>
              <a:t> mottled yang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dibedakan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cutis marmorata. </a:t>
            </a:r>
          </a:p>
        </p:txBody>
      </p:sp>
    </p:spTree>
    <p:extLst>
      <p:ext uri="{BB962C8B-B14F-4D97-AF65-F5344CB8AC3E}">
        <p14:creationId xmlns:p14="http://schemas.microsoft.com/office/powerpoint/2010/main" val="2339871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3000</Words>
  <Application>Microsoft Office PowerPoint</Application>
  <PresentationFormat>Widescreen</PresentationFormat>
  <Paragraphs>166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7" baseType="lpstr">
      <vt:lpstr>Arial</vt:lpstr>
      <vt:lpstr>Calibri</vt:lpstr>
      <vt:lpstr>Calibri Light</vt:lpstr>
      <vt:lpstr>Office Theme</vt:lpstr>
      <vt:lpstr>Penyakit Jantung Bawaan</vt:lpstr>
      <vt:lpstr>Mengapa Penting ? </vt:lpstr>
      <vt:lpstr>PJB kritis (Critical CHD) </vt:lpstr>
      <vt:lpstr>PowerPoint Presentation</vt:lpstr>
      <vt:lpstr>PowerPoint Presentation</vt:lpstr>
      <vt:lpstr>PowerPoint Presentation</vt:lpstr>
      <vt:lpstr>Penurunan Perfusi Sistemik </vt:lpstr>
      <vt:lpstr>Penurunan Perfusi Sistemik </vt:lpstr>
      <vt:lpstr>Penurunan Perfusi Sistemik </vt:lpstr>
      <vt:lpstr>PowerPoint Presentation</vt:lpstr>
      <vt:lpstr>Sianosis</vt:lpstr>
      <vt:lpstr>PowerPoint Presentation</vt:lpstr>
      <vt:lpstr>PowerPoint Presentation</vt:lpstr>
      <vt:lpstr>Sianosis sentral </vt:lpstr>
      <vt:lpstr>PowerPoint Presentation</vt:lpstr>
      <vt:lpstr>PowerPoint Presentation</vt:lpstr>
      <vt:lpstr>Gejala Dan Tanda PJB Pada Sistem Respirasi </vt:lpstr>
      <vt:lpstr>PowerPoint Presentation</vt:lpstr>
      <vt:lpstr>PowerPoint Presentation</vt:lpstr>
      <vt:lpstr>SIANOSIS : PJB ATAU MASALAH PARU ?</vt:lpstr>
      <vt:lpstr>Murmur/ Bising jantung</vt:lpstr>
      <vt:lpstr>Murmur</vt:lpstr>
      <vt:lpstr>Pertumbuhan Yang Tidak Optimal </vt:lpstr>
      <vt:lpstr>PERANAN PULSE OXIMETRY  UNTUK SKRINING PJB KRITIS  </vt:lpstr>
      <vt:lpstr>PERANAN PULSE OXIMETRY  UNTUK SKRINING PJB KRITIS  </vt:lpstr>
      <vt:lpstr>PowerPoint Presentation</vt:lpstr>
      <vt:lpstr>PowerPoint Presentation</vt:lpstr>
      <vt:lpstr>Aplikasi skrining </vt:lpstr>
      <vt:lpstr>Interpretasi skrining Sp)2</vt:lpstr>
      <vt:lpstr>Target Skrining PJB </vt:lpstr>
      <vt:lpstr>Target Skrining PJB </vt:lpstr>
      <vt:lpstr>Target skrining </vt:lpstr>
      <vt:lpstr>RINGKASAN</vt:lpstr>
      <vt:lpstr>Anamnesis</vt:lpstr>
      <vt:lpstr>Anamnesis</vt:lpstr>
      <vt:lpstr>PowerPoint Presentation</vt:lpstr>
      <vt:lpstr>PowerPoint Presentation</vt:lpstr>
      <vt:lpstr>Pemeriksaan Fisis </vt:lpstr>
      <vt:lpstr>Pemeriksaan Fisis </vt:lpstr>
      <vt:lpstr>PowerPoint Presentation</vt:lpstr>
      <vt:lpstr>PowerPoint Presentation</vt:lpstr>
      <vt:lpstr>PowerPoint Presentation</vt:lpstr>
      <vt:lpstr>RINGKASAN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Penyakit Jantung Bawaan</dc:title>
  <dc:creator>HP</dc:creator>
  <cp:lastModifiedBy>rumahbawang@outlook.com</cp:lastModifiedBy>
  <cp:revision>20</cp:revision>
  <dcterms:created xsi:type="dcterms:W3CDTF">2019-12-03T23:52:58Z</dcterms:created>
  <dcterms:modified xsi:type="dcterms:W3CDTF">2021-12-22T23:41:25Z</dcterms:modified>
</cp:coreProperties>
</file>