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84" r:id="rId23"/>
    <p:sldId id="285" r:id="rId24"/>
    <p:sldId id="286" r:id="rId25"/>
    <p:sldId id="287" r:id="rId26"/>
    <p:sldId id="288" r:id="rId27"/>
    <p:sldId id="289" r:id="rId28"/>
    <p:sldId id="290" r:id="rId29"/>
    <p:sldId id="291" r:id="rId30"/>
    <p:sldId id="292"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32" r:id="rId44"/>
    <p:sldId id="327" r:id="rId45"/>
    <p:sldId id="328" r:id="rId46"/>
    <p:sldId id="329" r:id="rId47"/>
    <p:sldId id="330" r:id="rId48"/>
    <p:sldId id="331" r:id="rId49"/>
    <p:sldId id="306" r:id="rId50"/>
    <p:sldId id="317" r:id="rId51"/>
    <p:sldId id="308" r:id="rId52"/>
    <p:sldId id="333" r:id="rId53"/>
    <p:sldId id="279" r:id="rId54"/>
    <p:sldId id="334"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9F9800-4ED9-4E34-8659-BA5F5AE78F80}" v="51" dt="2022-02-18T04:15:06.7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7" d="100"/>
          <a:sy n="67" d="100"/>
        </p:scale>
        <p:origin x="8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61" Type="http://schemas.microsoft.com/office/2016/11/relationships/changesInfo" Target="changesInfos/changesInfo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priyatiningsih dr" userId="4c499262-bcbb-4359-8206-1b1e88b37de6" providerId="ADAL" clId="{849F9800-4ED9-4E34-8659-BA5F5AE78F80}"/>
    <pc:docChg chg="custSel addSld modSld">
      <pc:chgData name="supriyatiningsih dr" userId="4c499262-bcbb-4359-8206-1b1e88b37de6" providerId="ADAL" clId="{849F9800-4ED9-4E34-8659-BA5F5AE78F80}" dt="2022-02-18T04:43:11.216" v="121" actId="20577"/>
      <pc:docMkLst>
        <pc:docMk/>
      </pc:docMkLst>
      <pc:sldChg chg="addSp delSp modSp mod">
        <pc:chgData name="supriyatiningsih dr" userId="4c499262-bcbb-4359-8206-1b1e88b37de6" providerId="ADAL" clId="{849F9800-4ED9-4E34-8659-BA5F5AE78F80}" dt="2022-02-18T04:15:20.695" v="120" actId="1076"/>
        <pc:sldMkLst>
          <pc:docMk/>
          <pc:sldMk cId="3120054763" sldId="256"/>
        </pc:sldMkLst>
        <pc:spChg chg="mod">
          <ac:chgData name="supriyatiningsih dr" userId="4c499262-bcbb-4359-8206-1b1e88b37de6" providerId="ADAL" clId="{849F9800-4ED9-4E34-8659-BA5F5AE78F80}" dt="2022-02-18T04:15:20.695" v="120" actId="1076"/>
          <ac:spMkLst>
            <pc:docMk/>
            <pc:sldMk cId="3120054763" sldId="256"/>
            <ac:spMk id="2" creationId="{E185CE3E-AC12-4268-B9F9-A64E5568CCC0}"/>
          </ac:spMkLst>
        </pc:spChg>
        <pc:spChg chg="del">
          <ac:chgData name="supriyatiningsih dr" userId="4c499262-bcbb-4359-8206-1b1e88b37de6" providerId="ADAL" clId="{849F9800-4ED9-4E34-8659-BA5F5AE78F80}" dt="2022-02-18T04:06:13.136" v="0"/>
          <ac:spMkLst>
            <pc:docMk/>
            <pc:sldMk cId="3120054763" sldId="256"/>
            <ac:spMk id="3" creationId="{671B7EBB-32C0-4C72-A73D-12E4D99315C9}"/>
          </ac:spMkLst>
        </pc:spChg>
        <pc:spChg chg="add mod">
          <ac:chgData name="supriyatiningsih dr" userId="4c499262-bcbb-4359-8206-1b1e88b37de6" providerId="ADAL" clId="{849F9800-4ED9-4E34-8659-BA5F5AE78F80}" dt="2022-02-18T04:08:25.853" v="17" actId="27636"/>
          <ac:spMkLst>
            <pc:docMk/>
            <pc:sldMk cId="3120054763" sldId="256"/>
            <ac:spMk id="11" creationId="{87C17909-7077-484D-BA32-315575542F69}"/>
          </ac:spMkLst>
        </pc:spChg>
      </pc:sldChg>
      <pc:sldChg chg="modSp mod">
        <pc:chgData name="supriyatiningsih dr" userId="4c499262-bcbb-4359-8206-1b1e88b37de6" providerId="ADAL" clId="{849F9800-4ED9-4E34-8659-BA5F5AE78F80}" dt="2022-02-18T04:43:11.216" v="121" actId="20577"/>
        <pc:sldMkLst>
          <pc:docMk/>
          <pc:sldMk cId="3029888843" sldId="260"/>
        </pc:sldMkLst>
        <pc:spChg chg="mod">
          <ac:chgData name="supriyatiningsih dr" userId="4c499262-bcbb-4359-8206-1b1e88b37de6" providerId="ADAL" clId="{849F9800-4ED9-4E34-8659-BA5F5AE78F80}" dt="2022-02-18T04:43:11.216" v="121" actId="20577"/>
          <ac:spMkLst>
            <pc:docMk/>
            <pc:sldMk cId="3029888843" sldId="260"/>
            <ac:spMk id="4" creationId="{5E8891DD-2AC8-4382-82D8-555EFFCFE684}"/>
          </ac:spMkLst>
        </pc:spChg>
      </pc:sldChg>
      <pc:sldChg chg="addSp delSp modSp">
        <pc:chgData name="supriyatiningsih dr" userId="4c499262-bcbb-4359-8206-1b1e88b37de6" providerId="ADAL" clId="{849F9800-4ED9-4E34-8659-BA5F5AE78F80}" dt="2022-02-18T04:14:20.513" v="98"/>
        <pc:sldMkLst>
          <pc:docMk/>
          <pc:sldMk cId="0" sldId="279"/>
        </pc:sldMkLst>
        <pc:spChg chg="add mod">
          <ac:chgData name="supriyatiningsih dr" userId="4c499262-bcbb-4359-8206-1b1e88b37de6" providerId="ADAL" clId="{849F9800-4ED9-4E34-8659-BA5F5AE78F80}" dt="2022-02-18T04:14:20.513" v="98"/>
          <ac:spMkLst>
            <pc:docMk/>
            <pc:sldMk cId="0" sldId="279"/>
            <ac:spMk id="153" creationId="{A9AFEE79-6AE4-4CEE-97CA-F02315B7184B}"/>
          </ac:spMkLst>
        </pc:spChg>
        <pc:spChg chg="del">
          <ac:chgData name="supriyatiningsih dr" userId="4c499262-bcbb-4359-8206-1b1e88b37de6" providerId="ADAL" clId="{849F9800-4ED9-4E34-8659-BA5F5AE78F80}" dt="2022-02-18T04:14:20.084" v="97" actId="478"/>
          <ac:spMkLst>
            <pc:docMk/>
            <pc:sldMk cId="0" sldId="279"/>
            <ac:spMk id="74759" creationId="{CFAB5D5D-9885-43B7-A903-20DE77AF0660}"/>
          </ac:spMkLst>
        </pc:spChg>
      </pc:sldChg>
      <pc:sldChg chg="delSp">
        <pc:chgData name="supriyatiningsih dr" userId="4c499262-bcbb-4359-8206-1b1e88b37de6" providerId="ADAL" clId="{849F9800-4ED9-4E34-8659-BA5F5AE78F80}" dt="2022-02-18T04:11:23.414" v="56" actId="478"/>
        <pc:sldMkLst>
          <pc:docMk/>
          <pc:sldMk cId="0" sldId="284"/>
        </pc:sldMkLst>
        <pc:spChg chg="del">
          <ac:chgData name="supriyatiningsih dr" userId="4c499262-bcbb-4359-8206-1b1e88b37de6" providerId="ADAL" clId="{849F9800-4ED9-4E34-8659-BA5F5AE78F80}" dt="2022-02-18T04:11:23.414" v="56" actId="478"/>
          <ac:spMkLst>
            <pc:docMk/>
            <pc:sldMk cId="0" sldId="284"/>
            <ac:spMk id="32772" creationId="{5912E7A3-880C-4558-95EA-E19F955B3915}"/>
          </ac:spMkLst>
        </pc:spChg>
      </pc:sldChg>
      <pc:sldChg chg="addSp delSp modSp">
        <pc:chgData name="supriyatiningsih dr" userId="4c499262-bcbb-4359-8206-1b1e88b37de6" providerId="ADAL" clId="{849F9800-4ED9-4E34-8659-BA5F5AE78F80}" dt="2022-02-18T04:12:04.772" v="58"/>
        <pc:sldMkLst>
          <pc:docMk/>
          <pc:sldMk cId="0" sldId="285"/>
        </pc:sldMkLst>
        <pc:spChg chg="add mod">
          <ac:chgData name="supriyatiningsih dr" userId="4c499262-bcbb-4359-8206-1b1e88b37de6" providerId="ADAL" clId="{849F9800-4ED9-4E34-8659-BA5F5AE78F80}" dt="2022-02-18T04:12:04.772" v="58"/>
          <ac:spMkLst>
            <pc:docMk/>
            <pc:sldMk cId="0" sldId="285"/>
            <ac:spMk id="5" creationId="{1262BCDF-24F9-417E-BF54-12DE9954F634}"/>
          </ac:spMkLst>
        </pc:spChg>
        <pc:spChg chg="del">
          <ac:chgData name="supriyatiningsih dr" userId="4c499262-bcbb-4359-8206-1b1e88b37de6" providerId="ADAL" clId="{849F9800-4ED9-4E34-8659-BA5F5AE78F80}" dt="2022-02-18T04:12:03.661" v="57" actId="478"/>
          <ac:spMkLst>
            <pc:docMk/>
            <pc:sldMk cId="0" sldId="285"/>
            <ac:spMk id="34820" creationId="{4C1CF5B2-48F6-4D57-B4E4-C7D3E7D10345}"/>
          </ac:spMkLst>
        </pc:spChg>
      </pc:sldChg>
      <pc:sldChg chg="addSp delSp modSp">
        <pc:chgData name="supriyatiningsih dr" userId="4c499262-bcbb-4359-8206-1b1e88b37de6" providerId="ADAL" clId="{849F9800-4ED9-4E34-8659-BA5F5AE78F80}" dt="2022-02-18T04:12:11.265" v="60"/>
        <pc:sldMkLst>
          <pc:docMk/>
          <pc:sldMk cId="0" sldId="286"/>
        </pc:sldMkLst>
        <pc:spChg chg="add mod">
          <ac:chgData name="supriyatiningsih dr" userId="4c499262-bcbb-4359-8206-1b1e88b37de6" providerId="ADAL" clId="{849F9800-4ED9-4E34-8659-BA5F5AE78F80}" dt="2022-02-18T04:12:11.265" v="60"/>
          <ac:spMkLst>
            <pc:docMk/>
            <pc:sldMk cId="0" sldId="286"/>
            <ac:spMk id="5" creationId="{8FA88FD6-1C72-4F32-83C5-709493C65F3C}"/>
          </ac:spMkLst>
        </pc:spChg>
        <pc:spChg chg="del">
          <ac:chgData name="supriyatiningsih dr" userId="4c499262-bcbb-4359-8206-1b1e88b37de6" providerId="ADAL" clId="{849F9800-4ED9-4E34-8659-BA5F5AE78F80}" dt="2022-02-18T04:12:10.629" v="59" actId="478"/>
          <ac:spMkLst>
            <pc:docMk/>
            <pc:sldMk cId="0" sldId="286"/>
            <ac:spMk id="36868" creationId="{A472BB4C-FD1A-4A1A-AF49-5827D456A98A}"/>
          </ac:spMkLst>
        </pc:spChg>
      </pc:sldChg>
      <pc:sldChg chg="modSp">
        <pc:chgData name="supriyatiningsih dr" userId="4c499262-bcbb-4359-8206-1b1e88b37de6" providerId="ADAL" clId="{849F9800-4ED9-4E34-8659-BA5F5AE78F80}" dt="2022-02-18T04:11:06.771" v="55" actId="207"/>
        <pc:sldMkLst>
          <pc:docMk/>
          <pc:sldMk cId="0" sldId="287"/>
        </pc:sldMkLst>
        <pc:spChg chg="mod">
          <ac:chgData name="supriyatiningsih dr" userId="4c499262-bcbb-4359-8206-1b1e88b37de6" providerId="ADAL" clId="{849F9800-4ED9-4E34-8659-BA5F5AE78F80}" dt="2022-02-18T04:11:06.771" v="55" actId="207"/>
          <ac:spMkLst>
            <pc:docMk/>
            <pc:sldMk cId="0" sldId="287"/>
            <ac:spMk id="38916" creationId="{64CC605D-1E95-4922-85A9-AA2A2856463A}"/>
          </ac:spMkLst>
        </pc:spChg>
      </pc:sldChg>
      <pc:sldChg chg="addSp delSp modSp">
        <pc:chgData name="supriyatiningsih dr" userId="4c499262-bcbb-4359-8206-1b1e88b37de6" providerId="ADAL" clId="{849F9800-4ED9-4E34-8659-BA5F5AE78F80}" dt="2022-02-18T04:12:18.216" v="62"/>
        <pc:sldMkLst>
          <pc:docMk/>
          <pc:sldMk cId="0" sldId="288"/>
        </pc:sldMkLst>
        <pc:spChg chg="add mod">
          <ac:chgData name="supriyatiningsih dr" userId="4c499262-bcbb-4359-8206-1b1e88b37de6" providerId="ADAL" clId="{849F9800-4ED9-4E34-8659-BA5F5AE78F80}" dt="2022-02-18T04:12:18.216" v="62"/>
          <ac:spMkLst>
            <pc:docMk/>
            <pc:sldMk cId="0" sldId="288"/>
            <ac:spMk id="5" creationId="{8A041E1D-0CEC-4D12-B89E-74B99FA89662}"/>
          </ac:spMkLst>
        </pc:spChg>
        <pc:spChg chg="del">
          <ac:chgData name="supriyatiningsih dr" userId="4c499262-bcbb-4359-8206-1b1e88b37de6" providerId="ADAL" clId="{849F9800-4ED9-4E34-8659-BA5F5AE78F80}" dt="2022-02-18T04:12:16.941" v="61" actId="478"/>
          <ac:spMkLst>
            <pc:docMk/>
            <pc:sldMk cId="0" sldId="288"/>
            <ac:spMk id="40964" creationId="{EED9966D-7D26-4D4F-939D-D91C2C3188C7}"/>
          </ac:spMkLst>
        </pc:spChg>
      </pc:sldChg>
      <pc:sldChg chg="addSp delSp modSp">
        <pc:chgData name="supriyatiningsih dr" userId="4c499262-bcbb-4359-8206-1b1e88b37de6" providerId="ADAL" clId="{849F9800-4ED9-4E34-8659-BA5F5AE78F80}" dt="2022-02-18T04:12:53.712" v="64"/>
        <pc:sldMkLst>
          <pc:docMk/>
          <pc:sldMk cId="0" sldId="289"/>
        </pc:sldMkLst>
        <pc:spChg chg="add mod">
          <ac:chgData name="supriyatiningsih dr" userId="4c499262-bcbb-4359-8206-1b1e88b37de6" providerId="ADAL" clId="{849F9800-4ED9-4E34-8659-BA5F5AE78F80}" dt="2022-02-18T04:12:53.712" v="64"/>
          <ac:spMkLst>
            <pc:docMk/>
            <pc:sldMk cId="0" sldId="289"/>
            <ac:spMk id="5" creationId="{9F3C9099-63E4-42F9-87D9-BDCF9EB7EE6D}"/>
          </ac:spMkLst>
        </pc:spChg>
        <pc:spChg chg="del">
          <ac:chgData name="supriyatiningsih dr" userId="4c499262-bcbb-4359-8206-1b1e88b37de6" providerId="ADAL" clId="{849F9800-4ED9-4E34-8659-BA5F5AE78F80}" dt="2022-02-18T04:12:52.485" v="63" actId="478"/>
          <ac:spMkLst>
            <pc:docMk/>
            <pc:sldMk cId="0" sldId="289"/>
            <ac:spMk id="43012" creationId="{6D6D9E9F-8FF3-4DAA-A430-AD19BB61426D}"/>
          </ac:spMkLst>
        </pc:spChg>
      </pc:sldChg>
      <pc:sldChg chg="addSp delSp modSp">
        <pc:chgData name="supriyatiningsih dr" userId="4c499262-bcbb-4359-8206-1b1e88b37de6" providerId="ADAL" clId="{849F9800-4ED9-4E34-8659-BA5F5AE78F80}" dt="2022-02-18T04:12:58.600" v="66"/>
        <pc:sldMkLst>
          <pc:docMk/>
          <pc:sldMk cId="0" sldId="290"/>
        </pc:sldMkLst>
        <pc:spChg chg="add mod">
          <ac:chgData name="supriyatiningsih dr" userId="4c499262-bcbb-4359-8206-1b1e88b37de6" providerId="ADAL" clId="{849F9800-4ED9-4E34-8659-BA5F5AE78F80}" dt="2022-02-18T04:12:58.600" v="66"/>
          <ac:spMkLst>
            <pc:docMk/>
            <pc:sldMk cId="0" sldId="290"/>
            <ac:spMk id="5" creationId="{681626F7-37DF-4D55-940D-7951F2CE65C5}"/>
          </ac:spMkLst>
        </pc:spChg>
        <pc:spChg chg="del">
          <ac:chgData name="supriyatiningsih dr" userId="4c499262-bcbb-4359-8206-1b1e88b37de6" providerId="ADAL" clId="{849F9800-4ED9-4E34-8659-BA5F5AE78F80}" dt="2022-02-18T04:12:57.629" v="65" actId="478"/>
          <ac:spMkLst>
            <pc:docMk/>
            <pc:sldMk cId="0" sldId="290"/>
            <ac:spMk id="45059" creationId="{1D96BFEF-3299-4402-BF29-986DDD5B61A9}"/>
          </ac:spMkLst>
        </pc:spChg>
      </pc:sldChg>
      <pc:sldChg chg="addSp delSp modSp">
        <pc:chgData name="supriyatiningsih dr" userId="4c499262-bcbb-4359-8206-1b1e88b37de6" providerId="ADAL" clId="{849F9800-4ED9-4E34-8659-BA5F5AE78F80}" dt="2022-02-18T04:13:03.524" v="68"/>
        <pc:sldMkLst>
          <pc:docMk/>
          <pc:sldMk cId="0" sldId="291"/>
        </pc:sldMkLst>
        <pc:spChg chg="add mod">
          <ac:chgData name="supriyatiningsih dr" userId="4c499262-bcbb-4359-8206-1b1e88b37de6" providerId="ADAL" clId="{849F9800-4ED9-4E34-8659-BA5F5AE78F80}" dt="2022-02-18T04:13:03.524" v="68"/>
          <ac:spMkLst>
            <pc:docMk/>
            <pc:sldMk cId="0" sldId="291"/>
            <ac:spMk id="5" creationId="{8780038A-744A-4C64-9DA2-1D7BD7C5ED88}"/>
          </ac:spMkLst>
        </pc:spChg>
        <pc:spChg chg="del">
          <ac:chgData name="supriyatiningsih dr" userId="4c499262-bcbb-4359-8206-1b1e88b37de6" providerId="ADAL" clId="{849F9800-4ED9-4E34-8659-BA5F5AE78F80}" dt="2022-02-18T04:13:03.053" v="67" actId="478"/>
          <ac:spMkLst>
            <pc:docMk/>
            <pc:sldMk cId="0" sldId="291"/>
            <ac:spMk id="47108" creationId="{7D982795-8037-4AB5-A3DA-B1163F5A37D4}"/>
          </ac:spMkLst>
        </pc:spChg>
      </pc:sldChg>
      <pc:sldChg chg="addSp delSp modSp">
        <pc:chgData name="supriyatiningsih dr" userId="4c499262-bcbb-4359-8206-1b1e88b37de6" providerId="ADAL" clId="{849F9800-4ED9-4E34-8659-BA5F5AE78F80}" dt="2022-02-18T04:13:10.032" v="70"/>
        <pc:sldMkLst>
          <pc:docMk/>
          <pc:sldMk cId="0" sldId="292"/>
        </pc:sldMkLst>
        <pc:spChg chg="add mod">
          <ac:chgData name="supriyatiningsih dr" userId="4c499262-bcbb-4359-8206-1b1e88b37de6" providerId="ADAL" clId="{849F9800-4ED9-4E34-8659-BA5F5AE78F80}" dt="2022-02-18T04:13:10.032" v="70"/>
          <ac:spMkLst>
            <pc:docMk/>
            <pc:sldMk cId="0" sldId="292"/>
            <ac:spMk id="8" creationId="{A9108FCC-077E-4BE9-B0DF-E3AAC6F673F8}"/>
          </ac:spMkLst>
        </pc:spChg>
        <pc:spChg chg="del">
          <ac:chgData name="supriyatiningsih dr" userId="4c499262-bcbb-4359-8206-1b1e88b37de6" providerId="ADAL" clId="{849F9800-4ED9-4E34-8659-BA5F5AE78F80}" dt="2022-02-18T04:13:08.732" v="69" actId="478"/>
          <ac:spMkLst>
            <pc:docMk/>
            <pc:sldMk cId="0" sldId="292"/>
            <ac:spMk id="49159" creationId="{E0E83B89-6CD6-4597-BC84-54283849129C}"/>
          </ac:spMkLst>
        </pc:spChg>
      </pc:sldChg>
      <pc:sldChg chg="addSp delSp modSp">
        <pc:chgData name="supriyatiningsih dr" userId="4c499262-bcbb-4359-8206-1b1e88b37de6" providerId="ADAL" clId="{849F9800-4ED9-4E34-8659-BA5F5AE78F80}" dt="2022-02-18T04:13:14.985" v="72"/>
        <pc:sldMkLst>
          <pc:docMk/>
          <pc:sldMk cId="0" sldId="294"/>
        </pc:sldMkLst>
        <pc:spChg chg="add mod">
          <ac:chgData name="supriyatiningsih dr" userId="4c499262-bcbb-4359-8206-1b1e88b37de6" providerId="ADAL" clId="{849F9800-4ED9-4E34-8659-BA5F5AE78F80}" dt="2022-02-18T04:13:14.985" v="72"/>
          <ac:spMkLst>
            <pc:docMk/>
            <pc:sldMk cId="0" sldId="294"/>
            <ac:spMk id="5" creationId="{9216401F-496C-43AC-A7E3-BDB5CC937B34}"/>
          </ac:spMkLst>
        </pc:spChg>
        <pc:spChg chg="del">
          <ac:chgData name="supriyatiningsih dr" userId="4c499262-bcbb-4359-8206-1b1e88b37de6" providerId="ADAL" clId="{849F9800-4ED9-4E34-8659-BA5F5AE78F80}" dt="2022-02-18T04:13:14.213" v="71" actId="478"/>
          <ac:spMkLst>
            <pc:docMk/>
            <pc:sldMk cId="0" sldId="294"/>
            <ac:spMk id="50180" creationId="{F11B581B-7EB3-4F47-937C-34A851949AD7}"/>
          </ac:spMkLst>
        </pc:spChg>
      </pc:sldChg>
      <pc:sldChg chg="addSp delSp modSp">
        <pc:chgData name="supriyatiningsih dr" userId="4c499262-bcbb-4359-8206-1b1e88b37de6" providerId="ADAL" clId="{849F9800-4ED9-4E34-8659-BA5F5AE78F80}" dt="2022-02-18T04:13:19.425" v="74"/>
        <pc:sldMkLst>
          <pc:docMk/>
          <pc:sldMk cId="0" sldId="295"/>
        </pc:sldMkLst>
        <pc:spChg chg="add mod">
          <ac:chgData name="supriyatiningsih dr" userId="4c499262-bcbb-4359-8206-1b1e88b37de6" providerId="ADAL" clId="{849F9800-4ED9-4E34-8659-BA5F5AE78F80}" dt="2022-02-18T04:13:19.425" v="74"/>
          <ac:spMkLst>
            <pc:docMk/>
            <pc:sldMk cId="0" sldId="295"/>
            <ac:spMk id="6" creationId="{2F914794-4BE4-4790-B97A-0FC63EDACB5C}"/>
          </ac:spMkLst>
        </pc:spChg>
        <pc:spChg chg="del">
          <ac:chgData name="supriyatiningsih dr" userId="4c499262-bcbb-4359-8206-1b1e88b37de6" providerId="ADAL" clId="{849F9800-4ED9-4E34-8659-BA5F5AE78F80}" dt="2022-02-18T04:13:18.892" v="73" actId="478"/>
          <ac:spMkLst>
            <pc:docMk/>
            <pc:sldMk cId="0" sldId="295"/>
            <ac:spMk id="51205" creationId="{FBD9BCD7-FA27-40BA-AAE8-F0DE5A5F1B41}"/>
          </ac:spMkLst>
        </pc:spChg>
      </pc:sldChg>
      <pc:sldChg chg="addSp delSp modSp">
        <pc:chgData name="supriyatiningsih dr" userId="4c499262-bcbb-4359-8206-1b1e88b37de6" providerId="ADAL" clId="{849F9800-4ED9-4E34-8659-BA5F5AE78F80}" dt="2022-02-18T04:13:23.600" v="76"/>
        <pc:sldMkLst>
          <pc:docMk/>
          <pc:sldMk cId="0" sldId="296"/>
        </pc:sldMkLst>
        <pc:spChg chg="add mod">
          <ac:chgData name="supriyatiningsih dr" userId="4c499262-bcbb-4359-8206-1b1e88b37de6" providerId="ADAL" clId="{849F9800-4ED9-4E34-8659-BA5F5AE78F80}" dt="2022-02-18T04:13:23.600" v="76"/>
          <ac:spMkLst>
            <pc:docMk/>
            <pc:sldMk cId="0" sldId="296"/>
            <ac:spMk id="5" creationId="{1360ECA7-1DAB-4FB5-A6B0-96146BF1495E}"/>
          </ac:spMkLst>
        </pc:spChg>
        <pc:spChg chg="del">
          <ac:chgData name="supriyatiningsih dr" userId="4c499262-bcbb-4359-8206-1b1e88b37de6" providerId="ADAL" clId="{849F9800-4ED9-4E34-8659-BA5F5AE78F80}" dt="2022-02-18T04:13:23.076" v="75" actId="478"/>
          <ac:spMkLst>
            <pc:docMk/>
            <pc:sldMk cId="0" sldId="296"/>
            <ac:spMk id="52228" creationId="{00919911-A5A1-4003-8C6D-2B47A92C0207}"/>
          </ac:spMkLst>
        </pc:spChg>
      </pc:sldChg>
      <pc:sldChg chg="addSp delSp modSp">
        <pc:chgData name="supriyatiningsih dr" userId="4c499262-bcbb-4359-8206-1b1e88b37de6" providerId="ADAL" clId="{849F9800-4ED9-4E34-8659-BA5F5AE78F80}" dt="2022-02-18T04:13:28.574" v="78"/>
        <pc:sldMkLst>
          <pc:docMk/>
          <pc:sldMk cId="0" sldId="297"/>
        </pc:sldMkLst>
        <pc:spChg chg="add mod">
          <ac:chgData name="supriyatiningsih dr" userId="4c499262-bcbb-4359-8206-1b1e88b37de6" providerId="ADAL" clId="{849F9800-4ED9-4E34-8659-BA5F5AE78F80}" dt="2022-02-18T04:13:28.574" v="78"/>
          <ac:spMkLst>
            <pc:docMk/>
            <pc:sldMk cId="0" sldId="297"/>
            <ac:spMk id="5" creationId="{71277738-0153-4177-8CD1-159B2FDF1605}"/>
          </ac:spMkLst>
        </pc:spChg>
        <pc:spChg chg="del">
          <ac:chgData name="supriyatiningsih dr" userId="4c499262-bcbb-4359-8206-1b1e88b37de6" providerId="ADAL" clId="{849F9800-4ED9-4E34-8659-BA5F5AE78F80}" dt="2022-02-18T04:13:27.820" v="77" actId="478"/>
          <ac:spMkLst>
            <pc:docMk/>
            <pc:sldMk cId="0" sldId="297"/>
            <ac:spMk id="53252" creationId="{9DA6A484-BCFD-44AC-B6CC-6F656FF1FEB7}"/>
          </ac:spMkLst>
        </pc:spChg>
      </pc:sldChg>
      <pc:sldChg chg="addSp delSp modSp">
        <pc:chgData name="supriyatiningsih dr" userId="4c499262-bcbb-4359-8206-1b1e88b37de6" providerId="ADAL" clId="{849F9800-4ED9-4E34-8659-BA5F5AE78F80}" dt="2022-02-18T04:13:33.668" v="80"/>
        <pc:sldMkLst>
          <pc:docMk/>
          <pc:sldMk cId="0" sldId="298"/>
        </pc:sldMkLst>
        <pc:spChg chg="add mod">
          <ac:chgData name="supriyatiningsih dr" userId="4c499262-bcbb-4359-8206-1b1e88b37de6" providerId="ADAL" clId="{849F9800-4ED9-4E34-8659-BA5F5AE78F80}" dt="2022-02-18T04:13:33.668" v="80"/>
          <ac:spMkLst>
            <pc:docMk/>
            <pc:sldMk cId="0" sldId="298"/>
            <ac:spMk id="7" creationId="{757CD6F2-D001-4961-B3D4-C2543CD79A3E}"/>
          </ac:spMkLst>
        </pc:spChg>
        <pc:spChg chg="del">
          <ac:chgData name="supriyatiningsih dr" userId="4c499262-bcbb-4359-8206-1b1e88b37de6" providerId="ADAL" clId="{849F9800-4ED9-4E34-8659-BA5F5AE78F80}" dt="2022-02-18T04:13:32.876" v="79" actId="478"/>
          <ac:spMkLst>
            <pc:docMk/>
            <pc:sldMk cId="0" sldId="298"/>
            <ac:spMk id="54278" creationId="{8F002514-B73A-45CF-A7A5-EF25251BBEBC}"/>
          </ac:spMkLst>
        </pc:spChg>
      </pc:sldChg>
      <pc:sldChg chg="addSp delSp modSp">
        <pc:chgData name="supriyatiningsih dr" userId="4c499262-bcbb-4359-8206-1b1e88b37de6" providerId="ADAL" clId="{849F9800-4ED9-4E34-8659-BA5F5AE78F80}" dt="2022-02-18T04:13:39.727" v="82"/>
        <pc:sldMkLst>
          <pc:docMk/>
          <pc:sldMk cId="0" sldId="299"/>
        </pc:sldMkLst>
        <pc:spChg chg="add mod">
          <ac:chgData name="supriyatiningsih dr" userId="4c499262-bcbb-4359-8206-1b1e88b37de6" providerId="ADAL" clId="{849F9800-4ED9-4E34-8659-BA5F5AE78F80}" dt="2022-02-18T04:13:39.727" v="82"/>
          <ac:spMkLst>
            <pc:docMk/>
            <pc:sldMk cId="0" sldId="299"/>
            <ac:spMk id="5" creationId="{205522DC-8C7C-453C-ADCA-09CA33410FC4}"/>
          </ac:spMkLst>
        </pc:spChg>
        <pc:spChg chg="del">
          <ac:chgData name="supriyatiningsih dr" userId="4c499262-bcbb-4359-8206-1b1e88b37de6" providerId="ADAL" clId="{849F9800-4ED9-4E34-8659-BA5F5AE78F80}" dt="2022-02-18T04:13:39.036" v="81" actId="478"/>
          <ac:spMkLst>
            <pc:docMk/>
            <pc:sldMk cId="0" sldId="299"/>
            <ac:spMk id="55300" creationId="{BA76D344-4CD3-4899-9C6F-3102B33C2123}"/>
          </ac:spMkLst>
        </pc:spChg>
      </pc:sldChg>
      <pc:sldChg chg="addSp delSp modSp">
        <pc:chgData name="supriyatiningsih dr" userId="4c499262-bcbb-4359-8206-1b1e88b37de6" providerId="ADAL" clId="{849F9800-4ED9-4E34-8659-BA5F5AE78F80}" dt="2022-02-18T04:13:44.584" v="84"/>
        <pc:sldMkLst>
          <pc:docMk/>
          <pc:sldMk cId="0" sldId="301"/>
        </pc:sldMkLst>
        <pc:spChg chg="add mod">
          <ac:chgData name="supriyatiningsih dr" userId="4c499262-bcbb-4359-8206-1b1e88b37de6" providerId="ADAL" clId="{849F9800-4ED9-4E34-8659-BA5F5AE78F80}" dt="2022-02-18T04:13:44.584" v="84"/>
          <ac:spMkLst>
            <pc:docMk/>
            <pc:sldMk cId="0" sldId="301"/>
            <ac:spMk id="7" creationId="{DCAA6151-482B-4447-A223-0D8F800C97FD}"/>
          </ac:spMkLst>
        </pc:spChg>
        <pc:spChg chg="del">
          <ac:chgData name="supriyatiningsih dr" userId="4c499262-bcbb-4359-8206-1b1e88b37de6" providerId="ADAL" clId="{849F9800-4ED9-4E34-8659-BA5F5AE78F80}" dt="2022-02-18T04:13:44.148" v="83" actId="478"/>
          <ac:spMkLst>
            <pc:docMk/>
            <pc:sldMk cId="0" sldId="301"/>
            <ac:spMk id="57350" creationId="{7257A1A3-DB70-460D-BF1E-7611E728F202}"/>
          </ac:spMkLst>
        </pc:spChg>
      </pc:sldChg>
      <pc:sldChg chg="addSp delSp modSp">
        <pc:chgData name="supriyatiningsih dr" userId="4c499262-bcbb-4359-8206-1b1e88b37de6" providerId="ADAL" clId="{849F9800-4ED9-4E34-8659-BA5F5AE78F80}" dt="2022-02-18T04:13:49.272" v="86"/>
        <pc:sldMkLst>
          <pc:docMk/>
          <pc:sldMk cId="0" sldId="302"/>
        </pc:sldMkLst>
        <pc:spChg chg="add mod">
          <ac:chgData name="supriyatiningsih dr" userId="4c499262-bcbb-4359-8206-1b1e88b37de6" providerId="ADAL" clId="{849F9800-4ED9-4E34-8659-BA5F5AE78F80}" dt="2022-02-18T04:13:49.272" v="86"/>
          <ac:spMkLst>
            <pc:docMk/>
            <pc:sldMk cId="0" sldId="302"/>
            <ac:spMk id="7" creationId="{3675F4AC-250D-45A8-AADF-1BC778ADD08C}"/>
          </ac:spMkLst>
        </pc:spChg>
        <pc:spChg chg="del">
          <ac:chgData name="supriyatiningsih dr" userId="4c499262-bcbb-4359-8206-1b1e88b37de6" providerId="ADAL" clId="{849F9800-4ED9-4E34-8659-BA5F5AE78F80}" dt="2022-02-18T04:13:48.437" v="85" actId="478"/>
          <ac:spMkLst>
            <pc:docMk/>
            <pc:sldMk cId="0" sldId="302"/>
            <ac:spMk id="58374" creationId="{C611B475-E657-40F7-895A-05AFF0D00A94}"/>
          </ac:spMkLst>
        </pc:spChg>
      </pc:sldChg>
      <pc:sldChg chg="addSp delSp modSp">
        <pc:chgData name="supriyatiningsih dr" userId="4c499262-bcbb-4359-8206-1b1e88b37de6" providerId="ADAL" clId="{849F9800-4ED9-4E34-8659-BA5F5AE78F80}" dt="2022-02-18T04:13:55.457" v="88"/>
        <pc:sldMkLst>
          <pc:docMk/>
          <pc:sldMk cId="0" sldId="303"/>
        </pc:sldMkLst>
        <pc:spChg chg="add mod">
          <ac:chgData name="supriyatiningsih dr" userId="4c499262-bcbb-4359-8206-1b1e88b37de6" providerId="ADAL" clId="{849F9800-4ED9-4E34-8659-BA5F5AE78F80}" dt="2022-02-18T04:13:55.457" v="88"/>
          <ac:spMkLst>
            <pc:docMk/>
            <pc:sldMk cId="0" sldId="303"/>
            <ac:spMk id="5" creationId="{A25BF4C8-7C89-4239-A8E1-EE0750D1AA3D}"/>
          </ac:spMkLst>
        </pc:spChg>
        <pc:spChg chg="del">
          <ac:chgData name="supriyatiningsih dr" userId="4c499262-bcbb-4359-8206-1b1e88b37de6" providerId="ADAL" clId="{849F9800-4ED9-4E34-8659-BA5F5AE78F80}" dt="2022-02-18T04:13:54.772" v="87" actId="478"/>
          <ac:spMkLst>
            <pc:docMk/>
            <pc:sldMk cId="0" sldId="303"/>
            <ac:spMk id="59396" creationId="{BD1A6B6E-DFD9-417B-892F-2CC6EF02EA38}"/>
          </ac:spMkLst>
        </pc:spChg>
      </pc:sldChg>
      <pc:sldChg chg="addSp delSp modSp">
        <pc:chgData name="supriyatiningsih dr" userId="4c499262-bcbb-4359-8206-1b1e88b37de6" providerId="ADAL" clId="{849F9800-4ED9-4E34-8659-BA5F5AE78F80}" dt="2022-02-18T04:14:00.064" v="90"/>
        <pc:sldMkLst>
          <pc:docMk/>
          <pc:sldMk cId="0" sldId="304"/>
        </pc:sldMkLst>
        <pc:spChg chg="add mod">
          <ac:chgData name="supriyatiningsih dr" userId="4c499262-bcbb-4359-8206-1b1e88b37de6" providerId="ADAL" clId="{849F9800-4ED9-4E34-8659-BA5F5AE78F80}" dt="2022-02-18T04:14:00.064" v="90"/>
          <ac:spMkLst>
            <pc:docMk/>
            <pc:sldMk cId="0" sldId="304"/>
            <ac:spMk id="6" creationId="{028BB36A-BF59-4EE1-B7F9-5129CBD747C1}"/>
          </ac:spMkLst>
        </pc:spChg>
        <pc:spChg chg="del">
          <ac:chgData name="supriyatiningsih dr" userId="4c499262-bcbb-4359-8206-1b1e88b37de6" providerId="ADAL" clId="{849F9800-4ED9-4E34-8659-BA5F5AE78F80}" dt="2022-02-18T04:13:59.332" v="89" actId="478"/>
          <ac:spMkLst>
            <pc:docMk/>
            <pc:sldMk cId="0" sldId="304"/>
            <ac:spMk id="60421" creationId="{E6F7BE7C-52AB-485E-A407-55EEEA1F82D4}"/>
          </ac:spMkLst>
        </pc:spChg>
      </pc:sldChg>
      <pc:sldChg chg="addSp delSp modSp">
        <pc:chgData name="supriyatiningsih dr" userId="4c499262-bcbb-4359-8206-1b1e88b37de6" providerId="ADAL" clId="{849F9800-4ED9-4E34-8659-BA5F5AE78F80}" dt="2022-02-18T04:14:04.524" v="92"/>
        <pc:sldMkLst>
          <pc:docMk/>
          <pc:sldMk cId="0" sldId="305"/>
        </pc:sldMkLst>
        <pc:spChg chg="add mod">
          <ac:chgData name="supriyatiningsih dr" userId="4c499262-bcbb-4359-8206-1b1e88b37de6" providerId="ADAL" clId="{849F9800-4ED9-4E34-8659-BA5F5AE78F80}" dt="2022-02-18T04:14:04.524" v="92"/>
          <ac:spMkLst>
            <pc:docMk/>
            <pc:sldMk cId="0" sldId="305"/>
            <ac:spMk id="5" creationId="{72DBB5DA-D177-4D53-AB73-5D15D7E1F2CB}"/>
          </ac:spMkLst>
        </pc:spChg>
        <pc:spChg chg="del">
          <ac:chgData name="supriyatiningsih dr" userId="4c499262-bcbb-4359-8206-1b1e88b37de6" providerId="ADAL" clId="{849F9800-4ED9-4E34-8659-BA5F5AE78F80}" dt="2022-02-18T04:14:04.147" v="91" actId="478"/>
          <ac:spMkLst>
            <pc:docMk/>
            <pc:sldMk cId="0" sldId="305"/>
            <ac:spMk id="61444" creationId="{98679DAF-6C4C-48FC-971C-6165E510F5C9}"/>
          </ac:spMkLst>
        </pc:spChg>
      </pc:sldChg>
      <pc:sldChg chg="addSp delSp modSp">
        <pc:chgData name="supriyatiningsih dr" userId="4c499262-bcbb-4359-8206-1b1e88b37de6" providerId="ADAL" clId="{849F9800-4ED9-4E34-8659-BA5F5AE78F80}" dt="2022-02-18T04:14:11.496" v="94"/>
        <pc:sldMkLst>
          <pc:docMk/>
          <pc:sldMk cId="0" sldId="306"/>
        </pc:sldMkLst>
        <pc:spChg chg="add mod">
          <ac:chgData name="supriyatiningsih dr" userId="4c499262-bcbb-4359-8206-1b1e88b37de6" providerId="ADAL" clId="{849F9800-4ED9-4E34-8659-BA5F5AE78F80}" dt="2022-02-18T04:14:11.496" v="94"/>
          <ac:spMkLst>
            <pc:docMk/>
            <pc:sldMk cId="0" sldId="306"/>
            <ac:spMk id="6" creationId="{1A5F3A69-2A6C-4B33-AACE-0ACAAA1B5CE1}"/>
          </ac:spMkLst>
        </pc:spChg>
        <pc:spChg chg="del">
          <ac:chgData name="supriyatiningsih dr" userId="4c499262-bcbb-4359-8206-1b1e88b37de6" providerId="ADAL" clId="{849F9800-4ED9-4E34-8659-BA5F5AE78F80}" dt="2022-02-18T04:14:11.084" v="93" actId="478"/>
          <ac:spMkLst>
            <pc:docMk/>
            <pc:sldMk cId="0" sldId="306"/>
            <ac:spMk id="70661" creationId="{AE41E81C-E009-46A5-90AB-9EF473476BF7}"/>
          </ac:spMkLst>
        </pc:spChg>
      </pc:sldChg>
      <pc:sldChg chg="addSp delSp modSp">
        <pc:chgData name="supriyatiningsih dr" userId="4c499262-bcbb-4359-8206-1b1e88b37de6" providerId="ADAL" clId="{849F9800-4ED9-4E34-8659-BA5F5AE78F80}" dt="2022-02-18T04:14:15.726" v="96"/>
        <pc:sldMkLst>
          <pc:docMk/>
          <pc:sldMk cId="0" sldId="308"/>
        </pc:sldMkLst>
        <pc:spChg chg="add mod">
          <ac:chgData name="supriyatiningsih dr" userId="4c499262-bcbb-4359-8206-1b1e88b37de6" providerId="ADAL" clId="{849F9800-4ED9-4E34-8659-BA5F5AE78F80}" dt="2022-02-18T04:14:15.726" v="96"/>
          <ac:spMkLst>
            <pc:docMk/>
            <pc:sldMk cId="0" sldId="308"/>
            <ac:spMk id="8" creationId="{B3DC3645-3DBA-4509-BA18-064E9E61D4D1}"/>
          </ac:spMkLst>
        </pc:spChg>
        <pc:spChg chg="del">
          <ac:chgData name="supriyatiningsih dr" userId="4c499262-bcbb-4359-8206-1b1e88b37de6" providerId="ADAL" clId="{849F9800-4ED9-4E34-8659-BA5F5AE78F80}" dt="2022-02-18T04:14:15.332" v="95" actId="478"/>
          <ac:spMkLst>
            <pc:docMk/>
            <pc:sldMk cId="0" sldId="308"/>
            <ac:spMk id="72711" creationId="{EF7DA6C3-0988-47B1-AC6C-831C723EC862}"/>
          </ac:spMkLst>
        </pc:spChg>
      </pc:sldChg>
      <pc:sldChg chg="addSp delSp modSp new mod setBg addAnim">
        <pc:chgData name="supriyatiningsih dr" userId="4c499262-bcbb-4359-8206-1b1e88b37de6" providerId="ADAL" clId="{849F9800-4ED9-4E34-8659-BA5F5AE78F80}" dt="2022-02-18T04:15:06.761" v="119" actId="122"/>
        <pc:sldMkLst>
          <pc:docMk/>
          <pc:sldMk cId="886849436" sldId="334"/>
        </pc:sldMkLst>
        <pc:spChg chg="mod">
          <ac:chgData name="supriyatiningsih dr" userId="4c499262-bcbb-4359-8206-1b1e88b37de6" providerId="ADAL" clId="{849F9800-4ED9-4E34-8659-BA5F5AE78F80}" dt="2022-02-18T04:15:06.761" v="119" actId="122"/>
          <ac:spMkLst>
            <pc:docMk/>
            <pc:sldMk cId="886849436" sldId="334"/>
            <ac:spMk id="2" creationId="{123FE91A-B49B-48FA-B2C9-7F8DD5E85E92}"/>
          </ac:spMkLst>
        </pc:spChg>
        <pc:spChg chg="del mod">
          <ac:chgData name="supriyatiningsih dr" userId="4c499262-bcbb-4359-8206-1b1e88b37de6" providerId="ADAL" clId="{849F9800-4ED9-4E34-8659-BA5F5AE78F80}" dt="2022-02-18T04:14:50.260" v="115" actId="478"/>
          <ac:spMkLst>
            <pc:docMk/>
            <pc:sldMk cId="886849436" sldId="334"/>
            <ac:spMk id="3" creationId="{0FE2D883-D714-4285-97B0-BD1D053B6C2F}"/>
          </ac:spMkLst>
        </pc:spChg>
        <pc:spChg chg="add del">
          <ac:chgData name="supriyatiningsih dr" userId="4c499262-bcbb-4359-8206-1b1e88b37de6" providerId="ADAL" clId="{849F9800-4ED9-4E34-8659-BA5F5AE78F80}" dt="2022-02-18T04:14:58.022" v="117" actId="26606"/>
          <ac:spMkLst>
            <pc:docMk/>
            <pc:sldMk cId="886849436" sldId="334"/>
            <ac:spMk id="8" creationId="{7CB4857B-ED7C-444D-9F04-2F885114A1C2}"/>
          </ac:spMkLst>
        </pc:spChg>
        <pc:spChg chg="add del">
          <ac:chgData name="supriyatiningsih dr" userId="4c499262-bcbb-4359-8206-1b1e88b37de6" providerId="ADAL" clId="{849F9800-4ED9-4E34-8659-BA5F5AE78F80}" dt="2022-02-18T04:14:58.022" v="117" actId="26606"/>
          <ac:spMkLst>
            <pc:docMk/>
            <pc:sldMk cId="886849436" sldId="334"/>
            <ac:spMk id="10" creationId="{D18046FB-44EA-4FD8-A585-EA09A319B2D0}"/>
          </ac:spMkLst>
        </pc:spChg>
        <pc:spChg chg="add del">
          <ac:chgData name="supriyatiningsih dr" userId="4c499262-bcbb-4359-8206-1b1e88b37de6" providerId="ADAL" clId="{849F9800-4ED9-4E34-8659-BA5F5AE78F80}" dt="2022-02-18T04:14:58.022" v="117" actId="26606"/>
          <ac:spMkLst>
            <pc:docMk/>
            <pc:sldMk cId="886849436" sldId="334"/>
            <ac:spMk id="12" creationId="{479F5F2B-8B58-4140-AE6A-51F6C67B18D9}"/>
          </ac:spMkLst>
        </pc:spChg>
        <pc:spChg chg="add">
          <ac:chgData name="supriyatiningsih dr" userId="4c499262-bcbb-4359-8206-1b1e88b37de6" providerId="ADAL" clId="{849F9800-4ED9-4E34-8659-BA5F5AE78F80}" dt="2022-02-18T04:14:58.022" v="117" actId="26606"/>
          <ac:spMkLst>
            <pc:docMk/>
            <pc:sldMk cId="886849436" sldId="334"/>
            <ac:spMk id="17" creationId="{C66F2F30-5DC0-44A0-BFA6-E12F46ED16DA}"/>
          </ac:spMkLst>
        </pc:spChg>
        <pc:spChg chg="add">
          <ac:chgData name="supriyatiningsih dr" userId="4c499262-bcbb-4359-8206-1b1e88b37de6" providerId="ADAL" clId="{849F9800-4ED9-4E34-8659-BA5F5AE78F80}" dt="2022-02-18T04:14:58.022" v="117" actId="26606"/>
          <ac:spMkLst>
            <pc:docMk/>
            <pc:sldMk cId="886849436" sldId="334"/>
            <ac:spMk id="19" creationId="{85872F57-7F42-4F97-8391-DDC8D0054C03}"/>
          </ac:spMkLst>
        </pc:spChg>
        <pc:spChg chg="add">
          <ac:chgData name="supriyatiningsih dr" userId="4c499262-bcbb-4359-8206-1b1e88b37de6" providerId="ADAL" clId="{849F9800-4ED9-4E34-8659-BA5F5AE78F80}" dt="2022-02-18T04:14:58.022" v="117" actId="26606"/>
          <ac:spMkLst>
            <pc:docMk/>
            <pc:sldMk cId="886849436" sldId="334"/>
            <ac:spMk id="21" creationId="{04DC2037-48A0-4F22-B9D4-8EAEBC780AB4}"/>
          </ac:spMkLst>
        </pc:spChg>
        <pc:spChg chg="add">
          <ac:chgData name="supriyatiningsih dr" userId="4c499262-bcbb-4359-8206-1b1e88b37de6" providerId="ADAL" clId="{849F9800-4ED9-4E34-8659-BA5F5AE78F80}" dt="2022-02-18T04:14:58.022" v="117" actId="26606"/>
          <ac:spMkLst>
            <pc:docMk/>
            <pc:sldMk cId="886849436" sldId="334"/>
            <ac:spMk id="23" creationId="{0006CBFD-ADA0-43D1-9332-9C34CA1C76ED}"/>
          </ac:spMkLst>
        </pc:spChg>
        <pc:spChg chg="add">
          <ac:chgData name="supriyatiningsih dr" userId="4c499262-bcbb-4359-8206-1b1e88b37de6" providerId="ADAL" clId="{849F9800-4ED9-4E34-8659-BA5F5AE78F80}" dt="2022-02-18T04:14:58.022" v="117" actId="26606"/>
          <ac:spMkLst>
            <pc:docMk/>
            <pc:sldMk cId="886849436" sldId="334"/>
            <ac:spMk id="25" creationId="{2B931666-F28F-45F3-A074-66D2272D580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07FE2A-5E95-46AC-9216-81E6AA744C75}" type="datetimeFigureOut">
              <a:rPr lang="en-ID" smtClean="0"/>
              <a:t>18/02/2022</a:t>
            </a:fld>
            <a:endParaRPr lang="en-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2882C-962F-4155-947E-237349F426BE}" type="slidenum">
              <a:rPr lang="en-ID" smtClean="0"/>
              <a:t>‹#›</a:t>
            </a:fld>
            <a:endParaRPr lang="en-ID"/>
          </a:p>
        </p:txBody>
      </p:sp>
    </p:spTree>
    <p:extLst>
      <p:ext uri="{BB962C8B-B14F-4D97-AF65-F5344CB8AC3E}">
        <p14:creationId xmlns:p14="http://schemas.microsoft.com/office/powerpoint/2010/main" val="313523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8D5C8641-6AEA-43A5-BD60-227B386698F3}"/>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7FE75FC5-B90A-4A22-AF9E-75DCFF447C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1712D7B-DD03-4253-876C-DF28C99E94C9}"/>
              </a:ext>
            </a:extLst>
          </p:cNvPr>
          <p:cNvSpPr>
            <a:spLocks noGrp="1" noRot="1" noChangeAspect="1" noChangeArrowheads="1" noTextEdit="1"/>
          </p:cNvSpPr>
          <p:nvPr>
            <p:ph type="sldImg"/>
          </p:nvPr>
        </p:nvSpPr>
        <p:spPr>
          <a:xfrm>
            <a:off x="406400" y="696913"/>
            <a:ext cx="6191250" cy="3482975"/>
          </a:xfrm>
          <a:ln/>
        </p:spPr>
      </p:sp>
      <p:sp>
        <p:nvSpPr>
          <p:cNvPr id="68611" name="Rectangle 3">
            <a:extLst>
              <a:ext uri="{FF2B5EF4-FFF2-40B4-BE49-F238E27FC236}">
                <a16:creationId xmlns:a16="http://schemas.microsoft.com/office/drawing/2014/main" id="{759A78C9-08F6-4BC9-9413-888F974E95DF}"/>
              </a:ext>
            </a:extLst>
          </p:cNvPr>
          <p:cNvSpPr>
            <a:spLocks noGrp="1" noChangeArrowheads="1"/>
          </p:cNvSpPr>
          <p:nvPr>
            <p:ph type="body" idx="1"/>
          </p:nvPr>
        </p:nvSpPr>
        <p:spPr>
          <a:xfrm>
            <a:off x="933450" y="4413250"/>
            <a:ext cx="5137150" cy="41798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Gunakan chromic no. 2, dianjurkan tidak memakai vicryl karena absorbsinya 6 bulan kemudian, dapat terjadi jeratan usus.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A5B5EE78-173B-4413-87F7-C15E1A0467D6}"/>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308F213B-C6B3-4E37-8622-E85F5D1EACC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BFE686ED-A4DD-4202-9336-50973C8B78A8}"/>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64091A47-D982-4D0B-9B9A-79CB7A32F02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Definition and Incidence – We traditionally underestimate blood loss and should probably use a more physiological definition of PPH.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12B6A0EC-2846-413D-B30A-DD6C572CB552}"/>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5F9FC9E4-3235-4064-9E6A-454EC90817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Etiology Slide – The 4 T’s are a useful way to remember to consider all possible etiologies of PPH.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1D993EA0-8049-4CA7-AD86-F96D887E60B5}"/>
              </a:ext>
            </a:extLst>
          </p:cNvPr>
          <p:cNvSpPr>
            <a:spLocks noGrp="1" noRot="1" noChangeAspect="1" noChangeArrowheads="1" noTextEdit="1"/>
          </p:cNvSpPr>
          <p:nvPr>
            <p:ph type="sldImg"/>
          </p:nvPr>
        </p:nvSpPr>
        <p:spPr>
          <a:ln/>
        </p:spPr>
      </p:sp>
      <p:sp>
        <p:nvSpPr>
          <p:cNvPr id="41987" name="Rectangle 3">
            <a:extLst>
              <a:ext uri="{FF2B5EF4-FFF2-40B4-BE49-F238E27FC236}">
                <a16:creationId xmlns:a16="http://schemas.microsoft.com/office/drawing/2014/main" id="{546381DD-3AD8-4A40-AD67-A472152BBB7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.Antepartum Risk Factors Slide – By anticipating PPH in those patients at greater risk, measures such as IV in situ for delivery may result in reduced blood loss due to more efficient treatment or prevention.  You can use the “4 T’s” to demonstrate how each is a risk factor.</a:t>
            </a:r>
          </a:p>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22A15C55-B067-4492-82CC-76D04D6CA743}"/>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C080BDEA-20AA-4DBE-BBBC-786AE48D4B0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.Intrapartum Risk Factors Slide – as with slide #5</a:t>
            </a:r>
          </a:p>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4C2B9BD7-1CF7-4C9E-AC5E-8E998E5C4725}"/>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6F56A3ED-A019-4198-9C17-9EA7CDC58D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Postpartum Risk Factors Slide – as with slide #5</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043A07B7-A149-47B6-8660-5D86F06470FD}"/>
              </a:ext>
            </a:extLst>
          </p:cNvPr>
          <p:cNvSpPr>
            <a:spLocks noGrp="1" noRot="1" noChangeAspect="1" noChangeArrowheads="1" noTextEdit="1"/>
          </p:cNvSpPr>
          <p:nvPr>
            <p:ph type="sldImg"/>
          </p:nvPr>
        </p:nvSpPr>
        <p:spPr>
          <a:ln/>
        </p:spPr>
      </p:sp>
      <p:sp>
        <p:nvSpPr>
          <p:cNvPr id="48131" name="Rectangle 3">
            <a:extLst>
              <a:ext uri="{FF2B5EF4-FFF2-40B4-BE49-F238E27FC236}">
                <a16:creationId xmlns:a16="http://schemas.microsoft.com/office/drawing/2014/main" id="{3E490DE7-03F6-4E40-9341-1DADDBC18CD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Prevention Slide – Active management of 3</a:t>
            </a:r>
            <a:r>
              <a:rPr lang="en-US" altLang="en-US" baseline="30000"/>
              <a:t>rd</a:t>
            </a:r>
            <a:r>
              <a:rPr lang="en-US" altLang="en-US"/>
              <a:t> stage is a combination of all these factors although many will argue that the most significant component is the administration of oxytocin.  Consider discussing the controversy of IV bolus vs IM with regards to the physiological effects of the agent.  IV bolus alone will not have a prolonged effect and should be followed by an infusion to be most effective.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194FD725-D5CE-4336-AD5A-03712CB58DB2}"/>
              </a:ext>
            </a:extLst>
          </p:cNvPr>
          <p:cNvSpPr>
            <a:spLocks noGrp="1" noRot="1" noChangeAspect="1" noChangeArrowheads="1" noTextEdit="1"/>
          </p:cNvSpPr>
          <p:nvPr>
            <p:ph type="sldImg"/>
          </p:nvPr>
        </p:nvSpPr>
        <p:spPr>
          <a:xfrm>
            <a:off x="406400" y="696913"/>
            <a:ext cx="6191250" cy="3482975"/>
          </a:xfrm>
          <a:ln/>
        </p:spPr>
      </p:sp>
      <p:sp>
        <p:nvSpPr>
          <p:cNvPr id="66563" name="Rectangle 3">
            <a:extLst>
              <a:ext uri="{FF2B5EF4-FFF2-40B4-BE49-F238E27FC236}">
                <a16:creationId xmlns:a16="http://schemas.microsoft.com/office/drawing/2014/main" id="{18899163-98D5-4AE4-B1E9-392E3DA77E9B}"/>
              </a:ext>
            </a:extLst>
          </p:cNvPr>
          <p:cNvSpPr>
            <a:spLocks noGrp="1" noChangeArrowheads="1"/>
          </p:cNvSpPr>
          <p:nvPr>
            <p:ph type="body" idx="1"/>
          </p:nvPr>
        </p:nvSpPr>
        <p:spPr>
          <a:xfrm>
            <a:off x="933450" y="4413250"/>
            <a:ext cx="5137150" cy="417988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Dianjurkan dikerjakan oleh mereka yang benar-benar ahli, sebab ditakutkan bila vena hipogastrika ikut terikat, terutama karena situasi panik oleh emergensi.</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3AD78-17EB-4AA2-BEDA-3880F0AF0E4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2164DD4E-63E7-4D27-ADA5-DFB8FE3F77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F033E760-7EFB-418D-AB57-BCF05DEE86FE}"/>
              </a:ext>
            </a:extLst>
          </p:cNvPr>
          <p:cNvSpPr>
            <a:spLocks noGrp="1"/>
          </p:cNvSpPr>
          <p:nvPr>
            <p:ph type="dt" sz="half" idx="10"/>
          </p:nvPr>
        </p:nvSpPr>
        <p:spPr/>
        <p:txBody>
          <a:bodyPr/>
          <a:lstStyle/>
          <a:p>
            <a:fld id="{C3175ED4-B628-4AFF-A492-77B0B583C841}" type="datetimeFigureOut">
              <a:rPr lang="en-ID" smtClean="0"/>
              <a:t>18/02/2022</a:t>
            </a:fld>
            <a:endParaRPr lang="en-ID"/>
          </a:p>
        </p:txBody>
      </p:sp>
      <p:sp>
        <p:nvSpPr>
          <p:cNvPr id="5" name="Footer Placeholder 4">
            <a:extLst>
              <a:ext uri="{FF2B5EF4-FFF2-40B4-BE49-F238E27FC236}">
                <a16:creationId xmlns:a16="http://schemas.microsoft.com/office/drawing/2014/main" id="{CE3A6AEA-B53A-4656-8683-764510B7DF73}"/>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44D0A83C-4B06-49A7-BA0C-07E0D06F22A1}"/>
              </a:ext>
            </a:extLst>
          </p:cNvPr>
          <p:cNvSpPr>
            <a:spLocks noGrp="1"/>
          </p:cNvSpPr>
          <p:nvPr>
            <p:ph type="sldNum" sz="quarter" idx="12"/>
          </p:nvPr>
        </p:nvSpPr>
        <p:spPr/>
        <p:txBody>
          <a:bodyPr/>
          <a:lstStyle/>
          <a:p>
            <a:fld id="{FF69F257-FFDE-40A9-A04A-E345CDC2ACC8}" type="slidenum">
              <a:rPr lang="en-ID" smtClean="0"/>
              <a:t>‹#›</a:t>
            </a:fld>
            <a:endParaRPr lang="en-ID"/>
          </a:p>
        </p:txBody>
      </p:sp>
    </p:spTree>
    <p:extLst>
      <p:ext uri="{BB962C8B-B14F-4D97-AF65-F5344CB8AC3E}">
        <p14:creationId xmlns:p14="http://schemas.microsoft.com/office/powerpoint/2010/main" val="1707957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EBA7A-EA4A-4B79-A05C-E48A67B1DD2C}"/>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3AF094BE-8F65-462D-899F-4E9F9629C1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E1C1830-21AA-4446-916F-61CE1BE0AB3F}"/>
              </a:ext>
            </a:extLst>
          </p:cNvPr>
          <p:cNvSpPr>
            <a:spLocks noGrp="1"/>
          </p:cNvSpPr>
          <p:nvPr>
            <p:ph type="dt" sz="half" idx="10"/>
          </p:nvPr>
        </p:nvSpPr>
        <p:spPr/>
        <p:txBody>
          <a:bodyPr/>
          <a:lstStyle/>
          <a:p>
            <a:fld id="{C3175ED4-B628-4AFF-A492-77B0B583C841}" type="datetimeFigureOut">
              <a:rPr lang="en-ID" smtClean="0"/>
              <a:t>18/02/2022</a:t>
            </a:fld>
            <a:endParaRPr lang="en-ID"/>
          </a:p>
        </p:txBody>
      </p:sp>
      <p:sp>
        <p:nvSpPr>
          <p:cNvPr id="5" name="Footer Placeholder 4">
            <a:extLst>
              <a:ext uri="{FF2B5EF4-FFF2-40B4-BE49-F238E27FC236}">
                <a16:creationId xmlns:a16="http://schemas.microsoft.com/office/drawing/2014/main" id="{B96A7B55-C829-4874-89CF-1A36CF412E92}"/>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95E41B2-152D-4D54-AFCF-F92220552C63}"/>
              </a:ext>
            </a:extLst>
          </p:cNvPr>
          <p:cNvSpPr>
            <a:spLocks noGrp="1"/>
          </p:cNvSpPr>
          <p:nvPr>
            <p:ph type="sldNum" sz="quarter" idx="12"/>
          </p:nvPr>
        </p:nvSpPr>
        <p:spPr/>
        <p:txBody>
          <a:bodyPr/>
          <a:lstStyle/>
          <a:p>
            <a:fld id="{FF69F257-FFDE-40A9-A04A-E345CDC2ACC8}" type="slidenum">
              <a:rPr lang="en-ID" smtClean="0"/>
              <a:t>‹#›</a:t>
            </a:fld>
            <a:endParaRPr lang="en-ID"/>
          </a:p>
        </p:txBody>
      </p:sp>
    </p:spTree>
    <p:extLst>
      <p:ext uri="{BB962C8B-B14F-4D97-AF65-F5344CB8AC3E}">
        <p14:creationId xmlns:p14="http://schemas.microsoft.com/office/powerpoint/2010/main" val="130939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D01E5F-EC77-457C-B098-76B3DCA5BF1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2CD6274-2B79-4B19-9B70-1734F60B1D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D546D8AC-30F8-43CA-9D9F-DC0417D0850F}"/>
              </a:ext>
            </a:extLst>
          </p:cNvPr>
          <p:cNvSpPr>
            <a:spLocks noGrp="1"/>
          </p:cNvSpPr>
          <p:nvPr>
            <p:ph type="dt" sz="half" idx="10"/>
          </p:nvPr>
        </p:nvSpPr>
        <p:spPr/>
        <p:txBody>
          <a:bodyPr/>
          <a:lstStyle/>
          <a:p>
            <a:fld id="{C3175ED4-B628-4AFF-A492-77B0B583C841}" type="datetimeFigureOut">
              <a:rPr lang="en-ID" smtClean="0"/>
              <a:t>18/02/2022</a:t>
            </a:fld>
            <a:endParaRPr lang="en-ID"/>
          </a:p>
        </p:txBody>
      </p:sp>
      <p:sp>
        <p:nvSpPr>
          <p:cNvPr id="5" name="Footer Placeholder 4">
            <a:extLst>
              <a:ext uri="{FF2B5EF4-FFF2-40B4-BE49-F238E27FC236}">
                <a16:creationId xmlns:a16="http://schemas.microsoft.com/office/drawing/2014/main" id="{7F50CF41-225E-4A1E-9F7C-674554F7943B}"/>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9C9B5513-F319-4BF8-8C9B-2084496D7B6C}"/>
              </a:ext>
            </a:extLst>
          </p:cNvPr>
          <p:cNvSpPr>
            <a:spLocks noGrp="1"/>
          </p:cNvSpPr>
          <p:nvPr>
            <p:ph type="sldNum" sz="quarter" idx="12"/>
          </p:nvPr>
        </p:nvSpPr>
        <p:spPr/>
        <p:txBody>
          <a:bodyPr/>
          <a:lstStyle/>
          <a:p>
            <a:fld id="{FF69F257-FFDE-40A9-A04A-E345CDC2ACC8}" type="slidenum">
              <a:rPr lang="en-ID" smtClean="0"/>
              <a:t>‹#›</a:t>
            </a:fld>
            <a:endParaRPr lang="en-ID"/>
          </a:p>
        </p:txBody>
      </p:sp>
    </p:spTree>
    <p:extLst>
      <p:ext uri="{BB962C8B-B14F-4D97-AF65-F5344CB8AC3E}">
        <p14:creationId xmlns:p14="http://schemas.microsoft.com/office/powerpoint/2010/main" val="811732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Tree>
    <p:extLst>
      <p:ext uri="{BB962C8B-B14F-4D97-AF65-F5344CB8AC3E}">
        <p14:creationId xmlns:p14="http://schemas.microsoft.com/office/powerpoint/2010/main" val="3612949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9141" y="365126"/>
            <a:ext cx="10515601" cy="1325563"/>
          </a:xfrm>
          <a:prstGeom prst="rect">
            <a:avLst/>
          </a:prstGeom>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Tree>
    <p:extLst>
      <p:ext uri="{BB962C8B-B14F-4D97-AF65-F5344CB8AC3E}">
        <p14:creationId xmlns:p14="http://schemas.microsoft.com/office/powerpoint/2010/main" val="3054949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15" y="1709739"/>
            <a:ext cx="10515601" cy="2852737"/>
          </a:xfrm>
          <a:prstGeom prst="rect">
            <a:avLst/>
          </a:prstGeo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615" y="4589464"/>
            <a:ext cx="10515601"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147136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9141" y="365126"/>
            <a:ext cx="10515601" cy="1325563"/>
          </a:xfrm>
          <a:prstGeom prst="rect">
            <a:avLst/>
          </a:prstGeom>
        </p:spPr>
        <p:txBody>
          <a:bodyPr/>
          <a:lstStyle/>
          <a:p>
            <a:r>
              <a:rPr lang="en-US"/>
              <a:t>Click to edit Master title style</a:t>
            </a:r>
            <a:endParaRPr lang="en-ID"/>
          </a:p>
        </p:txBody>
      </p:sp>
      <p:sp>
        <p:nvSpPr>
          <p:cNvPr id="3" name="Content Placeholder 2"/>
          <p:cNvSpPr>
            <a:spLocks noGrp="1"/>
          </p:cNvSpPr>
          <p:nvPr>
            <p:ph sz="half" idx="1"/>
          </p:nvPr>
        </p:nvSpPr>
        <p:spPr>
          <a:xfrm>
            <a:off x="903112" y="1905000"/>
            <a:ext cx="5091289"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p:cNvSpPr>
            <a:spLocks noGrp="1"/>
          </p:cNvSpPr>
          <p:nvPr>
            <p:ph sz="half" idx="2"/>
          </p:nvPr>
        </p:nvSpPr>
        <p:spPr>
          <a:xfrm>
            <a:off x="6175023" y="1905000"/>
            <a:ext cx="5091289"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Tree>
    <p:extLst>
      <p:ext uri="{BB962C8B-B14F-4D97-AF65-F5344CB8AC3E}">
        <p14:creationId xmlns:p14="http://schemas.microsoft.com/office/powerpoint/2010/main" val="1288242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141" y="365126"/>
            <a:ext cx="10515601" cy="1325563"/>
          </a:xfrm>
          <a:prstGeom prst="rect">
            <a:avLst/>
          </a:prstGeom>
        </p:spPr>
        <p:txBody>
          <a:bodyPr/>
          <a:lstStyle/>
          <a:p>
            <a:r>
              <a:rPr lang="en-US"/>
              <a:t>Click to edit Master title style</a:t>
            </a:r>
            <a:endParaRPr lang="en-ID"/>
          </a:p>
        </p:txBody>
      </p:sp>
      <p:sp>
        <p:nvSpPr>
          <p:cNvPr id="3" name="Text Placeholder 2"/>
          <p:cNvSpPr>
            <a:spLocks noGrp="1"/>
          </p:cNvSpPr>
          <p:nvPr>
            <p:ph type="body" idx="1"/>
          </p:nvPr>
        </p:nvSpPr>
        <p:spPr>
          <a:xfrm>
            <a:off x="839141" y="1681163"/>
            <a:ext cx="515902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141" y="2505075"/>
            <a:ext cx="515902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p:cNvSpPr>
            <a:spLocks noGrp="1"/>
          </p:cNvSpPr>
          <p:nvPr>
            <p:ph type="body" sz="quarter" idx="3"/>
          </p:nvPr>
        </p:nvSpPr>
        <p:spPr>
          <a:xfrm>
            <a:off x="6173142"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3142" y="2505075"/>
            <a:ext cx="51816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Tree>
    <p:extLst>
      <p:ext uri="{BB962C8B-B14F-4D97-AF65-F5344CB8AC3E}">
        <p14:creationId xmlns:p14="http://schemas.microsoft.com/office/powerpoint/2010/main" val="902798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9141" y="365126"/>
            <a:ext cx="10515601" cy="1325563"/>
          </a:xfrm>
          <a:prstGeom prst="rect">
            <a:avLst/>
          </a:prstGeom>
        </p:spPr>
        <p:txBody>
          <a:bodyPr/>
          <a:lstStyle/>
          <a:p>
            <a:r>
              <a:rPr lang="en-US"/>
              <a:t>Click to edit Master title style</a:t>
            </a:r>
            <a:endParaRPr lang="en-ID"/>
          </a:p>
        </p:txBody>
      </p:sp>
    </p:spTree>
    <p:extLst>
      <p:ext uri="{BB962C8B-B14F-4D97-AF65-F5344CB8AC3E}">
        <p14:creationId xmlns:p14="http://schemas.microsoft.com/office/powerpoint/2010/main" val="3934124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54736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41" y="457200"/>
            <a:ext cx="3932296" cy="1600200"/>
          </a:xfrm>
          <a:prstGeom prst="rect">
            <a:avLst/>
          </a:prstGeo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482" y="987426"/>
            <a:ext cx="617125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p:cNvSpPr>
            <a:spLocks noGrp="1"/>
          </p:cNvSpPr>
          <p:nvPr>
            <p:ph type="body" sz="half" idx="2"/>
          </p:nvPr>
        </p:nvSpPr>
        <p:spPr>
          <a:xfrm>
            <a:off x="839141" y="2057400"/>
            <a:ext cx="39322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7413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3B746-B033-4E4E-A08B-0074E824851F}"/>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9D3CE140-05BF-4EEE-B034-EA1DF4A6A19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B6A9C571-0624-469C-AF79-F2279B15286A}"/>
              </a:ext>
            </a:extLst>
          </p:cNvPr>
          <p:cNvSpPr>
            <a:spLocks noGrp="1"/>
          </p:cNvSpPr>
          <p:nvPr>
            <p:ph type="dt" sz="half" idx="10"/>
          </p:nvPr>
        </p:nvSpPr>
        <p:spPr/>
        <p:txBody>
          <a:bodyPr/>
          <a:lstStyle/>
          <a:p>
            <a:fld id="{C3175ED4-B628-4AFF-A492-77B0B583C841}" type="datetimeFigureOut">
              <a:rPr lang="en-ID" smtClean="0"/>
              <a:t>18/02/2022</a:t>
            </a:fld>
            <a:endParaRPr lang="en-ID"/>
          </a:p>
        </p:txBody>
      </p:sp>
      <p:sp>
        <p:nvSpPr>
          <p:cNvPr id="5" name="Footer Placeholder 4">
            <a:extLst>
              <a:ext uri="{FF2B5EF4-FFF2-40B4-BE49-F238E27FC236}">
                <a16:creationId xmlns:a16="http://schemas.microsoft.com/office/drawing/2014/main" id="{F0EA32F7-261B-42E9-9324-C7529EAC9660}"/>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4CCF584-6947-409D-B96B-3DD312CA4BFD}"/>
              </a:ext>
            </a:extLst>
          </p:cNvPr>
          <p:cNvSpPr>
            <a:spLocks noGrp="1"/>
          </p:cNvSpPr>
          <p:nvPr>
            <p:ph type="sldNum" sz="quarter" idx="12"/>
          </p:nvPr>
        </p:nvSpPr>
        <p:spPr/>
        <p:txBody>
          <a:bodyPr/>
          <a:lstStyle/>
          <a:p>
            <a:fld id="{FF69F257-FFDE-40A9-A04A-E345CDC2ACC8}" type="slidenum">
              <a:rPr lang="en-ID" smtClean="0"/>
              <a:t>‹#›</a:t>
            </a:fld>
            <a:endParaRPr lang="en-ID"/>
          </a:p>
        </p:txBody>
      </p:sp>
    </p:spTree>
    <p:extLst>
      <p:ext uri="{BB962C8B-B14F-4D97-AF65-F5344CB8AC3E}">
        <p14:creationId xmlns:p14="http://schemas.microsoft.com/office/powerpoint/2010/main" val="766340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141" y="457200"/>
            <a:ext cx="3932296" cy="1600200"/>
          </a:xfrm>
          <a:prstGeom prst="rect">
            <a:avLst/>
          </a:prstGeo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482" y="987426"/>
            <a:ext cx="6171259"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D" noProof="0"/>
          </a:p>
        </p:txBody>
      </p:sp>
      <p:sp>
        <p:nvSpPr>
          <p:cNvPr id="4" name="Text Placeholder 3"/>
          <p:cNvSpPr>
            <a:spLocks noGrp="1"/>
          </p:cNvSpPr>
          <p:nvPr>
            <p:ph type="body" sz="half" idx="2"/>
          </p:nvPr>
        </p:nvSpPr>
        <p:spPr>
          <a:xfrm>
            <a:off x="839141" y="2057400"/>
            <a:ext cx="393229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177203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9141" y="365126"/>
            <a:ext cx="10515601" cy="1325563"/>
          </a:xfrm>
          <a:prstGeom prst="rect">
            <a:avLst/>
          </a:prstGeom>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Tree>
    <p:extLst>
      <p:ext uri="{BB962C8B-B14F-4D97-AF65-F5344CB8AC3E}">
        <p14:creationId xmlns:p14="http://schemas.microsoft.com/office/powerpoint/2010/main" val="816541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6311" y="365126"/>
            <a:ext cx="2628430" cy="5807075"/>
          </a:xfrm>
          <a:prstGeom prst="rect">
            <a:avLst/>
          </a:prstGeo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9141" y="365126"/>
            <a:ext cx="7706548" cy="5807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Tree>
    <p:extLst>
      <p:ext uri="{BB962C8B-B14F-4D97-AF65-F5344CB8AC3E}">
        <p14:creationId xmlns:p14="http://schemas.microsoft.com/office/powerpoint/2010/main" val="205070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2E41B-6EF7-45AD-9F7D-09C00D088B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3F36B3A6-C6AD-491F-A1A4-9E5617363B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D4794E-9B98-471E-990B-C78BB1158BA3}"/>
              </a:ext>
            </a:extLst>
          </p:cNvPr>
          <p:cNvSpPr>
            <a:spLocks noGrp="1"/>
          </p:cNvSpPr>
          <p:nvPr>
            <p:ph type="dt" sz="half" idx="10"/>
          </p:nvPr>
        </p:nvSpPr>
        <p:spPr/>
        <p:txBody>
          <a:bodyPr/>
          <a:lstStyle/>
          <a:p>
            <a:fld id="{C3175ED4-B628-4AFF-A492-77B0B583C841}" type="datetimeFigureOut">
              <a:rPr lang="en-ID" smtClean="0"/>
              <a:t>18/02/2022</a:t>
            </a:fld>
            <a:endParaRPr lang="en-ID"/>
          </a:p>
        </p:txBody>
      </p:sp>
      <p:sp>
        <p:nvSpPr>
          <p:cNvPr id="5" name="Footer Placeholder 4">
            <a:extLst>
              <a:ext uri="{FF2B5EF4-FFF2-40B4-BE49-F238E27FC236}">
                <a16:creationId xmlns:a16="http://schemas.microsoft.com/office/drawing/2014/main" id="{FEEF98E2-18E9-402F-9351-70AC8187B388}"/>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61BC50F-1B0F-44F5-8788-F235C95989DB}"/>
              </a:ext>
            </a:extLst>
          </p:cNvPr>
          <p:cNvSpPr>
            <a:spLocks noGrp="1"/>
          </p:cNvSpPr>
          <p:nvPr>
            <p:ph type="sldNum" sz="quarter" idx="12"/>
          </p:nvPr>
        </p:nvSpPr>
        <p:spPr/>
        <p:txBody>
          <a:bodyPr/>
          <a:lstStyle/>
          <a:p>
            <a:fld id="{FF69F257-FFDE-40A9-A04A-E345CDC2ACC8}" type="slidenum">
              <a:rPr lang="en-ID" smtClean="0"/>
              <a:t>‹#›</a:t>
            </a:fld>
            <a:endParaRPr lang="en-ID"/>
          </a:p>
        </p:txBody>
      </p:sp>
    </p:spTree>
    <p:extLst>
      <p:ext uri="{BB962C8B-B14F-4D97-AF65-F5344CB8AC3E}">
        <p14:creationId xmlns:p14="http://schemas.microsoft.com/office/powerpoint/2010/main" val="1274374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55456-5F36-424E-8F7A-FE9A0498A9E4}"/>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215F28BB-DCC3-4CF7-8029-E38D0B6B3F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0184C501-D951-4C54-BE22-C3CBB2766C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9826C53E-E909-4046-9AA6-170947446AF7}"/>
              </a:ext>
            </a:extLst>
          </p:cNvPr>
          <p:cNvSpPr>
            <a:spLocks noGrp="1"/>
          </p:cNvSpPr>
          <p:nvPr>
            <p:ph type="dt" sz="half" idx="10"/>
          </p:nvPr>
        </p:nvSpPr>
        <p:spPr/>
        <p:txBody>
          <a:bodyPr/>
          <a:lstStyle/>
          <a:p>
            <a:fld id="{C3175ED4-B628-4AFF-A492-77B0B583C841}" type="datetimeFigureOut">
              <a:rPr lang="en-ID" smtClean="0"/>
              <a:t>18/02/2022</a:t>
            </a:fld>
            <a:endParaRPr lang="en-ID"/>
          </a:p>
        </p:txBody>
      </p:sp>
      <p:sp>
        <p:nvSpPr>
          <p:cNvPr id="6" name="Footer Placeholder 5">
            <a:extLst>
              <a:ext uri="{FF2B5EF4-FFF2-40B4-BE49-F238E27FC236}">
                <a16:creationId xmlns:a16="http://schemas.microsoft.com/office/drawing/2014/main" id="{4D5AB187-8D51-4C68-956A-CA0824B9F03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560C6B6E-0EDB-4C84-A9F9-19D7FB1F271C}"/>
              </a:ext>
            </a:extLst>
          </p:cNvPr>
          <p:cNvSpPr>
            <a:spLocks noGrp="1"/>
          </p:cNvSpPr>
          <p:nvPr>
            <p:ph type="sldNum" sz="quarter" idx="12"/>
          </p:nvPr>
        </p:nvSpPr>
        <p:spPr/>
        <p:txBody>
          <a:bodyPr/>
          <a:lstStyle/>
          <a:p>
            <a:fld id="{FF69F257-FFDE-40A9-A04A-E345CDC2ACC8}" type="slidenum">
              <a:rPr lang="en-ID" smtClean="0"/>
              <a:t>‹#›</a:t>
            </a:fld>
            <a:endParaRPr lang="en-ID"/>
          </a:p>
        </p:txBody>
      </p:sp>
    </p:spTree>
    <p:extLst>
      <p:ext uri="{BB962C8B-B14F-4D97-AF65-F5344CB8AC3E}">
        <p14:creationId xmlns:p14="http://schemas.microsoft.com/office/powerpoint/2010/main" val="3841062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69A51-DE67-43FF-BEBC-87C123E7EC96}"/>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FACC444E-C4DB-4156-A395-A691A60FB5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BDDE17-C82B-4852-B890-2BC1668F0E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B449A49F-513F-40E2-8F6D-C7EC3AFA7A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16BDD7-1CC8-434D-B3AD-FC8FE73B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D1141D17-BF1B-4572-B3D6-A148C04F049C}"/>
              </a:ext>
            </a:extLst>
          </p:cNvPr>
          <p:cNvSpPr>
            <a:spLocks noGrp="1"/>
          </p:cNvSpPr>
          <p:nvPr>
            <p:ph type="dt" sz="half" idx="10"/>
          </p:nvPr>
        </p:nvSpPr>
        <p:spPr/>
        <p:txBody>
          <a:bodyPr/>
          <a:lstStyle/>
          <a:p>
            <a:fld id="{C3175ED4-B628-4AFF-A492-77B0B583C841}" type="datetimeFigureOut">
              <a:rPr lang="en-ID" smtClean="0"/>
              <a:t>18/02/2022</a:t>
            </a:fld>
            <a:endParaRPr lang="en-ID"/>
          </a:p>
        </p:txBody>
      </p:sp>
      <p:sp>
        <p:nvSpPr>
          <p:cNvPr id="8" name="Footer Placeholder 7">
            <a:extLst>
              <a:ext uri="{FF2B5EF4-FFF2-40B4-BE49-F238E27FC236}">
                <a16:creationId xmlns:a16="http://schemas.microsoft.com/office/drawing/2014/main" id="{2E85A326-EBC6-45CF-A778-D44D1077DB5E}"/>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C5ADFAD5-05DB-435F-AC18-315F3615037C}"/>
              </a:ext>
            </a:extLst>
          </p:cNvPr>
          <p:cNvSpPr>
            <a:spLocks noGrp="1"/>
          </p:cNvSpPr>
          <p:nvPr>
            <p:ph type="sldNum" sz="quarter" idx="12"/>
          </p:nvPr>
        </p:nvSpPr>
        <p:spPr/>
        <p:txBody>
          <a:bodyPr/>
          <a:lstStyle/>
          <a:p>
            <a:fld id="{FF69F257-FFDE-40A9-A04A-E345CDC2ACC8}" type="slidenum">
              <a:rPr lang="en-ID" smtClean="0"/>
              <a:t>‹#›</a:t>
            </a:fld>
            <a:endParaRPr lang="en-ID"/>
          </a:p>
        </p:txBody>
      </p:sp>
    </p:spTree>
    <p:extLst>
      <p:ext uri="{BB962C8B-B14F-4D97-AF65-F5344CB8AC3E}">
        <p14:creationId xmlns:p14="http://schemas.microsoft.com/office/powerpoint/2010/main" val="185785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4904D-05FA-41F4-9ED2-6BD8A0BAEE37}"/>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08E6479-7AB0-4A44-BE94-23EDFB1B28CC}"/>
              </a:ext>
            </a:extLst>
          </p:cNvPr>
          <p:cNvSpPr>
            <a:spLocks noGrp="1"/>
          </p:cNvSpPr>
          <p:nvPr>
            <p:ph type="dt" sz="half" idx="10"/>
          </p:nvPr>
        </p:nvSpPr>
        <p:spPr/>
        <p:txBody>
          <a:bodyPr/>
          <a:lstStyle/>
          <a:p>
            <a:fld id="{C3175ED4-B628-4AFF-A492-77B0B583C841}" type="datetimeFigureOut">
              <a:rPr lang="en-ID" smtClean="0"/>
              <a:t>18/02/2022</a:t>
            </a:fld>
            <a:endParaRPr lang="en-ID"/>
          </a:p>
        </p:txBody>
      </p:sp>
      <p:sp>
        <p:nvSpPr>
          <p:cNvPr id="4" name="Footer Placeholder 3">
            <a:extLst>
              <a:ext uri="{FF2B5EF4-FFF2-40B4-BE49-F238E27FC236}">
                <a16:creationId xmlns:a16="http://schemas.microsoft.com/office/drawing/2014/main" id="{4526D54C-5BA7-4AB0-B922-DB84F1D72C45}"/>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6AD0BA5E-2DC0-4EC3-BE76-28BF8142482A}"/>
              </a:ext>
            </a:extLst>
          </p:cNvPr>
          <p:cNvSpPr>
            <a:spLocks noGrp="1"/>
          </p:cNvSpPr>
          <p:nvPr>
            <p:ph type="sldNum" sz="quarter" idx="12"/>
          </p:nvPr>
        </p:nvSpPr>
        <p:spPr/>
        <p:txBody>
          <a:bodyPr/>
          <a:lstStyle/>
          <a:p>
            <a:fld id="{FF69F257-FFDE-40A9-A04A-E345CDC2ACC8}" type="slidenum">
              <a:rPr lang="en-ID" smtClean="0"/>
              <a:t>‹#›</a:t>
            </a:fld>
            <a:endParaRPr lang="en-ID"/>
          </a:p>
        </p:txBody>
      </p:sp>
    </p:spTree>
    <p:extLst>
      <p:ext uri="{BB962C8B-B14F-4D97-AF65-F5344CB8AC3E}">
        <p14:creationId xmlns:p14="http://schemas.microsoft.com/office/powerpoint/2010/main" val="282184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18F3D3-234E-4A50-B058-BE0025E31CE4}"/>
              </a:ext>
            </a:extLst>
          </p:cNvPr>
          <p:cNvSpPr>
            <a:spLocks noGrp="1"/>
          </p:cNvSpPr>
          <p:nvPr>
            <p:ph type="dt" sz="half" idx="10"/>
          </p:nvPr>
        </p:nvSpPr>
        <p:spPr/>
        <p:txBody>
          <a:bodyPr/>
          <a:lstStyle/>
          <a:p>
            <a:fld id="{C3175ED4-B628-4AFF-A492-77B0B583C841}" type="datetimeFigureOut">
              <a:rPr lang="en-ID" smtClean="0"/>
              <a:t>18/02/2022</a:t>
            </a:fld>
            <a:endParaRPr lang="en-ID"/>
          </a:p>
        </p:txBody>
      </p:sp>
      <p:sp>
        <p:nvSpPr>
          <p:cNvPr id="3" name="Footer Placeholder 2">
            <a:extLst>
              <a:ext uri="{FF2B5EF4-FFF2-40B4-BE49-F238E27FC236}">
                <a16:creationId xmlns:a16="http://schemas.microsoft.com/office/drawing/2014/main" id="{56AE06DC-55EE-40FE-82C0-7E2F10FFC304}"/>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BCF91084-0E60-49A0-AFCA-3F95A1EBCEB3}"/>
              </a:ext>
            </a:extLst>
          </p:cNvPr>
          <p:cNvSpPr>
            <a:spLocks noGrp="1"/>
          </p:cNvSpPr>
          <p:nvPr>
            <p:ph type="sldNum" sz="quarter" idx="12"/>
          </p:nvPr>
        </p:nvSpPr>
        <p:spPr/>
        <p:txBody>
          <a:bodyPr/>
          <a:lstStyle/>
          <a:p>
            <a:fld id="{FF69F257-FFDE-40A9-A04A-E345CDC2ACC8}" type="slidenum">
              <a:rPr lang="en-ID" smtClean="0"/>
              <a:t>‹#›</a:t>
            </a:fld>
            <a:endParaRPr lang="en-ID"/>
          </a:p>
        </p:txBody>
      </p:sp>
    </p:spTree>
    <p:extLst>
      <p:ext uri="{BB962C8B-B14F-4D97-AF65-F5344CB8AC3E}">
        <p14:creationId xmlns:p14="http://schemas.microsoft.com/office/powerpoint/2010/main" val="4049386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63115-EC4D-4C13-A07D-EB9A60DB3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86F4C1F-8CD9-4F68-880E-BE4309ED9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9D372B96-56BD-4B11-8B3F-FC4883F211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1671EC-2391-4F5D-97A2-5C3FE1173210}"/>
              </a:ext>
            </a:extLst>
          </p:cNvPr>
          <p:cNvSpPr>
            <a:spLocks noGrp="1"/>
          </p:cNvSpPr>
          <p:nvPr>
            <p:ph type="dt" sz="half" idx="10"/>
          </p:nvPr>
        </p:nvSpPr>
        <p:spPr/>
        <p:txBody>
          <a:bodyPr/>
          <a:lstStyle/>
          <a:p>
            <a:fld id="{C3175ED4-B628-4AFF-A492-77B0B583C841}" type="datetimeFigureOut">
              <a:rPr lang="en-ID" smtClean="0"/>
              <a:t>18/02/2022</a:t>
            </a:fld>
            <a:endParaRPr lang="en-ID"/>
          </a:p>
        </p:txBody>
      </p:sp>
      <p:sp>
        <p:nvSpPr>
          <p:cNvPr id="6" name="Footer Placeholder 5">
            <a:extLst>
              <a:ext uri="{FF2B5EF4-FFF2-40B4-BE49-F238E27FC236}">
                <a16:creationId xmlns:a16="http://schemas.microsoft.com/office/drawing/2014/main" id="{247D05EB-4332-41F4-BE97-88AC180C658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D75ECC81-08A8-4541-82C9-D35BF2DC92C0}"/>
              </a:ext>
            </a:extLst>
          </p:cNvPr>
          <p:cNvSpPr>
            <a:spLocks noGrp="1"/>
          </p:cNvSpPr>
          <p:nvPr>
            <p:ph type="sldNum" sz="quarter" idx="12"/>
          </p:nvPr>
        </p:nvSpPr>
        <p:spPr/>
        <p:txBody>
          <a:bodyPr/>
          <a:lstStyle/>
          <a:p>
            <a:fld id="{FF69F257-FFDE-40A9-A04A-E345CDC2ACC8}" type="slidenum">
              <a:rPr lang="en-ID" smtClean="0"/>
              <a:t>‹#›</a:t>
            </a:fld>
            <a:endParaRPr lang="en-ID"/>
          </a:p>
        </p:txBody>
      </p:sp>
    </p:spTree>
    <p:extLst>
      <p:ext uri="{BB962C8B-B14F-4D97-AF65-F5344CB8AC3E}">
        <p14:creationId xmlns:p14="http://schemas.microsoft.com/office/powerpoint/2010/main" val="124486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AC06E-5474-42F4-AD83-EAC674815F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C0519C9B-1846-4EF6-9D81-09ECE31BD8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737F04DB-B860-4345-B879-2FCD70DBF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D2A21-14F8-41D5-B52C-24A5B8D307A9}"/>
              </a:ext>
            </a:extLst>
          </p:cNvPr>
          <p:cNvSpPr>
            <a:spLocks noGrp="1"/>
          </p:cNvSpPr>
          <p:nvPr>
            <p:ph type="dt" sz="half" idx="10"/>
          </p:nvPr>
        </p:nvSpPr>
        <p:spPr/>
        <p:txBody>
          <a:bodyPr/>
          <a:lstStyle/>
          <a:p>
            <a:fld id="{C3175ED4-B628-4AFF-A492-77B0B583C841}" type="datetimeFigureOut">
              <a:rPr lang="en-ID" smtClean="0"/>
              <a:t>18/02/2022</a:t>
            </a:fld>
            <a:endParaRPr lang="en-ID"/>
          </a:p>
        </p:txBody>
      </p:sp>
      <p:sp>
        <p:nvSpPr>
          <p:cNvPr id="6" name="Footer Placeholder 5">
            <a:extLst>
              <a:ext uri="{FF2B5EF4-FFF2-40B4-BE49-F238E27FC236}">
                <a16:creationId xmlns:a16="http://schemas.microsoft.com/office/drawing/2014/main" id="{7EFF9EB6-2D82-4F3B-8BFB-96033E64318C}"/>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F55CAAB-7157-4CE8-BF14-6358B88E39B8}"/>
              </a:ext>
            </a:extLst>
          </p:cNvPr>
          <p:cNvSpPr>
            <a:spLocks noGrp="1"/>
          </p:cNvSpPr>
          <p:nvPr>
            <p:ph type="sldNum" sz="quarter" idx="12"/>
          </p:nvPr>
        </p:nvSpPr>
        <p:spPr/>
        <p:txBody>
          <a:bodyPr/>
          <a:lstStyle/>
          <a:p>
            <a:fld id="{FF69F257-FFDE-40A9-A04A-E345CDC2ACC8}" type="slidenum">
              <a:rPr lang="en-ID" smtClean="0"/>
              <a:t>‹#›</a:t>
            </a:fld>
            <a:endParaRPr lang="en-ID"/>
          </a:p>
        </p:txBody>
      </p:sp>
    </p:spTree>
    <p:extLst>
      <p:ext uri="{BB962C8B-B14F-4D97-AF65-F5344CB8AC3E}">
        <p14:creationId xmlns:p14="http://schemas.microsoft.com/office/powerpoint/2010/main" val="365144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8B23B7-359A-4CF3-94C8-120051A0FE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8EECE97D-6E10-47BB-853C-65D8B5DCE3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6D4C4714-559D-415D-B26A-8DDFE5F468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175ED4-B628-4AFF-A492-77B0B583C841}" type="datetimeFigureOut">
              <a:rPr lang="en-ID" smtClean="0"/>
              <a:t>18/02/2022</a:t>
            </a:fld>
            <a:endParaRPr lang="en-ID"/>
          </a:p>
        </p:txBody>
      </p:sp>
      <p:sp>
        <p:nvSpPr>
          <p:cNvPr id="5" name="Footer Placeholder 4">
            <a:extLst>
              <a:ext uri="{FF2B5EF4-FFF2-40B4-BE49-F238E27FC236}">
                <a16:creationId xmlns:a16="http://schemas.microsoft.com/office/drawing/2014/main" id="{9DFD2C3A-4700-4784-AF2F-157B12ECBF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DAF525CB-6DD5-479A-B4F2-204AAF0D00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69F257-FFDE-40A9-A04A-E345CDC2ACC8}" type="slidenum">
              <a:rPr lang="en-ID" smtClean="0"/>
              <a:t>‹#›</a:t>
            </a:fld>
            <a:endParaRPr lang="en-ID"/>
          </a:p>
        </p:txBody>
      </p:sp>
    </p:spTree>
    <p:extLst>
      <p:ext uri="{BB962C8B-B14F-4D97-AF65-F5344CB8AC3E}">
        <p14:creationId xmlns:p14="http://schemas.microsoft.com/office/powerpoint/2010/main" val="3548512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42694"/>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E7582C1-D8C1-4D21-AFB5-97B0E310ACF9}"/>
              </a:ext>
            </a:extLst>
          </p:cNvPr>
          <p:cNvSpPr>
            <a:spLocks noGrp="1" noChangeArrowheads="1"/>
          </p:cNvSpPr>
          <p:nvPr>
            <p:ph type="body" idx="1"/>
          </p:nvPr>
        </p:nvSpPr>
        <p:spPr bwMode="auto">
          <a:xfrm>
            <a:off x="903111" y="1905000"/>
            <a:ext cx="10363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79">
            <a:extLst>
              <a:ext uri="{FF2B5EF4-FFF2-40B4-BE49-F238E27FC236}">
                <a16:creationId xmlns:a16="http://schemas.microsoft.com/office/drawing/2014/main" id="{E185E9D8-660D-4FDB-BC8C-6A82AF0F6376}"/>
              </a:ext>
            </a:extLst>
          </p:cNvPr>
          <p:cNvSpPr>
            <a:spLocks noChangeArrowheads="1"/>
          </p:cNvSpPr>
          <p:nvPr/>
        </p:nvSpPr>
        <p:spPr bwMode="auto">
          <a:xfrm>
            <a:off x="1986844" y="533400"/>
            <a:ext cx="3883378"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r>
              <a:rPr lang="en-US" altLang="en-US" sz="1800" b="1">
                <a:solidFill>
                  <a:srgbClr val="FAFD00"/>
                </a:solidFill>
                <a:latin typeface="Arial Rounded MT Bold" panose="020F0704030504030204" pitchFamily="34" charset="0"/>
              </a:rPr>
              <a:t>Antepartum Hemorrhage</a:t>
            </a:r>
            <a:endParaRPr lang="en-US" altLang="en-US" sz="2400">
              <a:solidFill>
                <a:srgbClr val="FAFD00"/>
              </a:solidFill>
              <a:latin typeface="Arial" panose="020B0604020202020204" pitchFamily="34" charset="0"/>
            </a:endParaRPr>
          </a:p>
        </p:txBody>
      </p:sp>
      <p:sp>
        <p:nvSpPr>
          <p:cNvPr id="1028" name="Line 80">
            <a:extLst>
              <a:ext uri="{FF2B5EF4-FFF2-40B4-BE49-F238E27FC236}">
                <a16:creationId xmlns:a16="http://schemas.microsoft.com/office/drawing/2014/main" id="{50EDD112-F030-482A-909D-D3A413369875}"/>
              </a:ext>
            </a:extLst>
          </p:cNvPr>
          <p:cNvSpPr>
            <a:spLocks noChangeShapeType="1"/>
          </p:cNvSpPr>
          <p:nvPr/>
        </p:nvSpPr>
        <p:spPr bwMode="auto">
          <a:xfrm>
            <a:off x="5779911" y="762000"/>
            <a:ext cx="5870222" cy="0"/>
          </a:xfrm>
          <a:prstGeom prst="line">
            <a:avLst/>
          </a:prstGeom>
          <a:noFill/>
          <a:ln w="38100">
            <a:solidFill>
              <a:srgbClr val="FF3C2D"/>
            </a:solidFill>
            <a:round/>
            <a:headEnd/>
            <a:tailEnd/>
          </a:ln>
          <a:effectLst>
            <a:outerShdw dist="35921" dir="2700000" algn="ctr" rotWithShape="0">
              <a:schemeClr val="bg2"/>
            </a:outerShdw>
          </a:effectLst>
          <a:extLst>
            <a:ext uri="{909E8E84-426E-40DD-AFC4-6F175D3DCCD1}">
              <a14:hiddenFill xmlns:a14="http://schemas.microsoft.com/office/drawing/2010/main">
                <a:noFill/>
              </a14:hiddenFill>
            </a:ext>
          </a:extLst>
        </p:spPr>
        <p:txBody>
          <a:bodyPr wrap="none" anchor="ctr"/>
          <a:lstStyle/>
          <a:p>
            <a:endParaRPr lang="en-ID" sz="1800"/>
          </a:p>
        </p:txBody>
      </p:sp>
      <p:pic>
        <p:nvPicPr>
          <p:cNvPr id="1029" name="Picture 81" descr="ALARM99 for slidesWP">
            <a:extLst>
              <a:ext uri="{FF2B5EF4-FFF2-40B4-BE49-F238E27FC236}">
                <a16:creationId xmlns:a16="http://schemas.microsoft.com/office/drawing/2014/main" id="{6F1AF3A9-5479-4D8D-B050-84F40D3D5FC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1555" y="304800"/>
            <a:ext cx="1444978"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82">
            <a:extLst>
              <a:ext uri="{FF2B5EF4-FFF2-40B4-BE49-F238E27FC236}">
                <a16:creationId xmlns:a16="http://schemas.microsoft.com/office/drawing/2014/main" id="{9CA5952B-F58C-4234-A0B9-D2B4558E553B}"/>
              </a:ext>
            </a:extLst>
          </p:cNvPr>
          <p:cNvSpPr txBox="1">
            <a:spLocks noChangeArrowheads="1"/>
          </p:cNvSpPr>
          <p:nvPr/>
        </p:nvSpPr>
        <p:spPr bwMode="auto">
          <a:xfrm>
            <a:off x="717616" y="838200"/>
            <a:ext cx="97494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r>
              <a:rPr lang="en-US" altLang="en-US" sz="1200"/>
              <a:t>International</a:t>
            </a:r>
          </a:p>
        </p:txBody>
      </p:sp>
    </p:spTree>
    <p:extLst>
      <p:ext uri="{BB962C8B-B14F-4D97-AF65-F5344CB8AC3E}">
        <p14:creationId xmlns:p14="http://schemas.microsoft.com/office/powerpoint/2010/main" val="303961341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SzPct val="100000"/>
        <a:defRPr sz="3200" b="1" kern="1200">
          <a:solidFill>
            <a:schemeClr val="tx2"/>
          </a:solidFill>
          <a:latin typeface="+mn-lt"/>
          <a:ea typeface="+mn-ea"/>
          <a:cs typeface="+mn-cs"/>
        </a:defRPr>
      </a:lvl1pPr>
      <a:lvl2pPr marL="742950" indent="-285750" algn="l" rtl="0" eaLnBrk="0" fontAlgn="base" hangingPunct="0">
        <a:spcBef>
          <a:spcPct val="20000"/>
        </a:spcBef>
        <a:spcAft>
          <a:spcPct val="0"/>
        </a:spcAft>
        <a:buSzPct val="100000"/>
        <a:buChar char="•"/>
        <a:defRPr sz="3000" kern="1200">
          <a:solidFill>
            <a:schemeClr val="tx1"/>
          </a:solidFill>
          <a:latin typeface="+mj-lt"/>
          <a:ea typeface="+mn-ea"/>
          <a:cs typeface="+mn-cs"/>
        </a:defRPr>
      </a:lvl2pPr>
      <a:lvl3pPr marL="1143000" indent="-228600" algn="l" rtl="0" eaLnBrk="0" fontAlgn="base" hangingPunct="0">
        <a:spcBef>
          <a:spcPct val="20000"/>
        </a:spcBef>
        <a:spcAft>
          <a:spcPct val="0"/>
        </a:spcAft>
        <a:buSzPct val="100000"/>
        <a:buChar char="-"/>
        <a:defRPr sz="3000" kern="1200">
          <a:solidFill>
            <a:schemeClr val="tx1"/>
          </a:solidFill>
          <a:latin typeface="+mj-lt"/>
          <a:ea typeface="+mn-ea"/>
          <a:cs typeface="+mn-cs"/>
        </a:defRPr>
      </a:lvl3pPr>
      <a:lvl4pPr marL="1600200" indent="-228600" algn="l" rtl="0" eaLnBrk="0" fontAlgn="base" hangingPunct="0">
        <a:spcBef>
          <a:spcPct val="20000"/>
        </a:spcBef>
        <a:spcAft>
          <a:spcPct val="0"/>
        </a:spcAft>
        <a:buSzPct val="100000"/>
        <a:buChar char="–"/>
        <a:defRPr sz="3000" kern="1200">
          <a:solidFill>
            <a:schemeClr val="tx1"/>
          </a:solidFill>
          <a:latin typeface="+mj-lt"/>
          <a:ea typeface="+mn-ea"/>
          <a:cs typeface="+mn-cs"/>
        </a:defRPr>
      </a:lvl4pPr>
      <a:lvl5pPr marL="2057400" indent="-228600" algn="l" rtl="0" eaLnBrk="0" fontAlgn="base" hangingPunct="0">
        <a:spcBef>
          <a:spcPct val="20000"/>
        </a:spcBef>
        <a:spcAft>
          <a:spcPct val="0"/>
        </a:spcAft>
        <a:buSzPct val="100000"/>
        <a:buChar char="•"/>
        <a:defRPr sz="3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25.png"/><Relationship Id="rId1" Type="http://schemas.openxmlformats.org/officeDocument/2006/relationships/slideLayout" Target="../slideLayouts/slideLayout13.xml"/><Relationship Id="rId4" Type="http://schemas.openxmlformats.org/officeDocument/2006/relationships/image" Target="../media/image2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27.png"/><Relationship Id="rId1" Type="http://schemas.openxmlformats.org/officeDocument/2006/relationships/slideLayout" Target="../slideLayouts/slideLayout13.xml"/><Relationship Id="rId4" Type="http://schemas.openxmlformats.org/officeDocument/2006/relationships/image" Target="../media/image28.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4.bin"/><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1.png"/></Relationships>
</file>

<file path=ppt/slides/_rels/slide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oleObject" Target="../embeddings/oleObject6.bin"/><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E185CE3E-AC12-4268-B9F9-A64E5568CCC0}"/>
              </a:ext>
            </a:extLst>
          </p:cNvPr>
          <p:cNvSpPr>
            <a:spLocks noGrp="1"/>
          </p:cNvSpPr>
          <p:nvPr>
            <p:ph type="ctrTitle"/>
          </p:nvPr>
        </p:nvSpPr>
        <p:spPr>
          <a:xfrm>
            <a:off x="1303212" y="1187512"/>
            <a:ext cx="10053763" cy="1534738"/>
          </a:xfrm>
        </p:spPr>
        <p:txBody>
          <a:bodyPr anchor="b">
            <a:normAutofit/>
          </a:bodyPr>
          <a:lstStyle/>
          <a:p>
            <a:r>
              <a:rPr lang="en-US" sz="5400" b="1" dirty="0">
                <a:solidFill>
                  <a:srgbClr val="FFFFFF"/>
                </a:solidFill>
              </a:rPr>
              <a:t>PENDARAHAN DALAM KEHAMILAN</a:t>
            </a:r>
            <a:endParaRPr lang="en-ID" sz="5400" b="1" dirty="0">
              <a:solidFill>
                <a:srgbClr val="FFFFFF"/>
              </a:solidFill>
            </a:endParaRPr>
          </a:p>
        </p:txBody>
      </p:sp>
      <p:sp>
        <p:nvSpPr>
          <p:cNvPr id="11" name="Subtitle 2">
            <a:extLst>
              <a:ext uri="{FF2B5EF4-FFF2-40B4-BE49-F238E27FC236}">
                <a16:creationId xmlns:a16="http://schemas.microsoft.com/office/drawing/2014/main" id="{87C17909-7077-484D-BA32-315575542F69}"/>
              </a:ext>
            </a:extLst>
          </p:cNvPr>
          <p:cNvSpPr txBox="1">
            <a:spLocks noGrp="1"/>
          </p:cNvSpPr>
          <p:nvPr>
            <p:ph type="subTitle" idx="1"/>
          </p:nvPr>
        </p:nvSpPr>
        <p:spPr>
          <a:xfrm>
            <a:off x="1350963" y="4870450"/>
            <a:ext cx="10006012" cy="1458913"/>
          </a:xfrm>
          <a:prstGeom prst="rect">
            <a:avLst/>
          </a:prstGeom>
        </p:spPr>
        <p:txBody>
          <a:bodyPr vert="horz" lIns="91440" tIns="45720" rIns="91440" bIns="45720" rtlCol="0">
            <a:normAutofit/>
          </a:bodyPr>
          <a:lstStyle>
            <a:lvl1pPr marL="0" indent="0" algn="l" defTabSz="914400" rtl="0" eaLnBrk="1" latinLnBrk="0" hangingPunct="1">
              <a:lnSpc>
                <a:spcPct val="11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11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3600" dirty="0"/>
              <a:t>Dr. Med. Dr. Supriyatiningsih, </a:t>
            </a:r>
            <a:r>
              <a:rPr lang="en-US" sz="3600" dirty="0" err="1"/>
              <a:t>M.Kes</a:t>
            </a:r>
            <a:r>
              <a:rPr lang="en-US" sz="3600" dirty="0"/>
              <a:t>., Sp. OG.</a:t>
            </a:r>
          </a:p>
          <a:p>
            <a:pPr algn="ctr"/>
            <a:r>
              <a:rPr lang="de-DE" sz="1600" kern="0" dirty="0">
                <a:solidFill>
                  <a:schemeClr val="tx2">
                    <a:lumMod val="85000"/>
                    <a:lumOff val="15000"/>
                  </a:schemeClr>
                </a:solidFill>
                <a:ea typeface="ＭＳ Ｐゴシック" pitchFamily="34" charset="-128"/>
              </a:rPr>
              <a:t>Geburtshilfe Und Frauenheilkunde University Of Muenster </a:t>
            </a:r>
            <a:r>
              <a:rPr lang="id-ID" sz="1600" kern="0" dirty="0">
                <a:solidFill>
                  <a:schemeClr val="tx2">
                    <a:lumMod val="85000"/>
                    <a:lumOff val="15000"/>
                  </a:schemeClr>
                </a:solidFill>
                <a:ea typeface="ＭＳ Ｐゴシック" pitchFamily="34" charset="-128"/>
              </a:rPr>
              <a:t>Ge</a:t>
            </a:r>
            <a:r>
              <a:rPr lang="de-DE" sz="1600" kern="0" dirty="0">
                <a:solidFill>
                  <a:schemeClr val="tx2">
                    <a:lumMod val="85000"/>
                    <a:lumOff val="15000"/>
                  </a:schemeClr>
                </a:solidFill>
                <a:ea typeface="ＭＳ Ｐゴシック" pitchFamily="34" charset="-128"/>
              </a:rPr>
              <a:t>rmany/</a:t>
            </a:r>
            <a:r>
              <a:rPr lang="id-ID" sz="1600" kern="0" dirty="0">
                <a:solidFill>
                  <a:schemeClr val="tx2">
                    <a:lumMod val="85000"/>
                    <a:lumOff val="15000"/>
                  </a:schemeClr>
                </a:solidFill>
                <a:ea typeface="ＭＳ Ｐゴシック" pitchFamily="34" charset="-128"/>
              </a:rPr>
              <a:t>Fakultas Kedokteran dan Ilmu Kesehatan, Universitas Muhammadiyah Yogyakarta</a:t>
            </a:r>
            <a:r>
              <a:rPr lang="en-US" sz="1600" kern="0" dirty="0">
                <a:solidFill>
                  <a:schemeClr val="tx2">
                    <a:lumMod val="85000"/>
                    <a:lumOff val="15000"/>
                  </a:schemeClr>
                </a:solidFill>
                <a:ea typeface="ＭＳ Ｐゴシック" pitchFamily="34" charset="-128"/>
              </a:rPr>
              <a:t>/PKU Muhammadiyah </a:t>
            </a:r>
            <a:r>
              <a:rPr lang="en-US" sz="1600" kern="0" dirty="0" err="1">
                <a:solidFill>
                  <a:schemeClr val="tx2">
                    <a:lumMod val="85000"/>
                    <a:lumOff val="15000"/>
                  </a:schemeClr>
                </a:solidFill>
                <a:ea typeface="ＭＳ Ｐゴシック" pitchFamily="34" charset="-128"/>
              </a:rPr>
              <a:t>Gamping</a:t>
            </a:r>
            <a:r>
              <a:rPr lang="en-US" sz="1600" kern="0" dirty="0">
                <a:solidFill>
                  <a:schemeClr val="tx2">
                    <a:lumMod val="85000"/>
                    <a:lumOff val="15000"/>
                  </a:schemeClr>
                </a:solidFill>
                <a:ea typeface="ＭＳ Ｐゴシック" pitchFamily="34" charset="-128"/>
              </a:rPr>
              <a:t> UMY Teaching Hospital</a:t>
            </a:r>
            <a:endParaRPr lang="en-US" sz="1600" kern="0" dirty="0">
              <a:solidFill>
                <a:schemeClr val="tx2">
                  <a:lumMod val="85000"/>
                  <a:lumOff val="15000"/>
                </a:schemeClr>
              </a:solidFill>
            </a:endParaRPr>
          </a:p>
        </p:txBody>
      </p:sp>
    </p:spTree>
    <p:extLst>
      <p:ext uri="{BB962C8B-B14F-4D97-AF65-F5344CB8AC3E}">
        <p14:creationId xmlns:p14="http://schemas.microsoft.com/office/powerpoint/2010/main" val="31200547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57C13A8-B308-458C-B879-7B895DB4BF26}"/>
              </a:ext>
            </a:extLst>
          </p:cNvPr>
          <p:cNvSpPr>
            <a:spLocks noGrp="1"/>
          </p:cNvSpPr>
          <p:nvPr>
            <p:ph type="title"/>
          </p:nvPr>
        </p:nvSpPr>
        <p:spPr/>
        <p:txBody>
          <a:bodyPr/>
          <a:lstStyle/>
          <a:p>
            <a:pPr lvl="0"/>
            <a:r>
              <a:rPr lang="en-GB"/>
              <a:t>SOLUSIO PLASENTA</a:t>
            </a:r>
          </a:p>
        </p:txBody>
      </p:sp>
      <p:pic>
        <p:nvPicPr>
          <p:cNvPr id="3" name="Picture 2">
            <a:extLst>
              <a:ext uri="{FF2B5EF4-FFF2-40B4-BE49-F238E27FC236}">
                <a16:creationId xmlns:a16="http://schemas.microsoft.com/office/drawing/2014/main" id="{5479AEAA-C811-4E15-BA66-7880C4E47619}"/>
              </a:ext>
            </a:extLst>
          </p:cNvPr>
          <p:cNvPicPr/>
          <p:nvPr/>
        </p:nvPicPr>
        <p:blipFill rotWithShape="1">
          <a:blip r:embed="rId2"/>
          <a:srcRect t="20923"/>
          <a:stretch/>
        </p:blipFill>
        <p:spPr>
          <a:xfrm>
            <a:off x="0" y="1434904"/>
            <a:ext cx="12192000" cy="5423095"/>
          </a:xfrm>
          <a:prstGeom prst="rect">
            <a:avLst/>
          </a:prstGeom>
        </p:spPr>
      </p:pic>
      <p:sp>
        <p:nvSpPr>
          <p:cNvPr id="4" name="TextBox 3">
            <a:extLst>
              <a:ext uri="{FF2B5EF4-FFF2-40B4-BE49-F238E27FC236}">
                <a16:creationId xmlns:a16="http://schemas.microsoft.com/office/drawing/2014/main" id="{7B167FFE-9404-4E90-97F7-18A9C70FFE8C}"/>
              </a:ext>
            </a:extLst>
          </p:cNvPr>
          <p:cNvSpPr txBox="1"/>
          <p:nvPr/>
        </p:nvSpPr>
        <p:spPr>
          <a:xfrm>
            <a:off x="3348111" y="422031"/>
            <a:ext cx="4623253" cy="769441"/>
          </a:xfrm>
          <a:prstGeom prst="rect">
            <a:avLst/>
          </a:prstGeom>
          <a:noFill/>
        </p:spPr>
        <p:txBody>
          <a:bodyPr wrap="none" rtlCol="0">
            <a:spAutoFit/>
          </a:bodyPr>
          <a:lstStyle/>
          <a:p>
            <a:r>
              <a:rPr lang="en-US" sz="4400" dirty="0"/>
              <a:t>SOLUSIO PLASENTA</a:t>
            </a:r>
            <a:endParaRPr lang="en-ID" sz="4400" dirty="0"/>
          </a:p>
        </p:txBody>
      </p:sp>
    </p:spTree>
    <p:extLst>
      <p:ext uri="{BB962C8B-B14F-4D97-AF65-F5344CB8AC3E}">
        <p14:creationId xmlns:p14="http://schemas.microsoft.com/office/powerpoint/2010/main" val="297392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8AFF197-26A7-4655-BCED-9E303C27834C}"/>
              </a:ext>
            </a:extLst>
          </p:cNvPr>
          <p:cNvSpPr>
            <a:spLocks noGrp="1"/>
          </p:cNvSpPr>
          <p:nvPr>
            <p:ph type="title"/>
          </p:nvPr>
        </p:nvSpPr>
        <p:spPr/>
        <p:txBody>
          <a:bodyPr/>
          <a:lstStyle/>
          <a:p>
            <a:pPr lvl="0"/>
            <a:r>
              <a:rPr lang="en-US" sz="3200" b="1">
                <a:solidFill>
                  <a:srgbClr val="191300"/>
                </a:solidFill>
                <a:latin typeface="Calibri"/>
              </a:rPr>
              <a:t>Manifestasi Klinis</a:t>
            </a:r>
          </a:p>
        </p:txBody>
      </p:sp>
      <p:pic>
        <p:nvPicPr>
          <p:cNvPr id="3" name="Picture 2">
            <a:extLst>
              <a:ext uri="{FF2B5EF4-FFF2-40B4-BE49-F238E27FC236}">
                <a16:creationId xmlns:a16="http://schemas.microsoft.com/office/drawing/2014/main" id="{BC11D12C-BB68-493E-9356-C67C6BAA5EC8}"/>
              </a:ext>
            </a:extLst>
          </p:cNvPr>
          <p:cNvPicPr/>
          <p:nvPr/>
        </p:nvPicPr>
        <p:blipFill rotWithShape="1">
          <a:blip r:embed="rId2"/>
          <a:srcRect t="16206"/>
          <a:stretch/>
        </p:blipFill>
        <p:spPr>
          <a:xfrm>
            <a:off x="0" y="1111348"/>
            <a:ext cx="12192000" cy="5746652"/>
          </a:xfrm>
          <a:prstGeom prst="rect">
            <a:avLst/>
          </a:prstGeom>
        </p:spPr>
      </p:pic>
    </p:spTree>
    <p:extLst>
      <p:ext uri="{BB962C8B-B14F-4D97-AF65-F5344CB8AC3E}">
        <p14:creationId xmlns:p14="http://schemas.microsoft.com/office/powerpoint/2010/main" val="1609722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523482-A60B-4F18-8A07-4AC5EF96B589}"/>
              </a:ext>
            </a:extLst>
          </p:cNvPr>
          <p:cNvSpPr>
            <a:spLocks noGrp="1"/>
          </p:cNvSpPr>
          <p:nvPr>
            <p:ph type="title"/>
          </p:nvPr>
        </p:nvSpPr>
        <p:spPr/>
        <p:txBody>
          <a:bodyPr/>
          <a:lstStyle/>
          <a:p>
            <a:pPr lvl="0"/>
            <a:r>
              <a:rPr lang="en-US" sz="3200" b="1">
                <a:solidFill>
                  <a:srgbClr val="191300"/>
                </a:solidFill>
                <a:latin typeface="Calibri"/>
              </a:rPr>
              <a:t>Metode dan Waktu Persalinan</a:t>
            </a:r>
          </a:p>
        </p:txBody>
      </p:sp>
      <p:pic>
        <p:nvPicPr>
          <p:cNvPr id="3" name="Picture 2">
            <a:extLst>
              <a:ext uri="{FF2B5EF4-FFF2-40B4-BE49-F238E27FC236}">
                <a16:creationId xmlns:a16="http://schemas.microsoft.com/office/drawing/2014/main" id="{42D1D8C8-05F8-469A-BAE0-B106EEFF065C}"/>
              </a:ext>
            </a:extLst>
          </p:cNvPr>
          <p:cNvPicPr/>
          <p:nvPr/>
        </p:nvPicPr>
        <p:blipFill rotWithShape="1">
          <a:blip r:embed="rId2"/>
          <a:srcRect t="23778"/>
          <a:stretch/>
        </p:blipFill>
        <p:spPr>
          <a:xfrm>
            <a:off x="0" y="1112520"/>
            <a:ext cx="12192000" cy="5745480"/>
          </a:xfrm>
          <a:prstGeom prst="rect">
            <a:avLst/>
          </a:prstGeom>
        </p:spPr>
      </p:pic>
      <p:sp>
        <p:nvSpPr>
          <p:cNvPr id="4" name="TextBox 3">
            <a:extLst>
              <a:ext uri="{FF2B5EF4-FFF2-40B4-BE49-F238E27FC236}">
                <a16:creationId xmlns:a16="http://schemas.microsoft.com/office/drawing/2014/main" id="{BF4AA3AC-3DB2-4D89-A5DA-DD2FD76ED5CD}"/>
              </a:ext>
            </a:extLst>
          </p:cNvPr>
          <p:cNvSpPr txBox="1"/>
          <p:nvPr/>
        </p:nvSpPr>
        <p:spPr>
          <a:xfrm>
            <a:off x="2270760" y="137160"/>
            <a:ext cx="8232831" cy="769441"/>
          </a:xfrm>
          <a:prstGeom prst="rect">
            <a:avLst/>
          </a:prstGeom>
          <a:noFill/>
        </p:spPr>
        <p:txBody>
          <a:bodyPr wrap="none" rtlCol="0">
            <a:spAutoFit/>
          </a:bodyPr>
          <a:lstStyle/>
          <a:p>
            <a:r>
              <a:rPr lang="en-US" sz="4400" dirty="0"/>
              <a:t>METODE DAN WAKTU PERSALINAN</a:t>
            </a:r>
            <a:endParaRPr lang="en-ID" sz="4400" dirty="0"/>
          </a:p>
        </p:txBody>
      </p:sp>
    </p:spTree>
    <p:extLst>
      <p:ext uri="{BB962C8B-B14F-4D97-AF65-F5344CB8AC3E}">
        <p14:creationId xmlns:p14="http://schemas.microsoft.com/office/powerpoint/2010/main" val="124166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A8CAC22-7968-4029-8394-A522E3A39B47}"/>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936CA38-C6EF-4733-96C5-D881F570048D}"/>
              </a:ext>
            </a:extLst>
          </p:cNvPr>
          <p:cNvPicPr/>
          <p:nvPr/>
        </p:nvPicPr>
        <p:blipFill rotWithShape="1">
          <a:blip r:embed="rId2"/>
          <a:srcRect t="15112"/>
          <a:stretch/>
        </p:blipFill>
        <p:spPr>
          <a:xfrm>
            <a:off x="0" y="1036320"/>
            <a:ext cx="12192000" cy="5821680"/>
          </a:xfrm>
          <a:prstGeom prst="rect">
            <a:avLst/>
          </a:prstGeom>
        </p:spPr>
      </p:pic>
      <p:sp>
        <p:nvSpPr>
          <p:cNvPr id="4" name="TextBox 3">
            <a:extLst>
              <a:ext uri="{FF2B5EF4-FFF2-40B4-BE49-F238E27FC236}">
                <a16:creationId xmlns:a16="http://schemas.microsoft.com/office/drawing/2014/main" id="{C17E9DE2-9191-42C4-BEF6-D55ADEC6AD17}"/>
              </a:ext>
            </a:extLst>
          </p:cNvPr>
          <p:cNvSpPr txBox="1"/>
          <p:nvPr/>
        </p:nvSpPr>
        <p:spPr>
          <a:xfrm>
            <a:off x="3048000" y="266879"/>
            <a:ext cx="6954211" cy="769441"/>
          </a:xfrm>
          <a:prstGeom prst="rect">
            <a:avLst/>
          </a:prstGeom>
          <a:noFill/>
        </p:spPr>
        <p:txBody>
          <a:bodyPr wrap="none" rtlCol="0">
            <a:spAutoFit/>
          </a:bodyPr>
          <a:lstStyle/>
          <a:p>
            <a:r>
              <a:rPr lang="en-US" sz="4400" dirty="0"/>
              <a:t>ANTEPARTUM HEMORRHAGE</a:t>
            </a:r>
            <a:endParaRPr lang="en-ID" sz="4400" dirty="0"/>
          </a:p>
        </p:txBody>
      </p:sp>
    </p:spTree>
    <p:extLst>
      <p:ext uri="{BB962C8B-B14F-4D97-AF65-F5344CB8AC3E}">
        <p14:creationId xmlns:p14="http://schemas.microsoft.com/office/powerpoint/2010/main" val="3551778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E29540E-D6B5-48B9-A3E9-CD817644FC4F}"/>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831F3CD-DB1E-47DC-AA96-1EF10AED67EA}"/>
              </a:ext>
            </a:extLst>
          </p:cNvPr>
          <p:cNvPicPr/>
          <p:nvPr/>
        </p:nvPicPr>
        <p:blipFill rotWithShape="1">
          <a:blip r:embed="rId2"/>
          <a:srcRect t="15333"/>
          <a:stretch/>
        </p:blipFill>
        <p:spPr>
          <a:xfrm>
            <a:off x="0" y="1051560"/>
            <a:ext cx="12192000" cy="5806440"/>
          </a:xfrm>
          <a:prstGeom prst="rect">
            <a:avLst/>
          </a:prstGeom>
        </p:spPr>
      </p:pic>
    </p:spTree>
    <p:extLst>
      <p:ext uri="{BB962C8B-B14F-4D97-AF65-F5344CB8AC3E}">
        <p14:creationId xmlns:p14="http://schemas.microsoft.com/office/powerpoint/2010/main" val="390715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FBBAC61-7967-4C4C-95E1-E6C0927B8E4E}"/>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E540F35E-14DB-49FF-A10B-5A4BF4159A6F}"/>
              </a:ext>
            </a:extLst>
          </p:cNvPr>
          <p:cNvPicPr/>
          <p:nvPr/>
        </p:nvPicPr>
        <p:blipFill rotWithShape="1">
          <a:blip r:embed="rId2"/>
          <a:srcRect t="15778"/>
          <a:stretch/>
        </p:blipFill>
        <p:spPr>
          <a:xfrm>
            <a:off x="0" y="1082040"/>
            <a:ext cx="12192000" cy="5775960"/>
          </a:xfrm>
          <a:prstGeom prst="rect">
            <a:avLst/>
          </a:prstGeom>
        </p:spPr>
      </p:pic>
    </p:spTree>
    <p:extLst>
      <p:ext uri="{BB962C8B-B14F-4D97-AF65-F5344CB8AC3E}">
        <p14:creationId xmlns:p14="http://schemas.microsoft.com/office/powerpoint/2010/main" val="4229187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6092CC9-F56D-4E66-A5D1-9495BA807510}"/>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682103B-A5EC-4F7A-817C-9419B715FE8B}"/>
              </a:ext>
            </a:extLst>
          </p:cNvPr>
          <p:cNvPicPr/>
          <p:nvPr/>
        </p:nvPicPr>
        <p:blipFill rotWithShape="1">
          <a:blip r:embed="rId2"/>
          <a:srcRect t="20889"/>
          <a:stretch/>
        </p:blipFill>
        <p:spPr>
          <a:xfrm>
            <a:off x="0" y="1432560"/>
            <a:ext cx="12192000" cy="5425440"/>
          </a:xfrm>
          <a:prstGeom prst="rect">
            <a:avLst/>
          </a:prstGeom>
        </p:spPr>
      </p:pic>
    </p:spTree>
    <p:extLst>
      <p:ext uri="{BB962C8B-B14F-4D97-AF65-F5344CB8AC3E}">
        <p14:creationId xmlns:p14="http://schemas.microsoft.com/office/powerpoint/2010/main" val="3558890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0AA2B96-DB09-49FE-8C6B-96A10AE73BA0}"/>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CE40E9BE-AAFD-4EB4-8196-33C826E90427}"/>
              </a:ext>
            </a:extLst>
          </p:cNvPr>
          <p:cNvPicPr/>
          <p:nvPr/>
        </p:nvPicPr>
        <p:blipFill rotWithShape="1">
          <a:blip r:embed="rId2"/>
          <a:srcRect t="16889"/>
          <a:stretch/>
        </p:blipFill>
        <p:spPr>
          <a:xfrm>
            <a:off x="0" y="1158240"/>
            <a:ext cx="12192000" cy="5699760"/>
          </a:xfrm>
          <a:prstGeom prst="rect">
            <a:avLst/>
          </a:prstGeom>
        </p:spPr>
      </p:pic>
    </p:spTree>
    <p:extLst>
      <p:ext uri="{BB962C8B-B14F-4D97-AF65-F5344CB8AC3E}">
        <p14:creationId xmlns:p14="http://schemas.microsoft.com/office/powerpoint/2010/main" val="363505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FBBC4AE-E676-428B-B149-35446C69310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B22B7258-D3E9-4516-B5D6-9D9842F3DBEE}"/>
              </a:ext>
            </a:extLst>
          </p:cNvPr>
          <p:cNvPicPr/>
          <p:nvPr/>
        </p:nvPicPr>
        <p:blipFill rotWithShape="1">
          <a:blip r:embed="rId2"/>
          <a:srcRect t="12445"/>
          <a:stretch/>
        </p:blipFill>
        <p:spPr>
          <a:xfrm>
            <a:off x="0" y="853440"/>
            <a:ext cx="12192000" cy="6004560"/>
          </a:xfrm>
          <a:prstGeom prst="rect">
            <a:avLst/>
          </a:prstGeom>
        </p:spPr>
      </p:pic>
      <p:sp>
        <p:nvSpPr>
          <p:cNvPr id="4" name="Rectangle 3">
            <a:extLst>
              <a:ext uri="{FF2B5EF4-FFF2-40B4-BE49-F238E27FC236}">
                <a16:creationId xmlns:a16="http://schemas.microsoft.com/office/drawing/2014/main" id="{06B6DAF9-85AD-43C1-A287-248ABECE27B9}"/>
              </a:ext>
            </a:extLst>
          </p:cNvPr>
          <p:cNvSpPr/>
          <p:nvPr/>
        </p:nvSpPr>
        <p:spPr>
          <a:xfrm>
            <a:off x="0" y="822960"/>
            <a:ext cx="2529840" cy="243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37035201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7FE0F4D-2C9D-4181-9DAA-2D9C017B71D0}"/>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476E28A-C811-4EC0-9382-53B38FE22C35}"/>
              </a:ext>
            </a:extLst>
          </p:cNvPr>
          <p:cNvPicPr/>
          <p:nvPr/>
        </p:nvPicPr>
        <p:blipFill rotWithShape="1">
          <a:blip r:embed="rId2"/>
          <a:srcRect t="16889"/>
          <a:stretch/>
        </p:blipFill>
        <p:spPr>
          <a:xfrm>
            <a:off x="0" y="1158240"/>
            <a:ext cx="12192000" cy="5699760"/>
          </a:xfrm>
          <a:prstGeom prst="rect">
            <a:avLst/>
          </a:prstGeom>
        </p:spPr>
      </p:pic>
    </p:spTree>
    <p:extLst>
      <p:ext uri="{BB962C8B-B14F-4D97-AF65-F5344CB8AC3E}">
        <p14:creationId xmlns:p14="http://schemas.microsoft.com/office/powerpoint/2010/main" val="3446765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F1C5219-C689-45AB-A1B0-30BF0870878E}"/>
              </a:ext>
            </a:extLst>
          </p:cNvPr>
          <p:cNvSpPr>
            <a:spLocks noGrp="1"/>
          </p:cNvSpPr>
          <p:nvPr>
            <p:ph type="title"/>
          </p:nvPr>
        </p:nvSpPr>
        <p:spPr/>
        <p:txBody>
          <a:bodyPr>
            <a:normAutofit fontScale="90000"/>
          </a:bodyPr>
          <a:lstStyle/>
          <a:p>
            <a:pPr lvl="0"/>
            <a:r>
              <a:rPr lang="en-US" sz="5400">
                <a:solidFill>
                  <a:srgbClr val="161616"/>
                </a:solidFill>
                <a:latin typeface="Arial" pitchFamily="34"/>
                <a:cs typeface="Arial" pitchFamily="34"/>
              </a:rPr>
              <a:t>PERDARAHAN ANTEPARTUM</a:t>
            </a:r>
            <a:br>
              <a:rPr lang="en-US" sz="5400">
                <a:solidFill>
                  <a:srgbClr val="161616"/>
                </a:solidFill>
              </a:rPr>
            </a:br>
            <a:endParaRPr lang="en-GB" sz="5400"/>
          </a:p>
        </p:txBody>
      </p:sp>
      <p:pic>
        <p:nvPicPr>
          <p:cNvPr id="3" name="Picture 2">
            <a:extLst>
              <a:ext uri="{FF2B5EF4-FFF2-40B4-BE49-F238E27FC236}">
                <a16:creationId xmlns:a16="http://schemas.microsoft.com/office/drawing/2014/main" id="{CC03C1AD-93F7-48C0-924E-27B7589FBAE4}"/>
              </a:ext>
            </a:extLst>
          </p:cNvPr>
          <p:cNvPicPr/>
          <p:nvPr/>
        </p:nvPicPr>
        <p:blipFill rotWithShape="1">
          <a:blip r:embed="rId2"/>
          <a:srcRect t="17026"/>
          <a:stretch/>
        </p:blipFill>
        <p:spPr>
          <a:xfrm>
            <a:off x="0" y="1167618"/>
            <a:ext cx="12192000" cy="5690382"/>
          </a:xfrm>
          <a:prstGeom prst="rect">
            <a:avLst/>
          </a:prstGeom>
        </p:spPr>
      </p:pic>
    </p:spTree>
    <p:extLst>
      <p:ext uri="{BB962C8B-B14F-4D97-AF65-F5344CB8AC3E}">
        <p14:creationId xmlns:p14="http://schemas.microsoft.com/office/powerpoint/2010/main" val="217378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105DD64-4D09-4796-9EB5-ED068C863A47}"/>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D51B0DEE-AFBB-4552-89A8-E0D8E039B595}"/>
              </a:ext>
            </a:extLst>
          </p:cNvPr>
          <p:cNvPicPr/>
          <p:nvPr/>
        </p:nvPicPr>
        <p:blipFill rotWithShape="1">
          <a:blip r:embed="rId2"/>
          <a:srcRect t="16444"/>
          <a:stretch/>
        </p:blipFill>
        <p:spPr>
          <a:xfrm>
            <a:off x="0" y="1127760"/>
            <a:ext cx="12192000" cy="5730240"/>
          </a:xfrm>
          <a:prstGeom prst="rect">
            <a:avLst/>
          </a:prstGeom>
        </p:spPr>
      </p:pic>
    </p:spTree>
    <p:extLst>
      <p:ext uri="{BB962C8B-B14F-4D97-AF65-F5344CB8AC3E}">
        <p14:creationId xmlns:p14="http://schemas.microsoft.com/office/powerpoint/2010/main" val="719900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C752B098-9B37-4D05-962B-DBD19BF04310}"/>
              </a:ext>
            </a:extLst>
          </p:cNvPr>
          <p:cNvSpPr>
            <a:spLocks noGrp="1" noChangeArrowheads="1"/>
          </p:cNvSpPr>
          <p:nvPr>
            <p:ph type="ctrTitle"/>
          </p:nvPr>
        </p:nvSpPr>
        <p:spPr bwMode="auto">
          <a:xfrm>
            <a:off x="1562100" y="2819400"/>
            <a:ext cx="88392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r>
              <a:rPr lang="en-US" altLang="en-US" sz="5400" b="1">
                <a:latin typeface="Arial Rounded MT Bold" panose="020F0704030504030204" pitchFamily="34" charset="0"/>
              </a:rPr>
              <a:t>Perdarahan Postpartum</a:t>
            </a:r>
            <a:endParaRPr lang="en-US" altLang="en-US" sz="5400" b="1"/>
          </a:p>
        </p:txBody>
      </p:sp>
      <p:sp>
        <p:nvSpPr>
          <p:cNvPr id="32771" name="Rectangle 3">
            <a:extLst>
              <a:ext uri="{FF2B5EF4-FFF2-40B4-BE49-F238E27FC236}">
                <a16:creationId xmlns:a16="http://schemas.microsoft.com/office/drawing/2014/main" id="{466762A0-5C19-4E4A-B17F-62B107A10694}"/>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3DEDEE0-7356-41B6-90F8-78D245A4786D}"/>
              </a:ext>
            </a:extLst>
          </p:cNvPr>
          <p:cNvSpPr>
            <a:spLocks noGrp="1" noChangeArrowheads="1"/>
          </p:cNvSpPr>
          <p:nvPr>
            <p:ph type="body" idx="1"/>
          </p:nvPr>
        </p:nvSpPr>
        <p:spPr>
          <a:xfrm>
            <a:off x="3695700" y="1447800"/>
            <a:ext cx="3886200" cy="4191000"/>
          </a:xfrm>
          <a:noFill/>
        </p:spPr>
        <p:txBody>
          <a:bodyPr/>
          <a:lstStyle/>
          <a:p>
            <a:pPr>
              <a:lnSpc>
                <a:spcPct val="130000"/>
              </a:lnSpc>
            </a:pPr>
            <a:r>
              <a:rPr lang="en-US" altLang="en-US"/>
              <a:t>   Objektivitas</a:t>
            </a:r>
            <a:endParaRPr lang="en-US" altLang="en-US" sz="4000"/>
          </a:p>
          <a:p>
            <a:pPr lvl="1">
              <a:lnSpc>
                <a:spcPct val="120000"/>
              </a:lnSpc>
            </a:pPr>
            <a:r>
              <a:rPr lang="en-US" altLang="en-US"/>
              <a:t>Definisi</a:t>
            </a:r>
          </a:p>
          <a:p>
            <a:pPr lvl="1">
              <a:lnSpc>
                <a:spcPct val="120000"/>
              </a:lnSpc>
            </a:pPr>
            <a:r>
              <a:rPr lang="en-US" altLang="en-US"/>
              <a:t>Etiologi</a:t>
            </a:r>
          </a:p>
          <a:p>
            <a:pPr lvl="1">
              <a:lnSpc>
                <a:spcPct val="120000"/>
              </a:lnSpc>
            </a:pPr>
            <a:r>
              <a:rPr lang="en-US" altLang="en-US"/>
              <a:t>Faktor resiko</a:t>
            </a:r>
          </a:p>
          <a:p>
            <a:pPr lvl="1">
              <a:lnSpc>
                <a:spcPct val="120000"/>
              </a:lnSpc>
            </a:pPr>
            <a:r>
              <a:rPr lang="en-US" altLang="en-US"/>
              <a:t>Pencegahan</a:t>
            </a:r>
          </a:p>
          <a:p>
            <a:pPr lvl="1">
              <a:lnSpc>
                <a:spcPct val="120000"/>
              </a:lnSpc>
            </a:pPr>
            <a:r>
              <a:rPr lang="en-US" altLang="en-US"/>
              <a:t>Tatalaksana</a:t>
            </a:r>
            <a:endParaRPr lang="en-US" altLang="en-US" sz="3400"/>
          </a:p>
          <a:p>
            <a:pPr lvl="1">
              <a:lnSpc>
                <a:spcPct val="130000"/>
              </a:lnSpc>
            </a:pPr>
            <a:endParaRPr lang="en-US" altLang="en-US" sz="3900"/>
          </a:p>
        </p:txBody>
      </p:sp>
      <p:sp>
        <p:nvSpPr>
          <p:cNvPr id="34819" name="Rectangle 3">
            <a:extLst>
              <a:ext uri="{FF2B5EF4-FFF2-40B4-BE49-F238E27FC236}">
                <a16:creationId xmlns:a16="http://schemas.microsoft.com/office/drawing/2014/main" id="{947B9126-9029-45B6-9933-3CEE62795FA7}"/>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Rectangle 4">
            <a:extLst>
              <a:ext uri="{FF2B5EF4-FFF2-40B4-BE49-F238E27FC236}">
                <a16:creationId xmlns:a16="http://schemas.microsoft.com/office/drawing/2014/main" id="{1262BCDF-24F9-417E-BF54-12DE9954F634}"/>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733D255A-DDB4-45BD-AA36-545FBEA80C1D}"/>
              </a:ext>
            </a:extLst>
          </p:cNvPr>
          <p:cNvSpPr>
            <a:spLocks noGrp="1" noChangeArrowheads="1"/>
          </p:cNvSpPr>
          <p:nvPr>
            <p:ph type="body" idx="1"/>
          </p:nvPr>
        </p:nvSpPr>
        <p:spPr>
          <a:xfrm>
            <a:off x="1409700" y="1447800"/>
            <a:ext cx="9601200" cy="5029200"/>
          </a:xfrm>
          <a:noFill/>
        </p:spPr>
        <p:txBody>
          <a:bodyPr/>
          <a:lstStyle/>
          <a:p>
            <a:pPr>
              <a:lnSpc>
                <a:spcPct val="90000"/>
              </a:lnSpc>
            </a:pPr>
            <a:r>
              <a:rPr lang="en-US" altLang="en-US"/>
              <a:t>Definisi Tradisional</a:t>
            </a:r>
          </a:p>
          <a:p>
            <a:pPr lvl="1">
              <a:lnSpc>
                <a:spcPct val="90000"/>
              </a:lnSpc>
            </a:pPr>
            <a:r>
              <a:rPr lang="en-US" altLang="en-US"/>
              <a:t>Kehilangan darah &gt; 500 mL pada persalinan pervaginam</a:t>
            </a:r>
          </a:p>
          <a:p>
            <a:pPr lvl="1">
              <a:lnSpc>
                <a:spcPct val="90000"/>
              </a:lnSpc>
            </a:pPr>
            <a:r>
              <a:rPr lang="en-US" altLang="en-US"/>
              <a:t>Kehilangan darah  &gt; 1000 mL pada seksio caesaria</a:t>
            </a:r>
            <a:r>
              <a:rPr lang="en-US" altLang="en-US" sz="3400"/>
              <a:t> </a:t>
            </a:r>
          </a:p>
          <a:p>
            <a:pPr>
              <a:lnSpc>
                <a:spcPct val="90000"/>
              </a:lnSpc>
              <a:spcBef>
                <a:spcPct val="50000"/>
              </a:spcBef>
            </a:pPr>
            <a:r>
              <a:rPr lang="en-US" altLang="en-US"/>
              <a:t>Definisi Fungsional </a:t>
            </a:r>
          </a:p>
          <a:p>
            <a:pPr lvl="1">
              <a:lnSpc>
                <a:spcPct val="90000"/>
              </a:lnSpc>
            </a:pPr>
            <a:r>
              <a:rPr lang="en-US" altLang="en-US"/>
              <a:t>Kehilangan darah yang potensial mengakibatkan ketidakstabilan hemodinamik </a:t>
            </a:r>
            <a:endParaRPr lang="en-US" altLang="en-US" sz="3400"/>
          </a:p>
          <a:p>
            <a:pPr>
              <a:lnSpc>
                <a:spcPct val="90000"/>
              </a:lnSpc>
              <a:spcBef>
                <a:spcPct val="50000"/>
              </a:spcBef>
            </a:pPr>
            <a:r>
              <a:rPr lang="en-US" altLang="en-US"/>
              <a:t>   Insiden</a:t>
            </a:r>
            <a:endParaRPr lang="en-US" altLang="en-US" sz="3600"/>
          </a:p>
          <a:p>
            <a:pPr lvl="1">
              <a:lnSpc>
                <a:spcPct val="90000"/>
              </a:lnSpc>
            </a:pPr>
            <a:r>
              <a:rPr lang="en-US" altLang="en-US"/>
              <a:t>sekitar 5% dari seluruh persalinan</a:t>
            </a:r>
          </a:p>
        </p:txBody>
      </p:sp>
      <p:sp>
        <p:nvSpPr>
          <p:cNvPr id="36867" name="Rectangle 3">
            <a:extLst>
              <a:ext uri="{FF2B5EF4-FFF2-40B4-BE49-F238E27FC236}">
                <a16:creationId xmlns:a16="http://schemas.microsoft.com/office/drawing/2014/main" id="{816E5BD5-8B24-4AFC-8FC6-5A8C72FE4686}"/>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Rectangle 4">
            <a:extLst>
              <a:ext uri="{FF2B5EF4-FFF2-40B4-BE49-F238E27FC236}">
                <a16:creationId xmlns:a16="http://schemas.microsoft.com/office/drawing/2014/main" id="{8FA88FD6-1C72-4F32-83C5-709493C65F3C}"/>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AE5A1440-E74D-4379-A209-DE7A5B99D71F}"/>
              </a:ext>
            </a:extLst>
          </p:cNvPr>
          <p:cNvSpPr>
            <a:spLocks noGrp="1" noChangeArrowheads="1"/>
          </p:cNvSpPr>
          <p:nvPr>
            <p:ph type="body" idx="1"/>
          </p:nvPr>
        </p:nvSpPr>
        <p:spPr>
          <a:xfrm>
            <a:off x="2019300" y="1676400"/>
            <a:ext cx="8610600" cy="3962400"/>
          </a:xfrm>
          <a:noFill/>
        </p:spPr>
        <p:txBody>
          <a:bodyPr/>
          <a:lstStyle/>
          <a:p>
            <a:pPr>
              <a:spcAft>
                <a:spcPct val="20000"/>
              </a:spcAft>
            </a:pPr>
            <a:r>
              <a:rPr lang="en-US" altLang="en-US"/>
              <a:t>  4 T Etiologi PPH</a:t>
            </a:r>
          </a:p>
          <a:p>
            <a:pPr lvl="1">
              <a:spcBef>
                <a:spcPct val="40000"/>
              </a:spcBef>
              <a:spcAft>
                <a:spcPct val="20000"/>
              </a:spcAft>
              <a:buFontTx/>
              <a:buNone/>
            </a:pPr>
            <a:r>
              <a:rPr lang="en-US" altLang="en-US" b="1">
                <a:solidFill>
                  <a:schemeClr val="tx2"/>
                </a:solidFill>
              </a:rPr>
              <a:t>T</a:t>
            </a:r>
            <a:r>
              <a:rPr lang="en-US" altLang="en-US"/>
              <a:t>onus		         - atoni uterus</a:t>
            </a:r>
          </a:p>
          <a:p>
            <a:pPr lvl="1">
              <a:spcAft>
                <a:spcPct val="20000"/>
              </a:spcAft>
              <a:buFontTx/>
              <a:buNone/>
            </a:pPr>
            <a:r>
              <a:rPr lang="en-US" altLang="en-US" b="1">
                <a:solidFill>
                  <a:schemeClr val="tx2"/>
                </a:solidFill>
              </a:rPr>
              <a:t>T</a:t>
            </a:r>
            <a:r>
              <a:rPr lang="en-US" altLang="en-US"/>
              <a:t>issue/jaringan	- sisa jaringan/bekuan darah</a:t>
            </a:r>
          </a:p>
          <a:p>
            <a:pPr lvl="1">
              <a:spcAft>
                <a:spcPct val="20000"/>
              </a:spcAft>
              <a:buFontTx/>
              <a:buNone/>
            </a:pPr>
            <a:r>
              <a:rPr lang="en-US" altLang="en-US" b="1">
                <a:solidFill>
                  <a:schemeClr val="tx2"/>
                </a:solidFill>
              </a:rPr>
              <a:t>T</a:t>
            </a:r>
            <a:r>
              <a:rPr lang="en-US" altLang="en-US"/>
              <a:t>rauma		         - laserasi, ruptur, inversi</a:t>
            </a:r>
          </a:p>
          <a:p>
            <a:pPr lvl="1">
              <a:spcAft>
                <a:spcPct val="20000"/>
              </a:spcAft>
              <a:buFontTx/>
              <a:buNone/>
            </a:pPr>
            <a:r>
              <a:rPr lang="en-US" altLang="en-US" b="1">
                <a:solidFill>
                  <a:schemeClr val="tx2"/>
                </a:solidFill>
              </a:rPr>
              <a:t>T</a:t>
            </a:r>
            <a:r>
              <a:rPr lang="en-US" altLang="en-US"/>
              <a:t>hrombin	         - koagulopati</a:t>
            </a:r>
            <a:endParaRPr lang="en-US" altLang="en-US" sz="3900"/>
          </a:p>
        </p:txBody>
      </p:sp>
      <p:sp>
        <p:nvSpPr>
          <p:cNvPr id="38915" name="Rectangle 3">
            <a:extLst>
              <a:ext uri="{FF2B5EF4-FFF2-40B4-BE49-F238E27FC236}">
                <a16:creationId xmlns:a16="http://schemas.microsoft.com/office/drawing/2014/main" id="{391F5DA7-8B9D-4DBE-817E-488CE36ABE31}"/>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38916" name="Rectangle 4">
            <a:extLst>
              <a:ext uri="{FF2B5EF4-FFF2-40B4-BE49-F238E27FC236}">
                <a16:creationId xmlns:a16="http://schemas.microsoft.com/office/drawing/2014/main" id="{64CC605D-1E95-4922-85A9-AA2A2856463A}"/>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4720667-EF5D-41E5-A343-4EDCA62697AB}"/>
              </a:ext>
            </a:extLst>
          </p:cNvPr>
          <p:cNvSpPr>
            <a:spLocks noGrp="1" noChangeArrowheads="1"/>
          </p:cNvSpPr>
          <p:nvPr>
            <p:ph type="body" idx="1"/>
          </p:nvPr>
        </p:nvSpPr>
        <p:spPr>
          <a:xfrm>
            <a:off x="1790701" y="1219200"/>
            <a:ext cx="8747125" cy="5181600"/>
          </a:xfrm>
          <a:noFill/>
        </p:spPr>
        <p:txBody>
          <a:bodyPr/>
          <a:lstStyle/>
          <a:p>
            <a:r>
              <a:rPr lang="en-US" altLang="en-US" sz="2800"/>
              <a:t>   </a:t>
            </a:r>
            <a:r>
              <a:rPr lang="en-US" altLang="en-US"/>
              <a:t>Faktor Risiko  PPH</a:t>
            </a:r>
            <a:r>
              <a:rPr lang="en-US" altLang="en-US" sz="2800"/>
              <a:t> 	-  </a:t>
            </a:r>
            <a:r>
              <a:rPr lang="en-US" altLang="en-US" sz="3400" b="0"/>
              <a:t>Ante partum:</a:t>
            </a:r>
          </a:p>
          <a:p>
            <a:pPr lvl="1">
              <a:lnSpc>
                <a:spcPct val="120000"/>
              </a:lnSpc>
            </a:pPr>
            <a:r>
              <a:rPr lang="en-US" altLang="en-US" sz="2600"/>
              <a:t>Riwayat PPH sebelumnya atau plasenta manual </a:t>
            </a:r>
          </a:p>
          <a:p>
            <a:pPr lvl="1">
              <a:lnSpc>
                <a:spcPct val="120000"/>
              </a:lnSpc>
            </a:pPr>
            <a:r>
              <a:rPr lang="en-US" altLang="en-US" sz="2600"/>
              <a:t>Solusio plasenta, terutama jika tidak terdeteksi</a:t>
            </a:r>
          </a:p>
          <a:p>
            <a:pPr lvl="1">
              <a:lnSpc>
                <a:spcPct val="120000"/>
              </a:lnSpc>
            </a:pPr>
            <a:r>
              <a:rPr lang="en-US" altLang="en-US" sz="2600"/>
              <a:t>Kematian fetus intrauterine</a:t>
            </a:r>
          </a:p>
          <a:p>
            <a:pPr lvl="1">
              <a:lnSpc>
                <a:spcPct val="120000"/>
              </a:lnSpc>
            </a:pPr>
            <a:r>
              <a:rPr lang="en-US" altLang="en-US" sz="2600"/>
              <a:t>Plasenta previa</a:t>
            </a:r>
          </a:p>
          <a:p>
            <a:pPr lvl="1">
              <a:lnSpc>
                <a:spcPct val="120000"/>
              </a:lnSpc>
            </a:pPr>
            <a:r>
              <a:rPr lang="en-US" altLang="en-US" sz="2600"/>
              <a:t>Hipertensi dalam kehamilan dengan proteinuria</a:t>
            </a:r>
          </a:p>
          <a:p>
            <a:pPr lvl="1">
              <a:lnSpc>
                <a:spcPct val="120000"/>
              </a:lnSpc>
            </a:pPr>
            <a:r>
              <a:rPr lang="en-US" altLang="en-US" sz="2600"/>
              <a:t>Regangan berlebihan pada uterus (mis. gemelli, polihidramnion)</a:t>
            </a:r>
          </a:p>
          <a:p>
            <a:pPr lvl="1">
              <a:lnSpc>
                <a:spcPct val="120000"/>
              </a:lnSpc>
            </a:pPr>
            <a:r>
              <a:rPr lang="en-US" altLang="en-US" sz="2600"/>
              <a:t>Kelainan perdarahan sebelum kehamilan (mis. ITP)</a:t>
            </a:r>
          </a:p>
        </p:txBody>
      </p:sp>
      <p:sp>
        <p:nvSpPr>
          <p:cNvPr id="40963" name="Rectangle 3">
            <a:extLst>
              <a:ext uri="{FF2B5EF4-FFF2-40B4-BE49-F238E27FC236}">
                <a16:creationId xmlns:a16="http://schemas.microsoft.com/office/drawing/2014/main" id="{81E7911F-446C-4C55-992A-C53AD952B079}"/>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Rectangle 4">
            <a:extLst>
              <a:ext uri="{FF2B5EF4-FFF2-40B4-BE49-F238E27FC236}">
                <a16:creationId xmlns:a16="http://schemas.microsoft.com/office/drawing/2014/main" id="{8A041E1D-0CEC-4D12-B89E-74B99FA89662}"/>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85B6801F-96B3-4504-BA4A-F84C2FB18121}"/>
              </a:ext>
            </a:extLst>
          </p:cNvPr>
          <p:cNvSpPr>
            <a:spLocks noGrp="1" noChangeArrowheads="1"/>
          </p:cNvSpPr>
          <p:nvPr>
            <p:ph type="body" idx="1"/>
          </p:nvPr>
        </p:nvSpPr>
        <p:spPr>
          <a:xfrm>
            <a:off x="1524000" y="990600"/>
            <a:ext cx="9448800" cy="5334000"/>
          </a:xfrm>
          <a:noFill/>
        </p:spPr>
        <p:txBody>
          <a:bodyPr/>
          <a:lstStyle/>
          <a:p>
            <a:r>
              <a:rPr lang="en-US" altLang="en-US"/>
              <a:t>   Faktor resiko HPP - Intrapartum</a:t>
            </a:r>
            <a:endParaRPr lang="en-US" altLang="en-US" sz="3900"/>
          </a:p>
          <a:p>
            <a:pPr lvl="1">
              <a:lnSpc>
                <a:spcPct val="120000"/>
              </a:lnSpc>
              <a:spcBef>
                <a:spcPct val="10000"/>
              </a:spcBef>
            </a:pPr>
            <a:r>
              <a:rPr lang="en-US" altLang="en-US" sz="2800"/>
              <a:t>Persalinan operatif – s.c atau pervaginam dengan alat</a:t>
            </a:r>
          </a:p>
          <a:p>
            <a:pPr lvl="1">
              <a:lnSpc>
                <a:spcPct val="120000"/>
              </a:lnSpc>
              <a:spcBef>
                <a:spcPct val="10000"/>
              </a:spcBef>
            </a:pPr>
            <a:r>
              <a:rPr lang="en-US" altLang="en-US" sz="2800"/>
              <a:t>Persalinan lama</a:t>
            </a:r>
          </a:p>
          <a:p>
            <a:pPr lvl="1">
              <a:lnSpc>
                <a:spcPct val="120000"/>
              </a:lnSpc>
              <a:spcBef>
                <a:spcPct val="10000"/>
              </a:spcBef>
            </a:pPr>
            <a:r>
              <a:rPr lang="en-US" altLang="en-US" sz="2800"/>
              <a:t>Persalinan cepat</a:t>
            </a:r>
          </a:p>
          <a:p>
            <a:pPr lvl="1">
              <a:lnSpc>
                <a:spcPct val="120000"/>
              </a:lnSpc>
              <a:spcBef>
                <a:spcPct val="10000"/>
              </a:spcBef>
            </a:pPr>
            <a:r>
              <a:rPr lang="en-US" altLang="en-US" sz="2800"/>
              <a:t>induksi atau augmentasi</a:t>
            </a:r>
          </a:p>
          <a:p>
            <a:pPr lvl="1">
              <a:lnSpc>
                <a:spcPct val="120000"/>
              </a:lnSpc>
              <a:spcBef>
                <a:spcPct val="10000"/>
              </a:spcBef>
            </a:pPr>
            <a:r>
              <a:rPr lang="en-US" altLang="en-US" sz="2800"/>
              <a:t>Korioamnionitis</a:t>
            </a:r>
          </a:p>
          <a:p>
            <a:pPr lvl="1">
              <a:lnSpc>
                <a:spcPct val="120000"/>
              </a:lnSpc>
              <a:spcBef>
                <a:spcPct val="10000"/>
              </a:spcBef>
            </a:pPr>
            <a:r>
              <a:rPr lang="en-US" altLang="en-US" sz="2800"/>
              <a:t>Distosia bahu</a:t>
            </a:r>
          </a:p>
          <a:p>
            <a:pPr lvl="1">
              <a:lnSpc>
                <a:spcPct val="120000"/>
              </a:lnSpc>
              <a:spcBef>
                <a:spcPct val="10000"/>
              </a:spcBef>
            </a:pPr>
            <a:r>
              <a:rPr lang="en-US" altLang="en-US" sz="2800"/>
              <a:t>Koagulopati yang didapat (mis. HELLP, DIC)</a:t>
            </a:r>
          </a:p>
        </p:txBody>
      </p:sp>
      <p:sp>
        <p:nvSpPr>
          <p:cNvPr id="43011" name="Rectangle 3">
            <a:extLst>
              <a:ext uri="{FF2B5EF4-FFF2-40B4-BE49-F238E27FC236}">
                <a16:creationId xmlns:a16="http://schemas.microsoft.com/office/drawing/2014/main" id="{03EB8F91-0000-4DAC-AD4B-281E2E215443}"/>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Rectangle 4">
            <a:extLst>
              <a:ext uri="{FF2B5EF4-FFF2-40B4-BE49-F238E27FC236}">
                <a16:creationId xmlns:a16="http://schemas.microsoft.com/office/drawing/2014/main" id="{9F3C9099-63E4-42F9-87D9-BDCF9EB7EE6D}"/>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CB249F73-73AD-4F78-A4A8-7BDEE9B6DC0B}"/>
              </a:ext>
            </a:extLst>
          </p:cNvPr>
          <p:cNvSpPr>
            <a:spLocks noGrp="1" noChangeArrowheads="1"/>
          </p:cNvSpPr>
          <p:nvPr>
            <p:ph type="body" idx="1"/>
          </p:nvPr>
        </p:nvSpPr>
        <p:spPr>
          <a:xfrm>
            <a:off x="2476500" y="1600200"/>
            <a:ext cx="7239000" cy="4267200"/>
          </a:xfrm>
          <a:noFill/>
        </p:spPr>
        <p:txBody>
          <a:bodyPr/>
          <a:lstStyle/>
          <a:p>
            <a:r>
              <a:rPr lang="en-US" altLang="en-US"/>
              <a:t>   Faktor resiko HPP - Postpartum</a:t>
            </a:r>
            <a:endParaRPr lang="en-US" altLang="en-US" sz="3900"/>
          </a:p>
          <a:p>
            <a:pPr lvl="1">
              <a:lnSpc>
                <a:spcPct val="120000"/>
              </a:lnSpc>
            </a:pPr>
            <a:r>
              <a:rPr lang="en-US" altLang="en-US"/>
              <a:t>Laserasi atau episiotomi</a:t>
            </a:r>
          </a:p>
          <a:p>
            <a:pPr lvl="1">
              <a:lnSpc>
                <a:spcPct val="120000"/>
              </a:lnSpc>
            </a:pPr>
            <a:r>
              <a:rPr lang="en-US" altLang="en-US"/>
              <a:t>retensi plasenta/plasenta abnormal</a:t>
            </a:r>
          </a:p>
          <a:p>
            <a:pPr lvl="1">
              <a:lnSpc>
                <a:spcPct val="120000"/>
              </a:lnSpc>
            </a:pPr>
            <a:r>
              <a:rPr lang="en-US" altLang="en-US"/>
              <a:t>Ruptura uteri</a:t>
            </a:r>
          </a:p>
          <a:p>
            <a:pPr lvl="1">
              <a:lnSpc>
                <a:spcPct val="120000"/>
              </a:lnSpc>
            </a:pPr>
            <a:r>
              <a:rPr lang="en-US" altLang="en-US"/>
              <a:t>Inversi uteri</a:t>
            </a:r>
          </a:p>
          <a:p>
            <a:pPr lvl="1">
              <a:lnSpc>
                <a:spcPct val="120000"/>
              </a:lnSpc>
            </a:pPr>
            <a:r>
              <a:rPr lang="en-US" altLang="en-US"/>
              <a:t>Koagulopati yang didapat (mis. DIC)</a:t>
            </a:r>
            <a:endParaRPr lang="en-US" altLang="en-US" sz="3700"/>
          </a:p>
        </p:txBody>
      </p:sp>
      <p:sp>
        <p:nvSpPr>
          <p:cNvPr id="45060" name="Rectangle 4">
            <a:extLst>
              <a:ext uri="{FF2B5EF4-FFF2-40B4-BE49-F238E27FC236}">
                <a16:creationId xmlns:a16="http://schemas.microsoft.com/office/drawing/2014/main" id="{CCE35FC7-39E4-4654-AD63-A500A465DDEB}"/>
              </a:ext>
            </a:extLst>
          </p:cNvPr>
          <p:cNvSpPr>
            <a:spLocks noChangeArrowheads="1"/>
          </p:cNvSpPr>
          <p:nvPr/>
        </p:nvSpPr>
        <p:spPr bwMode="auto">
          <a:xfrm>
            <a:off x="2705100" y="533400"/>
            <a:ext cx="32766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a:ln>
                <a:noFill/>
              </a:ln>
              <a:solidFill>
                <a:srgbClr val="FAFD00"/>
              </a:solidFill>
              <a:effectLst/>
              <a:uLnTx/>
              <a:uFillTx/>
              <a:latin typeface="Arial" panose="020B0604020202020204" pitchFamily="34" charset="0"/>
              <a:ea typeface="+mn-ea"/>
              <a:cs typeface="+mn-cs"/>
            </a:endParaRPr>
          </a:p>
        </p:txBody>
      </p:sp>
      <p:sp>
        <p:nvSpPr>
          <p:cNvPr id="5" name="Rectangle 4">
            <a:extLst>
              <a:ext uri="{FF2B5EF4-FFF2-40B4-BE49-F238E27FC236}">
                <a16:creationId xmlns:a16="http://schemas.microsoft.com/office/drawing/2014/main" id="{681626F7-37DF-4D55-940D-7951F2CE65C5}"/>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9F77C416-982A-4312-9563-2ED7ACA8454D}"/>
              </a:ext>
            </a:extLst>
          </p:cNvPr>
          <p:cNvSpPr>
            <a:spLocks noGrp="1" noChangeArrowheads="1"/>
          </p:cNvSpPr>
          <p:nvPr>
            <p:ph type="body" idx="1"/>
          </p:nvPr>
        </p:nvSpPr>
        <p:spPr>
          <a:xfrm>
            <a:off x="1409700" y="1295400"/>
            <a:ext cx="9525000" cy="5029200"/>
          </a:xfrm>
          <a:noFill/>
        </p:spPr>
        <p:txBody>
          <a:bodyPr/>
          <a:lstStyle/>
          <a:p>
            <a:pPr>
              <a:tabLst>
                <a:tab pos="1828800" algn="l"/>
              </a:tabLst>
            </a:pPr>
            <a:r>
              <a:rPr lang="en-US" altLang="en-US"/>
              <a:t>   Pencegahan</a:t>
            </a:r>
            <a:endParaRPr lang="en-US" altLang="en-US" sz="4400"/>
          </a:p>
          <a:p>
            <a:pPr>
              <a:tabLst>
                <a:tab pos="1828800" algn="l"/>
              </a:tabLst>
            </a:pPr>
            <a:endParaRPr lang="en-US" altLang="en-US" sz="800"/>
          </a:p>
          <a:p>
            <a:pPr lvl="1">
              <a:spcBef>
                <a:spcPct val="10000"/>
              </a:spcBef>
              <a:tabLst>
                <a:tab pos="1828800" algn="l"/>
              </a:tabLst>
            </a:pPr>
            <a:r>
              <a:rPr lang="en-US" altLang="en-US"/>
              <a:t>Waspada</a:t>
            </a:r>
          </a:p>
          <a:p>
            <a:pPr lvl="1">
              <a:tabLst>
                <a:tab pos="1828800" algn="l"/>
              </a:tabLst>
            </a:pPr>
            <a:r>
              <a:rPr lang="en-US" altLang="en-US"/>
              <a:t>manajemen aktif kala tiga</a:t>
            </a:r>
          </a:p>
          <a:p>
            <a:pPr marL="1314450" lvl="2" indent="-400050">
              <a:tabLst>
                <a:tab pos="1828800" algn="l"/>
              </a:tabLst>
            </a:pPr>
            <a:r>
              <a:rPr lang="en-US" altLang="en-US"/>
              <a:t>Oxytocin profilaksis </a:t>
            </a:r>
          </a:p>
          <a:p>
            <a:pPr marL="1828800" lvl="3" indent="-400050">
              <a:tabLst>
                <a:tab pos="1828800" algn="l"/>
              </a:tabLst>
            </a:pPr>
            <a:r>
              <a:rPr lang="en-US" altLang="en-US"/>
              <a:t>10 U IM atau 5 U IV </a:t>
            </a:r>
          </a:p>
          <a:p>
            <a:pPr marL="1828800" lvl="3" indent="-400050">
              <a:tabLst>
                <a:tab pos="1828800" algn="l"/>
              </a:tabLst>
            </a:pPr>
            <a:r>
              <a:rPr lang="en-US" altLang="en-US"/>
              <a:t>10-20 U/L N/S IV tetesan cepat</a:t>
            </a:r>
          </a:p>
          <a:p>
            <a:pPr marL="1314450" lvl="2" indent="-400050">
              <a:tabLst>
                <a:tab pos="1828800" algn="l"/>
              </a:tabLst>
            </a:pPr>
            <a:r>
              <a:rPr lang="en-US" altLang="en-US"/>
              <a:t>Penjepitan dan Pemotongan tali pusat dini</a:t>
            </a:r>
          </a:p>
          <a:p>
            <a:pPr marL="1314450" lvl="2" indent="-400050">
              <a:tabLst>
                <a:tab pos="1828800" algn="l"/>
              </a:tabLst>
            </a:pPr>
            <a:r>
              <a:rPr lang="en-US" altLang="en-US"/>
              <a:t>Penegangan tali pusat terkendali dengan penekanan suprapubik arah berlawanan</a:t>
            </a:r>
          </a:p>
        </p:txBody>
      </p:sp>
      <p:sp>
        <p:nvSpPr>
          <p:cNvPr id="47107" name="Rectangle 3">
            <a:extLst>
              <a:ext uri="{FF2B5EF4-FFF2-40B4-BE49-F238E27FC236}">
                <a16:creationId xmlns:a16="http://schemas.microsoft.com/office/drawing/2014/main" id="{1F3DC11D-E2A4-4F5F-BA18-C4378EC1D97A}"/>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Rectangle 4">
            <a:extLst>
              <a:ext uri="{FF2B5EF4-FFF2-40B4-BE49-F238E27FC236}">
                <a16:creationId xmlns:a16="http://schemas.microsoft.com/office/drawing/2014/main" id="{8780038A-744A-4C64-9DA2-1D7BD7C5ED88}"/>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F8B9BC0F-18C0-42ED-9D2F-BB9E5B2808EF}"/>
              </a:ext>
            </a:extLst>
          </p:cNvPr>
          <p:cNvSpPr>
            <a:spLocks noGrp="1" noChangeArrowheads="1"/>
          </p:cNvSpPr>
          <p:nvPr>
            <p:ph type="title"/>
          </p:nvPr>
        </p:nvSpPr>
        <p:spPr bwMode="auto">
          <a:xfrm>
            <a:off x="1485900" y="1447800"/>
            <a:ext cx="9296400"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en-US" sz="3600">
                <a:latin typeface="Arial Rounded MT Bold" panose="020F0704030504030204" pitchFamily="34" charset="0"/>
              </a:rPr>
              <a:t>Menejeman aktif vs ekspektatif pada kala III </a:t>
            </a:r>
          </a:p>
        </p:txBody>
      </p:sp>
      <p:pic>
        <p:nvPicPr>
          <p:cNvPr id="49155" name="Picture 3">
            <a:extLst>
              <a:ext uri="{FF2B5EF4-FFF2-40B4-BE49-F238E27FC236}">
                <a16:creationId xmlns:a16="http://schemas.microsoft.com/office/drawing/2014/main" id="{4DB770ED-50F3-460E-B570-4C276A3B86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9700" y="6000750"/>
            <a:ext cx="27432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6" name="Text Box 4">
            <a:extLst>
              <a:ext uri="{FF2B5EF4-FFF2-40B4-BE49-F238E27FC236}">
                <a16:creationId xmlns:a16="http://schemas.microsoft.com/office/drawing/2014/main" id="{AFEC182C-FA0A-4930-A995-94E83DD6A201}"/>
              </a:ext>
            </a:extLst>
          </p:cNvPr>
          <p:cNvSpPr txBox="1">
            <a:spLocks noChangeArrowheads="1"/>
          </p:cNvSpPr>
          <p:nvPr/>
        </p:nvSpPr>
        <p:spPr bwMode="auto">
          <a:xfrm>
            <a:off x="2247900" y="6124576"/>
            <a:ext cx="1625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Cochrane Library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Issue 1, 2000</a:t>
            </a:r>
          </a:p>
        </p:txBody>
      </p:sp>
      <p:pic>
        <p:nvPicPr>
          <p:cNvPr id="49157" name="Picture 5">
            <a:extLst>
              <a:ext uri="{FF2B5EF4-FFF2-40B4-BE49-F238E27FC236}">
                <a16:creationId xmlns:a16="http://schemas.microsoft.com/office/drawing/2014/main" id="{6A591586-ED37-4978-BDA4-2C90A5B1BB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1"/>
            <a:ext cx="8948738" cy="4291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8" name="Rectangle 6">
            <a:extLst>
              <a:ext uri="{FF2B5EF4-FFF2-40B4-BE49-F238E27FC236}">
                <a16:creationId xmlns:a16="http://schemas.microsoft.com/office/drawing/2014/main" id="{6B74538B-8BA0-4401-BB61-14E935DC6298}"/>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Rectangle 4">
            <a:extLst>
              <a:ext uri="{FF2B5EF4-FFF2-40B4-BE49-F238E27FC236}">
                <a16:creationId xmlns:a16="http://schemas.microsoft.com/office/drawing/2014/main" id="{A9108FCC-077E-4BE9-B0DF-E3AAC6F673F8}"/>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CD9AC26-99D0-45C4-8642-9FE09AA0E423}"/>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A6D7B978-A2AD-46CD-B42A-62BED9AA9A1A}"/>
              </a:ext>
            </a:extLst>
          </p:cNvPr>
          <p:cNvPicPr/>
          <p:nvPr/>
        </p:nvPicPr>
        <p:blipFill rotWithShape="1">
          <a:blip r:embed="rId2"/>
          <a:srcRect t="20718"/>
          <a:stretch/>
        </p:blipFill>
        <p:spPr>
          <a:xfrm>
            <a:off x="0" y="1139484"/>
            <a:ext cx="12192000" cy="5718516"/>
          </a:xfrm>
          <a:prstGeom prst="rect">
            <a:avLst/>
          </a:prstGeom>
        </p:spPr>
      </p:pic>
    </p:spTree>
    <p:extLst>
      <p:ext uri="{BB962C8B-B14F-4D97-AF65-F5344CB8AC3E}">
        <p14:creationId xmlns:p14="http://schemas.microsoft.com/office/powerpoint/2010/main" val="3943100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02970CA8-9B6F-4D8C-8E95-64A59963FF94}"/>
              </a:ext>
            </a:extLst>
          </p:cNvPr>
          <p:cNvSpPr>
            <a:spLocks noGrp="1" noChangeArrowheads="1"/>
          </p:cNvSpPr>
          <p:nvPr>
            <p:ph type="body" idx="1"/>
          </p:nvPr>
        </p:nvSpPr>
        <p:spPr>
          <a:xfrm>
            <a:off x="2628900" y="1371600"/>
            <a:ext cx="7016750" cy="4800600"/>
          </a:xfrm>
          <a:noFill/>
        </p:spPr>
        <p:txBody>
          <a:bodyPr/>
          <a:lstStyle/>
          <a:p>
            <a:r>
              <a:rPr lang="en-US" altLang="en-US" sz="2800"/>
              <a:t>   Diagnosis – Apakah penyebabnya?</a:t>
            </a:r>
            <a:endParaRPr lang="en-US" altLang="en-US" sz="3600"/>
          </a:p>
          <a:p>
            <a:pPr lvl="1">
              <a:lnSpc>
                <a:spcPct val="120000"/>
              </a:lnSpc>
            </a:pPr>
            <a:r>
              <a:rPr lang="en-US" altLang="en-US" sz="2600"/>
              <a:t>Lakukan pemeriksaan fundus</a:t>
            </a:r>
          </a:p>
          <a:p>
            <a:pPr lvl="1">
              <a:lnSpc>
                <a:spcPct val="120000"/>
              </a:lnSpc>
            </a:pPr>
            <a:r>
              <a:rPr lang="en-US" altLang="en-US" sz="2600"/>
              <a:t>Inspeksi traktus genital bawah</a:t>
            </a:r>
          </a:p>
          <a:p>
            <a:pPr lvl="1">
              <a:lnSpc>
                <a:spcPct val="120000"/>
              </a:lnSpc>
            </a:pPr>
            <a:r>
              <a:rPr lang="en-US" altLang="en-US" sz="2600"/>
              <a:t>Eksplorasi uterus</a:t>
            </a:r>
          </a:p>
          <a:p>
            <a:pPr lvl="2"/>
            <a:r>
              <a:rPr lang="en-US" altLang="en-US" sz="2600"/>
              <a:t> sisa plasenta</a:t>
            </a:r>
          </a:p>
          <a:p>
            <a:pPr lvl="2"/>
            <a:r>
              <a:rPr lang="en-US" altLang="en-US" sz="2600"/>
              <a:t> ruptura uteri</a:t>
            </a:r>
          </a:p>
          <a:p>
            <a:pPr lvl="2"/>
            <a:r>
              <a:rPr lang="en-US" altLang="en-US" sz="2600"/>
              <a:t> inversi uteri</a:t>
            </a:r>
          </a:p>
          <a:p>
            <a:pPr lvl="1"/>
            <a:r>
              <a:rPr lang="en-US" altLang="en-US" sz="2600"/>
              <a:t>Lakukan  pemeriksaan koagulasi</a:t>
            </a:r>
            <a:endParaRPr lang="en-US" altLang="en-US" sz="3500"/>
          </a:p>
        </p:txBody>
      </p:sp>
      <p:sp>
        <p:nvSpPr>
          <p:cNvPr id="50179" name="Rectangle 3">
            <a:extLst>
              <a:ext uri="{FF2B5EF4-FFF2-40B4-BE49-F238E27FC236}">
                <a16:creationId xmlns:a16="http://schemas.microsoft.com/office/drawing/2014/main" id="{3BD6ACB6-F05B-490F-9F66-B4EF496CBF1E}"/>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Rectangle 4">
            <a:extLst>
              <a:ext uri="{FF2B5EF4-FFF2-40B4-BE49-F238E27FC236}">
                <a16:creationId xmlns:a16="http://schemas.microsoft.com/office/drawing/2014/main" id="{9216401F-496C-43AC-A7E3-BDB5CC937B34}"/>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341B18CB-832C-4E71-9B5C-01F12913D403}"/>
              </a:ext>
            </a:extLst>
          </p:cNvPr>
          <p:cNvSpPr>
            <a:spLocks noChangeArrowheads="1"/>
          </p:cNvSpPr>
          <p:nvPr/>
        </p:nvSpPr>
        <p:spPr bwMode="auto">
          <a:xfrm rot="20340000">
            <a:off x="1562100" y="1219200"/>
            <a:ext cx="8788400"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1000" b="0" i="0" u="none" strike="noStrike" kern="1200" cap="none" spc="0" normalizeH="0" baseline="0" noProof="0">
                <a:ln>
                  <a:noFill/>
                </a:ln>
                <a:solidFill>
                  <a:srgbClr val="919191"/>
                </a:solidFill>
                <a:effectLst/>
                <a:uLnTx/>
                <a:uFillTx/>
                <a:latin typeface="Arial" panose="020B0604020202020204" pitchFamily="34" charset="0"/>
                <a:ea typeface="+mn-ea"/>
                <a:cs typeface="+mn-cs"/>
              </a:rPr>
              <a:t>ABC</a:t>
            </a:r>
          </a:p>
        </p:txBody>
      </p:sp>
      <p:sp>
        <p:nvSpPr>
          <p:cNvPr id="51203" name="Rectangle 3">
            <a:extLst>
              <a:ext uri="{FF2B5EF4-FFF2-40B4-BE49-F238E27FC236}">
                <a16:creationId xmlns:a16="http://schemas.microsoft.com/office/drawing/2014/main" id="{62E39E18-FDD0-43FA-A167-C37D66311DF2}"/>
              </a:ext>
            </a:extLst>
          </p:cNvPr>
          <p:cNvSpPr>
            <a:spLocks noGrp="1" noChangeArrowheads="1"/>
          </p:cNvSpPr>
          <p:nvPr>
            <p:ph type="body" idx="1"/>
          </p:nvPr>
        </p:nvSpPr>
        <p:spPr>
          <a:xfrm>
            <a:off x="2933701" y="1981200"/>
            <a:ext cx="6892925" cy="3581400"/>
          </a:xfrm>
          <a:noFill/>
        </p:spPr>
        <p:txBody>
          <a:bodyPr/>
          <a:lstStyle/>
          <a:p>
            <a:r>
              <a:rPr lang="en-US" altLang="en-US" sz="6800"/>
              <a:t>A	=  airway</a:t>
            </a:r>
          </a:p>
          <a:p>
            <a:r>
              <a:rPr lang="en-US" altLang="en-US" sz="6800"/>
              <a:t>B	=  breathing</a:t>
            </a:r>
          </a:p>
          <a:p>
            <a:r>
              <a:rPr lang="en-US" altLang="en-US" sz="6800"/>
              <a:t>C	=  circulation</a:t>
            </a:r>
            <a:endParaRPr lang="en-US" altLang="en-US" sz="6600" b="0"/>
          </a:p>
        </p:txBody>
      </p:sp>
      <p:sp>
        <p:nvSpPr>
          <p:cNvPr id="51204" name="Rectangle 4">
            <a:extLst>
              <a:ext uri="{FF2B5EF4-FFF2-40B4-BE49-F238E27FC236}">
                <a16:creationId xmlns:a16="http://schemas.microsoft.com/office/drawing/2014/main" id="{F25DC46C-3013-4D1F-9347-E840C3EF3F3C}"/>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Rectangle 4">
            <a:extLst>
              <a:ext uri="{FF2B5EF4-FFF2-40B4-BE49-F238E27FC236}">
                <a16:creationId xmlns:a16="http://schemas.microsoft.com/office/drawing/2014/main" id="{2F914794-4BE4-4790-B97A-0FC63EDACB5C}"/>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2910F8E4-FE8A-40F0-B4DF-6AC9C0BD81F6}"/>
              </a:ext>
            </a:extLst>
          </p:cNvPr>
          <p:cNvSpPr>
            <a:spLocks noGrp="1" noChangeArrowheads="1"/>
          </p:cNvSpPr>
          <p:nvPr>
            <p:ph type="body" idx="1"/>
          </p:nvPr>
        </p:nvSpPr>
        <p:spPr>
          <a:xfrm>
            <a:off x="2781300" y="1447800"/>
            <a:ext cx="6743700" cy="5029200"/>
          </a:xfrm>
          <a:noFill/>
        </p:spPr>
        <p:txBody>
          <a:bodyPr/>
          <a:lstStyle/>
          <a:p>
            <a:r>
              <a:rPr lang="en-US" altLang="en-US"/>
              <a:t>    TATALAKSANA -  </a:t>
            </a:r>
            <a:r>
              <a:rPr lang="en-US" altLang="en-US" u="sng"/>
              <a:t>ABC</a:t>
            </a:r>
            <a:r>
              <a:rPr lang="en-US" altLang="en-US"/>
              <a:t> ’s</a:t>
            </a:r>
            <a:endParaRPr lang="en-US" altLang="en-US" sz="4000"/>
          </a:p>
          <a:p>
            <a:pPr lvl="1">
              <a:lnSpc>
                <a:spcPct val="120000"/>
              </a:lnSpc>
            </a:pPr>
            <a:r>
              <a:rPr lang="en-US" altLang="en-US"/>
              <a:t>Bicara dan observasi pasien</a:t>
            </a:r>
          </a:p>
          <a:p>
            <a:pPr lvl="1">
              <a:lnSpc>
                <a:spcPct val="120000"/>
              </a:lnSpc>
            </a:pPr>
            <a:r>
              <a:rPr lang="en-US" altLang="en-US"/>
              <a:t>Pakai abbocath besar (No 16 gauge)</a:t>
            </a:r>
          </a:p>
          <a:p>
            <a:pPr lvl="1">
              <a:lnSpc>
                <a:spcPct val="120000"/>
              </a:lnSpc>
            </a:pPr>
            <a:r>
              <a:rPr lang="en-US" altLang="en-US"/>
              <a:t>Kristaloid- jumlah banyak!</a:t>
            </a:r>
          </a:p>
          <a:p>
            <a:pPr lvl="1">
              <a:lnSpc>
                <a:spcPct val="120000"/>
              </a:lnSpc>
            </a:pPr>
            <a:r>
              <a:rPr lang="en-US" altLang="en-US"/>
              <a:t>Lab Darah lengkap</a:t>
            </a:r>
          </a:p>
          <a:p>
            <a:pPr lvl="1">
              <a:lnSpc>
                <a:spcPct val="120000"/>
              </a:lnSpc>
            </a:pPr>
            <a:r>
              <a:rPr lang="en-US" altLang="en-US"/>
              <a:t>Golongan darah dan </a:t>
            </a:r>
            <a:r>
              <a:rPr lang="en-US" altLang="en-US" i="1"/>
              <a:t>Cross-matched</a:t>
            </a:r>
          </a:p>
          <a:p>
            <a:pPr lvl="1">
              <a:lnSpc>
                <a:spcPct val="120000"/>
              </a:lnSpc>
            </a:pPr>
            <a:r>
              <a:rPr lang="en-US" altLang="en-US"/>
              <a:t>Minta PERTOLONGAN!</a:t>
            </a:r>
            <a:endParaRPr lang="en-US" altLang="en-US" sz="3900"/>
          </a:p>
        </p:txBody>
      </p:sp>
      <p:sp>
        <p:nvSpPr>
          <p:cNvPr id="52227" name="Rectangle 3">
            <a:extLst>
              <a:ext uri="{FF2B5EF4-FFF2-40B4-BE49-F238E27FC236}">
                <a16:creationId xmlns:a16="http://schemas.microsoft.com/office/drawing/2014/main" id="{E51CB017-E3A8-463B-98F2-CF44EA62537F}"/>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Rectangle 4">
            <a:extLst>
              <a:ext uri="{FF2B5EF4-FFF2-40B4-BE49-F238E27FC236}">
                <a16:creationId xmlns:a16="http://schemas.microsoft.com/office/drawing/2014/main" id="{1360ECA7-1DAB-4FB5-A6B0-96146BF1495E}"/>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2ED0CE0-B980-423F-A7BA-395F1575E748}"/>
              </a:ext>
            </a:extLst>
          </p:cNvPr>
          <p:cNvSpPr>
            <a:spLocks noGrp="1" noChangeArrowheads="1"/>
          </p:cNvSpPr>
          <p:nvPr>
            <p:ph type="body" idx="1"/>
          </p:nvPr>
        </p:nvSpPr>
        <p:spPr>
          <a:xfrm>
            <a:off x="1943100" y="1371600"/>
            <a:ext cx="8610600" cy="5029200"/>
          </a:xfrm>
          <a:noFill/>
        </p:spPr>
        <p:txBody>
          <a:bodyPr/>
          <a:lstStyle/>
          <a:p>
            <a:r>
              <a:rPr lang="en-US" altLang="en-US"/>
              <a:t>   Tatalaksana  -  Nilai fundus</a:t>
            </a:r>
            <a:endParaRPr lang="en-US" altLang="en-US" sz="4000"/>
          </a:p>
          <a:p>
            <a:pPr lvl="1">
              <a:lnSpc>
                <a:spcPct val="120000"/>
              </a:lnSpc>
            </a:pPr>
            <a:r>
              <a:rPr lang="en-US" altLang="en-US"/>
              <a:t>Dilakukan simultan dengan ABC </a:t>
            </a:r>
          </a:p>
          <a:p>
            <a:pPr lvl="1">
              <a:lnSpc>
                <a:spcPct val="120000"/>
              </a:lnSpc>
            </a:pPr>
            <a:r>
              <a:rPr lang="en-US" altLang="en-US"/>
              <a:t>Atonia merupakan penyebab utama Perdarahan Post partum</a:t>
            </a:r>
          </a:p>
          <a:p>
            <a:pPr lvl="1">
              <a:lnSpc>
                <a:spcPct val="120000"/>
              </a:lnSpc>
            </a:pPr>
            <a:r>
              <a:rPr lang="en-US" altLang="en-US"/>
              <a:t>Jika lembek </a:t>
            </a:r>
            <a:r>
              <a:rPr lang="en-US" altLang="en-US" b="1">
                <a:solidFill>
                  <a:schemeClr val="tx2"/>
                </a:solidFill>
                <a:sym typeface="Symbol" panose="05050102010706020507" pitchFamily="18" charset="2"/>
              </a:rPr>
              <a:t></a:t>
            </a:r>
            <a:r>
              <a:rPr lang="en-US" altLang="en-US">
                <a:sym typeface="Symbol" panose="05050102010706020507" pitchFamily="18" charset="2"/>
              </a:rPr>
              <a:t> kompressi </a:t>
            </a:r>
            <a:r>
              <a:rPr lang="en-US" altLang="en-US"/>
              <a:t>bimanual </a:t>
            </a:r>
          </a:p>
          <a:p>
            <a:pPr lvl="2"/>
            <a:r>
              <a:rPr lang="en-US" altLang="en-US"/>
              <a:t> singkirkan inversio uteri</a:t>
            </a:r>
          </a:p>
          <a:p>
            <a:pPr lvl="2"/>
            <a:r>
              <a:rPr lang="en-US" altLang="en-US"/>
              <a:t> mungkin terdapat trauma jalan lahir </a:t>
            </a:r>
          </a:p>
          <a:p>
            <a:pPr lvl="2"/>
            <a:r>
              <a:rPr lang="en-US" altLang="en-US"/>
              <a:t> evakuasi bekuan darah dari vagina dan servik</a:t>
            </a:r>
          </a:p>
          <a:p>
            <a:pPr lvl="2">
              <a:buFontTx/>
              <a:buNone/>
            </a:pPr>
            <a:endParaRPr lang="en-US" altLang="en-US" sz="3900"/>
          </a:p>
        </p:txBody>
      </p:sp>
      <p:sp>
        <p:nvSpPr>
          <p:cNvPr id="53251" name="Rectangle 3">
            <a:extLst>
              <a:ext uri="{FF2B5EF4-FFF2-40B4-BE49-F238E27FC236}">
                <a16:creationId xmlns:a16="http://schemas.microsoft.com/office/drawing/2014/main" id="{A8697BD1-B044-4621-84C3-DD04E705D9B9}"/>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Rectangle 4">
            <a:extLst>
              <a:ext uri="{FF2B5EF4-FFF2-40B4-BE49-F238E27FC236}">
                <a16:creationId xmlns:a16="http://schemas.microsoft.com/office/drawing/2014/main" id="{71277738-0153-4177-8CD1-159B2FDF1605}"/>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915A9971-EC1B-4132-A3BB-07BEF145C9B2}"/>
              </a:ext>
            </a:extLst>
          </p:cNvPr>
          <p:cNvSpPr>
            <a:spLocks noGrp="1" noChangeArrowheads="1"/>
          </p:cNvSpPr>
          <p:nvPr>
            <p:ph type="body" idx="1"/>
          </p:nvPr>
        </p:nvSpPr>
        <p:spPr>
          <a:xfrm>
            <a:off x="1485901" y="1219200"/>
            <a:ext cx="9155113" cy="623888"/>
          </a:xfrm>
          <a:noFill/>
        </p:spPr>
        <p:txBody>
          <a:bodyPr/>
          <a:lstStyle/>
          <a:p>
            <a:pPr algn="ctr"/>
            <a:r>
              <a:rPr lang="en-US" altLang="en-US"/>
              <a:t>Tatalaksana  - Kompresi Bimanual</a:t>
            </a:r>
          </a:p>
        </p:txBody>
      </p:sp>
      <p:pic>
        <p:nvPicPr>
          <p:cNvPr id="54275" name="Picture 3">
            <a:extLst>
              <a:ext uri="{FF2B5EF4-FFF2-40B4-BE49-F238E27FC236}">
                <a16:creationId xmlns:a16="http://schemas.microsoft.com/office/drawing/2014/main" id="{C700AE00-A6A8-4899-8F55-0EB740A1D69B}"/>
              </a:ext>
            </a:extLst>
          </p:cNvPr>
          <p:cNvPicPr>
            <a:picLocks noChangeArrowheads="1"/>
          </p:cNvPicPr>
          <p:nvPr/>
        </p:nvPicPr>
        <p:blipFill>
          <a:blip r:embed="rId2">
            <a:clrChange>
              <a:clrFrom>
                <a:srgbClr val="FFFFFF"/>
              </a:clrFrom>
              <a:clrTo>
                <a:srgbClr val="FFFFFF">
                  <a:alpha val="0"/>
                </a:srgbClr>
              </a:clrTo>
            </a:clrChange>
            <a:lum bright="100000" contrast="-100000"/>
            <a:extLst>
              <a:ext uri="{28A0092B-C50C-407E-A947-70E740481C1C}">
                <a14:useLocalDpi xmlns:a14="http://schemas.microsoft.com/office/drawing/2010/main" val="0"/>
              </a:ext>
            </a:extLst>
          </a:blip>
          <a:srcRect/>
          <a:stretch>
            <a:fillRect/>
          </a:stretch>
        </p:blipFill>
        <p:spPr bwMode="auto">
          <a:xfrm>
            <a:off x="3238500" y="2286000"/>
            <a:ext cx="5791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4276" name="Object 4">
            <a:extLst>
              <a:ext uri="{FF2B5EF4-FFF2-40B4-BE49-F238E27FC236}">
                <a16:creationId xmlns:a16="http://schemas.microsoft.com/office/drawing/2014/main" id="{F958287A-DE4F-4A8C-B168-F3FE17128846}"/>
              </a:ext>
            </a:extLst>
          </p:cNvPr>
          <p:cNvGraphicFramePr>
            <a:graphicFrameLocks noChangeAspect="1"/>
          </p:cNvGraphicFramePr>
          <p:nvPr/>
        </p:nvGraphicFramePr>
        <p:xfrm>
          <a:off x="3048001" y="2057400"/>
          <a:ext cx="5834063" cy="4083050"/>
        </p:xfrm>
        <a:graphic>
          <a:graphicData uri="http://schemas.openxmlformats.org/presentationml/2006/ole">
            <mc:AlternateContent xmlns:mc="http://schemas.openxmlformats.org/markup-compatibility/2006">
              <mc:Choice xmlns:v="urn:schemas-microsoft-com:vml" Requires="v">
                <p:oleObj name="CorelDRAW" r:id="rId3" imgW="5832370" imgH="4081884" progId="CorelDRAW.Graphic.9">
                  <p:embed/>
                </p:oleObj>
              </mc:Choice>
              <mc:Fallback>
                <p:oleObj name="CorelDRAW" r:id="rId3" imgW="5832370" imgH="4081884" progId="CorelDRAW.Graphic.9">
                  <p:embed/>
                  <p:pic>
                    <p:nvPicPr>
                      <p:cNvPr id="54276" name="Object 4">
                        <a:extLst>
                          <a:ext uri="{FF2B5EF4-FFF2-40B4-BE49-F238E27FC236}">
                            <a16:creationId xmlns:a16="http://schemas.microsoft.com/office/drawing/2014/main" id="{F958287A-DE4F-4A8C-B168-F3FE171288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2057400"/>
                        <a:ext cx="5834063"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7" name="Rectangle 5">
            <a:extLst>
              <a:ext uri="{FF2B5EF4-FFF2-40B4-BE49-F238E27FC236}">
                <a16:creationId xmlns:a16="http://schemas.microsoft.com/office/drawing/2014/main" id="{57C52038-3E62-4AC4-954F-9A646290C5C6}"/>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 name="Rectangle 4">
            <a:extLst>
              <a:ext uri="{FF2B5EF4-FFF2-40B4-BE49-F238E27FC236}">
                <a16:creationId xmlns:a16="http://schemas.microsoft.com/office/drawing/2014/main" id="{757CD6F2-D001-4961-B3D4-C2543CD79A3E}"/>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6269CC1C-656B-435E-8DC5-4B8210F947B7}"/>
              </a:ext>
            </a:extLst>
          </p:cNvPr>
          <p:cNvSpPr>
            <a:spLocks noGrp="1" noChangeArrowheads="1"/>
          </p:cNvSpPr>
          <p:nvPr>
            <p:ph type="body" idx="1"/>
          </p:nvPr>
        </p:nvSpPr>
        <p:spPr>
          <a:xfrm>
            <a:off x="1485900" y="2057401"/>
            <a:ext cx="8915400" cy="2620963"/>
          </a:xfrm>
          <a:noFill/>
        </p:spPr>
        <p:txBody>
          <a:bodyPr/>
          <a:lstStyle/>
          <a:p>
            <a:r>
              <a:rPr lang="en-US" altLang="en-US"/>
              <a:t>   Tatalaksana -  Oxytocin</a:t>
            </a:r>
            <a:endParaRPr lang="en-US" altLang="en-US" sz="4000"/>
          </a:p>
          <a:p>
            <a:pPr lvl="1">
              <a:lnSpc>
                <a:spcPct val="130000"/>
              </a:lnSpc>
            </a:pPr>
            <a:r>
              <a:rPr lang="en-US" altLang="en-US"/>
              <a:t>5 units IV bolus</a:t>
            </a:r>
          </a:p>
          <a:p>
            <a:pPr lvl="1">
              <a:lnSpc>
                <a:spcPct val="130000"/>
              </a:lnSpc>
            </a:pPr>
            <a:r>
              <a:rPr lang="en-US" altLang="en-US"/>
              <a:t>20 units per L N/S IV tetesan cepat</a:t>
            </a:r>
          </a:p>
          <a:p>
            <a:pPr lvl="1">
              <a:lnSpc>
                <a:spcPct val="130000"/>
              </a:lnSpc>
            </a:pPr>
            <a:r>
              <a:rPr lang="en-US" altLang="en-US"/>
              <a:t>10 unit intramyometrial diberikan transabdominal</a:t>
            </a:r>
            <a:endParaRPr lang="en-US" altLang="en-US" sz="3900"/>
          </a:p>
        </p:txBody>
      </p:sp>
      <p:sp>
        <p:nvSpPr>
          <p:cNvPr id="55299" name="Rectangle 3">
            <a:extLst>
              <a:ext uri="{FF2B5EF4-FFF2-40B4-BE49-F238E27FC236}">
                <a16:creationId xmlns:a16="http://schemas.microsoft.com/office/drawing/2014/main" id="{118F4D37-D7F2-4B07-B042-964DC11065DB}"/>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Rectangle 4">
            <a:extLst>
              <a:ext uri="{FF2B5EF4-FFF2-40B4-BE49-F238E27FC236}">
                <a16:creationId xmlns:a16="http://schemas.microsoft.com/office/drawing/2014/main" id="{205522DC-8C7C-453C-ADCA-09CA33410FC4}"/>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3DD70303-AB81-4A08-A58D-A6132D1C2B4B}"/>
              </a:ext>
            </a:extLst>
          </p:cNvPr>
          <p:cNvSpPr>
            <a:spLocks noGrp="1" noChangeArrowheads="1"/>
          </p:cNvSpPr>
          <p:nvPr>
            <p:ph type="body" idx="1"/>
          </p:nvPr>
        </p:nvSpPr>
        <p:spPr>
          <a:xfrm>
            <a:off x="1714500" y="1447800"/>
            <a:ext cx="8686800" cy="4953000"/>
          </a:xfrm>
          <a:noFill/>
        </p:spPr>
        <p:txBody>
          <a:bodyPr/>
          <a:lstStyle/>
          <a:p>
            <a:pPr>
              <a:lnSpc>
                <a:spcPct val="90000"/>
              </a:lnSpc>
            </a:pPr>
            <a:r>
              <a:rPr lang="en-US" altLang="en-US"/>
              <a:t>   Tatalaksana  -  Eksplorasi Manual </a:t>
            </a:r>
            <a:endParaRPr lang="en-US" altLang="en-US" sz="4000"/>
          </a:p>
          <a:p>
            <a:pPr lvl="1">
              <a:lnSpc>
                <a:spcPct val="90000"/>
              </a:lnSpc>
              <a:spcBef>
                <a:spcPct val="40000"/>
              </a:spcBef>
            </a:pPr>
            <a:r>
              <a:rPr lang="en-US" altLang="en-US"/>
              <a:t>Jika dengan kompresi bimanual dan oksitosin respon tidak ada lanjutkan dengan eksplorasi</a:t>
            </a:r>
          </a:p>
          <a:p>
            <a:pPr lvl="1">
              <a:lnSpc>
                <a:spcPct val="90000"/>
              </a:lnSpc>
              <a:spcBef>
                <a:spcPct val="40000"/>
              </a:spcBef>
            </a:pPr>
            <a:r>
              <a:rPr lang="en-US" altLang="en-US"/>
              <a:t>Eksplorasi manual akan:</a:t>
            </a:r>
          </a:p>
          <a:p>
            <a:pPr marL="1257300" lvl="2" indent="-342900">
              <a:lnSpc>
                <a:spcPct val="90000"/>
              </a:lnSpc>
            </a:pPr>
            <a:r>
              <a:rPr lang="en-US" altLang="en-US"/>
              <a:t>Singkirkan adanya inversio uteri</a:t>
            </a:r>
          </a:p>
          <a:p>
            <a:pPr marL="1257300" lvl="2" indent="-342900">
              <a:lnSpc>
                <a:spcPct val="90000"/>
              </a:lnSpc>
            </a:pPr>
            <a:r>
              <a:rPr lang="en-US" altLang="en-US"/>
              <a:t>Singkirkan  luka jalan lahir</a:t>
            </a:r>
          </a:p>
          <a:p>
            <a:pPr marL="1257300" lvl="2" indent="-342900">
              <a:lnSpc>
                <a:spcPct val="90000"/>
              </a:lnSpc>
            </a:pPr>
            <a:r>
              <a:rPr lang="en-US" altLang="en-US"/>
              <a:t>Evakuasi sisa plasenta atau bekuan darah dari uterus</a:t>
            </a:r>
          </a:p>
          <a:p>
            <a:pPr marL="1257300" lvl="2" indent="-342900">
              <a:lnSpc>
                <a:spcPct val="90000"/>
              </a:lnSpc>
            </a:pPr>
            <a:r>
              <a:rPr lang="en-US" altLang="en-US"/>
              <a:t>Singkirkan adanya ruptura uteri </a:t>
            </a:r>
          </a:p>
        </p:txBody>
      </p:sp>
      <p:sp>
        <p:nvSpPr>
          <p:cNvPr id="56323" name="Rectangle 3">
            <a:extLst>
              <a:ext uri="{FF2B5EF4-FFF2-40B4-BE49-F238E27FC236}">
                <a16:creationId xmlns:a16="http://schemas.microsoft.com/office/drawing/2014/main" id="{D5F04804-B35A-4DA4-8751-E3368EE66CF8}"/>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6324" name="Rectangle 4">
            <a:extLst>
              <a:ext uri="{FF2B5EF4-FFF2-40B4-BE49-F238E27FC236}">
                <a16:creationId xmlns:a16="http://schemas.microsoft.com/office/drawing/2014/main" id="{F3783495-AE7E-4308-BC8F-06B5D89F1C4E}"/>
              </a:ext>
            </a:extLst>
          </p:cNvPr>
          <p:cNvSpPr>
            <a:spLocks noChangeArrowheads="1"/>
          </p:cNvSpPr>
          <p:nvPr/>
        </p:nvSpPr>
        <p:spPr bwMode="auto">
          <a:xfrm>
            <a:off x="2705100" y="533400"/>
            <a:ext cx="3276600"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F12A16D-8B44-4878-B3A3-86BB8F3024F3}"/>
              </a:ext>
            </a:extLst>
          </p:cNvPr>
          <p:cNvSpPr>
            <a:spLocks noGrp="1" noChangeArrowheads="1"/>
          </p:cNvSpPr>
          <p:nvPr>
            <p:ph type="body" idx="1"/>
          </p:nvPr>
        </p:nvSpPr>
        <p:spPr>
          <a:xfrm>
            <a:off x="1943100" y="1371600"/>
            <a:ext cx="8229600" cy="611188"/>
          </a:xfrm>
          <a:noFill/>
        </p:spPr>
        <p:txBody>
          <a:bodyPr/>
          <a:lstStyle/>
          <a:p>
            <a:pPr algn="ctr"/>
            <a:r>
              <a:rPr lang="en-US" altLang="en-US"/>
              <a:t>Reposisi Uterus yang inversi</a:t>
            </a:r>
            <a:endParaRPr lang="en-US" altLang="en-US" sz="4000"/>
          </a:p>
        </p:txBody>
      </p:sp>
      <p:pic>
        <p:nvPicPr>
          <p:cNvPr id="57347" name="Picture 3">
            <a:extLst>
              <a:ext uri="{FF2B5EF4-FFF2-40B4-BE49-F238E27FC236}">
                <a16:creationId xmlns:a16="http://schemas.microsoft.com/office/drawing/2014/main" id="{8D4F4FC1-4D2C-49C4-89CC-65B0C611A083}"/>
              </a:ext>
            </a:extLst>
          </p:cNvPr>
          <p:cNvPicPr>
            <a:picLocks noChangeArrowheads="1"/>
          </p:cNvPicPr>
          <p:nvPr/>
        </p:nvPicPr>
        <p:blipFill>
          <a:blip r:embed="rId2">
            <a:clrChange>
              <a:clrFrom>
                <a:srgbClr val="FFFFFF"/>
              </a:clrFrom>
              <a:clrTo>
                <a:srgbClr val="FFFFFF">
                  <a:alpha val="0"/>
                </a:srgbClr>
              </a:clrTo>
            </a:clrChange>
            <a:lum bright="88000" contrast="-100000"/>
            <a:extLst>
              <a:ext uri="{28A0092B-C50C-407E-A947-70E740481C1C}">
                <a14:useLocalDpi xmlns:a14="http://schemas.microsoft.com/office/drawing/2010/main" val="0"/>
              </a:ext>
            </a:extLst>
          </a:blip>
          <a:srcRect/>
          <a:stretch>
            <a:fillRect/>
          </a:stretch>
        </p:blipFill>
        <p:spPr bwMode="auto">
          <a:xfrm>
            <a:off x="2400300" y="2362200"/>
            <a:ext cx="76390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7348" name="Object 4">
            <a:extLst>
              <a:ext uri="{FF2B5EF4-FFF2-40B4-BE49-F238E27FC236}">
                <a16:creationId xmlns:a16="http://schemas.microsoft.com/office/drawing/2014/main" id="{189B21E6-9004-4357-B001-EE588514ECAA}"/>
              </a:ext>
            </a:extLst>
          </p:cNvPr>
          <p:cNvGraphicFramePr>
            <a:graphicFrameLocks noChangeAspect="1"/>
          </p:cNvGraphicFramePr>
          <p:nvPr/>
        </p:nvGraphicFramePr>
        <p:xfrm>
          <a:off x="2476500" y="2133601"/>
          <a:ext cx="7685088" cy="4157663"/>
        </p:xfrm>
        <a:graphic>
          <a:graphicData uri="http://schemas.openxmlformats.org/presentationml/2006/ole">
            <mc:AlternateContent xmlns:mc="http://schemas.openxmlformats.org/markup-compatibility/2006">
              <mc:Choice xmlns:v="urn:schemas-microsoft-com:vml" Requires="v">
                <p:oleObj name="CorelDRAW" r:id="rId3" imgW="7685366" imgH="4156397" progId="CorelDraw.Graphic.9">
                  <p:embed/>
                </p:oleObj>
              </mc:Choice>
              <mc:Fallback>
                <p:oleObj name="CorelDRAW" r:id="rId3" imgW="7685366" imgH="4156397" progId="CorelDraw.Graphic.9">
                  <p:embed/>
                  <p:pic>
                    <p:nvPicPr>
                      <p:cNvPr id="57348" name="Object 4">
                        <a:extLst>
                          <a:ext uri="{FF2B5EF4-FFF2-40B4-BE49-F238E27FC236}">
                            <a16:creationId xmlns:a16="http://schemas.microsoft.com/office/drawing/2014/main" id="{189B21E6-9004-4357-B001-EE588514EC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2133601"/>
                        <a:ext cx="7685088" cy="415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49" name="Rectangle 5">
            <a:extLst>
              <a:ext uri="{FF2B5EF4-FFF2-40B4-BE49-F238E27FC236}">
                <a16:creationId xmlns:a16="http://schemas.microsoft.com/office/drawing/2014/main" id="{B72A9A84-F0A3-4CDD-A5B7-84E84703ECAE}"/>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 name="Rectangle 4">
            <a:extLst>
              <a:ext uri="{FF2B5EF4-FFF2-40B4-BE49-F238E27FC236}">
                <a16:creationId xmlns:a16="http://schemas.microsoft.com/office/drawing/2014/main" id="{DCAA6151-482B-4447-A223-0D8F800C97FD}"/>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21C8CF1C-76DD-4508-B3E7-89D83A6A16FF}"/>
              </a:ext>
            </a:extLst>
          </p:cNvPr>
          <p:cNvSpPr>
            <a:spLocks noGrp="1" noChangeArrowheads="1"/>
          </p:cNvSpPr>
          <p:nvPr>
            <p:ph type="body" idx="1"/>
          </p:nvPr>
        </p:nvSpPr>
        <p:spPr>
          <a:xfrm>
            <a:off x="3009900" y="1143001"/>
            <a:ext cx="6553200" cy="669925"/>
          </a:xfrm>
          <a:noFill/>
        </p:spPr>
        <p:txBody>
          <a:bodyPr/>
          <a:lstStyle/>
          <a:p>
            <a:r>
              <a:rPr lang="en-US" altLang="en-US"/>
              <a:t>Reposisi Uterus yang Inversi</a:t>
            </a:r>
          </a:p>
        </p:txBody>
      </p:sp>
      <p:pic>
        <p:nvPicPr>
          <p:cNvPr id="58371" name="Picture 3">
            <a:extLst>
              <a:ext uri="{FF2B5EF4-FFF2-40B4-BE49-F238E27FC236}">
                <a16:creationId xmlns:a16="http://schemas.microsoft.com/office/drawing/2014/main" id="{72F869F7-D91C-4553-B07A-B87B2224E468}"/>
              </a:ext>
            </a:extLst>
          </p:cNvPr>
          <p:cNvPicPr>
            <a:picLocks noChangeArrowheads="1"/>
          </p:cNvPicPr>
          <p:nvPr/>
        </p:nvPicPr>
        <p:blipFill>
          <a:blip r:embed="rId2">
            <a:clrChange>
              <a:clrFrom>
                <a:srgbClr val="FFFFFF"/>
              </a:clrFrom>
              <a:clrTo>
                <a:srgbClr val="FFFFFF">
                  <a:alpha val="0"/>
                </a:srgbClr>
              </a:clrTo>
            </a:clrChange>
            <a:lum bright="100000" contrast="8000"/>
            <a:extLst>
              <a:ext uri="{28A0092B-C50C-407E-A947-70E740481C1C}">
                <a14:useLocalDpi xmlns:a14="http://schemas.microsoft.com/office/drawing/2010/main" val="0"/>
              </a:ext>
            </a:extLst>
          </a:blip>
          <a:srcRect/>
          <a:stretch>
            <a:fillRect/>
          </a:stretch>
        </p:blipFill>
        <p:spPr bwMode="auto">
          <a:xfrm>
            <a:off x="3467100" y="1981201"/>
            <a:ext cx="5448300" cy="460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8372" name="Object 4">
            <a:extLst>
              <a:ext uri="{FF2B5EF4-FFF2-40B4-BE49-F238E27FC236}">
                <a16:creationId xmlns:a16="http://schemas.microsoft.com/office/drawing/2014/main" id="{77F89D42-200B-4A1E-9F27-A187CA95D873}"/>
              </a:ext>
            </a:extLst>
          </p:cNvPr>
          <p:cNvGraphicFramePr>
            <a:graphicFrameLocks noChangeAspect="1"/>
          </p:cNvGraphicFramePr>
          <p:nvPr/>
        </p:nvGraphicFramePr>
        <p:xfrm>
          <a:off x="3390901" y="1828800"/>
          <a:ext cx="5489575" cy="4648200"/>
        </p:xfrm>
        <a:graphic>
          <a:graphicData uri="http://schemas.openxmlformats.org/presentationml/2006/ole">
            <mc:AlternateContent xmlns:mc="http://schemas.openxmlformats.org/markup-compatibility/2006">
              <mc:Choice xmlns:v="urn:schemas-microsoft-com:vml" Requires="v">
                <p:oleObj name="CorelDRAW" r:id="rId3" imgW="5488206" imgH="4647235" progId="CorelDraw.Graphic.9">
                  <p:embed/>
                </p:oleObj>
              </mc:Choice>
              <mc:Fallback>
                <p:oleObj name="CorelDRAW" r:id="rId3" imgW="5488206" imgH="4647235" progId="CorelDraw.Graphic.9">
                  <p:embed/>
                  <p:pic>
                    <p:nvPicPr>
                      <p:cNvPr id="58372" name="Object 4">
                        <a:extLst>
                          <a:ext uri="{FF2B5EF4-FFF2-40B4-BE49-F238E27FC236}">
                            <a16:creationId xmlns:a16="http://schemas.microsoft.com/office/drawing/2014/main" id="{77F89D42-200B-4A1E-9F27-A187CA95D8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1" y="1828800"/>
                        <a:ext cx="54895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8373" name="Rectangle 5">
            <a:extLst>
              <a:ext uri="{FF2B5EF4-FFF2-40B4-BE49-F238E27FC236}">
                <a16:creationId xmlns:a16="http://schemas.microsoft.com/office/drawing/2014/main" id="{1F87FD88-9855-4C9E-800F-DF41DFA805D6}"/>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 name="Rectangle 4">
            <a:extLst>
              <a:ext uri="{FF2B5EF4-FFF2-40B4-BE49-F238E27FC236}">
                <a16:creationId xmlns:a16="http://schemas.microsoft.com/office/drawing/2014/main" id="{3675F4AC-250D-45A8-AADF-1BC778ADD08C}"/>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654AC6B-53EF-4C9C-8C43-2212BF9EC241}"/>
              </a:ext>
            </a:extLst>
          </p:cNvPr>
          <p:cNvSpPr>
            <a:spLocks noGrp="1" noChangeArrowheads="1"/>
          </p:cNvSpPr>
          <p:nvPr>
            <p:ph type="body" idx="1"/>
          </p:nvPr>
        </p:nvSpPr>
        <p:spPr>
          <a:xfrm>
            <a:off x="1409700" y="1371600"/>
            <a:ext cx="9448800" cy="5105400"/>
          </a:xfrm>
          <a:noFill/>
        </p:spPr>
        <p:txBody>
          <a:bodyPr/>
          <a:lstStyle/>
          <a:p>
            <a:pPr>
              <a:spcBef>
                <a:spcPct val="50000"/>
              </a:spcBef>
            </a:pPr>
            <a:r>
              <a:rPr lang="en-US" altLang="en-US"/>
              <a:t>   Tatalaksana -  Uterotonika Tambahan</a:t>
            </a:r>
            <a:endParaRPr lang="en-US" altLang="en-US" sz="4000"/>
          </a:p>
          <a:p>
            <a:pPr lvl="1">
              <a:spcBef>
                <a:spcPct val="30000"/>
              </a:spcBef>
            </a:pPr>
            <a:r>
              <a:rPr lang="en-US" altLang="en-US" sz="2700"/>
              <a:t>ergotamine – hati-hati pada hipertensi</a:t>
            </a:r>
          </a:p>
          <a:p>
            <a:pPr marL="1371600" lvl="2" indent="-457200"/>
            <a:r>
              <a:rPr lang="en-US" altLang="en-US" sz="2700"/>
              <a:t>0.25 mg IM or 0.125 mg IV</a:t>
            </a:r>
          </a:p>
          <a:p>
            <a:pPr marL="1371600" lvl="2" indent="-457200"/>
            <a:r>
              <a:rPr lang="en-US" altLang="en-US" sz="2700"/>
              <a:t>Dosis maksimum 1.25 mg</a:t>
            </a:r>
          </a:p>
          <a:p>
            <a:pPr lvl="1">
              <a:spcBef>
                <a:spcPct val="30000"/>
              </a:spcBef>
            </a:pPr>
            <a:r>
              <a:rPr lang="en-US" altLang="en-US" sz="2700"/>
              <a:t>Cytotec (misoprostol) – hati-hati pada asma</a:t>
            </a:r>
          </a:p>
          <a:p>
            <a:pPr marL="1371600" lvl="2" indent="-457200"/>
            <a:r>
              <a:rPr lang="en-US" altLang="en-US" sz="2700"/>
              <a:t>400 mg  po</a:t>
            </a:r>
          </a:p>
          <a:p>
            <a:pPr marL="1371600" lvl="2" indent="-457200"/>
            <a:r>
              <a:rPr lang="en-US" altLang="en-US" sz="2700"/>
              <a:t>800-1000 mg per rektal</a:t>
            </a:r>
          </a:p>
          <a:p>
            <a:pPr lvl="1"/>
            <a:r>
              <a:rPr lang="en-US" altLang="en-US"/>
              <a:t>Hemabate</a:t>
            </a:r>
          </a:p>
          <a:p>
            <a:pPr lvl="1">
              <a:buFontTx/>
              <a:buNone/>
            </a:pPr>
            <a:r>
              <a:rPr lang="en-US" altLang="en-US"/>
              <a:t>	-	  250 </a:t>
            </a:r>
            <a:r>
              <a:rPr lang="en-US" altLang="en-US">
                <a:cs typeface="Times New Roman" panose="02020603050405020304" pitchFamily="18" charset="0"/>
              </a:rPr>
              <a:t>µg IM/Intramiometrial</a:t>
            </a:r>
          </a:p>
          <a:p>
            <a:pPr lvl="1">
              <a:buFontTx/>
              <a:buNone/>
            </a:pPr>
            <a:r>
              <a:rPr lang="en-US" altLang="en-US">
                <a:cs typeface="Times New Roman" panose="02020603050405020304" pitchFamily="18" charset="0"/>
              </a:rPr>
              <a:t>	-  maks 2 mg (8 dosis)</a:t>
            </a:r>
          </a:p>
          <a:p>
            <a:pPr lvl="1">
              <a:buFontTx/>
              <a:buNone/>
            </a:pPr>
            <a:endParaRPr lang="en-US" altLang="en-US">
              <a:cs typeface="Times New Roman" panose="02020603050405020304" pitchFamily="18" charset="0"/>
            </a:endParaRPr>
          </a:p>
          <a:p>
            <a:pPr lvl="1">
              <a:buFontTx/>
              <a:buNone/>
            </a:pPr>
            <a:endParaRPr lang="en-US" altLang="en-US">
              <a:cs typeface="Times New Roman" panose="02020603050405020304" pitchFamily="18" charset="0"/>
            </a:endParaRPr>
          </a:p>
        </p:txBody>
      </p:sp>
      <p:sp>
        <p:nvSpPr>
          <p:cNvPr id="59395" name="Rectangle 3">
            <a:extLst>
              <a:ext uri="{FF2B5EF4-FFF2-40B4-BE49-F238E27FC236}">
                <a16:creationId xmlns:a16="http://schemas.microsoft.com/office/drawing/2014/main" id="{B65C3CB4-A905-4A79-A265-91600973E524}"/>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Rectangle 4">
            <a:extLst>
              <a:ext uri="{FF2B5EF4-FFF2-40B4-BE49-F238E27FC236}">
                <a16:creationId xmlns:a16="http://schemas.microsoft.com/office/drawing/2014/main" id="{A25BF4C8-7C89-4239-A8E1-EE0750D1AA3D}"/>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FE8F27C-C202-45AF-9AB6-FEF3620A9BC4}"/>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13092481-0DC5-4028-B531-BC55212E915D}"/>
              </a:ext>
            </a:extLst>
          </p:cNvPr>
          <p:cNvPicPr/>
          <p:nvPr/>
        </p:nvPicPr>
        <p:blipFill rotWithShape="1">
          <a:blip r:embed="rId2"/>
          <a:srcRect t="15385"/>
          <a:stretch/>
        </p:blipFill>
        <p:spPr>
          <a:xfrm>
            <a:off x="0" y="1055076"/>
            <a:ext cx="12192000" cy="5802923"/>
          </a:xfrm>
          <a:prstGeom prst="rect">
            <a:avLst/>
          </a:prstGeom>
        </p:spPr>
      </p:pic>
      <p:sp>
        <p:nvSpPr>
          <p:cNvPr id="4" name="TextBox 3">
            <a:extLst>
              <a:ext uri="{FF2B5EF4-FFF2-40B4-BE49-F238E27FC236}">
                <a16:creationId xmlns:a16="http://schemas.microsoft.com/office/drawing/2014/main" id="{8B9DC46A-9D0E-4E10-AE45-C666B53E256B}"/>
              </a:ext>
            </a:extLst>
          </p:cNvPr>
          <p:cNvSpPr txBox="1"/>
          <p:nvPr/>
        </p:nvSpPr>
        <p:spPr>
          <a:xfrm>
            <a:off x="4584817" y="131746"/>
            <a:ext cx="3022366" cy="923330"/>
          </a:xfrm>
          <a:prstGeom prst="rect">
            <a:avLst/>
          </a:prstGeom>
          <a:noFill/>
        </p:spPr>
        <p:txBody>
          <a:bodyPr wrap="none" rtlCol="0">
            <a:spAutoFit/>
          </a:bodyPr>
          <a:lstStyle/>
          <a:p>
            <a:r>
              <a:rPr lang="en-US" sz="5400" dirty="0"/>
              <a:t>PLASENTA</a:t>
            </a:r>
            <a:endParaRPr lang="en-ID" sz="5400" dirty="0"/>
          </a:p>
        </p:txBody>
      </p:sp>
    </p:spTree>
    <p:extLst>
      <p:ext uri="{BB962C8B-B14F-4D97-AF65-F5344CB8AC3E}">
        <p14:creationId xmlns:p14="http://schemas.microsoft.com/office/powerpoint/2010/main" val="25125082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FD729688-7AB7-4D5D-A714-6733BED9A2D5}"/>
              </a:ext>
            </a:extLst>
          </p:cNvPr>
          <p:cNvSpPr>
            <a:spLocks noGrp="1" noChangeArrowheads="1"/>
          </p:cNvSpPr>
          <p:nvPr>
            <p:ph type="body" idx="1"/>
          </p:nvPr>
        </p:nvSpPr>
        <p:spPr>
          <a:xfrm>
            <a:off x="1638300" y="1828801"/>
            <a:ext cx="8769350" cy="4283075"/>
          </a:xfrm>
          <a:noFill/>
        </p:spPr>
        <p:txBody>
          <a:bodyPr/>
          <a:lstStyle/>
          <a:p>
            <a:pPr>
              <a:spcBef>
                <a:spcPct val="40000"/>
              </a:spcBef>
              <a:tabLst>
                <a:tab pos="3257550" algn="l"/>
              </a:tabLst>
            </a:pPr>
            <a:r>
              <a:rPr lang="en-US" altLang="en-US"/>
              <a:t>  Tatalaksana  -  Perdarahan dengan kontraksi Uterus baik (keras)</a:t>
            </a:r>
            <a:endParaRPr lang="en-US" altLang="en-US" sz="4000"/>
          </a:p>
          <a:p>
            <a:pPr lvl="1">
              <a:lnSpc>
                <a:spcPct val="120000"/>
              </a:lnSpc>
              <a:spcBef>
                <a:spcPct val="40000"/>
              </a:spcBef>
              <a:tabLst>
                <a:tab pos="3257550" algn="l"/>
              </a:tabLst>
            </a:pPr>
            <a:r>
              <a:rPr lang="en-US" altLang="en-US"/>
              <a:t>Eksplorasi traktus genitalia bawah</a:t>
            </a:r>
          </a:p>
          <a:p>
            <a:pPr lvl="1">
              <a:lnSpc>
                <a:spcPct val="120000"/>
              </a:lnSpc>
              <a:tabLst>
                <a:tab pos="3257550" algn="l"/>
              </a:tabLst>
            </a:pPr>
            <a:r>
              <a:rPr lang="en-US" altLang="en-US"/>
              <a:t>dibutuhkan	-	analgesia yang sesuai</a:t>
            </a:r>
          </a:p>
          <a:p>
            <a:pPr lvl="1">
              <a:buNone/>
              <a:tabLst>
                <a:tab pos="3257550" algn="l"/>
              </a:tabLst>
            </a:pPr>
            <a:r>
              <a:rPr lang="en-US" altLang="en-US"/>
              <a:t> 		-	eksposur yang baik dgn lampu</a:t>
            </a:r>
          </a:p>
          <a:p>
            <a:pPr lvl="1">
              <a:spcBef>
                <a:spcPct val="40000"/>
              </a:spcBef>
              <a:tabLst>
                <a:tab pos="3257550" algn="l"/>
              </a:tabLst>
            </a:pPr>
            <a:r>
              <a:rPr lang="en-US" altLang="en-US"/>
              <a:t>Perbaikan surgikal yang tepat</a:t>
            </a:r>
          </a:p>
          <a:p>
            <a:pPr lvl="2">
              <a:buNone/>
              <a:tabLst>
                <a:tab pos="3257550" algn="l"/>
              </a:tabLst>
            </a:pPr>
            <a:r>
              <a:rPr lang="en-US" altLang="en-US"/>
              <a:t>		</a:t>
            </a:r>
            <a:endParaRPr lang="en-US" altLang="en-US" sz="4300"/>
          </a:p>
        </p:txBody>
      </p:sp>
      <p:sp>
        <p:nvSpPr>
          <p:cNvPr id="60419" name="Rectangle 3">
            <a:extLst>
              <a:ext uri="{FF2B5EF4-FFF2-40B4-BE49-F238E27FC236}">
                <a16:creationId xmlns:a16="http://schemas.microsoft.com/office/drawing/2014/main" id="{F2542BBC-F29E-4205-AE47-AE9BCD37FBC1}"/>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0420" name="Rectangle 4">
            <a:extLst>
              <a:ext uri="{FF2B5EF4-FFF2-40B4-BE49-F238E27FC236}">
                <a16:creationId xmlns:a16="http://schemas.microsoft.com/office/drawing/2014/main" id="{BCE78279-6A2A-459B-B4A9-15B8FC52568A}"/>
              </a:ext>
            </a:extLst>
          </p:cNvPr>
          <p:cNvSpPr>
            <a:spLocks noChangeArrowheads="1"/>
          </p:cNvSpPr>
          <p:nvPr/>
        </p:nvSpPr>
        <p:spPr bwMode="auto">
          <a:xfrm>
            <a:off x="3009900" y="6858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Rectangle 4">
            <a:extLst>
              <a:ext uri="{FF2B5EF4-FFF2-40B4-BE49-F238E27FC236}">
                <a16:creationId xmlns:a16="http://schemas.microsoft.com/office/drawing/2014/main" id="{028BB36A-BF59-4EE1-B7F9-5129CBD747C1}"/>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2C756AE3-3EBF-489A-8767-95345639FC1F}"/>
              </a:ext>
            </a:extLst>
          </p:cNvPr>
          <p:cNvSpPr>
            <a:spLocks noGrp="1" noChangeArrowheads="1"/>
          </p:cNvSpPr>
          <p:nvPr>
            <p:ph type="body" idx="1"/>
          </p:nvPr>
        </p:nvSpPr>
        <p:spPr>
          <a:xfrm>
            <a:off x="1257300" y="1371600"/>
            <a:ext cx="9296400" cy="4953000"/>
          </a:xfrm>
          <a:noFill/>
        </p:spPr>
        <p:txBody>
          <a:bodyPr/>
          <a:lstStyle/>
          <a:p>
            <a:pPr>
              <a:lnSpc>
                <a:spcPct val="90000"/>
              </a:lnSpc>
            </a:pPr>
            <a:r>
              <a:rPr lang="en-US" altLang="en-US"/>
              <a:t>   Tatalaksana -  Perdarahan Uterus Berlanjut</a:t>
            </a:r>
            <a:endParaRPr lang="en-US" altLang="en-US" sz="4400"/>
          </a:p>
          <a:p>
            <a:pPr>
              <a:lnSpc>
                <a:spcPct val="90000"/>
              </a:lnSpc>
            </a:pPr>
            <a:endParaRPr lang="en-US" altLang="en-US" sz="800"/>
          </a:p>
          <a:p>
            <a:pPr lvl="1">
              <a:lnSpc>
                <a:spcPct val="120000"/>
              </a:lnSpc>
              <a:buFontTx/>
              <a:buNone/>
            </a:pPr>
            <a:r>
              <a:rPr lang="en-US" altLang="en-US"/>
              <a:t>Bila koagulopati abnormal:</a:t>
            </a:r>
          </a:p>
          <a:p>
            <a:pPr lvl="2">
              <a:lnSpc>
                <a:spcPct val="90000"/>
              </a:lnSpc>
            </a:pPr>
            <a:r>
              <a:rPr lang="en-US" altLang="en-US"/>
              <a:t> koreksi dengan faktor pembekuan, platelets</a:t>
            </a:r>
          </a:p>
          <a:p>
            <a:pPr lvl="1">
              <a:lnSpc>
                <a:spcPct val="90000"/>
              </a:lnSpc>
              <a:spcBef>
                <a:spcPct val="30000"/>
              </a:spcBef>
            </a:pPr>
            <a:r>
              <a:rPr lang="en-US" altLang="en-US"/>
              <a:t>Bila tidak ada koagulopati:</a:t>
            </a:r>
          </a:p>
          <a:p>
            <a:pPr lvl="1">
              <a:lnSpc>
                <a:spcPct val="90000"/>
              </a:lnSpc>
              <a:spcBef>
                <a:spcPct val="30000"/>
              </a:spcBef>
              <a:buFontTx/>
              <a:buNone/>
            </a:pPr>
            <a:r>
              <a:rPr lang="en-US" altLang="en-US"/>
              <a:t>	  -  Kompresi aorta abdominalis</a:t>
            </a:r>
          </a:p>
          <a:p>
            <a:pPr lvl="2">
              <a:lnSpc>
                <a:spcPct val="90000"/>
              </a:lnSpc>
              <a:spcBef>
                <a:spcPct val="30000"/>
              </a:spcBef>
            </a:pPr>
            <a:r>
              <a:rPr lang="en-US" altLang="en-US"/>
              <a:t> Tampon uterovaginal</a:t>
            </a:r>
          </a:p>
          <a:p>
            <a:pPr lvl="2">
              <a:lnSpc>
                <a:spcPct val="90000"/>
              </a:lnSpc>
            </a:pPr>
            <a:r>
              <a:rPr lang="en-US" altLang="en-US"/>
              <a:t> siapkan  Kamar Operasi</a:t>
            </a:r>
          </a:p>
          <a:p>
            <a:pPr lvl="2">
              <a:lnSpc>
                <a:spcPct val="90000"/>
              </a:lnSpc>
            </a:pPr>
            <a:r>
              <a:rPr lang="en-US" altLang="en-US"/>
              <a:t> pertimbangkan ligasi arteri uterina/ hipogastrik , B-lynch, sampai histerektomi</a:t>
            </a:r>
          </a:p>
        </p:txBody>
      </p:sp>
      <p:sp>
        <p:nvSpPr>
          <p:cNvPr id="61443" name="Rectangle 3">
            <a:extLst>
              <a:ext uri="{FF2B5EF4-FFF2-40B4-BE49-F238E27FC236}">
                <a16:creationId xmlns:a16="http://schemas.microsoft.com/office/drawing/2014/main" id="{70B26966-8DC2-4F50-A48B-42F663E4CCBE}"/>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 name="Rectangle 4">
            <a:extLst>
              <a:ext uri="{FF2B5EF4-FFF2-40B4-BE49-F238E27FC236}">
                <a16:creationId xmlns:a16="http://schemas.microsoft.com/office/drawing/2014/main" id="{72DBB5DA-D177-4D53-AB73-5D15D7E1F2CB}"/>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CB9996A0-04FB-4DC0-B089-3B78997CCA69}"/>
              </a:ext>
            </a:extLst>
          </p:cNvPr>
          <p:cNvSpPr>
            <a:spLocks noGrp="1" noChangeArrowheads="1"/>
          </p:cNvSpPr>
          <p:nvPr>
            <p:ph type="title"/>
          </p:nvPr>
        </p:nvSpPr>
        <p:spPr bwMode="auto">
          <a:xfrm>
            <a:off x="2819400" y="457200"/>
            <a:ext cx="7296150" cy="655638"/>
          </a:xfrm>
          <a:prstGeom prst="roundRect">
            <a:avLst>
              <a:gd name="adj" fmla="val 16667"/>
            </a:avLst>
          </a:prstGeom>
          <a:solidFill>
            <a:srgbClr val="042694"/>
          </a:solidFill>
          <a:ln>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ltLang="en-US" sz="4000"/>
          </a:p>
        </p:txBody>
      </p:sp>
      <p:pic>
        <p:nvPicPr>
          <p:cNvPr id="62467" name="Picture 3" descr="Kompresi 3">
            <a:extLst>
              <a:ext uri="{FF2B5EF4-FFF2-40B4-BE49-F238E27FC236}">
                <a16:creationId xmlns:a16="http://schemas.microsoft.com/office/drawing/2014/main" id="{9BD048F5-A56E-454A-9863-FA311081F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1" y="1600200"/>
            <a:ext cx="6600825" cy="463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4844F60E-BCEB-41A6-BC9C-AC901178C365}"/>
              </a:ext>
            </a:extLst>
          </p:cNvPr>
          <p:cNvSpPr>
            <a:spLocks noGrp="1" noChangeArrowheads="1"/>
          </p:cNvSpPr>
          <p:nvPr>
            <p:ph type="title"/>
          </p:nvPr>
        </p:nvSpPr>
        <p:spPr bwMode="auto">
          <a:xfrm>
            <a:off x="1371600" y="609600"/>
            <a:ext cx="9867900" cy="1600200"/>
          </a:xfrm>
          <a:gradFill rotWithShape="1">
            <a:gsLst>
              <a:gs pos="0">
                <a:srgbClr val="021244"/>
              </a:gs>
              <a:gs pos="50000">
                <a:srgbClr val="042694"/>
              </a:gs>
              <a:gs pos="100000">
                <a:srgbClr val="021244"/>
              </a:gs>
            </a:gsLst>
            <a:lin ang="5400000" scaled="1"/>
          </a:gra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l"/>
            <a:r>
              <a:rPr lang="en-US" altLang="en-US" sz="3200" b="1">
                <a:solidFill>
                  <a:srgbClr val="99CCFF"/>
                </a:solidFill>
                <a:latin typeface="Arial" panose="020B0604020202020204" pitchFamily="34" charset="0"/>
                <a:cs typeface="Arial" panose="020B0604020202020204" pitchFamily="34" charset="0"/>
              </a:rPr>
              <a:t>If conservative measures fail to control haemorrhage, initiate surgical haemostasis</a:t>
            </a:r>
            <a:r>
              <a:rPr lang="en-US" altLang="en-US" sz="3200">
                <a:latin typeface="Arial" panose="020B0604020202020204" pitchFamily="34" charset="0"/>
                <a:cs typeface="Arial" panose="020B0604020202020204" pitchFamily="34" charset="0"/>
              </a:rPr>
              <a:t> </a:t>
            </a:r>
            <a:r>
              <a:rPr lang="en-US" altLang="en-US" sz="3200" b="1">
                <a:solidFill>
                  <a:srgbClr val="FF3300"/>
                </a:solidFill>
                <a:latin typeface="Arial" panose="020B0604020202020204" pitchFamily="34" charset="0"/>
                <a:cs typeface="Arial" panose="020B0604020202020204" pitchFamily="34" charset="0"/>
              </a:rPr>
              <a:t>SOONER RATHER THAN LATER </a:t>
            </a:r>
            <a:br>
              <a:rPr lang="ar-SA" altLang="en-US" sz="3200" b="1">
                <a:solidFill>
                  <a:srgbClr val="FF3300"/>
                </a:solidFill>
                <a:latin typeface="Arial" panose="020B0604020202020204" pitchFamily="34" charset="0"/>
                <a:cs typeface="Arial" panose="020B0604020202020204" pitchFamily="34" charset="0"/>
              </a:rPr>
            </a:br>
            <a:endParaRPr lang="en-US" altLang="en-US" sz="3200" b="1">
              <a:solidFill>
                <a:srgbClr val="FF3300"/>
              </a:solidFill>
              <a:latin typeface="Arial" panose="020B0604020202020204" pitchFamily="34" charset="0"/>
              <a:cs typeface="Arial" panose="020B0604020202020204" pitchFamily="34" charset="0"/>
            </a:endParaRPr>
          </a:p>
        </p:txBody>
      </p:sp>
      <p:sp>
        <p:nvSpPr>
          <p:cNvPr id="141315" name="Rectangle 3">
            <a:extLst>
              <a:ext uri="{FF2B5EF4-FFF2-40B4-BE49-F238E27FC236}">
                <a16:creationId xmlns:a16="http://schemas.microsoft.com/office/drawing/2014/main" id="{94545527-9F31-46A7-94C8-6134906B6598}"/>
              </a:ext>
            </a:extLst>
          </p:cNvPr>
          <p:cNvSpPr>
            <a:spLocks noGrp="1" noChangeArrowheads="1"/>
          </p:cNvSpPr>
          <p:nvPr>
            <p:ph type="body" idx="1"/>
          </p:nvPr>
        </p:nvSpPr>
        <p:spPr>
          <a:xfrm>
            <a:off x="1676400" y="2590800"/>
            <a:ext cx="8743950" cy="4114800"/>
          </a:xfrm>
        </p:spPr>
        <p:txBody>
          <a:bodyPr/>
          <a:lstStyle/>
          <a:p>
            <a:pPr marL="812800" indent="-812800">
              <a:buFontTx/>
              <a:buAutoNum type="romanUcPeriod"/>
            </a:pPr>
            <a:r>
              <a:rPr lang="en-US" altLang="en-US" b="0">
                <a:latin typeface="Arial" panose="020B0604020202020204" pitchFamily="34" charset="0"/>
                <a:cs typeface="Arial" panose="020B0604020202020204" pitchFamily="34" charset="0"/>
              </a:rPr>
              <a:t>At laparotomy, direct intramyometrial injection</a:t>
            </a:r>
          </a:p>
          <a:p>
            <a:pPr marL="812800" indent="-812800">
              <a:buFontTx/>
              <a:buAutoNum type="romanUcPeriod"/>
            </a:pPr>
            <a:r>
              <a:rPr lang="en-US" altLang="en-US" b="0">
                <a:latin typeface="Arial" panose="020B0604020202020204" pitchFamily="34" charset="0"/>
                <a:cs typeface="Arial" panose="020B0604020202020204" pitchFamily="34" charset="0"/>
              </a:rPr>
              <a:t>Bilateral ligation of uterine arteries </a:t>
            </a:r>
          </a:p>
          <a:p>
            <a:pPr marL="812800" indent="-812800">
              <a:buFontTx/>
              <a:buAutoNum type="romanUcPeriod"/>
            </a:pPr>
            <a:r>
              <a:rPr lang="en-US" altLang="en-US" b="0">
                <a:latin typeface="Arial" panose="020B0604020202020204" pitchFamily="34" charset="0"/>
                <a:cs typeface="Arial" panose="020B0604020202020204" pitchFamily="34" charset="0"/>
              </a:rPr>
              <a:t>Bilateral ligation of internal iliac (hypogastric arteries) </a:t>
            </a:r>
          </a:p>
          <a:p>
            <a:pPr marL="812800" indent="-812800">
              <a:buFontTx/>
              <a:buAutoNum type="romanUcPeriod"/>
            </a:pPr>
            <a:r>
              <a:rPr lang="en-US" altLang="en-US" b="0">
                <a:latin typeface="Arial" panose="020B0604020202020204" pitchFamily="34" charset="0"/>
                <a:cs typeface="Arial" panose="020B0604020202020204" pitchFamily="34" charset="0"/>
              </a:rPr>
              <a:t>B-lynch</a:t>
            </a:r>
          </a:p>
          <a:p>
            <a:pPr marL="812800" indent="-812800">
              <a:buFontTx/>
              <a:buAutoNum type="romanUcPeriod"/>
            </a:pPr>
            <a:r>
              <a:rPr lang="en-US" altLang="en-US" b="0">
                <a:latin typeface="Arial" panose="020B0604020202020204" pitchFamily="34" charset="0"/>
                <a:cs typeface="Arial" panose="020B0604020202020204" pitchFamily="34" charset="0"/>
              </a:rPr>
              <a:t>Hysterectomy </a:t>
            </a:r>
          </a:p>
          <a:p>
            <a:pPr marL="812800" indent="-812800"/>
            <a:endParaRPr lang="en-US" altLang="en-US">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additive="base">
                                        <p:cTn id="7" dur="500" fill="hold"/>
                                        <p:tgtEl>
                                          <p:spTgt spid="1413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13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1315">
                                            <p:txEl>
                                              <p:pRg st="1" end="1"/>
                                            </p:txEl>
                                          </p:spTgt>
                                        </p:tgtEl>
                                        <p:attrNameLst>
                                          <p:attrName>style.visibility</p:attrName>
                                        </p:attrNameLst>
                                      </p:cBhvr>
                                      <p:to>
                                        <p:strVal val="visible"/>
                                      </p:to>
                                    </p:set>
                                    <p:anim calcmode="lin" valueType="num">
                                      <p:cBhvr additive="base">
                                        <p:cTn id="13" dur="500" fill="hold"/>
                                        <p:tgtEl>
                                          <p:spTgt spid="1413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13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1315">
                                            <p:txEl>
                                              <p:pRg st="2" end="2"/>
                                            </p:txEl>
                                          </p:spTgt>
                                        </p:tgtEl>
                                        <p:attrNameLst>
                                          <p:attrName>style.visibility</p:attrName>
                                        </p:attrNameLst>
                                      </p:cBhvr>
                                      <p:to>
                                        <p:strVal val="visible"/>
                                      </p:to>
                                    </p:set>
                                    <p:anim calcmode="lin" valueType="num">
                                      <p:cBhvr additive="base">
                                        <p:cTn id="19" dur="500" fill="hold"/>
                                        <p:tgtEl>
                                          <p:spTgt spid="1413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13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1315">
                                            <p:txEl>
                                              <p:pRg st="3" end="3"/>
                                            </p:txEl>
                                          </p:spTgt>
                                        </p:tgtEl>
                                        <p:attrNameLst>
                                          <p:attrName>style.visibility</p:attrName>
                                        </p:attrNameLst>
                                      </p:cBhvr>
                                      <p:to>
                                        <p:strVal val="visible"/>
                                      </p:to>
                                    </p:set>
                                    <p:anim calcmode="lin" valueType="num">
                                      <p:cBhvr additive="base">
                                        <p:cTn id="25" dur="500" fill="hold"/>
                                        <p:tgtEl>
                                          <p:spTgt spid="1413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131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1315">
                                            <p:txEl>
                                              <p:pRg st="4" end="4"/>
                                            </p:txEl>
                                          </p:spTgt>
                                        </p:tgtEl>
                                        <p:attrNameLst>
                                          <p:attrName>style.visibility</p:attrName>
                                        </p:attrNameLst>
                                      </p:cBhvr>
                                      <p:to>
                                        <p:strVal val="visible"/>
                                      </p:to>
                                    </p:set>
                                    <p:anim calcmode="lin" valueType="num">
                                      <p:cBhvr additive="base">
                                        <p:cTn id="31" dur="500" fill="hold"/>
                                        <p:tgtEl>
                                          <p:spTgt spid="14131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4131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D9FF15C5-637D-4BE3-B455-F8D69EE32B33}"/>
              </a:ext>
            </a:extLst>
          </p:cNvPr>
          <p:cNvSpPr>
            <a:spLocks noGrp="1" noChangeArrowheads="1"/>
          </p:cNvSpPr>
          <p:nvPr>
            <p:ph type="title"/>
          </p:nvPr>
        </p:nvSpPr>
        <p:spPr bwMode="auto">
          <a:xfrm>
            <a:off x="2590800" y="609600"/>
            <a:ext cx="8058150" cy="808038"/>
          </a:xfrm>
          <a:solidFill>
            <a:srgbClr val="042694"/>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pPr algn="l"/>
            <a:r>
              <a:rPr lang="en-US" altLang="en-US"/>
              <a:t>Stepwise Devascularisation</a:t>
            </a:r>
          </a:p>
        </p:txBody>
      </p:sp>
      <p:graphicFrame>
        <p:nvGraphicFramePr>
          <p:cNvPr id="64515" name="Object 3">
            <a:extLst>
              <a:ext uri="{FF2B5EF4-FFF2-40B4-BE49-F238E27FC236}">
                <a16:creationId xmlns:a16="http://schemas.microsoft.com/office/drawing/2014/main" id="{13C24ABD-0F0A-4A95-951D-35E4CF18EC1C}"/>
              </a:ext>
            </a:extLst>
          </p:cNvPr>
          <p:cNvGraphicFramePr>
            <a:graphicFrameLocks noGrp="1" noChangeAspect="1"/>
          </p:cNvGraphicFramePr>
          <p:nvPr>
            <p:ph idx="1"/>
          </p:nvPr>
        </p:nvGraphicFramePr>
        <p:xfrm>
          <a:off x="2590801" y="1905000"/>
          <a:ext cx="6937375" cy="4267200"/>
        </p:xfrm>
        <a:graphic>
          <a:graphicData uri="http://schemas.openxmlformats.org/presentationml/2006/ole">
            <mc:AlternateContent xmlns:mc="http://schemas.openxmlformats.org/markup-compatibility/2006">
              <mc:Choice xmlns:v="urn:schemas-microsoft-com:vml" Requires="v">
                <p:oleObj name="Document" r:id="rId2" imgW="8353243" imgH="5572237" progId="Word.Document.8">
                  <p:embed/>
                </p:oleObj>
              </mc:Choice>
              <mc:Fallback>
                <p:oleObj name="Document" r:id="rId2" imgW="8353243" imgH="5572237" progId="Word.Document.8">
                  <p:embed/>
                  <p:pic>
                    <p:nvPicPr>
                      <p:cNvPr id="64515" name="Object 3">
                        <a:extLst>
                          <a:ext uri="{FF2B5EF4-FFF2-40B4-BE49-F238E27FC236}">
                            <a16:creationId xmlns:a16="http://schemas.microsoft.com/office/drawing/2014/main" id="{13C24ABD-0F0A-4A95-951D-35E4CF18EC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3445" t="2582" r="6889"/>
                      <a:stretch>
                        <a:fillRect/>
                      </a:stretch>
                    </p:blipFill>
                    <p:spPr bwMode="auto">
                      <a:xfrm>
                        <a:off x="2590801" y="1905000"/>
                        <a:ext cx="69373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03EE26E9-E19E-4AFF-B87B-E36C9C5AE756}"/>
              </a:ext>
            </a:extLst>
          </p:cNvPr>
          <p:cNvSpPr>
            <a:spLocks noChangeArrowheads="1"/>
          </p:cNvSpPr>
          <p:nvPr/>
        </p:nvSpPr>
        <p:spPr bwMode="auto">
          <a:xfrm>
            <a:off x="5924550" y="3733800"/>
            <a:ext cx="685800" cy="685800"/>
          </a:xfrm>
          <a:prstGeom prst="rect">
            <a:avLst/>
          </a:prstGeom>
          <a:solidFill>
            <a:schemeClr val="accent1"/>
          </a:solidFill>
          <a:ln w="3175">
            <a:solidFill>
              <a:srgbClr val="00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539" name="AutoShape 3" descr="f092504">
            <a:extLst>
              <a:ext uri="{FF2B5EF4-FFF2-40B4-BE49-F238E27FC236}">
                <a16:creationId xmlns:a16="http://schemas.microsoft.com/office/drawing/2014/main" id="{C1054AC6-9ACE-4963-AA46-5DC7BD4D1F20}"/>
              </a:ext>
            </a:extLst>
          </p:cNvPr>
          <p:cNvSpPr>
            <a:spLocks noChangeAspect="1" noChangeArrowheads="1"/>
          </p:cNvSpPr>
          <p:nvPr/>
        </p:nvSpPr>
        <p:spPr bwMode="auto">
          <a:xfrm>
            <a:off x="5929313" y="3281363"/>
            <a:ext cx="3349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540" name="AutoShape 4" descr="f092504">
            <a:extLst>
              <a:ext uri="{FF2B5EF4-FFF2-40B4-BE49-F238E27FC236}">
                <a16:creationId xmlns:a16="http://schemas.microsoft.com/office/drawing/2014/main" id="{4EFF6001-568B-4E74-80AE-F0A38715683E}"/>
              </a:ext>
            </a:extLst>
          </p:cNvPr>
          <p:cNvSpPr>
            <a:spLocks noChangeAspect="1" noChangeArrowheads="1"/>
          </p:cNvSpPr>
          <p:nvPr/>
        </p:nvSpPr>
        <p:spPr bwMode="auto">
          <a:xfrm>
            <a:off x="5929313" y="3281363"/>
            <a:ext cx="3349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65541" name="Object 5">
            <a:extLst>
              <a:ext uri="{FF2B5EF4-FFF2-40B4-BE49-F238E27FC236}">
                <a16:creationId xmlns:a16="http://schemas.microsoft.com/office/drawing/2014/main" id="{9BC3A59D-4BAC-4BC1-9DF0-664043CF5AAC}"/>
              </a:ext>
            </a:extLst>
          </p:cNvPr>
          <p:cNvGraphicFramePr>
            <a:graphicFrameLocks noChangeAspect="1"/>
          </p:cNvGraphicFramePr>
          <p:nvPr/>
        </p:nvGraphicFramePr>
        <p:xfrm>
          <a:off x="1552575" y="396875"/>
          <a:ext cx="8915400" cy="5949950"/>
        </p:xfrm>
        <a:graphic>
          <a:graphicData uri="http://schemas.openxmlformats.org/presentationml/2006/ole">
            <mc:AlternateContent xmlns:mc="http://schemas.openxmlformats.org/markup-compatibility/2006">
              <mc:Choice xmlns:v="urn:schemas-microsoft-com:vml" Requires="v">
                <p:oleObj name="Bitmap Image" r:id="rId3" imgW="5238095" imgH="3933333" progId="Paint.Picture">
                  <p:embed/>
                </p:oleObj>
              </mc:Choice>
              <mc:Fallback>
                <p:oleObj name="Bitmap Image" r:id="rId3" imgW="5238095" imgH="3933333" progId="Paint.Picture">
                  <p:embed/>
                  <p:pic>
                    <p:nvPicPr>
                      <p:cNvPr id="65541" name="Object 5">
                        <a:extLst>
                          <a:ext uri="{FF2B5EF4-FFF2-40B4-BE49-F238E27FC236}">
                            <a16:creationId xmlns:a16="http://schemas.microsoft.com/office/drawing/2014/main" id="{9BC3A59D-4BAC-4BC1-9DF0-664043CF5A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2575" y="396875"/>
                        <a:ext cx="8915400" cy="5949950"/>
                      </a:xfrm>
                      <a:prstGeom prst="rect">
                        <a:avLst/>
                      </a:prstGeom>
                      <a:noFill/>
                      <a:ln w="762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2" name="Line 6">
            <a:extLst>
              <a:ext uri="{FF2B5EF4-FFF2-40B4-BE49-F238E27FC236}">
                <a16:creationId xmlns:a16="http://schemas.microsoft.com/office/drawing/2014/main" id="{A4AF097D-AA60-4192-8A24-EF0E7AAAF9DC}"/>
              </a:ext>
            </a:extLst>
          </p:cNvPr>
          <p:cNvSpPr>
            <a:spLocks noChangeShapeType="1"/>
          </p:cNvSpPr>
          <p:nvPr/>
        </p:nvSpPr>
        <p:spPr bwMode="auto">
          <a:xfrm flipH="1">
            <a:off x="7381876" y="3657600"/>
            <a:ext cx="1457325" cy="8382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543" name="Line 7">
            <a:extLst>
              <a:ext uri="{FF2B5EF4-FFF2-40B4-BE49-F238E27FC236}">
                <a16:creationId xmlns:a16="http://schemas.microsoft.com/office/drawing/2014/main" id="{6CB79037-5B78-4DAA-A01C-72FDE03B7A32}"/>
              </a:ext>
            </a:extLst>
          </p:cNvPr>
          <p:cNvSpPr>
            <a:spLocks noChangeShapeType="1"/>
          </p:cNvSpPr>
          <p:nvPr/>
        </p:nvSpPr>
        <p:spPr bwMode="auto">
          <a:xfrm flipH="1">
            <a:off x="6867526" y="2667000"/>
            <a:ext cx="1800225" cy="15240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544" name="Line 8">
            <a:extLst>
              <a:ext uri="{FF2B5EF4-FFF2-40B4-BE49-F238E27FC236}">
                <a16:creationId xmlns:a16="http://schemas.microsoft.com/office/drawing/2014/main" id="{A87F3260-CE74-40EB-AFE2-0EF9A197F598}"/>
              </a:ext>
            </a:extLst>
          </p:cNvPr>
          <p:cNvSpPr>
            <a:spLocks noChangeShapeType="1"/>
          </p:cNvSpPr>
          <p:nvPr/>
        </p:nvSpPr>
        <p:spPr bwMode="auto">
          <a:xfrm flipH="1">
            <a:off x="6953250" y="1524000"/>
            <a:ext cx="1714500" cy="21336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545" name="Line 9">
            <a:extLst>
              <a:ext uri="{FF2B5EF4-FFF2-40B4-BE49-F238E27FC236}">
                <a16:creationId xmlns:a16="http://schemas.microsoft.com/office/drawing/2014/main" id="{D576831D-D5ED-4FCF-B0B7-4E60462C9A3E}"/>
              </a:ext>
            </a:extLst>
          </p:cNvPr>
          <p:cNvSpPr>
            <a:spLocks noChangeShapeType="1"/>
          </p:cNvSpPr>
          <p:nvPr/>
        </p:nvSpPr>
        <p:spPr bwMode="auto">
          <a:xfrm flipH="1">
            <a:off x="6524626" y="1066800"/>
            <a:ext cx="1285875" cy="25908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546" name="Line 10">
            <a:extLst>
              <a:ext uri="{FF2B5EF4-FFF2-40B4-BE49-F238E27FC236}">
                <a16:creationId xmlns:a16="http://schemas.microsoft.com/office/drawing/2014/main" id="{13F8922D-D730-4D5B-9381-5B09B813E909}"/>
              </a:ext>
            </a:extLst>
          </p:cNvPr>
          <p:cNvSpPr>
            <a:spLocks noChangeShapeType="1"/>
          </p:cNvSpPr>
          <p:nvPr/>
        </p:nvSpPr>
        <p:spPr bwMode="auto">
          <a:xfrm flipV="1">
            <a:off x="3267075" y="4038600"/>
            <a:ext cx="514350" cy="838200"/>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547" name="Rectangle 11">
            <a:extLst>
              <a:ext uri="{FF2B5EF4-FFF2-40B4-BE49-F238E27FC236}">
                <a16:creationId xmlns:a16="http://schemas.microsoft.com/office/drawing/2014/main" id="{E61FBE9E-E34C-433A-B80E-34BFD25F4CE5}"/>
              </a:ext>
            </a:extLst>
          </p:cNvPr>
          <p:cNvSpPr>
            <a:spLocks noChangeArrowheads="1"/>
          </p:cNvSpPr>
          <p:nvPr/>
        </p:nvSpPr>
        <p:spPr bwMode="auto">
          <a:xfrm>
            <a:off x="5410201" y="3429000"/>
            <a:ext cx="1457325" cy="1143000"/>
          </a:xfrm>
          <a:prstGeom prst="rect">
            <a:avLst/>
          </a:prstGeom>
          <a:noFill/>
          <a:ln w="38100">
            <a:solidFill>
              <a:srgbClr val="003399"/>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5548" name="Text Box 12">
            <a:extLst>
              <a:ext uri="{FF2B5EF4-FFF2-40B4-BE49-F238E27FC236}">
                <a16:creationId xmlns:a16="http://schemas.microsoft.com/office/drawing/2014/main" id="{A102DB26-DE67-4982-89E0-5DFAE5643369}"/>
              </a:ext>
            </a:extLst>
          </p:cNvPr>
          <p:cNvSpPr txBox="1">
            <a:spLocks noChangeArrowheads="1"/>
          </p:cNvSpPr>
          <p:nvPr/>
        </p:nvSpPr>
        <p:spPr bwMode="auto">
          <a:xfrm>
            <a:off x="1706564" y="6524626"/>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FFFFFF"/>
              </a:solidFill>
              <a:effectLst/>
              <a:uLnTx/>
              <a:uFillTx/>
              <a:latin typeface="Eras Medium ITC" panose="020B0602030504020804" pitchFamily="34" charset="0"/>
              <a:ea typeface="+mn-ea"/>
              <a:cs typeface="+mn-cs"/>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7586" name="Picture 2" descr="Gb">
            <a:extLst>
              <a:ext uri="{FF2B5EF4-FFF2-40B4-BE49-F238E27FC236}">
                <a16:creationId xmlns:a16="http://schemas.microsoft.com/office/drawing/2014/main" id="{F3F070D5-94A9-4AD4-BF84-7B88A4D74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381000"/>
            <a:ext cx="72009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9634" name="Picture 2" descr="slide0029_image001B lynch suture">
            <a:extLst>
              <a:ext uri="{FF2B5EF4-FFF2-40B4-BE49-F238E27FC236}">
                <a16:creationId xmlns:a16="http://schemas.microsoft.com/office/drawing/2014/main" id="{7BE5A14A-DC80-4234-99AF-63C54A37EA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1" y="1033464"/>
            <a:ext cx="8486775" cy="544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D9FD71F5-D960-4354-BCE2-FCD5213FCFEB}"/>
              </a:ext>
            </a:extLst>
          </p:cNvPr>
          <p:cNvSpPr>
            <a:spLocks noGrp="1" noChangeArrowheads="1"/>
          </p:cNvSpPr>
          <p:nvPr>
            <p:ph type="body" idx="1"/>
          </p:nvPr>
        </p:nvSpPr>
        <p:spPr>
          <a:xfrm>
            <a:off x="1333500" y="1371600"/>
            <a:ext cx="9677400" cy="4953000"/>
          </a:xfrm>
          <a:noFill/>
        </p:spPr>
        <p:txBody>
          <a:bodyPr/>
          <a:lstStyle/>
          <a:p>
            <a:pPr marL="0" indent="0"/>
            <a:r>
              <a:rPr lang="en-US" altLang="en-US"/>
              <a:t>Tatalaksana  -  ABC ’s</a:t>
            </a:r>
            <a:endParaRPr lang="en-US" altLang="en-US" sz="4400"/>
          </a:p>
          <a:p>
            <a:pPr marL="0" indent="0"/>
            <a:endParaRPr lang="en-US" altLang="en-US" sz="800"/>
          </a:p>
          <a:p>
            <a:pPr marL="0" indent="0"/>
            <a:endParaRPr lang="en-US" altLang="en-US" sz="800"/>
          </a:p>
          <a:p>
            <a:pPr lvl="1" algn="ctr">
              <a:buFontTx/>
              <a:buNone/>
            </a:pPr>
            <a:endParaRPr lang="en-US" altLang="en-US" sz="800">
              <a:solidFill>
                <a:schemeClr val="tx2"/>
              </a:solidFill>
              <a:latin typeface="Arial Rounded MT Bold" panose="020F0704030504030204" pitchFamily="34" charset="0"/>
            </a:endParaRPr>
          </a:p>
          <a:p>
            <a:pPr lvl="1" algn="ctr">
              <a:buFontTx/>
              <a:buNone/>
            </a:pPr>
            <a:r>
              <a:rPr lang="en-US" altLang="en-US" sz="5000"/>
              <a:t>PASTIKAN bahwa anda siap untuk melakukan resusitasi!!!!</a:t>
            </a:r>
            <a:endParaRPr lang="en-US" altLang="en-US" sz="5100"/>
          </a:p>
          <a:p>
            <a:pPr lvl="1">
              <a:buFontTx/>
              <a:buNone/>
            </a:pPr>
            <a:endParaRPr lang="en-US" altLang="en-US" sz="1500"/>
          </a:p>
          <a:p>
            <a:pPr lvl="1">
              <a:buFontTx/>
              <a:buNone/>
            </a:pPr>
            <a:endParaRPr lang="en-US" altLang="en-US" sz="1500"/>
          </a:p>
          <a:p>
            <a:pPr lvl="1"/>
            <a:r>
              <a:rPr lang="en-US" altLang="en-US"/>
              <a:t>Pertimbangkan perlunya bantuan orang yang lebih ahli</a:t>
            </a:r>
          </a:p>
        </p:txBody>
      </p:sp>
      <p:sp>
        <p:nvSpPr>
          <p:cNvPr id="70659" name="Line 3">
            <a:extLst>
              <a:ext uri="{FF2B5EF4-FFF2-40B4-BE49-F238E27FC236}">
                <a16:creationId xmlns:a16="http://schemas.microsoft.com/office/drawing/2014/main" id="{19CAFE9E-FFAF-4198-BB62-7E3644882198}"/>
              </a:ext>
            </a:extLst>
          </p:cNvPr>
          <p:cNvSpPr>
            <a:spLocks noChangeShapeType="1"/>
          </p:cNvSpPr>
          <p:nvPr/>
        </p:nvSpPr>
        <p:spPr bwMode="auto">
          <a:xfrm>
            <a:off x="4914900" y="1981200"/>
            <a:ext cx="914400"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0660" name="Rectangle 4">
            <a:extLst>
              <a:ext uri="{FF2B5EF4-FFF2-40B4-BE49-F238E27FC236}">
                <a16:creationId xmlns:a16="http://schemas.microsoft.com/office/drawing/2014/main" id="{4CF47C16-9259-4352-961A-AA3B42FA41A0}"/>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6" name="Rectangle 4">
            <a:extLst>
              <a:ext uri="{FF2B5EF4-FFF2-40B4-BE49-F238E27FC236}">
                <a16:creationId xmlns:a16="http://schemas.microsoft.com/office/drawing/2014/main" id="{1A5F3A69-2A6C-4B33-AACE-0ACAAA1B5CE1}"/>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Text Box 2">
            <a:extLst>
              <a:ext uri="{FF2B5EF4-FFF2-40B4-BE49-F238E27FC236}">
                <a16:creationId xmlns:a16="http://schemas.microsoft.com/office/drawing/2014/main" id="{577FCE69-1A2E-4884-9777-FE39DFD4FFC3}"/>
              </a:ext>
            </a:extLst>
          </p:cNvPr>
          <p:cNvSpPr txBox="1">
            <a:spLocks noChangeArrowheads="1"/>
          </p:cNvSpPr>
          <p:nvPr/>
        </p:nvSpPr>
        <p:spPr bwMode="auto">
          <a:xfrm>
            <a:off x="4881563" y="0"/>
            <a:ext cx="19288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0" u="none" strike="noStrike" kern="1200" cap="none" spc="0" normalizeH="0" baseline="0" noProof="0">
                <a:ln>
                  <a:noFill/>
                </a:ln>
                <a:solidFill>
                  <a:srgbClr val="FAFD00"/>
                </a:solidFill>
                <a:effectLst/>
                <a:uLnTx/>
                <a:uFillTx/>
                <a:latin typeface="Times New Roman" panose="02020603050405020304" pitchFamily="18" charset="0"/>
                <a:ea typeface="SimSun" panose="02010600030101010101" pitchFamily="2" charset="-122"/>
                <a:cs typeface="+mn-cs"/>
              </a:rPr>
              <a:t>ATONIA UTERI</a:t>
            </a:r>
            <a:endParaRPr kumimoji="0" lang="en-US" altLang="en-US" sz="2400" b="1" i="0" u="none" strike="noStrike" kern="1200" cap="none" spc="0" normalizeH="0" baseline="0" noProof="0">
              <a:ln>
                <a:noFill/>
              </a:ln>
              <a:solidFill>
                <a:srgbClr val="FAFD00"/>
              </a:solidFill>
              <a:effectLst/>
              <a:uLnTx/>
              <a:uFillTx/>
              <a:latin typeface="Arial" panose="020B0604020202020204" pitchFamily="34" charset="0"/>
              <a:ea typeface="+mn-ea"/>
              <a:cs typeface="+mn-cs"/>
            </a:endParaRPr>
          </a:p>
        </p:txBody>
      </p:sp>
      <p:sp>
        <p:nvSpPr>
          <p:cNvPr id="71683" name="Text Box 3">
            <a:extLst>
              <a:ext uri="{FF2B5EF4-FFF2-40B4-BE49-F238E27FC236}">
                <a16:creationId xmlns:a16="http://schemas.microsoft.com/office/drawing/2014/main" id="{B4A58386-702D-4970-854F-7C57462376B6}"/>
              </a:ext>
            </a:extLst>
          </p:cNvPr>
          <p:cNvSpPr txBox="1">
            <a:spLocks noChangeArrowheads="1"/>
          </p:cNvSpPr>
          <p:nvPr/>
        </p:nvSpPr>
        <p:spPr bwMode="auto">
          <a:xfrm>
            <a:off x="2693989" y="404814"/>
            <a:ext cx="1285875" cy="5048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FAKTOR RISIKO</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684" name="Text Box 4">
            <a:extLst>
              <a:ext uri="{FF2B5EF4-FFF2-40B4-BE49-F238E27FC236}">
                <a16:creationId xmlns:a16="http://schemas.microsoft.com/office/drawing/2014/main" id="{59CCC6BA-A2A2-4ACB-A776-13C8C072B5FF}"/>
              </a:ext>
            </a:extLst>
          </p:cNvPr>
          <p:cNvSpPr txBox="1">
            <a:spLocks noChangeArrowheads="1"/>
          </p:cNvSpPr>
          <p:nvPr/>
        </p:nvSpPr>
        <p:spPr bwMode="auto">
          <a:xfrm>
            <a:off x="7229476" y="333375"/>
            <a:ext cx="1414463" cy="5032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TANDA VITAL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Hb</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685" name="Text Box 5">
            <a:extLst>
              <a:ext uri="{FF2B5EF4-FFF2-40B4-BE49-F238E27FC236}">
                <a16:creationId xmlns:a16="http://schemas.microsoft.com/office/drawing/2014/main" id="{78C7DF06-7A11-4A5F-9C29-DEC74D63C14B}"/>
              </a:ext>
            </a:extLst>
          </p:cNvPr>
          <p:cNvSpPr txBox="1">
            <a:spLocks noChangeArrowheads="1"/>
          </p:cNvSpPr>
          <p:nvPr/>
        </p:nvSpPr>
        <p:spPr bwMode="auto">
          <a:xfrm>
            <a:off x="3827463" y="1125538"/>
            <a:ext cx="3600450" cy="1371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defRPr sz="4400">
                <a:solidFill>
                  <a:schemeClr val="tx1"/>
                </a:solidFill>
                <a:latin typeface="Times New Roman" panose="02020603050405020304" pitchFamily="18" charset="0"/>
              </a:defRPr>
            </a:lvl1pPr>
            <a:lvl2pPr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endPar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KOMUNIKASI DAN OBSERVASI</a:t>
            </a: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MASASE UTERUS DAN KOMPRESI BIMANUAL</a:t>
            </a: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PASANG INFUS RL / NaCl</a:t>
            </a: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OKSITOSIN 10 IU / IM ATAU 20 IU / 500 CC </a:t>
            </a: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CAIRAN CEPAT</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686" name="Text Box 6">
            <a:extLst>
              <a:ext uri="{FF2B5EF4-FFF2-40B4-BE49-F238E27FC236}">
                <a16:creationId xmlns:a16="http://schemas.microsoft.com/office/drawing/2014/main" id="{6874665D-BCCE-495D-B976-32E667F6DDA0}"/>
              </a:ext>
            </a:extLst>
          </p:cNvPr>
          <p:cNvSpPr txBox="1">
            <a:spLocks noChangeArrowheads="1"/>
          </p:cNvSpPr>
          <p:nvPr/>
        </p:nvSpPr>
        <p:spPr bwMode="auto">
          <a:xfrm>
            <a:off x="8040689" y="2420939"/>
            <a:ext cx="2916237" cy="15128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defRPr sz="4400">
                <a:solidFill>
                  <a:schemeClr val="tx1"/>
                </a:solidFill>
                <a:latin typeface="Times New Roman" panose="02020603050405020304" pitchFamily="18" charset="0"/>
              </a:defRPr>
            </a:lvl1pPr>
            <a:lvl2pPr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IDENTIFIKASI FAKTOR LAIN; JIKA LASERASI </a:t>
            </a:r>
            <a:r>
              <a:rPr kumimoji="0" lang="en-US" altLang="zh-CN" sz="14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a:t>
            </a: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JAHIT</a:t>
            </a: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KOSONGKAN KANDUNG KENCING</a:t>
            </a: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TRANSFUSI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687" name="Text Box 7">
            <a:extLst>
              <a:ext uri="{FF2B5EF4-FFF2-40B4-BE49-F238E27FC236}">
                <a16:creationId xmlns:a16="http://schemas.microsoft.com/office/drawing/2014/main" id="{7C8F5FC0-12A2-450E-8286-F79E3BCFC5D3}"/>
              </a:ext>
            </a:extLst>
          </p:cNvPr>
          <p:cNvSpPr txBox="1">
            <a:spLocks noChangeArrowheads="1"/>
          </p:cNvSpPr>
          <p:nvPr/>
        </p:nvSpPr>
        <p:spPr bwMode="auto">
          <a:xfrm>
            <a:off x="3665539" y="2997200"/>
            <a:ext cx="3857625" cy="3429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PERDARAHAN TERUS BERLANGSUNG</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688" name="Text Box 8">
            <a:extLst>
              <a:ext uri="{FF2B5EF4-FFF2-40B4-BE49-F238E27FC236}">
                <a16:creationId xmlns:a16="http://schemas.microsoft.com/office/drawing/2014/main" id="{181A0079-488A-43DE-A300-89DA3C7904E0}"/>
              </a:ext>
            </a:extLst>
          </p:cNvPr>
          <p:cNvSpPr txBox="1">
            <a:spLocks noChangeArrowheads="1"/>
          </p:cNvSpPr>
          <p:nvPr/>
        </p:nvSpPr>
        <p:spPr bwMode="auto">
          <a:xfrm>
            <a:off x="3827463" y="3644900"/>
            <a:ext cx="3600450" cy="1143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342900" indent="-342900" algn="ctr">
              <a:defRPr sz="4400">
                <a:solidFill>
                  <a:schemeClr val="tx1"/>
                </a:solidFill>
                <a:latin typeface="Times New Roman" panose="02020603050405020304" pitchFamily="18" charset="0"/>
              </a:defRPr>
            </a:lvl1pPr>
            <a:lvl2pPr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KOMPRESI BIMANUAL</a:t>
            </a:r>
          </a:p>
          <a:p>
            <a:pPr marL="457200" marR="0" lvl="1"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METHERGIN</a:t>
            </a:r>
          </a:p>
          <a:p>
            <a:pPr marL="457200" marR="0" lvl="1"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PROSTAGLANDIN          REKTAL : MISOPROSTOL 800 MIKROGR</a:t>
            </a:r>
          </a:p>
          <a:p>
            <a:pPr marL="457200" marR="0" lvl="1"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KOMPRESI AORTA ABDOMINALIS</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689" name="Text Box 9">
            <a:extLst>
              <a:ext uri="{FF2B5EF4-FFF2-40B4-BE49-F238E27FC236}">
                <a16:creationId xmlns:a16="http://schemas.microsoft.com/office/drawing/2014/main" id="{2454A2AB-FA27-4A20-A5D4-A2AB97D56E44}"/>
              </a:ext>
            </a:extLst>
          </p:cNvPr>
          <p:cNvSpPr txBox="1">
            <a:spLocks noChangeArrowheads="1"/>
          </p:cNvSpPr>
          <p:nvPr/>
        </p:nvSpPr>
        <p:spPr bwMode="auto">
          <a:xfrm>
            <a:off x="3665539" y="5084763"/>
            <a:ext cx="3857625" cy="3429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PERDARAHAN TERUS BERLANGSUNG</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690" name="Text Box 10">
            <a:extLst>
              <a:ext uri="{FF2B5EF4-FFF2-40B4-BE49-F238E27FC236}">
                <a16:creationId xmlns:a16="http://schemas.microsoft.com/office/drawing/2014/main" id="{FBCAB411-8686-41EE-86FE-779C27ADC245}"/>
              </a:ext>
            </a:extLst>
          </p:cNvPr>
          <p:cNvSpPr txBox="1">
            <a:spLocks noChangeArrowheads="1"/>
          </p:cNvSpPr>
          <p:nvPr/>
        </p:nvSpPr>
        <p:spPr bwMode="auto">
          <a:xfrm>
            <a:off x="4267200" y="5715000"/>
            <a:ext cx="2571750" cy="914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lstStyle>
            <a:lvl1pPr algn="ctr">
              <a:defRPr sz="4400">
                <a:solidFill>
                  <a:schemeClr val="tx1"/>
                </a:solidFill>
                <a:latin typeface="Times New Roman" panose="02020603050405020304" pitchFamily="18" charset="0"/>
              </a:defRPr>
            </a:lvl1pPr>
            <a:lvl2pPr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TAMPON &amp; Persiapan operasi</a:t>
            </a: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LIGASI, B-lynch</a:t>
            </a:r>
          </a:p>
          <a:p>
            <a:pPr marL="0" marR="0" lvl="0" indent="0" algn="l" defTabSz="914400" rtl="0" eaLnBrk="1" fontAlgn="base" latinLnBrk="0" hangingPunct="1">
              <a:lnSpc>
                <a:spcPct val="100000"/>
              </a:lnSpc>
              <a:spcBef>
                <a:spcPct val="0"/>
              </a:spcBef>
              <a:spcAft>
                <a:spcPct val="0"/>
              </a:spcAft>
              <a:buClrTx/>
              <a:buSzTx/>
              <a:buFont typeface="Symbol" panose="05050102010706020507" pitchFamily="18" charset="2"/>
              <a:buChar char="·"/>
              <a:tabLst/>
              <a:defRPr/>
            </a:pPr>
            <a:r>
              <a:rPr kumimoji="0" lang="en-US" altLang="zh-CN" sz="1200" b="0" i="0" u="none" strike="noStrike" kern="1200" cap="none" spc="0" normalizeH="0" baseline="0" noProof="0">
                <a:ln>
                  <a:noFill/>
                </a:ln>
                <a:solidFill>
                  <a:srgbClr val="FFFFFF"/>
                </a:solidFill>
                <a:effectLst/>
                <a:uLnTx/>
                <a:uFillTx/>
                <a:latin typeface="Times New Roman" panose="02020603050405020304" pitchFamily="18" charset="0"/>
                <a:ea typeface="SimSun" panose="02010600030101010101" pitchFamily="2" charset="-122"/>
                <a:cs typeface="+mn-cs"/>
              </a:rPr>
              <a:t>HISTEREKTOMI</a:t>
            </a:r>
            <a:endParaRPr kumimoji="0" lang="en-US" altLang="en-US"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71691" name="Line 11">
            <a:extLst>
              <a:ext uri="{FF2B5EF4-FFF2-40B4-BE49-F238E27FC236}">
                <a16:creationId xmlns:a16="http://schemas.microsoft.com/office/drawing/2014/main" id="{8BD89161-B452-4978-8394-865B49C0CE0B}"/>
              </a:ext>
            </a:extLst>
          </p:cNvPr>
          <p:cNvSpPr>
            <a:spLocks noChangeShapeType="1"/>
          </p:cNvSpPr>
          <p:nvPr/>
        </p:nvSpPr>
        <p:spPr bwMode="auto">
          <a:xfrm>
            <a:off x="4313238" y="620713"/>
            <a:ext cx="2443162" cy="0"/>
          </a:xfrm>
          <a:prstGeom prst="line">
            <a:avLst/>
          </a:prstGeom>
          <a:noFill/>
          <a:ln w="9525">
            <a:solidFill>
              <a:schemeClr val="tx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692" name="Line 14">
            <a:extLst>
              <a:ext uri="{FF2B5EF4-FFF2-40B4-BE49-F238E27FC236}">
                <a16:creationId xmlns:a16="http://schemas.microsoft.com/office/drawing/2014/main" id="{6BB04B1D-AE7A-4D05-8FFE-61202AF30833}"/>
              </a:ext>
            </a:extLst>
          </p:cNvPr>
          <p:cNvSpPr>
            <a:spLocks noChangeShapeType="1"/>
          </p:cNvSpPr>
          <p:nvPr/>
        </p:nvSpPr>
        <p:spPr bwMode="auto">
          <a:xfrm>
            <a:off x="7553325" y="3141663"/>
            <a:ext cx="51435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693" name="Line 19">
            <a:extLst>
              <a:ext uri="{FF2B5EF4-FFF2-40B4-BE49-F238E27FC236}">
                <a16:creationId xmlns:a16="http://schemas.microsoft.com/office/drawing/2014/main" id="{EFA1668D-6B18-4DC9-B32B-223B92050AD2}"/>
              </a:ext>
            </a:extLst>
          </p:cNvPr>
          <p:cNvSpPr>
            <a:spLocks noChangeShapeType="1"/>
          </p:cNvSpPr>
          <p:nvPr/>
        </p:nvSpPr>
        <p:spPr bwMode="auto">
          <a:xfrm>
            <a:off x="5638800" y="304800"/>
            <a:ext cx="0" cy="83820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694" name="Line 20">
            <a:extLst>
              <a:ext uri="{FF2B5EF4-FFF2-40B4-BE49-F238E27FC236}">
                <a16:creationId xmlns:a16="http://schemas.microsoft.com/office/drawing/2014/main" id="{82AE9146-08B6-47E5-BE72-AE727890D693}"/>
              </a:ext>
            </a:extLst>
          </p:cNvPr>
          <p:cNvSpPr>
            <a:spLocks noChangeShapeType="1"/>
          </p:cNvSpPr>
          <p:nvPr/>
        </p:nvSpPr>
        <p:spPr bwMode="auto">
          <a:xfrm>
            <a:off x="5638800" y="2514600"/>
            <a:ext cx="0" cy="38100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695" name="Line 21">
            <a:extLst>
              <a:ext uri="{FF2B5EF4-FFF2-40B4-BE49-F238E27FC236}">
                <a16:creationId xmlns:a16="http://schemas.microsoft.com/office/drawing/2014/main" id="{8C56CBA1-DE59-4CB9-BCDE-445CE9AEC6EC}"/>
              </a:ext>
            </a:extLst>
          </p:cNvPr>
          <p:cNvSpPr>
            <a:spLocks noChangeShapeType="1"/>
          </p:cNvSpPr>
          <p:nvPr/>
        </p:nvSpPr>
        <p:spPr bwMode="auto">
          <a:xfrm>
            <a:off x="5638800" y="3352800"/>
            <a:ext cx="0" cy="22860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696" name="Line 23">
            <a:extLst>
              <a:ext uri="{FF2B5EF4-FFF2-40B4-BE49-F238E27FC236}">
                <a16:creationId xmlns:a16="http://schemas.microsoft.com/office/drawing/2014/main" id="{BDEED1F8-575D-41E2-A6F4-EB96B6497C23}"/>
              </a:ext>
            </a:extLst>
          </p:cNvPr>
          <p:cNvSpPr>
            <a:spLocks noChangeShapeType="1"/>
          </p:cNvSpPr>
          <p:nvPr/>
        </p:nvSpPr>
        <p:spPr bwMode="auto">
          <a:xfrm>
            <a:off x="5638800" y="4800600"/>
            <a:ext cx="0" cy="22860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697" name="Line 24">
            <a:extLst>
              <a:ext uri="{FF2B5EF4-FFF2-40B4-BE49-F238E27FC236}">
                <a16:creationId xmlns:a16="http://schemas.microsoft.com/office/drawing/2014/main" id="{3963B810-18FA-4503-A67B-792DC73014BE}"/>
              </a:ext>
            </a:extLst>
          </p:cNvPr>
          <p:cNvSpPr>
            <a:spLocks noChangeShapeType="1"/>
          </p:cNvSpPr>
          <p:nvPr/>
        </p:nvSpPr>
        <p:spPr bwMode="auto">
          <a:xfrm>
            <a:off x="5638800" y="5410200"/>
            <a:ext cx="0" cy="22860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698" name="Text Box 25">
            <a:extLst>
              <a:ext uri="{FF2B5EF4-FFF2-40B4-BE49-F238E27FC236}">
                <a16:creationId xmlns:a16="http://schemas.microsoft.com/office/drawing/2014/main" id="{EA9866AF-2273-4062-B10A-A81EFB927093}"/>
              </a:ext>
            </a:extLst>
          </p:cNvPr>
          <p:cNvSpPr txBox="1">
            <a:spLocks noChangeArrowheads="1"/>
          </p:cNvSpPr>
          <p:nvPr/>
        </p:nvSpPr>
        <p:spPr bwMode="auto">
          <a:xfrm>
            <a:off x="8229600" y="5029201"/>
            <a:ext cx="2514600" cy="652463"/>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TRANSFUSI</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PERIKSA FAKTOR PEMBEKUAN</a:t>
            </a:r>
          </a:p>
          <a:p>
            <a:pPr marL="0" marR="0" lvl="0" indent="0" algn="l" defTabSz="914400" rtl="0" eaLnBrk="0" fontAlgn="base" latinLnBrk="0" hangingPunct="0">
              <a:lnSpc>
                <a:spcPct val="100000"/>
              </a:lnSpc>
              <a:spcBef>
                <a:spcPct val="0"/>
              </a:spcBef>
              <a:spcAft>
                <a:spcPct val="0"/>
              </a:spcAft>
              <a:buClrTx/>
              <a:buSzTx/>
              <a:buFontTx/>
              <a:buChar char="•"/>
              <a:tabLst/>
              <a:defRPr/>
            </a:pPr>
            <a:r>
              <a:rPr kumimoji="0" lang="en-US" altLang="en-US" sz="1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INFORMED CONSENT</a:t>
            </a:r>
          </a:p>
        </p:txBody>
      </p:sp>
      <p:sp>
        <p:nvSpPr>
          <p:cNvPr id="71699" name="Line 26">
            <a:extLst>
              <a:ext uri="{FF2B5EF4-FFF2-40B4-BE49-F238E27FC236}">
                <a16:creationId xmlns:a16="http://schemas.microsoft.com/office/drawing/2014/main" id="{B5F15D42-8790-48F8-958D-4C2354EAA1C1}"/>
              </a:ext>
            </a:extLst>
          </p:cNvPr>
          <p:cNvSpPr>
            <a:spLocks noChangeShapeType="1"/>
          </p:cNvSpPr>
          <p:nvPr/>
        </p:nvSpPr>
        <p:spPr bwMode="auto">
          <a:xfrm>
            <a:off x="7543800" y="5257800"/>
            <a:ext cx="685800" cy="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1700" name="Text Box 27">
            <a:extLst>
              <a:ext uri="{FF2B5EF4-FFF2-40B4-BE49-F238E27FC236}">
                <a16:creationId xmlns:a16="http://schemas.microsoft.com/office/drawing/2014/main" id="{264B733F-8FE2-4A7D-BD5F-71CC1DFDA2BE}"/>
              </a:ext>
            </a:extLst>
          </p:cNvPr>
          <p:cNvSpPr txBox="1">
            <a:spLocks noChangeArrowheads="1"/>
          </p:cNvSpPr>
          <p:nvPr/>
        </p:nvSpPr>
        <p:spPr bwMode="auto">
          <a:xfrm>
            <a:off x="8443914" y="5994400"/>
            <a:ext cx="1023937" cy="287338"/>
          </a:xfrm>
          <a:prstGeom prst="rect">
            <a:avLst/>
          </a:prstGeom>
          <a:noFill/>
          <a:ln w="12700">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TRANSFUSI</a:t>
            </a:r>
          </a:p>
        </p:txBody>
      </p:sp>
      <p:sp>
        <p:nvSpPr>
          <p:cNvPr id="71701" name="Line 28">
            <a:extLst>
              <a:ext uri="{FF2B5EF4-FFF2-40B4-BE49-F238E27FC236}">
                <a16:creationId xmlns:a16="http://schemas.microsoft.com/office/drawing/2014/main" id="{1797F896-8A84-45DE-8423-31878C00337C}"/>
              </a:ext>
            </a:extLst>
          </p:cNvPr>
          <p:cNvSpPr>
            <a:spLocks noChangeShapeType="1"/>
          </p:cNvSpPr>
          <p:nvPr/>
        </p:nvSpPr>
        <p:spPr bwMode="auto">
          <a:xfrm>
            <a:off x="6858000" y="6096000"/>
            <a:ext cx="1524000" cy="0"/>
          </a:xfrm>
          <a:prstGeom prst="line">
            <a:avLst/>
          </a:prstGeom>
          <a:noFill/>
          <a:ln w="127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B1B2150-F06F-4238-83B8-50FEA7B567CE}"/>
              </a:ext>
            </a:extLst>
          </p:cNvPr>
          <p:cNvSpPr>
            <a:spLocks noGrp="1"/>
          </p:cNvSpPr>
          <p:nvPr>
            <p:ph type="title"/>
          </p:nvPr>
        </p:nvSpPr>
        <p:spPr/>
        <p:txBody>
          <a:bodyPr/>
          <a:lstStyle/>
          <a:p>
            <a:pPr lvl="0"/>
            <a:r>
              <a:rPr lang="en-US"/>
              <a:t>Diagnosis dengan USG</a:t>
            </a:r>
            <a:endParaRPr lang="en-GB"/>
          </a:p>
        </p:txBody>
      </p:sp>
      <p:pic>
        <p:nvPicPr>
          <p:cNvPr id="3" name="Picture 2">
            <a:extLst>
              <a:ext uri="{FF2B5EF4-FFF2-40B4-BE49-F238E27FC236}">
                <a16:creationId xmlns:a16="http://schemas.microsoft.com/office/drawing/2014/main" id="{D1C9029C-7EA2-44EE-87FA-2AB8CA842C1A}"/>
              </a:ext>
            </a:extLst>
          </p:cNvPr>
          <p:cNvPicPr/>
          <p:nvPr/>
        </p:nvPicPr>
        <p:blipFill rotWithShape="1">
          <a:blip r:embed="rId2"/>
          <a:srcRect t="15385"/>
          <a:stretch/>
        </p:blipFill>
        <p:spPr>
          <a:xfrm>
            <a:off x="0" y="1055076"/>
            <a:ext cx="12192000" cy="5802923"/>
          </a:xfrm>
          <a:prstGeom prst="rect">
            <a:avLst/>
          </a:prstGeom>
        </p:spPr>
      </p:pic>
      <p:sp>
        <p:nvSpPr>
          <p:cNvPr id="4" name="TextBox 3">
            <a:extLst>
              <a:ext uri="{FF2B5EF4-FFF2-40B4-BE49-F238E27FC236}">
                <a16:creationId xmlns:a16="http://schemas.microsoft.com/office/drawing/2014/main" id="{5E8891DD-2AC8-4382-82D8-555EFFCFE684}"/>
              </a:ext>
            </a:extLst>
          </p:cNvPr>
          <p:cNvSpPr txBox="1"/>
          <p:nvPr/>
        </p:nvSpPr>
        <p:spPr>
          <a:xfrm>
            <a:off x="2965014" y="224079"/>
            <a:ext cx="6544099" cy="830997"/>
          </a:xfrm>
          <a:prstGeom prst="rect">
            <a:avLst/>
          </a:prstGeom>
          <a:noFill/>
        </p:spPr>
        <p:txBody>
          <a:bodyPr wrap="none" rtlCol="0">
            <a:spAutoFit/>
          </a:bodyPr>
          <a:lstStyle/>
          <a:p>
            <a:r>
              <a:rPr lang="en-US" sz="4800" dirty="0"/>
              <a:t>DIAGNOSIS DENGAN USG</a:t>
            </a:r>
            <a:endParaRPr lang="en-ID" sz="4800" dirty="0"/>
          </a:p>
        </p:txBody>
      </p:sp>
    </p:spTree>
    <p:extLst>
      <p:ext uri="{BB962C8B-B14F-4D97-AF65-F5344CB8AC3E}">
        <p14:creationId xmlns:p14="http://schemas.microsoft.com/office/powerpoint/2010/main" val="3029888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23C8048-6DD2-4119-A4C8-364579FB09E8}"/>
              </a:ext>
            </a:extLst>
          </p:cNvPr>
          <p:cNvSpPr>
            <a:spLocks noGrp="1" noChangeArrowheads="1"/>
          </p:cNvSpPr>
          <p:nvPr>
            <p:ph type="body" idx="1"/>
          </p:nvPr>
        </p:nvSpPr>
        <p:spPr>
          <a:xfrm>
            <a:off x="1638300" y="1600200"/>
            <a:ext cx="8763000" cy="655638"/>
          </a:xfrm>
          <a:noFill/>
        </p:spPr>
        <p:txBody>
          <a:bodyPr/>
          <a:lstStyle/>
          <a:p>
            <a:pPr algn="ctr"/>
            <a:r>
              <a:rPr lang="en-US" altLang="en-US"/>
              <a:t>Management  -  Evolution</a:t>
            </a:r>
            <a:endParaRPr lang="en-US" altLang="en-US" sz="5400"/>
          </a:p>
        </p:txBody>
      </p:sp>
      <p:sp>
        <p:nvSpPr>
          <p:cNvPr id="72707" name="Rectangle 3">
            <a:extLst>
              <a:ext uri="{FF2B5EF4-FFF2-40B4-BE49-F238E27FC236}">
                <a16:creationId xmlns:a16="http://schemas.microsoft.com/office/drawing/2014/main" id="{118B8A75-FD9B-47B8-907D-FB911FB88418}"/>
              </a:ext>
            </a:extLst>
          </p:cNvPr>
          <p:cNvSpPr>
            <a:spLocks noChangeArrowheads="1"/>
          </p:cNvSpPr>
          <p:nvPr/>
        </p:nvSpPr>
        <p:spPr bwMode="auto">
          <a:xfrm>
            <a:off x="2641601" y="2881314"/>
            <a:ext cx="2343591" cy="14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sng" strike="noStrike" kern="1200" cap="none" spc="0" normalizeH="0" baseline="0" noProof="0">
                <a:ln>
                  <a:noFill/>
                </a:ln>
                <a:solidFill>
                  <a:srgbClr val="FAFD00"/>
                </a:solidFill>
                <a:effectLst/>
                <a:uLnTx/>
                <a:uFillTx/>
                <a:latin typeface="Times New Roman" panose="02020603050405020304" pitchFamily="18" charset="0"/>
                <a:ea typeface="+mn-ea"/>
                <a:cs typeface="+mn-cs"/>
              </a:rPr>
              <a:t>P</a:t>
            </a:r>
            <a:r>
              <a:rPr kumimoji="0" lang="en-US" altLang="en-US" sz="3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anic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sng" strike="noStrike" kern="1200" cap="none" spc="0" normalizeH="0" baseline="0" noProof="0">
                <a:ln>
                  <a:noFill/>
                </a:ln>
                <a:solidFill>
                  <a:srgbClr val="FAFD00"/>
                </a:solidFill>
                <a:effectLst/>
                <a:uLnTx/>
                <a:uFillTx/>
                <a:latin typeface="Times New Roman" panose="02020603050405020304" pitchFamily="18" charset="0"/>
                <a:ea typeface="+mn-ea"/>
                <a:cs typeface="+mn-cs"/>
              </a:rPr>
              <a:t>P</a:t>
            </a:r>
            <a:r>
              <a:rPr kumimoji="0" lang="en-US" altLang="en-US" sz="3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anic</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sng" strike="noStrike" kern="1200" cap="none" spc="0" normalizeH="0" baseline="0" noProof="0">
                <a:ln>
                  <a:noFill/>
                </a:ln>
                <a:solidFill>
                  <a:srgbClr val="FAFD00"/>
                </a:solidFill>
                <a:effectLst/>
                <a:uLnTx/>
                <a:uFillTx/>
                <a:latin typeface="Times New Roman" panose="02020603050405020304" pitchFamily="18" charset="0"/>
                <a:ea typeface="+mn-ea"/>
                <a:cs typeface="+mn-cs"/>
              </a:rPr>
              <a:t>H</a:t>
            </a:r>
            <a:r>
              <a:rPr kumimoji="0" lang="en-US" altLang="en-US" sz="3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ysterectomy</a:t>
            </a:r>
            <a:endParaRPr kumimoji="0" lang="en-US" alt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2708" name="Rectangle 4">
            <a:extLst>
              <a:ext uri="{FF2B5EF4-FFF2-40B4-BE49-F238E27FC236}">
                <a16:creationId xmlns:a16="http://schemas.microsoft.com/office/drawing/2014/main" id="{89561D12-2FAB-423D-899B-EC910E48E4BD}"/>
              </a:ext>
            </a:extLst>
          </p:cNvPr>
          <p:cNvSpPr>
            <a:spLocks noChangeArrowheads="1"/>
          </p:cNvSpPr>
          <p:nvPr/>
        </p:nvSpPr>
        <p:spPr bwMode="auto">
          <a:xfrm>
            <a:off x="7823201" y="4557714"/>
            <a:ext cx="2449389" cy="1474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sng" strike="noStrike" kern="1200" cap="none" spc="0" normalizeH="0" baseline="0" noProof="0">
                <a:ln>
                  <a:noFill/>
                </a:ln>
                <a:solidFill>
                  <a:srgbClr val="FAFD00"/>
                </a:solidFill>
                <a:effectLst/>
                <a:uLnTx/>
                <a:uFillTx/>
                <a:latin typeface="Times New Roman" panose="02020603050405020304" pitchFamily="18" charset="0"/>
                <a:ea typeface="+mn-ea"/>
                <a:cs typeface="+mn-cs"/>
              </a:rPr>
              <a:t>P</a:t>
            </a:r>
            <a:r>
              <a:rPr kumimoji="0" lang="en-US" altLang="en-US" sz="3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itocin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sng" strike="noStrike" kern="1200" cap="none" spc="0" normalizeH="0" baseline="0" noProof="0">
                <a:ln>
                  <a:noFill/>
                </a:ln>
                <a:solidFill>
                  <a:srgbClr val="FAFD00"/>
                </a:solidFill>
                <a:effectLst/>
                <a:uLnTx/>
                <a:uFillTx/>
                <a:latin typeface="Times New Roman" panose="02020603050405020304" pitchFamily="18" charset="0"/>
                <a:ea typeface="+mn-ea"/>
                <a:cs typeface="+mn-cs"/>
              </a:rPr>
              <a:t>P</a:t>
            </a:r>
            <a:r>
              <a:rPr kumimoji="0" lang="en-US" altLang="en-US" sz="3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rostaglandins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000" b="0" i="0" u="sng" strike="noStrike" kern="1200" cap="none" spc="0" normalizeH="0" baseline="0" noProof="0">
                <a:ln>
                  <a:noFill/>
                </a:ln>
                <a:solidFill>
                  <a:srgbClr val="FAFD00"/>
                </a:solidFill>
                <a:effectLst/>
                <a:uLnTx/>
                <a:uFillTx/>
                <a:latin typeface="Times New Roman" panose="02020603050405020304" pitchFamily="18" charset="0"/>
                <a:ea typeface="+mn-ea"/>
                <a:cs typeface="+mn-cs"/>
              </a:rPr>
              <a:t>H</a:t>
            </a:r>
            <a:r>
              <a:rPr kumimoji="0" lang="en-US" altLang="en-US" sz="3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appiness</a:t>
            </a:r>
            <a:endParaRPr kumimoji="0" lang="en-US" altLang="en-US" sz="4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aphicFrame>
        <p:nvGraphicFramePr>
          <p:cNvPr id="72709" name="Object 5">
            <a:hlinkClick r:id="" action="ppaction://ole?verb=0"/>
            <a:extLst>
              <a:ext uri="{FF2B5EF4-FFF2-40B4-BE49-F238E27FC236}">
                <a16:creationId xmlns:a16="http://schemas.microsoft.com/office/drawing/2014/main" id="{F37ADB90-2A36-47C3-BD06-E6A8A1F3A8F8}"/>
              </a:ext>
            </a:extLst>
          </p:cNvPr>
          <p:cNvGraphicFramePr>
            <a:graphicFrameLocks/>
          </p:cNvGraphicFramePr>
          <p:nvPr/>
        </p:nvGraphicFramePr>
        <p:xfrm>
          <a:off x="3556001" y="4481514"/>
          <a:ext cx="4106863" cy="1538287"/>
        </p:xfrm>
        <a:graphic>
          <a:graphicData uri="http://schemas.openxmlformats.org/presentationml/2006/ole">
            <mc:AlternateContent xmlns:mc="http://schemas.openxmlformats.org/markup-compatibility/2006">
              <mc:Choice xmlns:v="urn:schemas-microsoft-com:vml" Requires="v">
                <p:oleObj name="Clip" r:id="rId2" imgW="5478463" imgH="3902075" progId="MS_ClipArt_Gallery.5">
                  <p:embed/>
                </p:oleObj>
              </mc:Choice>
              <mc:Fallback>
                <p:oleObj name="Clip" r:id="rId2" imgW="5478463" imgH="3902075" progId="MS_ClipArt_Gallery.5">
                  <p:embed/>
                  <p:pic>
                    <p:nvPicPr>
                      <p:cNvPr id="72709" name="Object 5">
                        <a:hlinkClick r:id="" action="ppaction://ole?verb=0"/>
                        <a:extLst>
                          <a:ext uri="{FF2B5EF4-FFF2-40B4-BE49-F238E27FC236}">
                            <a16:creationId xmlns:a16="http://schemas.microsoft.com/office/drawing/2014/main" id="{F37ADB90-2A36-47C3-BD06-E6A8A1F3A8F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001" y="4481514"/>
                        <a:ext cx="4106863" cy="153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2710" name="Rectangle 6">
            <a:extLst>
              <a:ext uri="{FF2B5EF4-FFF2-40B4-BE49-F238E27FC236}">
                <a16:creationId xmlns:a16="http://schemas.microsoft.com/office/drawing/2014/main" id="{5F05511A-69EA-4326-94D2-E3371EDB4C46}"/>
              </a:ext>
            </a:extLst>
          </p:cNvPr>
          <p:cNvSpPr>
            <a:spLocks noChangeArrowheads="1"/>
          </p:cNvSpPr>
          <p:nvPr/>
        </p:nvSpPr>
        <p:spPr bwMode="auto">
          <a:xfrm>
            <a:off x="2857500" y="533400"/>
            <a:ext cx="3124200" cy="4572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8" name="Rectangle 4">
            <a:extLst>
              <a:ext uri="{FF2B5EF4-FFF2-40B4-BE49-F238E27FC236}">
                <a16:creationId xmlns:a16="http://schemas.microsoft.com/office/drawing/2014/main" id="{B3DC3645-3DBA-4509-BA18-064E9E61D4D1}"/>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5F8137BD-7852-4549-89FF-D90C292ACACE}"/>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id-ID" altLang="en-US"/>
            </a:br>
            <a:r>
              <a:rPr lang="id-ID" altLang="en-US"/>
              <a:t>HEMOSTASIS</a:t>
            </a:r>
            <a:endParaRPr lang="en-ID" altLang="en-US"/>
          </a:p>
        </p:txBody>
      </p:sp>
      <p:sp>
        <p:nvSpPr>
          <p:cNvPr id="73731" name="Content Placeholder 2">
            <a:extLst>
              <a:ext uri="{FF2B5EF4-FFF2-40B4-BE49-F238E27FC236}">
                <a16:creationId xmlns:a16="http://schemas.microsoft.com/office/drawing/2014/main" id="{9F107808-7C89-4B2E-832B-D6F0BFCDF028}"/>
              </a:ext>
            </a:extLst>
          </p:cNvPr>
          <p:cNvSpPr>
            <a:spLocks noGrp="1" noChangeArrowheads="1"/>
          </p:cNvSpPr>
          <p:nvPr>
            <p:ph idx="1"/>
          </p:nvPr>
        </p:nvSpPr>
        <p:spPr>
          <a:xfrm>
            <a:off x="1714500" y="1690688"/>
            <a:ext cx="8743950" cy="5167312"/>
          </a:xfrm>
        </p:spPr>
        <p:txBody>
          <a:bodyPr/>
          <a:lstStyle/>
          <a:p>
            <a:r>
              <a:rPr lang="en-ID" altLang="en-US" sz="2400"/>
              <a:t>Help</a:t>
            </a:r>
          </a:p>
          <a:p>
            <a:r>
              <a:rPr lang="en-ID" altLang="en-US" sz="2400"/>
              <a:t>Ensure the cause and amount of blood loss</a:t>
            </a:r>
          </a:p>
          <a:p>
            <a:r>
              <a:rPr lang="en-ID" altLang="en-US" sz="2400"/>
              <a:t>Massage</a:t>
            </a:r>
          </a:p>
          <a:p>
            <a:r>
              <a:rPr lang="en-ID" altLang="en-US" sz="2400"/>
              <a:t>Oxytocin</a:t>
            </a:r>
          </a:p>
          <a:p>
            <a:r>
              <a:rPr lang="en-ID" altLang="en-US" sz="2400"/>
              <a:t>Shock treatment</a:t>
            </a:r>
          </a:p>
          <a:p>
            <a:r>
              <a:rPr lang="en-ID" altLang="en-US" sz="2400"/>
              <a:t>Tamponade</a:t>
            </a:r>
          </a:p>
          <a:p>
            <a:r>
              <a:rPr lang="en-ID" altLang="en-US" sz="2400"/>
              <a:t>Apply B lynch stitch</a:t>
            </a:r>
          </a:p>
          <a:p>
            <a:r>
              <a:rPr lang="en-ID" altLang="en-US" sz="2400"/>
              <a:t>Systemic vascular ligation</a:t>
            </a:r>
          </a:p>
          <a:p>
            <a:r>
              <a:rPr lang="en-ID" altLang="en-US" sz="2400"/>
              <a:t>Interventional radiology</a:t>
            </a:r>
          </a:p>
          <a:p>
            <a:r>
              <a:rPr lang="en-ID" altLang="en-US" sz="2400"/>
              <a:t>Subtotal hysterectomy</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4754" name="Group 2">
            <a:extLst>
              <a:ext uri="{FF2B5EF4-FFF2-40B4-BE49-F238E27FC236}">
                <a16:creationId xmlns:a16="http://schemas.microsoft.com/office/drawing/2014/main" id="{EFEA4A38-7E01-4414-A3C8-19913A36C774}"/>
              </a:ext>
            </a:extLst>
          </p:cNvPr>
          <p:cNvGrpSpPr>
            <a:grpSpLocks/>
          </p:cNvGrpSpPr>
          <p:nvPr/>
        </p:nvGrpSpPr>
        <p:grpSpPr bwMode="auto">
          <a:xfrm>
            <a:off x="3619501" y="2895601"/>
            <a:ext cx="3313113" cy="1787525"/>
            <a:chOff x="1924" y="1678"/>
            <a:chExt cx="2087" cy="1126"/>
          </a:xfrm>
        </p:grpSpPr>
        <p:sp>
          <p:nvSpPr>
            <p:cNvPr id="74890" name="Freeform 3">
              <a:extLst>
                <a:ext uri="{FF2B5EF4-FFF2-40B4-BE49-F238E27FC236}">
                  <a16:creationId xmlns:a16="http://schemas.microsoft.com/office/drawing/2014/main" id="{F601F458-16B4-4A50-A33C-974AFA7F40FA}"/>
                </a:ext>
              </a:extLst>
            </p:cNvPr>
            <p:cNvSpPr>
              <a:spLocks/>
            </p:cNvSpPr>
            <p:nvPr/>
          </p:nvSpPr>
          <p:spPr bwMode="auto">
            <a:xfrm>
              <a:off x="1924" y="1678"/>
              <a:ext cx="1289" cy="1101"/>
            </a:xfrm>
            <a:custGeom>
              <a:avLst/>
              <a:gdLst>
                <a:gd name="T0" fmla="*/ 0 w 1289"/>
                <a:gd name="T1" fmla="*/ 534 h 1101"/>
                <a:gd name="T2" fmla="*/ 151 w 1289"/>
                <a:gd name="T3" fmla="*/ 624 h 1101"/>
                <a:gd name="T4" fmla="*/ 212 w 1289"/>
                <a:gd name="T5" fmla="*/ 716 h 1101"/>
                <a:gd name="T6" fmla="*/ 264 w 1289"/>
                <a:gd name="T7" fmla="*/ 805 h 1101"/>
                <a:gd name="T8" fmla="*/ 336 w 1289"/>
                <a:gd name="T9" fmla="*/ 898 h 1101"/>
                <a:gd name="T10" fmla="*/ 405 w 1289"/>
                <a:gd name="T11" fmla="*/ 961 h 1101"/>
                <a:gd name="T12" fmla="*/ 496 w 1289"/>
                <a:gd name="T13" fmla="*/ 1015 h 1101"/>
                <a:gd name="T14" fmla="*/ 611 w 1289"/>
                <a:gd name="T15" fmla="*/ 1040 h 1101"/>
                <a:gd name="T16" fmla="*/ 711 w 1289"/>
                <a:gd name="T17" fmla="*/ 1044 h 1101"/>
                <a:gd name="T18" fmla="*/ 786 w 1289"/>
                <a:gd name="T19" fmla="*/ 1083 h 1101"/>
                <a:gd name="T20" fmla="*/ 861 w 1289"/>
                <a:gd name="T21" fmla="*/ 1100 h 1101"/>
                <a:gd name="T22" fmla="*/ 908 w 1289"/>
                <a:gd name="T23" fmla="*/ 1099 h 1101"/>
                <a:gd name="T24" fmla="*/ 953 w 1289"/>
                <a:gd name="T25" fmla="*/ 1086 h 1101"/>
                <a:gd name="T26" fmla="*/ 980 w 1289"/>
                <a:gd name="T27" fmla="*/ 1086 h 1101"/>
                <a:gd name="T28" fmla="*/ 1019 w 1289"/>
                <a:gd name="T29" fmla="*/ 1059 h 1101"/>
                <a:gd name="T30" fmla="*/ 1037 w 1289"/>
                <a:gd name="T31" fmla="*/ 1030 h 1101"/>
                <a:gd name="T32" fmla="*/ 1035 w 1289"/>
                <a:gd name="T33" fmla="*/ 1001 h 1101"/>
                <a:gd name="T34" fmla="*/ 972 w 1289"/>
                <a:gd name="T35" fmla="*/ 938 h 1101"/>
                <a:gd name="T36" fmla="*/ 886 w 1289"/>
                <a:gd name="T37" fmla="*/ 837 h 1101"/>
                <a:gd name="T38" fmla="*/ 1041 w 1289"/>
                <a:gd name="T39" fmla="*/ 999 h 1101"/>
                <a:gd name="T40" fmla="*/ 1058 w 1289"/>
                <a:gd name="T41" fmla="*/ 1023 h 1101"/>
                <a:gd name="T42" fmla="*/ 1108 w 1289"/>
                <a:gd name="T43" fmla="*/ 1024 h 1101"/>
                <a:gd name="T44" fmla="*/ 1135 w 1289"/>
                <a:gd name="T45" fmla="*/ 1002 h 1101"/>
                <a:gd name="T46" fmla="*/ 1168 w 1289"/>
                <a:gd name="T47" fmla="*/ 972 h 1101"/>
                <a:gd name="T48" fmla="*/ 1209 w 1289"/>
                <a:gd name="T49" fmla="*/ 930 h 1101"/>
                <a:gd name="T50" fmla="*/ 1226 w 1289"/>
                <a:gd name="T51" fmla="*/ 921 h 1101"/>
                <a:gd name="T52" fmla="*/ 1257 w 1289"/>
                <a:gd name="T53" fmla="*/ 907 h 1101"/>
                <a:gd name="T54" fmla="*/ 1288 w 1289"/>
                <a:gd name="T55" fmla="*/ 752 h 1101"/>
                <a:gd name="T56" fmla="*/ 1266 w 1289"/>
                <a:gd name="T57" fmla="*/ 518 h 1101"/>
                <a:gd name="T58" fmla="*/ 1244 w 1289"/>
                <a:gd name="T59" fmla="*/ 491 h 1101"/>
                <a:gd name="T60" fmla="*/ 1219 w 1289"/>
                <a:gd name="T61" fmla="*/ 428 h 1101"/>
                <a:gd name="T62" fmla="*/ 1205 w 1289"/>
                <a:gd name="T63" fmla="*/ 361 h 1101"/>
                <a:gd name="T64" fmla="*/ 1207 w 1289"/>
                <a:gd name="T65" fmla="*/ 308 h 1101"/>
                <a:gd name="T66" fmla="*/ 1184 w 1289"/>
                <a:gd name="T67" fmla="*/ 249 h 1101"/>
                <a:gd name="T68" fmla="*/ 1125 w 1289"/>
                <a:gd name="T69" fmla="*/ 190 h 1101"/>
                <a:gd name="T70" fmla="*/ 1046 w 1289"/>
                <a:gd name="T71" fmla="*/ 111 h 1101"/>
                <a:gd name="T72" fmla="*/ 1000 w 1289"/>
                <a:gd name="T73" fmla="*/ 70 h 1101"/>
                <a:gd name="T74" fmla="*/ 909 w 1289"/>
                <a:gd name="T75" fmla="*/ 49 h 1101"/>
                <a:gd name="T76" fmla="*/ 809 w 1289"/>
                <a:gd name="T77" fmla="*/ 37 h 1101"/>
                <a:gd name="T78" fmla="*/ 679 w 1289"/>
                <a:gd name="T79" fmla="*/ 32 h 1101"/>
                <a:gd name="T80" fmla="*/ 576 w 1289"/>
                <a:gd name="T81" fmla="*/ 15 h 1101"/>
                <a:gd name="T82" fmla="*/ 466 w 1289"/>
                <a:gd name="T83" fmla="*/ 40 h 1101"/>
                <a:gd name="T84" fmla="*/ 437 w 1289"/>
                <a:gd name="T85" fmla="*/ 64 h 1101"/>
                <a:gd name="T86" fmla="*/ 382 w 1289"/>
                <a:gd name="T87" fmla="*/ 60 h 1101"/>
                <a:gd name="T88" fmla="*/ 239 w 1289"/>
                <a:gd name="T89" fmla="*/ 0 h 1101"/>
                <a:gd name="T90" fmla="*/ 0 w 1289"/>
                <a:gd name="T91" fmla="*/ 534 h 110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289" h="1101">
                  <a:moveTo>
                    <a:pt x="0" y="534"/>
                  </a:moveTo>
                  <a:lnTo>
                    <a:pt x="151" y="624"/>
                  </a:lnTo>
                  <a:lnTo>
                    <a:pt x="212" y="716"/>
                  </a:lnTo>
                  <a:lnTo>
                    <a:pt x="264" y="805"/>
                  </a:lnTo>
                  <a:lnTo>
                    <a:pt x="336" y="898"/>
                  </a:lnTo>
                  <a:lnTo>
                    <a:pt x="405" y="961"/>
                  </a:lnTo>
                  <a:lnTo>
                    <a:pt x="496" y="1015"/>
                  </a:lnTo>
                  <a:lnTo>
                    <a:pt x="611" y="1040"/>
                  </a:lnTo>
                  <a:lnTo>
                    <a:pt x="711" y="1044"/>
                  </a:lnTo>
                  <a:lnTo>
                    <a:pt x="786" y="1083"/>
                  </a:lnTo>
                  <a:lnTo>
                    <a:pt x="861" y="1100"/>
                  </a:lnTo>
                  <a:lnTo>
                    <a:pt x="908" y="1099"/>
                  </a:lnTo>
                  <a:lnTo>
                    <a:pt x="953" y="1086"/>
                  </a:lnTo>
                  <a:lnTo>
                    <a:pt x="980" y="1086"/>
                  </a:lnTo>
                  <a:lnTo>
                    <a:pt x="1019" y="1059"/>
                  </a:lnTo>
                  <a:lnTo>
                    <a:pt x="1037" y="1030"/>
                  </a:lnTo>
                  <a:lnTo>
                    <a:pt x="1035" y="1001"/>
                  </a:lnTo>
                  <a:lnTo>
                    <a:pt x="972" y="938"/>
                  </a:lnTo>
                  <a:lnTo>
                    <a:pt x="886" y="837"/>
                  </a:lnTo>
                  <a:lnTo>
                    <a:pt x="1041" y="999"/>
                  </a:lnTo>
                  <a:lnTo>
                    <a:pt x="1058" y="1023"/>
                  </a:lnTo>
                  <a:lnTo>
                    <a:pt x="1108" y="1024"/>
                  </a:lnTo>
                  <a:lnTo>
                    <a:pt x="1135" y="1002"/>
                  </a:lnTo>
                  <a:lnTo>
                    <a:pt x="1168" y="972"/>
                  </a:lnTo>
                  <a:lnTo>
                    <a:pt x="1209" y="930"/>
                  </a:lnTo>
                  <a:lnTo>
                    <a:pt x="1226" y="921"/>
                  </a:lnTo>
                  <a:lnTo>
                    <a:pt x="1257" y="907"/>
                  </a:lnTo>
                  <a:lnTo>
                    <a:pt x="1288" y="752"/>
                  </a:lnTo>
                  <a:lnTo>
                    <a:pt x="1266" y="518"/>
                  </a:lnTo>
                  <a:lnTo>
                    <a:pt x="1244" y="491"/>
                  </a:lnTo>
                  <a:lnTo>
                    <a:pt x="1219" y="428"/>
                  </a:lnTo>
                  <a:lnTo>
                    <a:pt x="1205" y="361"/>
                  </a:lnTo>
                  <a:lnTo>
                    <a:pt x="1207" y="308"/>
                  </a:lnTo>
                  <a:lnTo>
                    <a:pt x="1184" y="249"/>
                  </a:lnTo>
                  <a:lnTo>
                    <a:pt x="1125" y="190"/>
                  </a:lnTo>
                  <a:lnTo>
                    <a:pt x="1046" y="111"/>
                  </a:lnTo>
                  <a:lnTo>
                    <a:pt x="1000" y="70"/>
                  </a:lnTo>
                  <a:lnTo>
                    <a:pt x="909" y="49"/>
                  </a:lnTo>
                  <a:lnTo>
                    <a:pt x="809" y="37"/>
                  </a:lnTo>
                  <a:lnTo>
                    <a:pt x="679" y="32"/>
                  </a:lnTo>
                  <a:lnTo>
                    <a:pt x="576" y="15"/>
                  </a:lnTo>
                  <a:lnTo>
                    <a:pt x="466" y="40"/>
                  </a:lnTo>
                  <a:lnTo>
                    <a:pt x="437" y="64"/>
                  </a:lnTo>
                  <a:lnTo>
                    <a:pt x="382" y="60"/>
                  </a:lnTo>
                  <a:lnTo>
                    <a:pt x="239" y="0"/>
                  </a:lnTo>
                  <a:lnTo>
                    <a:pt x="0" y="534"/>
                  </a:lnTo>
                </a:path>
              </a:pathLst>
            </a:custGeom>
            <a:solidFill>
              <a:srgbClr val="F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91" name="Freeform 4">
              <a:extLst>
                <a:ext uri="{FF2B5EF4-FFF2-40B4-BE49-F238E27FC236}">
                  <a16:creationId xmlns:a16="http://schemas.microsoft.com/office/drawing/2014/main" id="{665AF681-165C-4C28-A5B8-A23DDC83B726}"/>
                </a:ext>
              </a:extLst>
            </p:cNvPr>
            <p:cNvSpPr>
              <a:spLocks/>
            </p:cNvSpPr>
            <p:nvPr/>
          </p:nvSpPr>
          <p:spPr bwMode="auto">
            <a:xfrm>
              <a:off x="2422" y="2363"/>
              <a:ext cx="415" cy="329"/>
            </a:xfrm>
            <a:custGeom>
              <a:avLst/>
              <a:gdLst>
                <a:gd name="T0" fmla="*/ 414 w 415"/>
                <a:gd name="T1" fmla="*/ 0 h 329"/>
                <a:gd name="T2" fmla="*/ 199 w 415"/>
                <a:gd name="T3" fmla="*/ 128 h 329"/>
                <a:gd name="T4" fmla="*/ 56 w 415"/>
                <a:gd name="T5" fmla="*/ 265 h 329"/>
                <a:gd name="T6" fmla="*/ 0 w 415"/>
                <a:gd name="T7" fmla="*/ 328 h 32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15" h="329">
                  <a:moveTo>
                    <a:pt x="414" y="0"/>
                  </a:moveTo>
                  <a:lnTo>
                    <a:pt x="199" y="128"/>
                  </a:lnTo>
                  <a:lnTo>
                    <a:pt x="56" y="265"/>
                  </a:lnTo>
                  <a:lnTo>
                    <a:pt x="0" y="328"/>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92" name="Freeform 5">
              <a:extLst>
                <a:ext uri="{FF2B5EF4-FFF2-40B4-BE49-F238E27FC236}">
                  <a16:creationId xmlns:a16="http://schemas.microsoft.com/office/drawing/2014/main" id="{CD517FB7-6F88-4AA7-879F-969AF6578834}"/>
                </a:ext>
              </a:extLst>
            </p:cNvPr>
            <p:cNvSpPr>
              <a:spLocks/>
            </p:cNvSpPr>
            <p:nvPr/>
          </p:nvSpPr>
          <p:spPr bwMode="auto">
            <a:xfrm>
              <a:off x="2282" y="2128"/>
              <a:ext cx="732" cy="275"/>
            </a:xfrm>
            <a:custGeom>
              <a:avLst/>
              <a:gdLst>
                <a:gd name="T0" fmla="*/ 731 w 732"/>
                <a:gd name="T1" fmla="*/ 0 h 275"/>
                <a:gd name="T2" fmla="*/ 468 w 732"/>
                <a:gd name="T3" fmla="*/ 202 h 275"/>
                <a:gd name="T4" fmla="*/ 388 w 732"/>
                <a:gd name="T5" fmla="*/ 239 h 275"/>
                <a:gd name="T6" fmla="*/ 261 w 732"/>
                <a:gd name="T7" fmla="*/ 274 h 275"/>
                <a:gd name="T8" fmla="*/ 170 w 732"/>
                <a:gd name="T9" fmla="*/ 273 h 275"/>
                <a:gd name="T10" fmla="*/ 97 w 732"/>
                <a:gd name="T11" fmla="*/ 262 h 275"/>
                <a:gd name="T12" fmla="*/ 0 w 732"/>
                <a:gd name="T13" fmla="*/ 244 h 2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2" h="275">
                  <a:moveTo>
                    <a:pt x="731" y="0"/>
                  </a:moveTo>
                  <a:lnTo>
                    <a:pt x="468" y="202"/>
                  </a:lnTo>
                  <a:lnTo>
                    <a:pt x="388" y="239"/>
                  </a:lnTo>
                  <a:lnTo>
                    <a:pt x="261" y="274"/>
                  </a:lnTo>
                  <a:lnTo>
                    <a:pt x="170" y="273"/>
                  </a:lnTo>
                  <a:lnTo>
                    <a:pt x="97" y="262"/>
                  </a:lnTo>
                  <a:lnTo>
                    <a:pt x="0" y="24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93" name="Freeform 6">
              <a:extLst>
                <a:ext uri="{FF2B5EF4-FFF2-40B4-BE49-F238E27FC236}">
                  <a16:creationId xmlns:a16="http://schemas.microsoft.com/office/drawing/2014/main" id="{BF604DCB-26A2-456A-A223-8A2C3C1A50EC}"/>
                </a:ext>
              </a:extLst>
            </p:cNvPr>
            <p:cNvSpPr>
              <a:spLocks/>
            </p:cNvSpPr>
            <p:nvPr/>
          </p:nvSpPr>
          <p:spPr bwMode="auto">
            <a:xfrm>
              <a:off x="2675" y="2250"/>
              <a:ext cx="458" cy="475"/>
            </a:xfrm>
            <a:custGeom>
              <a:avLst/>
              <a:gdLst>
                <a:gd name="T0" fmla="*/ 289 w 458"/>
                <a:gd name="T1" fmla="*/ 457 h 475"/>
                <a:gd name="T2" fmla="*/ 321 w 458"/>
                <a:gd name="T3" fmla="*/ 474 h 475"/>
                <a:gd name="T4" fmla="*/ 375 w 458"/>
                <a:gd name="T5" fmla="*/ 473 h 475"/>
                <a:gd name="T6" fmla="*/ 411 w 458"/>
                <a:gd name="T7" fmla="*/ 451 h 475"/>
                <a:gd name="T8" fmla="*/ 437 w 458"/>
                <a:gd name="T9" fmla="*/ 426 h 475"/>
                <a:gd name="T10" fmla="*/ 450 w 458"/>
                <a:gd name="T11" fmla="*/ 393 h 475"/>
                <a:gd name="T12" fmla="*/ 457 w 458"/>
                <a:gd name="T13" fmla="*/ 360 h 475"/>
                <a:gd name="T14" fmla="*/ 452 w 458"/>
                <a:gd name="T15" fmla="*/ 330 h 475"/>
                <a:gd name="T16" fmla="*/ 361 w 458"/>
                <a:gd name="T17" fmla="*/ 234 h 475"/>
                <a:gd name="T18" fmla="*/ 269 w 458"/>
                <a:gd name="T19" fmla="*/ 155 h 475"/>
                <a:gd name="T20" fmla="*/ 198 w 458"/>
                <a:gd name="T21" fmla="*/ 87 h 475"/>
                <a:gd name="T22" fmla="*/ 125 w 458"/>
                <a:gd name="T23" fmla="*/ 13 h 475"/>
                <a:gd name="T24" fmla="*/ 64 w 458"/>
                <a:gd name="T25" fmla="*/ 0 h 475"/>
                <a:gd name="T26" fmla="*/ 38 w 458"/>
                <a:gd name="T27" fmla="*/ 9 h 475"/>
                <a:gd name="T28" fmla="*/ 10 w 458"/>
                <a:gd name="T29" fmla="*/ 30 h 475"/>
                <a:gd name="T30" fmla="*/ 0 w 458"/>
                <a:gd name="T31" fmla="*/ 61 h 475"/>
                <a:gd name="T32" fmla="*/ 0 w 458"/>
                <a:gd name="T33" fmla="*/ 97 h 475"/>
                <a:gd name="T34" fmla="*/ 37 w 458"/>
                <a:gd name="T35" fmla="*/ 150 h 475"/>
                <a:gd name="T36" fmla="*/ 101 w 458"/>
                <a:gd name="T37" fmla="*/ 193 h 475"/>
                <a:gd name="T38" fmla="*/ 134 w 458"/>
                <a:gd name="T39" fmla="*/ 239 h 475"/>
                <a:gd name="T40" fmla="*/ 177 w 458"/>
                <a:gd name="T41" fmla="*/ 286 h 475"/>
                <a:gd name="T42" fmla="*/ 213 w 458"/>
                <a:gd name="T43" fmla="*/ 350 h 475"/>
                <a:gd name="T44" fmla="*/ 263 w 458"/>
                <a:gd name="T45" fmla="*/ 419 h 475"/>
                <a:gd name="T46" fmla="*/ 289 w 458"/>
                <a:gd name="T47" fmla="*/ 457 h 4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58" h="475">
                  <a:moveTo>
                    <a:pt x="289" y="457"/>
                  </a:moveTo>
                  <a:lnTo>
                    <a:pt x="321" y="474"/>
                  </a:lnTo>
                  <a:lnTo>
                    <a:pt x="375" y="473"/>
                  </a:lnTo>
                  <a:lnTo>
                    <a:pt x="411" y="451"/>
                  </a:lnTo>
                  <a:lnTo>
                    <a:pt x="437" y="426"/>
                  </a:lnTo>
                  <a:lnTo>
                    <a:pt x="450" y="393"/>
                  </a:lnTo>
                  <a:lnTo>
                    <a:pt x="457" y="360"/>
                  </a:lnTo>
                  <a:lnTo>
                    <a:pt x="452" y="330"/>
                  </a:lnTo>
                  <a:lnTo>
                    <a:pt x="361" y="234"/>
                  </a:lnTo>
                  <a:lnTo>
                    <a:pt x="269" y="155"/>
                  </a:lnTo>
                  <a:lnTo>
                    <a:pt x="198" y="87"/>
                  </a:lnTo>
                  <a:lnTo>
                    <a:pt x="125" y="13"/>
                  </a:lnTo>
                  <a:lnTo>
                    <a:pt x="64" y="0"/>
                  </a:lnTo>
                  <a:lnTo>
                    <a:pt x="38" y="9"/>
                  </a:lnTo>
                  <a:lnTo>
                    <a:pt x="10" y="30"/>
                  </a:lnTo>
                  <a:lnTo>
                    <a:pt x="0" y="61"/>
                  </a:lnTo>
                  <a:lnTo>
                    <a:pt x="0" y="97"/>
                  </a:lnTo>
                  <a:lnTo>
                    <a:pt x="37" y="150"/>
                  </a:lnTo>
                  <a:lnTo>
                    <a:pt x="101" y="193"/>
                  </a:lnTo>
                  <a:lnTo>
                    <a:pt x="134" y="239"/>
                  </a:lnTo>
                  <a:lnTo>
                    <a:pt x="177" y="286"/>
                  </a:lnTo>
                  <a:lnTo>
                    <a:pt x="213" y="350"/>
                  </a:lnTo>
                  <a:lnTo>
                    <a:pt x="263" y="419"/>
                  </a:lnTo>
                  <a:lnTo>
                    <a:pt x="289" y="457"/>
                  </a:lnTo>
                </a:path>
              </a:pathLst>
            </a:custGeom>
            <a:solidFill>
              <a:srgbClr val="F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94" name="Freeform 7">
              <a:extLst>
                <a:ext uri="{FF2B5EF4-FFF2-40B4-BE49-F238E27FC236}">
                  <a16:creationId xmlns:a16="http://schemas.microsoft.com/office/drawing/2014/main" id="{FEA361EE-85B5-4209-9E4E-5B2EA663DE41}"/>
                </a:ext>
              </a:extLst>
            </p:cNvPr>
            <p:cNvSpPr>
              <a:spLocks/>
            </p:cNvSpPr>
            <p:nvPr/>
          </p:nvSpPr>
          <p:spPr bwMode="auto">
            <a:xfrm>
              <a:off x="2692" y="2280"/>
              <a:ext cx="133" cy="120"/>
            </a:xfrm>
            <a:custGeom>
              <a:avLst/>
              <a:gdLst>
                <a:gd name="T0" fmla="*/ 125 w 133"/>
                <a:gd name="T1" fmla="*/ 42 h 120"/>
                <a:gd name="T2" fmla="*/ 132 w 133"/>
                <a:gd name="T3" fmla="*/ 65 h 120"/>
                <a:gd name="T4" fmla="*/ 114 w 133"/>
                <a:gd name="T5" fmla="*/ 95 h 120"/>
                <a:gd name="T6" fmla="*/ 87 w 133"/>
                <a:gd name="T7" fmla="*/ 119 h 120"/>
                <a:gd name="T8" fmla="*/ 43 w 133"/>
                <a:gd name="T9" fmla="*/ 99 h 120"/>
                <a:gd name="T10" fmla="*/ 21 w 133"/>
                <a:gd name="T11" fmla="*/ 83 h 120"/>
                <a:gd name="T12" fmla="*/ 0 w 133"/>
                <a:gd name="T13" fmla="*/ 58 h 120"/>
                <a:gd name="T14" fmla="*/ 6 w 133"/>
                <a:gd name="T15" fmla="*/ 25 h 120"/>
                <a:gd name="T16" fmla="*/ 15 w 133"/>
                <a:gd name="T17" fmla="*/ 11 h 120"/>
                <a:gd name="T18" fmla="*/ 40 w 133"/>
                <a:gd name="T19" fmla="*/ 1 h 120"/>
                <a:gd name="T20" fmla="*/ 66 w 133"/>
                <a:gd name="T21" fmla="*/ 0 h 120"/>
                <a:gd name="T22" fmla="*/ 125 w 133"/>
                <a:gd name="T23" fmla="*/ 42 h 12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3" h="120">
                  <a:moveTo>
                    <a:pt x="125" y="42"/>
                  </a:moveTo>
                  <a:lnTo>
                    <a:pt x="132" y="65"/>
                  </a:lnTo>
                  <a:lnTo>
                    <a:pt x="114" y="95"/>
                  </a:lnTo>
                  <a:lnTo>
                    <a:pt x="87" y="119"/>
                  </a:lnTo>
                  <a:lnTo>
                    <a:pt x="43" y="99"/>
                  </a:lnTo>
                  <a:lnTo>
                    <a:pt x="21" y="83"/>
                  </a:lnTo>
                  <a:lnTo>
                    <a:pt x="0" y="58"/>
                  </a:lnTo>
                  <a:lnTo>
                    <a:pt x="6" y="25"/>
                  </a:lnTo>
                  <a:lnTo>
                    <a:pt x="15" y="11"/>
                  </a:lnTo>
                  <a:lnTo>
                    <a:pt x="40" y="1"/>
                  </a:lnTo>
                  <a:lnTo>
                    <a:pt x="66" y="0"/>
                  </a:lnTo>
                  <a:lnTo>
                    <a:pt x="125" y="42"/>
                  </a:lnTo>
                </a:path>
              </a:pathLst>
            </a:custGeom>
            <a:solidFill>
              <a:srgbClr val="F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95" name="Freeform 8">
              <a:extLst>
                <a:ext uri="{FF2B5EF4-FFF2-40B4-BE49-F238E27FC236}">
                  <a16:creationId xmlns:a16="http://schemas.microsoft.com/office/drawing/2014/main" id="{B0F8DF52-430E-42F4-884A-7F90919D2A8F}"/>
                </a:ext>
              </a:extLst>
            </p:cNvPr>
            <p:cNvSpPr>
              <a:spLocks/>
            </p:cNvSpPr>
            <p:nvPr/>
          </p:nvSpPr>
          <p:spPr bwMode="auto">
            <a:xfrm>
              <a:off x="3092" y="2105"/>
              <a:ext cx="919" cy="572"/>
            </a:xfrm>
            <a:custGeom>
              <a:avLst/>
              <a:gdLst>
                <a:gd name="T0" fmla="*/ 57 w 919"/>
                <a:gd name="T1" fmla="*/ 257 h 572"/>
                <a:gd name="T2" fmla="*/ 102 w 919"/>
                <a:gd name="T3" fmla="*/ 281 h 572"/>
                <a:gd name="T4" fmla="*/ 207 w 919"/>
                <a:gd name="T5" fmla="*/ 328 h 572"/>
                <a:gd name="T6" fmla="*/ 312 w 919"/>
                <a:gd name="T7" fmla="*/ 367 h 572"/>
                <a:gd name="T8" fmla="*/ 360 w 919"/>
                <a:gd name="T9" fmla="*/ 382 h 572"/>
                <a:gd name="T10" fmla="*/ 395 w 919"/>
                <a:gd name="T11" fmla="*/ 394 h 572"/>
                <a:gd name="T12" fmla="*/ 467 w 919"/>
                <a:gd name="T13" fmla="*/ 426 h 572"/>
                <a:gd name="T14" fmla="*/ 546 w 919"/>
                <a:gd name="T15" fmla="*/ 466 h 572"/>
                <a:gd name="T16" fmla="*/ 605 w 919"/>
                <a:gd name="T17" fmla="*/ 491 h 572"/>
                <a:gd name="T18" fmla="*/ 652 w 919"/>
                <a:gd name="T19" fmla="*/ 510 h 572"/>
                <a:gd name="T20" fmla="*/ 744 w 919"/>
                <a:gd name="T21" fmla="*/ 541 h 572"/>
                <a:gd name="T22" fmla="*/ 810 w 919"/>
                <a:gd name="T23" fmla="*/ 562 h 572"/>
                <a:gd name="T24" fmla="*/ 868 w 919"/>
                <a:gd name="T25" fmla="*/ 571 h 572"/>
                <a:gd name="T26" fmla="*/ 894 w 919"/>
                <a:gd name="T27" fmla="*/ 562 h 572"/>
                <a:gd name="T28" fmla="*/ 906 w 919"/>
                <a:gd name="T29" fmla="*/ 541 h 572"/>
                <a:gd name="T30" fmla="*/ 916 w 919"/>
                <a:gd name="T31" fmla="*/ 517 h 572"/>
                <a:gd name="T32" fmla="*/ 918 w 919"/>
                <a:gd name="T33" fmla="*/ 484 h 572"/>
                <a:gd name="T34" fmla="*/ 883 w 919"/>
                <a:gd name="T35" fmla="*/ 441 h 572"/>
                <a:gd name="T36" fmla="*/ 812 w 919"/>
                <a:gd name="T37" fmla="*/ 403 h 572"/>
                <a:gd name="T38" fmla="*/ 729 w 919"/>
                <a:gd name="T39" fmla="*/ 363 h 572"/>
                <a:gd name="T40" fmla="*/ 676 w 919"/>
                <a:gd name="T41" fmla="*/ 333 h 572"/>
                <a:gd name="T42" fmla="*/ 622 w 919"/>
                <a:gd name="T43" fmla="*/ 301 h 572"/>
                <a:gd name="T44" fmla="*/ 554 w 919"/>
                <a:gd name="T45" fmla="*/ 272 h 572"/>
                <a:gd name="T46" fmla="*/ 480 w 919"/>
                <a:gd name="T47" fmla="*/ 235 h 572"/>
                <a:gd name="T48" fmla="*/ 426 w 919"/>
                <a:gd name="T49" fmla="*/ 198 h 572"/>
                <a:gd name="T50" fmla="*/ 338 w 919"/>
                <a:gd name="T51" fmla="*/ 146 h 572"/>
                <a:gd name="T52" fmla="*/ 248 w 919"/>
                <a:gd name="T53" fmla="*/ 89 h 572"/>
                <a:gd name="T54" fmla="*/ 172 w 919"/>
                <a:gd name="T55" fmla="*/ 41 h 572"/>
                <a:gd name="T56" fmla="*/ 89 w 919"/>
                <a:gd name="T57" fmla="*/ 0 h 572"/>
                <a:gd name="T58" fmla="*/ 0 w 919"/>
                <a:gd name="T59" fmla="*/ 213 h 572"/>
                <a:gd name="T60" fmla="*/ 57 w 919"/>
                <a:gd name="T61" fmla="*/ 257 h 5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19" h="572">
                  <a:moveTo>
                    <a:pt x="57" y="257"/>
                  </a:moveTo>
                  <a:lnTo>
                    <a:pt x="102" y="281"/>
                  </a:lnTo>
                  <a:lnTo>
                    <a:pt x="207" y="328"/>
                  </a:lnTo>
                  <a:lnTo>
                    <a:pt x="312" y="367"/>
                  </a:lnTo>
                  <a:lnTo>
                    <a:pt x="360" y="382"/>
                  </a:lnTo>
                  <a:lnTo>
                    <a:pt x="395" y="394"/>
                  </a:lnTo>
                  <a:lnTo>
                    <a:pt x="467" y="426"/>
                  </a:lnTo>
                  <a:lnTo>
                    <a:pt x="546" y="466"/>
                  </a:lnTo>
                  <a:lnTo>
                    <a:pt x="605" y="491"/>
                  </a:lnTo>
                  <a:lnTo>
                    <a:pt x="652" y="510"/>
                  </a:lnTo>
                  <a:lnTo>
                    <a:pt x="744" y="541"/>
                  </a:lnTo>
                  <a:lnTo>
                    <a:pt x="810" y="562"/>
                  </a:lnTo>
                  <a:lnTo>
                    <a:pt x="868" y="571"/>
                  </a:lnTo>
                  <a:lnTo>
                    <a:pt x="894" y="562"/>
                  </a:lnTo>
                  <a:lnTo>
                    <a:pt x="906" y="541"/>
                  </a:lnTo>
                  <a:lnTo>
                    <a:pt x="916" y="517"/>
                  </a:lnTo>
                  <a:lnTo>
                    <a:pt x="918" y="484"/>
                  </a:lnTo>
                  <a:lnTo>
                    <a:pt x="883" y="441"/>
                  </a:lnTo>
                  <a:lnTo>
                    <a:pt x="812" y="403"/>
                  </a:lnTo>
                  <a:lnTo>
                    <a:pt x="729" y="363"/>
                  </a:lnTo>
                  <a:lnTo>
                    <a:pt x="676" y="333"/>
                  </a:lnTo>
                  <a:lnTo>
                    <a:pt x="622" y="301"/>
                  </a:lnTo>
                  <a:lnTo>
                    <a:pt x="554" y="272"/>
                  </a:lnTo>
                  <a:lnTo>
                    <a:pt x="480" y="235"/>
                  </a:lnTo>
                  <a:lnTo>
                    <a:pt x="426" y="198"/>
                  </a:lnTo>
                  <a:lnTo>
                    <a:pt x="338" y="146"/>
                  </a:lnTo>
                  <a:lnTo>
                    <a:pt x="248" y="89"/>
                  </a:lnTo>
                  <a:lnTo>
                    <a:pt x="172" y="41"/>
                  </a:lnTo>
                  <a:lnTo>
                    <a:pt x="89" y="0"/>
                  </a:lnTo>
                  <a:lnTo>
                    <a:pt x="0" y="213"/>
                  </a:lnTo>
                  <a:lnTo>
                    <a:pt x="57" y="257"/>
                  </a:lnTo>
                </a:path>
              </a:pathLst>
            </a:custGeom>
            <a:solidFill>
              <a:srgbClr val="F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96" name="Freeform 9">
              <a:extLst>
                <a:ext uri="{FF2B5EF4-FFF2-40B4-BE49-F238E27FC236}">
                  <a16:creationId xmlns:a16="http://schemas.microsoft.com/office/drawing/2014/main" id="{3025A025-2456-42B5-9A4D-772DFD032FC7}"/>
                </a:ext>
              </a:extLst>
            </p:cNvPr>
            <p:cNvSpPr>
              <a:spLocks/>
            </p:cNvSpPr>
            <p:nvPr/>
          </p:nvSpPr>
          <p:spPr bwMode="auto">
            <a:xfrm>
              <a:off x="2633" y="2550"/>
              <a:ext cx="90" cy="171"/>
            </a:xfrm>
            <a:custGeom>
              <a:avLst/>
              <a:gdLst>
                <a:gd name="T0" fmla="*/ 0 w 90"/>
                <a:gd name="T1" fmla="*/ 170 h 171"/>
                <a:gd name="T2" fmla="*/ 14 w 90"/>
                <a:gd name="T3" fmla="*/ 115 h 171"/>
                <a:gd name="T4" fmla="*/ 31 w 90"/>
                <a:gd name="T5" fmla="*/ 73 h 171"/>
                <a:gd name="T6" fmla="*/ 66 w 90"/>
                <a:gd name="T7" fmla="*/ 22 h 171"/>
                <a:gd name="T8" fmla="*/ 89 w 90"/>
                <a:gd name="T9" fmla="*/ 0 h 17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 h="171">
                  <a:moveTo>
                    <a:pt x="0" y="170"/>
                  </a:moveTo>
                  <a:lnTo>
                    <a:pt x="14" y="115"/>
                  </a:lnTo>
                  <a:lnTo>
                    <a:pt x="31" y="73"/>
                  </a:lnTo>
                  <a:lnTo>
                    <a:pt x="66" y="22"/>
                  </a:lnTo>
                  <a:lnTo>
                    <a:pt x="89"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97" name="Freeform 10">
              <a:extLst>
                <a:ext uri="{FF2B5EF4-FFF2-40B4-BE49-F238E27FC236}">
                  <a16:creationId xmlns:a16="http://schemas.microsoft.com/office/drawing/2014/main" id="{23BB1B85-E301-4BE7-B197-E0BCDE96A38E}"/>
                </a:ext>
              </a:extLst>
            </p:cNvPr>
            <p:cNvSpPr>
              <a:spLocks/>
            </p:cNvSpPr>
            <p:nvPr/>
          </p:nvSpPr>
          <p:spPr bwMode="auto">
            <a:xfrm>
              <a:off x="2275" y="1748"/>
              <a:ext cx="71" cy="142"/>
            </a:xfrm>
            <a:custGeom>
              <a:avLst/>
              <a:gdLst>
                <a:gd name="T0" fmla="*/ 70 w 71"/>
                <a:gd name="T1" fmla="*/ 0 h 142"/>
                <a:gd name="T2" fmla="*/ 34 w 71"/>
                <a:gd name="T3" fmla="*/ 50 h 142"/>
                <a:gd name="T4" fmla="*/ 7 w 71"/>
                <a:gd name="T5" fmla="*/ 111 h 142"/>
                <a:gd name="T6" fmla="*/ 0 w 71"/>
                <a:gd name="T7" fmla="*/ 141 h 14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1" h="142">
                  <a:moveTo>
                    <a:pt x="70" y="0"/>
                  </a:moveTo>
                  <a:lnTo>
                    <a:pt x="34" y="50"/>
                  </a:lnTo>
                  <a:lnTo>
                    <a:pt x="7" y="111"/>
                  </a:lnTo>
                  <a:lnTo>
                    <a:pt x="0" y="1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98" name="Freeform 11">
              <a:extLst>
                <a:ext uri="{FF2B5EF4-FFF2-40B4-BE49-F238E27FC236}">
                  <a16:creationId xmlns:a16="http://schemas.microsoft.com/office/drawing/2014/main" id="{97EEAFBA-3CC5-49AB-B39D-7DCE86038DD2}"/>
                </a:ext>
              </a:extLst>
            </p:cNvPr>
            <p:cNvSpPr>
              <a:spLocks/>
            </p:cNvSpPr>
            <p:nvPr/>
          </p:nvSpPr>
          <p:spPr bwMode="auto">
            <a:xfrm>
              <a:off x="2597" y="2377"/>
              <a:ext cx="357" cy="427"/>
            </a:xfrm>
            <a:custGeom>
              <a:avLst/>
              <a:gdLst>
                <a:gd name="T0" fmla="*/ 231 w 357"/>
                <a:gd name="T1" fmla="*/ 424 h 427"/>
                <a:gd name="T2" fmla="*/ 184 w 357"/>
                <a:gd name="T3" fmla="*/ 395 h 427"/>
                <a:gd name="T4" fmla="*/ 149 w 357"/>
                <a:gd name="T5" fmla="*/ 350 h 427"/>
                <a:gd name="T6" fmla="*/ 127 w 357"/>
                <a:gd name="T7" fmla="*/ 288 h 427"/>
                <a:gd name="T8" fmla="*/ 130 w 357"/>
                <a:gd name="T9" fmla="*/ 254 h 427"/>
                <a:gd name="T10" fmla="*/ 129 w 357"/>
                <a:gd name="T11" fmla="*/ 225 h 427"/>
                <a:gd name="T12" fmla="*/ 94 w 357"/>
                <a:gd name="T13" fmla="*/ 192 h 427"/>
                <a:gd name="T14" fmla="*/ 48 w 357"/>
                <a:gd name="T15" fmla="*/ 145 h 427"/>
                <a:gd name="T16" fmla="*/ 5 w 357"/>
                <a:gd name="T17" fmla="*/ 96 h 427"/>
                <a:gd name="T18" fmla="*/ 0 w 357"/>
                <a:gd name="T19" fmla="*/ 61 h 427"/>
                <a:gd name="T20" fmla="*/ 18 w 357"/>
                <a:gd name="T21" fmla="*/ 21 h 427"/>
                <a:gd name="T22" fmla="*/ 42 w 357"/>
                <a:gd name="T23" fmla="*/ 0 h 427"/>
                <a:gd name="T24" fmla="*/ 80 w 357"/>
                <a:gd name="T25" fmla="*/ 4 h 427"/>
                <a:gd name="T26" fmla="*/ 115 w 357"/>
                <a:gd name="T27" fmla="*/ 23 h 427"/>
                <a:gd name="T28" fmla="*/ 176 w 357"/>
                <a:gd name="T29" fmla="*/ 65 h 427"/>
                <a:gd name="T30" fmla="*/ 218 w 357"/>
                <a:gd name="T31" fmla="*/ 114 h 427"/>
                <a:gd name="T32" fmla="*/ 252 w 357"/>
                <a:gd name="T33" fmla="*/ 166 h 427"/>
                <a:gd name="T34" fmla="*/ 328 w 357"/>
                <a:gd name="T35" fmla="*/ 266 h 427"/>
                <a:gd name="T36" fmla="*/ 356 w 357"/>
                <a:gd name="T37" fmla="*/ 324 h 427"/>
                <a:gd name="T38" fmla="*/ 345 w 357"/>
                <a:gd name="T39" fmla="*/ 378 h 427"/>
                <a:gd name="T40" fmla="*/ 326 w 357"/>
                <a:gd name="T41" fmla="*/ 403 h 427"/>
                <a:gd name="T42" fmla="*/ 300 w 357"/>
                <a:gd name="T43" fmla="*/ 417 h 427"/>
                <a:gd name="T44" fmla="*/ 266 w 357"/>
                <a:gd name="T45" fmla="*/ 426 h 427"/>
                <a:gd name="T46" fmla="*/ 231 w 357"/>
                <a:gd name="T47" fmla="*/ 424 h 4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57" h="427">
                  <a:moveTo>
                    <a:pt x="231" y="424"/>
                  </a:moveTo>
                  <a:lnTo>
                    <a:pt x="184" y="395"/>
                  </a:lnTo>
                  <a:lnTo>
                    <a:pt x="149" y="350"/>
                  </a:lnTo>
                  <a:lnTo>
                    <a:pt x="127" y="288"/>
                  </a:lnTo>
                  <a:lnTo>
                    <a:pt x="130" y="254"/>
                  </a:lnTo>
                  <a:lnTo>
                    <a:pt x="129" y="225"/>
                  </a:lnTo>
                  <a:lnTo>
                    <a:pt x="94" y="192"/>
                  </a:lnTo>
                  <a:lnTo>
                    <a:pt x="48" y="145"/>
                  </a:lnTo>
                  <a:lnTo>
                    <a:pt x="5" y="96"/>
                  </a:lnTo>
                  <a:lnTo>
                    <a:pt x="0" y="61"/>
                  </a:lnTo>
                  <a:lnTo>
                    <a:pt x="18" y="21"/>
                  </a:lnTo>
                  <a:lnTo>
                    <a:pt x="42" y="0"/>
                  </a:lnTo>
                  <a:lnTo>
                    <a:pt x="80" y="4"/>
                  </a:lnTo>
                  <a:lnTo>
                    <a:pt x="115" y="23"/>
                  </a:lnTo>
                  <a:lnTo>
                    <a:pt x="176" y="65"/>
                  </a:lnTo>
                  <a:lnTo>
                    <a:pt x="218" y="114"/>
                  </a:lnTo>
                  <a:lnTo>
                    <a:pt x="252" y="166"/>
                  </a:lnTo>
                  <a:lnTo>
                    <a:pt x="328" y="266"/>
                  </a:lnTo>
                  <a:lnTo>
                    <a:pt x="356" y="324"/>
                  </a:lnTo>
                  <a:lnTo>
                    <a:pt x="345" y="378"/>
                  </a:lnTo>
                  <a:lnTo>
                    <a:pt x="326" y="403"/>
                  </a:lnTo>
                  <a:lnTo>
                    <a:pt x="300" y="417"/>
                  </a:lnTo>
                  <a:lnTo>
                    <a:pt x="266" y="426"/>
                  </a:lnTo>
                  <a:lnTo>
                    <a:pt x="231" y="424"/>
                  </a:lnTo>
                </a:path>
              </a:pathLst>
            </a:custGeom>
            <a:solidFill>
              <a:srgbClr val="F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99" name="Freeform 12">
              <a:extLst>
                <a:ext uri="{FF2B5EF4-FFF2-40B4-BE49-F238E27FC236}">
                  <a16:creationId xmlns:a16="http://schemas.microsoft.com/office/drawing/2014/main" id="{0F19AD6C-DFBF-409D-9DB8-50C2E9F3D14A}"/>
                </a:ext>
              </a:extLst>
            </p:cNvPr>
            <p:cNvSpPr>
              <a:spLocks/>
            </p:cNvSpPr>
            <p:nvPr/>
          </p:nvSpPr>
          <p:spPr bwMode="auto">
            <a:xfrm>
              <a:off x="2619" y="2399"/>
              <a:ext cx="105" cy="94"/>
            </a:xfrm>
            <a:custGeom>
              <a:avLst/>
              <a:gdLst>
                <a:gd name="T0" fmla="*/ 104 w 105"/>
                <a:gd name="T1" fmla="*/ 36 h 94"/>
                <a:gd name="T2" fmla="*/ 91 w 105"/>
                <a:gd name="T3" fmla="*/ 67 h 94"/>
                <a:gd name="T4" fmla="*/ 66 w 105"/>
                <a:gd name="T5" fmla="*/ 93 h 94"/>
                <a:gd name="T6" fmla="*/ 28 w 105"/>
                <a:gd name="T7" fmla="*/ 78 h 94"/>
                <a:gd name="T8" fmla="*/ 6 w 105"/>
                <a:gd name="T9" fmla="*/ 58 h 94"/>
                <a:gd name="T10" fmla="*/ 0 w 105"/>
                <a:gd name="T11" fmla="*/ 18 h 94"/>
                <a:gd name="T12" fmla="*/ 19 w 105"/>
                <a:gd name="T13" fmla="*/ 2 h 94"/>
                <a:gd name="T14" fmla="*/ 40 w 105"/>
                <a:gd name="T15" fmla="*/ 0 h 94"/>
                <a:gd name="T16" fmla="*/ 67 w 105"/>
                <a:gd name="T17" fmla="*/ 2 h 94"/>
                <a:gd name="T18" fmla="*/ 96 w 105"/>
                <a:gd name="T19" fmla="*/ 19 h 94"/>
                <a:gd name="T20" fmla="*/ 104 w 105"/>
                <a:gd name="T21" fmla="*/ 36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5" h="94">
                  <a:moveTo>
                    <a:pt x="104" y="36"/>
                  </a:moveTo>
                  <a:lnTo>
                    <a:pt x="91" y="67"/>
                  </a:lnTo>
                  <a:lnTo>
                    <a:pt x="66" y="93"/>
                  </a:lnTo>
                  <a:lnTo>
                    <a:pt x="28" y="78"/>
                  </a:lnTo>
                  <a:lnTo>
                    <a:pt x="6" y="58"/>
                  </a:lnTo>
                  <a:lnTo>
                    <a:pt x="0" y="18"/>
                  </a:lnTo>
                  <a:lnTo>
                    <a:pt x="19" y="2"/>
                  </a:lnTo>
                  <a:lnTo>
                    <a:pt x="40" y="0"/>
                  </a:lnTo>
                  <a:lnTo>
                    <a:pt x="67" y="2"/>
                  </a:lnTo>
                  <a:lnTo>
                    <a:pt x="96" y="19"/>
                  </a:lnTo>
                  <a:lnTo>
                    <a:pt x="104" y="36"/>
                  </a:lnTo>
                </a:path>
              </a:pathLst>
            </a:custGeom>
            <a:solidFill>
              <a:srgbClr val="F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900" name="Freeform 13">
              <a:extLst>
                <a:ext uri="{FF2B5EF4-FFF2-40B4-BE49-F238E27FC236}">
                  <a16:creationId xmlns:a16="http://schemas.microsoft.com/office/drawing/2014/main" id="{0CFFC9A8-1752-49BF-BD89-4BA5CBB6E08F}"/>
                </a:ext>
              </a:extLst>
            </p:cNvPr>
            <p:cNvSpPr>
              <a:spLocks/>
            </p:cNvSpPr>
            <p:nvPr/>
          </p:nvSpPr>
          <p:spPr bwMode="auto">
            <a:xfrm>
              <a:off x="2759" y="2168"/>
              <a:ext cx="473" cy="422"/>
            </a:xfrm>
            <a:custGeom>
              <a:avLst/>
              <a:gdLst>
                <a:gd name="T0" fmla="*/ 353 w 473"/>
                <a:gd name="T1" fmla="*/ 417 h 422"/>
                <a:gd name="T2" fmla="*/ 392 w 473"/>
                <a:gd name="T3" fmla="*/ 421 h 422"/>
                <a:gd name="T4" fmla="*/ 425 w 473"/>
                <a:gd name="T5" fmla="*/ 413 h 422"/>
                <a:gd name="T6" fmla="*/ 446 w 473"/>
                <a:gd name="T7" fmla="*/ 389 h 422"/>
                <a:gd name="T8" fmla="*/ 467 w 473"/>
                <a:gd name="T9" fmla="*/ 355 h 422"/>
                <a:gd name="T10" fmla="*/ 472 w 473"/>
                <a:gd name="T11" fmla="*/ 300 h 422"/>
                <a:gd name="T12" fmla="*/ 465 w 473"/>
                <a:gd name="T13" fmla="*/ 253 h 422"/>
                <a:gd name="T14" fmla="*/ 424 w 473"/>
                <a:gd name="T15" fmla="*/ 197 h 422"/>
                <a:gd name="T16" fmla="*/ 303 w 473"/>
                <a:gd name="T17" fmla="*/ 122 h 422"/>
                <a:gd name="T18" fmla="*/ 218 w 473"/>
                <a:gd name="T19" fmla="*/ 58 h 422"/>
                <a:gd name="T20" fmla="*/ 124 w 473"/>
                <a:gd name="T21" fmla="*/ 13 h 422"/>
                <a:gd name="T22" fmla="*/ 76 w 473"/>
                <a:gd name="T23" fmla="*/ 0 h 422"/>
                <a:gd name="T24" fmla="*/ 33 w 473"/>
                <a:gd name="T25" fmla="*/ 5 h 422"/>
                <a:gd name="T26" fmla="*/ 0 w 473"/>
                <a:gd name="T27" fmla="*/ 45 h 422"/>
                <a:gd name="T28" fmla="*/ 1 w 473"/>
                <a:gd name="T29" fmla="*/ 96 h 422"/>
                <a:gd name="T30" fmla="*/ 41 w 473"/>
                <a:gd name="T31" fmla="*/ 140 h 422"/>
                <a:gd name="T32" fmla="*/ 117 w 473"/>
                <a:gd name="T33" fmla="*/ 193 h 422"/>
                <a:gd name="T34" fmla="*/ 184 w 473"/>
                <a:gd name="T35" fmla="*/ 249 h 422"/>
                <a:gd name="T36" fmla="*/ 240 w 473"/>
                <a:gd name="T37" fmla="*/ 318 h 422"/>
                <a:gd name="T38" fmla="*/ 307 w 473"/>
                <a:gd name="T39" fmla="*/ 380 h 422"/>
                <a:gd name="T40" fmla="*/ 353 w 473"/>
                <a:gd name="T41" fmla="*/ 417 h 4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73" h="422">
                  <a:moveTo>
                    <a:pt x="353" y="417"/>
                  </a:moveTo>
                  <a:lnTo>
                    <a:pt x="392" y="421"/>
                  </a:lnTo>
                  <a:lnTo>
                    <a:pt x="425" y="413"/>
                  </a:lnTo>
                  <a:lnTo>
                    <a:pt x="446" y="389"/>
                  </a:lnTo>
                  <a:lnTo>
                    <a:pt x="467" y="355"/>
                  </a:lnTo>
                  <a:lnTo>
                    <a:pt x="472" y="300"/>
                  </a:lnTo>
                  <a:lnTo>
                    <a:pt x="465" y="253"/>
                  </a:lnTo>
                  <a:lnTo>
                    <a:pt x="424" y="197"/>
                  </a:lnTo>
                  <a:lnTo>
                    <a:pt x="303" y="122"/>
                  </a:lnTo>
                  <a:lnTo>
                    <a:pt x="218" y="58"/>
                  </a:lnTo>
                  <a:lnTo>
                    <a:pt x="124" y="13"/>
                  </a:lnTo>
                  <a:lnTo>
                    <a:pt x="76" y="0"/>
                  </a:lnTo>
                  <a:lnTo>
                    <a:pt x="33" y="5"/>
                  </a:lnTo>
                  <a:lnTo>
                    <a:pt x="0" y="45"/>
                  </a:lnTo>
                  <a:lnTo>
                    <a:pt x="1" y="96"/>
                  </a:lnTo>
                  <a:lnTo>
                    <a:pt x="41" y="140"/>
                  </a:lnTo>
                  <a:lnTo>
                    <a:pt x="117" y="193"/>
                  </a:lnTo>
                  <a:lnTo>
                    <a:pt x="184" y="249"/>
                  </a:lnTo>
                  <a:lnTo>
                    <a:pt x="240" y="318"/>
                  </a:lnTo>
                  <a:lnTo>
                    <a:pt x="307" y="380"/>
                  </a:lnTo>
                  <a:lnTo>
                    <a:pt x="353" y="417"/>
                  </a:lnTo>
                </a:path>
              </a:pathLst>
            </a:custGeom>
            <a:solidFill>
              <a:srgbClr val="F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901" name="Freeform 14">
              <a:extLst>
                <a:ext uri="{FF2B5EF4-FFF2-40B4-BE49-F238E27FC236}">
                  <a16:creationId xmlns:a16="http://schemas.microsoft.com/office/drawing/2014/main" id="{F3959A13-D249-4ECD-8887-0BF3D14BE8D4}"/>
                </a:ext>
              </a:extLst>
            </p:cNvPr>
            <p:cNvSpPr>
              <a:spLocks/>
            </p:cNvSpPr>
            <p:nvPr/>
          </p:nvSpPr>
          <p:spPr bwMode="auto">
            <a:xfrm>
              <a:off x="2782" y="2188"/>
              <a:ext cx="135" cy="127"/>
            </a:xfrm>
            <a:custGeom>
              <a:avLst/>
              <a:gdLst>
                <a:gd name="T0" fmla="*/ 85 w 135"/>
                <a:gd name="T1" fmla="*/ 126 h 127"/>
                <a:gd name="T2" fmla="*/ 39 w 135"/>
                <a:gd name="T3" fmla="*/ 107 h 127"/>
                <a:gd name="T4" fmla="*/ 0 w 135"/>
                <a:gd name="T5" fmla="*/ 73 h 127"/>
                <a:gd name="T6" fmla="*/ 0 w 135"/>
                <a:gd name="T7" fmla="*/ 39 h 127"/>
                <a:gd name="T8" fmla="*/ 30 w 135"/>
                <a:gd name="T9" fmla="*/ 4 h 127"/>
                <a:gd name="T10" fmla="*/ 56 w 135"/>
                <a:gd name="T11" fmla="*/ 0 h 127"/>
                <a:gd name="T12" fmla="*/ 84 w 135"/>
                <a:gd name="T13" fmla="*/ 5 h 127"/>
                <a:gd name="T14" fmla="*/ 120 w 135"/>
                <a:gd name="T15" fmla="*/ 18 h 127"/>
                <a:gd name="T16" fmla="*/ 134 w 135"/>
                <a:gd name="T17" fmla="*/ 45 h 127"/>
                <a:gd name="T18" fmla="*/ 118 w 135"/>
                <a:gd name="T19" fmla="*/ 105 h 127"/>
                <a:gd name="T20" fmla="*/ 85 w 135"/>
                <a:gd name="T21" fmla="*/ 126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5" h="127">
                  <a:moveTo>
                    <a:pt x="85" y="126"/>
                  </a:moveTo>
                  <a:lnTo>
                    <a:pt x="39" y="107"/>
                  </a:lnTo>
                  <a:lnTo>
                    <a:pt x="0" y="73"/>
                  </a:lnTo>
                  <a:lnTo>
                    <a:pt x="0" y="39"/>
                  </a:lnTo>
                  <a:lnTo>
                    <a:pt x="30" y="4"/>
                  </a:lnTo>
                  <a:lnTo>
                    <a:pt x="56" y="0"/>
                  </a:lnTo>
                  <a:lnTo>
                    <a:pt x="84" y="5"/>
                  </a:lnTo>
                  <a:lnTo>
                    <a:pt x="120" y="18"/>
                  </a:lnTo>
                  <a:lnTo>
                    <a:pt x="134" y="45"/>
                  </a:lnTo>
                  <a:lnTo>
                    <a:pt x="118" y="105"/>
                  </a:lnTo>
                  <a:lnTo>
                    <a:pt x="85" y="126"/>
                  </a:lnTo>
                </a:path>
              </a:pathLst>
            </a:custGeom>
            <a:solidFill>
              <a:srgbClr val="F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902" name="Freeform 15">
              <a:extLst>
                <a:ext uri="{FF2B5EF4-FFF2-40B4-BE49-F238E27FC236}">
                  <a16:creationId xmlns:a16="http://schemas.microsoft.com/office/drawing/2014/main" id="{E2AA4B23-F784-4CBF-B110-A9935310FAFD}"/>
                </a:ext>
              </a:extLst>
            </p:cNvPr>
            <p:cNvSpPr>
              <a:spLocks/>
            </p:cNvSpPr>
            <p:nvPr/>
          </p:nvSpPr>
          <p:spPr bwMode="auto">
            <a:xfrm>
              <a:off x="2635" y="1709"/>
              <a:ext cx="626" cy="707"/>
            </a:xfrm>
            <a:custGeom>
              <a:avLst/>
              <a:gdLst>
                <a:gd name="T0" fmla="*/ 616 w 626"/>
                <a:gd name="T1" fmla="*/ 412 h 707"/>
                <a:gd name="T2" fmla="*/ 603 w 626"/>
                <a:gd name="T3" fmla="*/ 487 h 707"/>
                <a:gd name="T4" fmla="*/ 612 w 626"/>
                <a:gd name="T5" fmla="*/ 543 h 707"/>
                <a:gd name="T6" fmla="*/ 621 w 626"/>
                <a:gd name="T7" fmla="*/ 612 h 707"/>
                <a:gd name="T8" fmla="*/ 611 w 626"/>
                <a:gd name="T9" fmla="*/ 680 h 707"/>
                <a:gd name="T10" fmla="*/ 593 w 626"/>
                <a:gd name="T11" fmla="*/ 699 h 707"/>
                <a:gd name="T12" fmla="*/ 567 w 626"/>
                <a:gd name="T13" fmla="*/ 706 h 707"/>
                <a:gd name="T14" fmla="*/ 534 w 626"/>
                <a:gd name="T15" fmla="*/ 696 h 707"/>
                <a:gd name="T16" fmla="*/ 501 w 626"/>
                <a:gd name="T17" fmla="*/ 671 h 707"/>
                <a:gd name="T18" fmla="*/ 473 w 626"/>
                <a:gd name="T19" fmla="*/ 648 h 707"/>
                <a:gd name="T20" fmla="*/ 444 w 626"/>
                <a:gd name="T21" fmla="*/ 606 h 707"/>
                <a:gd name="T22" fmla="*/ 412 w 626"/>
                <a:gd name="T23" fmla="*/ 523 h 707"/>
                <a:gd name="T24" fmla="*/ 404 w 626"/>
                <a:gd name="T25" fmla="*/ 469 h 707"/>
                <a:gd name="T26" fmla="*/ 401 w 626"/>
                <a:gd name="T27" fmla="*/ 429 h 707"/>
                <a:gd name="T28" fmla="*/ 337 w 626"/>
                <a:gd name="T29" fmla="*/ 407 h 707"/>
                <a:gd name="T30" fmla="*/ 278 w 626"/>
                <a:gd name="T31" fmla="*/ 388 h 707"/>
                <a:gd name="T32" fmla="*/ 197 w 626"/>
                <a:gd name="T33" fmla="*/ 345 h 707"/>
                <a:gd name="T34" fmla="*/ 152 w 626"/>
                <a:gd name="T35" fmla="*/ 312 h 707"/>
                <a:gd name="T36" fmla="*/ 104 w 626"/>
                <a:gd name="T37" fmla="*/ 283 h 707"/>
                <a:gd name="T38" fmla="*/ 63 w 626"/>
                <a:gd name="T39" fmla="*/ 236 h 707"/>
                <a:gd name="T40" fmla="*/ 35 w 626"/>
                <a:gd name="T41" fmla="*/ 197 h 707"/>
                <a:gd name="T42" fmla="*/ 19 w 626"/>
                <a:gd name="T43" fmla="*/ 140 h 707"/>
                <a:gd name="T44" fmla="*/ 4 w 626"/>
                <a:gd name="T45" fmla="*/ 86 h 707"/>
                <a:gd name="T46" fmla="*/ 0 w 626"/>
                <a:gd name="T47" fmla="*/ 36 h 707"/>
                <a:gd name="T48" fmla="*/ 1 w 626"/>
                <a:gd name="T49" fmla="*/ 0 h 707"/>
                <a:gd name="T50" fmla="*/ 75 w 626"/>
                <a:gd name="T51" fmla="*/ 1 h 707"/>
                <a:gd name="T52" fmla="*/ 145 w 626"/>
                <a:gd name="T53" fmla="*/ 12 h 707"/>
                <a:gd name="T54" fmla="*/ 252 w 626"/>
                <a:gd name="T55" fmla="*/ 27 h 707"/>
                <a:gd name="T56" fmla="*/ 300 w 626"/>
                <a:gd name="T57" fmla="*/ 41 h 707"/>
                <a:gd name="T58" fmla="*/ 362 w 626"/>
                <a:gd name="T59" fmla="*/ 95 h 707"/>
                <a:gd name="T60" fmla="*/ 453 w 626"/>
                <a:gd name="T61" fmla="*/ 162 h 707"/>
                <a:gd name="T62" fmla="*/ 569 w 626"/>
                <a:gd name="T63" fmla="*/ 247 h 707"/>
                <a:gd name="T64" fmla="*/ 619 w 626"/>
                <a:gd name="T65" fmla="*/ 301 h 707"/>
                <a:gd name="T66" fmla="*/ 625 w 626"/>
                <a:gd name="T67" fmla="*/ 363 h 707"/>
                <a:gd name="T68" fmla="*/ 616 w 626"/>
                <a:gd name="T69" fmla="*/ 412 h 7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626" h="707">
                  <a:moveTo>
                    <a:pt x="616" y="412"/>
                  </a:moveTo>
                  <a:lnTo>
                    <a:pt x="603" y="487"/>
                  </a:lnTo>
                  <a:lnTo>
                    <a:pt x="612" y="543"/>
                  </a:lnTo>
                  <a:lnTo>
                    <a:pt x="621" y="612"/>
                  </a:lnTo>
                  <a:lnTo>
                    <a:pt x="611" y="680"/>
                  </a:lnTo>
                  <a:lnTo>
                    <a:pt x="593" y="699"/>
                  </a:lnTo>
                  <a:lnTo>
                    <a:pt x="567" y="706"/>
                  </a:lnTo>
                  <a:lnTo>
                    <a:pt x="534" y="696"/>
                  </a:lnTo>
                  <a:lnTo>
                    <a:pt x="501" y="671"/>
                  </a:lnTo>
                  <a:lnTo>
                    <a:pt x="473" y="648"/>
                  </a:lnTo>
                  <a:lnTo>
                    <a:pt x="444" y="606"/>
                  </a:lnTo>
                  <a:lnTo>
                    <a:pt x="412" y="523"/>
                  </a:lnTo>
                  <a:lnTo>
                    <a:pt x="404" y="469"/>
                  </a:lnTo>
                  <a:lnTo>
                    <a:pt x="401" y="429"/>
                  </a:lnTo>
                  <a:lnTo>
                    <a:pt x="337" y="407"/>
                  </a:lnTo>
                  <a:lnTo>
                    <a:pt x="278" y="388"/>
                  </a:lnTo>
                  <a:lnTo>
                    <a:pt x="197" y="345"/>
                  </a:lnTo>
                  <a:lnTo>
                    <a:pt x="152" y="312"/>
                  </a:lnTo>
                  <a:lnTo>
                    <a:pt x="104" y="283"/>
                  </a:lnTo>
                  <a:lnTo>
                    <a:pt x="63" y="236"/>
                  </a:lnTo>
                  <a:lnTo>
                    <a:pt x="35" y="197"/>
                  </a:lnTo>
                  <a:lnTo>
                    <a:pt x="19" y="140"/>
                  </a:lnTo>
                  <a:lnTo>
                    <a:pt x="4" y="86"/>
                  </a:lnTo>
                  <a:lnTo>
                    <a:pt x="0" y="36"/>
                  </a:lnTo>
                  <a:lnTo>
                    <a:pt x="1" y="0"/>
                  </a:lnTo>
                  <a:lnTo>
                    <a:pt x="75" y="1"/>
                  </a:lnTo>
                  <a:lnTo>
                    <a:pt x="145" y="12"/>
                  </a:lnTo>
                  <a:lnTo>
                    <a:pt x="252" y="27"/>
                  </a:lnTo>
                  <a:lnTo>
                    <a:pt x="300" y="41"/>
                  </a:lnTo>
                  <a:lnTo>
                    <a:pt x="362" y="95"/>
                  </a:lnTo>
                  <a:lnTo>
                    <a:pt x="453" y="162"/>
                  </a:lnTo>
                  <a:lnTo>
                    <a:pt x="569" y="247"/>
                  </a:lnTo>
                  <a:lnTo>
                    <a:pt x="619" y="301"/>
                  </a:lnTo>
                  <a:lnTo>
                    <a:pt x="625" y="363"/>
                  </a:lnTo>
                  <a:lnTo>
                    <a:pt x="616" y="412"/>
                  </a:lnTo>
                </a:path>
              </a:pathLst>
            </a:custGeom>
            <a:solidFill>
              <a:srgbClr val="FF9F9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903" name="Freeform 16">
              <a:extLst>
                <a:ext uri="{FF2B5EF4-FFF2-40B4-BE49-F238E27FC236}">
                  <a16:creationId xmlns:a16="http://schemas.microsoft.com/office/drawing/2014/main" id="{5592FD9B-8680-4153-9C44-65BBFDA18630}"/>
                </a:ext>
              </a:extLst>
            </p:cNvPr>
            <p:cNvSpPr>
              <a:spLocks/>
            </p:cNvSpPr>
            <p:nvPr/>
          </p:nvSpPr>
          <p:spPr bwMode="auto">
            <a:xfrm>
              <a:off x="3157" y="2215"/>
              <a:ext cx="99" cy="187"/>
            </a:xfrm>
            <a:custGeom>
              <a:avLst/>
              <a:gdLst>
                <a:gd name="T0" fmla="*/ 82 w 99"/>
                <a:gd name="T1" fmla="*/ 0 h 187"/>
                <a:gd name="T2" fmla="*/ 30 w 99"/>
                <a:gd name="T3" fmla="*/ 4 h 187"/>
                <a:gd name="T4" fmla="*/ 10 w 99"/>
                <a:gd name="T5" fmla="*/ 21 h 187"/>
                <a:gd name="T6" fmla="*/ 0 w 99"/>
                <a:gd name="T7" fmla="*/ 79 h 187"/>
                <a:gd name="T8" fmla="*/ 1 w 99"/>
                <a:gd name="T9" fmla="*/ 138 h 187"/>
                <a:gd name="T10" fmla="*/ 9 w 99"/>
                <a:gd name="T11" fmla="*/ 165 h 187"/>
                <a:gd name="T12" fmla="*/ 50 w 99"/>
                <a:gd name="T13" fmla="*/ 186 h 187"/>
                <a:gd name="T14" fmla="*/ 82 w 99"/>
                <a:gd name="T15" fmla="*/ 181 h 187"/>
                <a:gd name="T16" fmla="*/ 96 w 99"/>
                <a:gd name="T17" fmla="*/ 142 h 187"/>
                <a:gd name="T18" fmla="*/ 98 w 99"/>
                <a:gd name="T19" fmla="*/ 105 h 187"/>
                <a:gd name="T20" fmla="*/ 95 w 99"/>
                <a:gd name="T21" fmla="*/ 66 h 187"/>
                <a:gd name="T22" fmla="*/ 82 w 99"/>
                <a:gd name="T23" fmla="*/ 0 h 1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9" h="187">
                  <a:moveTo>
                    <a:pt x="82" y="0"/>
                  </a:moveTo>
                  <a:lnTo>
                    <a:pt x="30" y="4"/>
                  </a:lnTo>
                  <a:lnTo>
                    <a:pt x="10" y="21"/>
                  </a:lnTo>
                  <a:lnTo>
                    <a:pt x="0" y="79"/>
                  </a:lnTo>
                  <a:lnTo>
                    <a:pt x="1" y="138"/>
                  </a:lnTo>
                  <a:lnTo>
                    <a:pt x="9" y="165"/>
                  </a:lnTo>
                  <a:lnTo>
                    <a:pt x="50" y="186"/>
                  </a:lnTo>
                  <a:lnTo>
                    <a:pt x="82" y="181"/>
                  </a:lnTo>
                  <a:lnTo>
                    <a:pt x="96" y="142"/>
                  </a:lnTo>
                  <a:lnTo>
                    <a:pt x="98" y="105"/>
                  </a:lnTo>
                  <a:lnTo>
                    <a:pt x="95" y="66"/>
                  </a:lnTo>
                  <a:lnTo>
                    <a:pt x="82" y="0"/>
                  </a:lnTo>
                </a:path>
              </a:pathLst>
            </a:custGeom>
            <a:solidFill>
              <a:srgbClr val="FFBFB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904" name="Freeform 17">
              <a:extLst>
                <a:ext uri="{FF2B5EF4-FFF2-40B4-BE49-F238E27FC236}">
                  <a16:creationId xmlns:a16="http://schemas.microsoft.com/office/drawing/2014/main" id="{0B23A787-6016-42EA-80C8-960C05508D03}"/>
                </a:ext>
              </a:extLst>
            </p:cNvPr>
            <p:cNvSpPr>
              <a:spLocks/>
            </p:cNvSpPr>
            <p:nvPr/>
          </p:nvSpPr>
          <p:spPr bwMode="auto">
            <a:xfrm>
              <a:off x="2726" y="2598"/>
              <a:ext cx="37" cy="10"/>
            </a:xfrm>
            <a:custGeom>
              <a:avLst/>
              <a:gdLst>
                <a:gd name="T0" fmla="*/ 0 w 37"/>
                <a:gd name="T1" fmla="*/ 0 h 10"/>
                <a:gd name="T2" fmla="*/ 19 w 37"/>
                <a:gd name="T3" fmla="*/ 8 h 10"/>
                <a:gd name="T4" fmla="*/ 36 w 37"/>
                <a:gd name="T5" fmla="*/ 9 h 10"/>
                <a:gd name="T6" fmla="*/ 0 60000 65536"/>
                <a:gd name="T7" fmla="*/ 0 60000 65536"/>
                <a:gd name="T8" fmla="*/ 0 60000 65536"/>
              </a:gdLst>
              <a:ahLst/>
              <a:cxnLst>
                <a:cxn ang="T6">
                  <a:pos x="T0" y="T1"/>
                </a:cxn>
                <a:cxn ang="T7">
                  <a:pos x="T2" y="T3"/>
                </a:cxn>
                <a:cxn ang="T8">
                  <a:pos x="T4" y="T5"/>
                </a:cxn>
              </a:cxnLst>
              <a:rect l="0" t="0" r="r" b="b"/>
              <a:pathLst>
                <a:path w="37" h="10">
                  <a:moveTo>
                    <a:pt x="0" y="0"/>
                  </a:moveTo>
                  <a:lnTo>
                    <a:pt x="19" y="8"/>
                  </a:lnTo>
                  <a:lnTo>
                    <a:pt x="36" y="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74755" name="Group 19">
            <a:extLst>
              <a:ext uri="{FF2B5EF4-FFF2-40B4-BE49-F238E27FC236}">
                <a16:creationId xmlns:a16="http://schemas.microsoft.com/office/drawing/2014/main" id="{9D2F7A98-8750-4900-A087-78EB00BD3C71}"/>
              </a:ext>
            </a:extLst>
          </p:cNvPr>
          <p:cNvGrpSpPr>
            <a:grpSpLocks/>
          </p:cNvGrpSpPr>
          <p:nvPr/>
        </p:nvGrpSpPr>
        <p:grpSpPr bwMode="auto">
          <a:xfrm>
            <a:off x="6794500" y="4314826"/>
            <a:ext cx="279400" cy="638175"/>
            <a:chOff x="3872" y="2545"/>
            <a:chExt cx="176" cy="402"/>
          </a:xfrm>
        </p:grpSpPr>
        <p:grpSp>
          <p:nvGrpSpPr>
            <p:cNvPr id="74760" name="Group 20">
              <a:extLst>
                <a:ext uri="{FF2B5EF4-FFF2-40B4-BE49-F238E27FC236}">
                  <a16:creationId xmlns:a16="http://schemas.microsoft.com/office/drawing/2014/main" id="{8EA9ACC5-D48D-4E45-BCAB-AFF550A9D74A}"/>
                </a:ext>
              </a:extLst>
            </p:cNvPr>
            <p:cNvGrpSpPr>
              <a:grpSpLocks/>
            </p:cNvGrpSpPr>
            <p:nvPr/>
          </p:nvGrpSpPr>
          <p:grpSpPr bwMode="auto">
            <a:xfrm>
              <a:off x="3924" y="2545"/>
              <a:ext cx="93" cy="154"/>
              <a:chOff x="3924" y="2545"/>
              <a:chExt cx="93" cy="154"/>
            </a:xfrm>
          </p:grpSpPr>
          <p:grpSp>
            <p:nvGrpSpPr>
              <p:cNvPr id="74860" name="Group 21">
                <a:extLst>
                  <a:ext uri="{FF2B5EF4-FFF2-40B4-BE49-F238E27FC236}">
                    <a16:creationId xmlns:a16="http://schemas.microsoft.com/office/drawing/2014/main" id="{CF8A07CE-7595-485C-8A19-872202713C6D}"/>
                  </a:ext>
                </a:extLst>
              </p:cNvPr>
              <p:cNvGrpSpPr>
                <a:grpSpLocks/>
              </p:cNvGrpSpPr>
              <p:nvPr/>
            </p:nvGrpSpPr>
            <p:grpSpPr bwMode="auto">
              <a:xfrm>
                <a:off x="3953" y="2586"/>
                <a:ext cx="17" cy="10"/>
                <a:chOff x="3953" y="2586"/>
                <a:chExt cx="17" cy="10"/>
              </a:xfrm>
            </p:grpSpPr>
            <p:sp>
              <p:nvSpPr>
                <p:cNvPr id="74887" name="Freeform 22">
                  <a:extLst>
                    <a:ext uri="{FF2B5EF4-FFF2-40B4-BE49-F238E27FC236}">
                      <a16:creationId xmlns:a16="http://schemas.microsoft.com/office/drawing/2014/main" id="{AA62B3D1-B44F-4739-94A7-90D374E00565}"/>
                    </a:ext>
                  </a:extLst>
                </p:cNvPr>
                <p:cNvSpPr>
                  <a:spLocks/>
                </p:cNvSpPr>
                <p:nvPr/>
              </p:nvSpPr>
              <p:spPr bwMode="auto">
                <a:xfrm>
                  <a:off x="3955" y="2586"/>
                  <a:ext cx="13" cy="10"/>
                </a:xfrm>
                <a:custGeom>
                  <a:avLst/>
                  <a:gdLst>
                    <a:gd name="T0" fmla="*/ 0 w 13"/>
                    <a:gd name="T1" fmla="*/ 9 h 10"/>
                    <a:gd name="T2" fmla="*/ 12 w 13"/>
                    <a:gd name="T3" fmla="*/ 9 h 10"/>
                    <a:gd name="T4" fmla="*/ 11 w 13"/>
                    <a:gd name="T5" fmla="*/ 0 h 10"/>
                    <a:gd name="T6" fmla="*/ 1 w 13"/>
                    <a:gd name="T7" fmla="*/ 0 h 10"/>
                    <a:gd name="T8" fmla="*/ 0 w 13"/>
                    <a:gd name="T9" fmla="*/ 9 h 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0">
                      <a:moveTo>
                        <a:pt x="0" y="9"/>
                      </a:moveTo>
                      <a:lnTo>
                        <a:pt x="12" y="9"/>
                      </a:lnTo>
                      <a:lnTo>
                        <a:pt x="11" y="0"/>
                      </a:lnTo>
                      <a:lnTo>
                        <a:pt x="1" y="0"/>
                      </a:lnTo>
                      <a:lnTo>
                        <a:pt x="0" y="9"/>
                      </a:lnTo>
                    </a:path>
                  </a:pathLst>
                </a:custGeom>
                <a:solidFill>
                  <a:schemeClr val="hlink"/>
                </a:solidFill>
                <a:ln w="1270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88" name="Freeform 23">
                  <a:extLst>
                    <a:ext uri="{FF2B5EF4-FFF2-40B4-BE49-F238E27FC236}">
                      <a16:creationId xmlns:a16="http://schemas.microsoft.com/office/drawing/2014/main" id="{C5F42E4A-3612-4F26-8F02-24EFBEC73CA8}"/>
                    </a:ext>
                  </a:extLst>
                </p:cNvPr>
                <p:cNvSpPr>
                  <a:spLocks/>
                </p:cNvSpPr>
                <p:nvPr/>
              </p:nvSpPr>
              <p:spPr bwMode="auto">
                <a:xfrm>
                  <a:off x="3953" y="2590"/>
                  <a:ext cx="3" cy="6"/>
                </a:xfrm>
                <a:custGeom>
                  <a:avLst/>
                  <a:gdLst>
                    <a:gd name="T0" fmla="*/ 1 w 3"/>
                    <a:gd name="T1" fmla="*/ 5 h 6"/>
                    <a:gd name="T2" fmla="*/ 2 w 3"/>
                    <a:gd name="T3" fmla="*/ 0 h 6"/>
                    <a:gd name="T4" fmla="*/ 2 w 3"/>
                    <a:gd name="T5" fmla="*/ 1 h 6"/>
                    <a:gd name="T6" fmla="*/ 0 w 3"/>
                    <a:gd name="T7" fmla="*/ 3 h 6"/>
                    <a:gd name="T8" fmla="*/ 1 w 3"/>
                    <a:gd name="T9" fmla="*/ 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1" y="5"/>
                      </a:moveTo>
                      <a:lnTo>
                        <a:pt x="2" y="0"/>
                      </a:lnTo>
                      <a:lnTo>
                        <a:pt x="2" y="1"/>
                      </a:lnTo>
                      <a:lnTo>
                        <a:pt x="0" y="3"/>
                      </a:lnTo>
                      <a:lnTo>
                        <a:pt x="1" y="5"/>
                      </a:lnTo>
                    </a:path>
                  </a:pathLst>
                </a:custGeom>
                <a:solidFill>
                  <a:schemeClr val="hlink"/>
                </a:solidFill>
                <a:ln w="1270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89" name="Freeform 24">
                  <a:extLst>
                    <a:ext uri="{FF2B5EF4-FFF2-40B4-BE49-F238E27FC236}">
                      <a16:creationId xmlns:a16="http://schemas.microsoft.com/office/drawing/2014/main" id="{93541741-39F3-4F0B-8753-A1BBDDE52FF1}"/>
                    </a:ext>
                  </a:extLst>
                </p:cNvPr>
                <p:cNvSpPr>
                  <a:spLocks/>
                </p:cNvSpPr>
                <p:nvPr/>
              </p:nvSpPr>
              <p:spPr bwMode="auto">
                <a:xfrm>
                  <a:off x="3967" y="2590"/>
                  <a:ext cx="3" cy="6"/>
                </a:xfrm>
                <a:custGeom>
                  <a:avLst/>
                  <a:gdLst>
                    <a:gd name="T0" fmla="*/ 1 w 3"/>
                    <a:gd name="T1" fmla="*/ 5 h 6"/>
                    <a:gd name="T2" fmla="*/ 0 w 3"/>
                    <a:gd name="T3" fmla="*/ 0 h 6"/>
                    <a:gd name="T4" fmla="*/ 0 w 3"/>
                    <a:gd name="T5" fmla="*/ 1 h 6"/>
                    <a:gd name="T6" fmla="*/ 2 w 3"/>
                    <a:gd name="T7" fmla="*/ 3 h 6"/>
                    <a:gd name="T8" fmla="*/ 1 w 3"/>
                    <a:gd name="T9" fmla="*/ 5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6">
                      <a:moveTo>
                        <a:pt x="1" y="5"/>
                      </a:moveTo>
                      <a:lnTo>
                        <a:pt x="0" y="0"/>
                      </a:lnTo>
                      <a:lnTo>
                        <a:pt x="0" y="1"/>
                      </a:lnTo>
                      <a:lnTo>
                        <a:pt x="2" y="3"/>
                      </a:lnTo>
                      <a:lnTo>
                        <a:pt x="1" y="5"/>
                      </a:lnTo>
                    </a:path>
                  </a:pathLst>
                </a:custGeom>
                <a:solidFill>
                  <a:schemeClr val="hlink"/>
                </a:solidFill>
                <a:ln w="1270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74861" name="Group 25">
                <a:extLst>
                  <a:ext uri="{FF2B5EF4-FFF2-40B4-BE49-F238E27FC236}">
                    <a16:creationId xmlns:a16="http://schemas.microsoft.com/office/drawing/2014/main" id="{E0E6D926-F65C-45DC-84A7-C2002FF7708F}"/>
                  </a:ext>
                </a:extLst>
              </p:cNvPr>
              <p:cNvGrpSpPr>
                <a:grpSpLocks/>
              </p:cNvGrpSpPr>
              <p:nvPr/>
            </p:nvGrpSpPr>
            <p:grpSpPr bwMode="auto">
              <a:xfrm>
                <a:off x="3927" y="2545"/>
                <a:ext cx="88" cy="136"/>
                <a:chOff x="3927" y="2545"/>
                <a:chExt cx="88" cy="136"/>
              </a:xfrm>
            </p:grpSpPr>
            <p:grpSp>
              <p:nvGrpSpPr>
                <p:cNvPr id="74879" name="Group 26">
                  <a:extLst>
                    <a:ext uri="{FF2B5EF4-FFF2-40B4-BE49-F238E27FC236}">
                      <a16:creationId xmlns:a16="http://schemas.microsoft.com/office/drawing/2014/main" id="{46F25FBA-1A53-47F4-84A8-F03681FC83F5}"/>
                    </a:ext>
                  </a:extLst>
                </p:cNvPr>
                <p:cNvGrpSpPr>
                  <a:grpSpLocks/>
                </p:cNvGrpSpPr>
                <p:nvPr/>
              </p:nvGrpSpPr>
              <p:grpSpPr bwMode="auto">
                <a:xfrm>
                  <a:off x="3927" y="2546"/>
                  <a:ext cx="88" cy="135"/>
                  <a:chOff x="3927" y="2546"/>
                  <a:chExt cx="88" cy="135"/>
                </a:xfrm>
              </p:grpSpPr>
              <p:sp>
                <p:nvSpPr>
                  <p:cNvPr id="74884" name="Line 27">
                    <a:extLst>
                      <a:ext uri="{FF2B5EF4-FFF2-40B4-BE49-F238E27FC236}">
                        <a16:creationId xmlns:a16="http://schemas.microsoft.com/office/drawing/2014/main" id="{E7BFDC7A-33C4-436E-9485-20DC09747ACD}"/>
                      </a:ext>
                    </a:extLst>
                  </p:cNvPr>
                  <p:cNvSpPr>
                    <a:spLocks noChangeShapeType="1"/>
                  </p:cNvSpPr>
                  <p:nvPr/>
                </p:nvSpPr>
                <p:spPr bwMode="auto">
                  <a:xfrm flipH="1" flipV="1">
                    <a:off x="3930" y="2548"/>
                    <a:ext cx="85" cy="133"/>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85" name="Line 28">
                    <a:extLst>
                      <a:ext uri="{FF2B5EF4-FFF2-40B4-BE49-F238E27FC236}">
                        <a16:creationId xmlns:a16="http://schemas.microsoft.com/office/drawing/2014/main" id="{EEE357AA-A0F5-4A7A-91C7-C870069AAF0D}"/>
                      </a:ext>
                    </a:extLst>
                  </p:cNvPr>
                  <p:cNvSpPr>
                    <a:spLocks noChangeShapeType="1"/>
                  </p:cNvSpPr>
                  <p:nvPr/>
                </p:nvSpPr>
                <p:spPr bwMode="auto">
                  <a:xfrm flipH="1" flipV="1">
                    <a:off x="3927" y="2549"/>
                    <a:ext cx="83" cy="118"/>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86" name="Line 29">
                    <a:extLst>
                      <a:ext uri="{FF2B5EF4-FFF2-40B4-BE49-F238E27FC236}">
                        <a16:creationId xmlns:a16="http://schemas.microsoft.com/office/drawing/2014/main" id="{9E486DB1-E392-49E2-9EA6-4844FE53F126}"/>
                      </a:ext>
                    </a:extLst>
                  </p:cNvPr>
                  <p:cNvSpPr>
                    <a:spLocks noChangeShapeType="1"/>
                  </p:cNvSpPr>
                  <p:nvPr/>
                </p:nvSpPr>
                <p:spPr bwMode="auto">
                  <a:xfrm flipH="1" flipV="1">
                    <a:off x="3927" y="2546"/>
                    <a:ext cx="81" cy="117"/>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74880" name="Group 30">
                  <a:extLst>
                    <a:ext uri="{FF2B5EF4-FFF2-40B4-BE49-F238E27FC236}">
                      <a16:creationId xmlns:a16="http://schemas.microsoft.com/office/drawing/2014/main" id="{4F11F640-8234-416C-8D50-540E32EB3AA0}"/>
                    </a:ext>
                  </a:extLst>
                </p:cNvPr>
                <p:cNvGrpSpPr>
                  <a:grpSpLocks/>
                </p:cNvGrpSpPr>
                <p:nvPr/>
              </p:nvGrpSpPr>
              <p:grpSpPr bwMode="auto">
                <a:xfrm>
                  <a:off x="3950" y="2545"/>
                  <a:ext cx="7" cy="135"/>
                  <a:chOff x="3950" y="2545"/>
                  <a:chExt cx="7" cy="135"/>
                </a:xfrm>
              </p:grpSpPr>
              <p:sp>
                <p:nvSpPr>
                  <p:cNvPr id="74881" name="Line 31">
                    <a:extLst>
                      <a:ext uri="{FF2B5EF4-FFF2-40B4-BE49-F238E27FC236}">
                        <a16:creationId xmlns:a16="http://schemas.microsoft.com/office/drawing/2014/main" id="{E6008D73-3E50-417D-93B4-E30080A8F8C7}"/>
                      </a:ext>
                    </a:extLst>
                  </p:cNvPr>
                  <p:cNvSpPr>
                    <a:spLocks noChangeShapeType="1"/>
                  </p:cNvSpPr>
                  <p:nvPr/>
                </p:nvSpPr>
                <p:spPr bwMode="auto">
                  <a:xfrm flipV="1">
                    <a:off x="3950" y="2547"/>
                    <a:ext cx="4" cy="133"/>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82" name="Line 32">
                    <a:extLst>
                      <a:ext uri="{FF2B5EF4-FFF2-40B4-BE49-F238E27FC236}">
                        <a16:creationId xmlns:a16="http://schemas.microsoft.com/office/drawing/2014/main" id="{4E22435B-B482-46C6-A40E-F7EC12F91E1F}"/>
                      </a:ext>
                    </a:extLst>
                  </p:cNvPr>
                  <p:cNvSpPr>
                    <a:spLocks noChangeShapeType="1"/>
                  </p:cNvSpPr>
                  <p:nvPr/>
                </p:nvSpPr>
                <p:spPr bwMode="auto">
                  <a:xfrm flipV="1">
                    <a:off x="3954" y="2549"/>
                    <a:ext cx="2" cy="118"/>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83" name="Line 33">
                    <a:extLst>
                      <a:ext uri="{FF2B5EF4-FFF2-40B4-BE49-F238E27FC236}">
                        <a16:creationId xmlns:a16="http://schemas.microsoft.com/office/drawing/2014/main" id="{2C48B5D1-47AC-4469-B280-EF5BB1C7E584}"/>
                      </a:ext>
                    </a:extLst>
                  </p:cNvPr>
                  <p:cNvSpPr>
                    <a:spLocks noChangeShapeType="1"/>
                  </p:cNvSpPr>
                  <p:nvPr/>
                </p:nvSpPr>
                <p:spPr bwMode="auto">
                  <a:xfrm flipV="1">
                    <a:off x="3956" y="2545"/>
                    <a:ext cx="1" cy="118"/>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grpSp>
            <p:nvGrpSpPr>
              <p:cNvPr id="74862" name="Group 34">
                <a:extLst>
                  <a:ext uri="{FF2B5EF4-FFF2-40B4-BE49-F238E27FC236}">
                    <a16:creationId xmlns:a16="http://schemas.microsoft.com/office/drawing/2014/main" id="{0345F4D5-7FCB-4165-9A02-C72A9AF24537}"/>
                  </a:ext>
                </a:extLst>
              </p:cNvPr>
              <p:cNvGrpSpPr>
                <a:grpSpLocks/>
              </p:cNvGrpSpPr>
              <p:nvPr/>
            </p:nvGrpSpPr>
            <p:grpSpPr bwMode="auto">
              <a:xfrm>
                <a:off x="3924" y="2595"/>
                <a:ext cx="93" cy="104"/>
                <a:chOff x="3924" y="2595"/>
                <a:chExt cx="93" cy="104"/>
              </a:xfrm>
            </p:grpSpPr>
            <p:sp>
              <p:nvSpPr>
                <p:cNvPr id="74868" name="Line 35">
                  <a:extLst>
                    <a:ext uri="{FF2B5EF4-FFF2-40B4-BE49-F238E27FC236}">
                      <a16:creationId xmlns:a16="http://schemas.microsoft.com/office/drawing/2014/main" id="{6AF71138-7587-41B3-BC1C-75CE2A337047}"/>
                    </a:ext>
                  </a:extLst>
                </p:cNvPr>
                <p:cNvSpPr>
                  <a:spLocks noChangeShapeType="1"/>
                </p:cNvSpPr>
                <p:nvPr/>
              </p:nvSpPr>
              <p:spPr bwMode="auto">
                <a:xfrm flipV="1">
                  <a:off x="3962" y="2596"/>
                  <a:ext cx="0" cy="103"/>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74869" name="Group 36">
                  <a:extLst>
                    <a:ext uri="{FF2B5EF4-FFF2-40B4-BE49-F238E27FC236}">
                      <a16:creationId xmlns:a16="http://schemas.microsoft.com/office/drawing/2014/main" id="{2D4B7C84-3507-415F-A278-98BB4F913431}"/>
                    </a:ext>
                  </a:extLst>
                </p:cNvPr>
                <p:cNvGrpSpPr>
                  <a:grpSpLocks/>
                </p:cNvGrpSpPr>
                <p:nvPr/>
              </p:nvGrpSpPr>
              <p:grpSpPr bwMode="auto">
                <a:xfrm>
                  <a:off x="3924" y="2595"/>
                  <a:ext cx="93" cy="104"/>
                  <a:chOff x="3924" y="2595"/>
                  <a:chExt cx="93" cy="104"/>
                </a:xfrm>
              </p:grpSpPr>
              <p:sp>
                <p:nvSpPr>
                  <p:cNvPr id="74875" name="Line 37">
                    <a:extLst>
                      <a:ext uri="{FF2B5EF4-FFF2-40B4-BE49-F238E27FC236}">
                        <a16:creationId xmlns:a16="http://schemas.microsoft.com/office/drawing/2014/main" id="{6C46DF15-6395-4C8F-B476-BCB5FA99933F}"/>
                      </a:ext>
                    </a:extLst>
                  </p:cNvPr>
                  <p:cNvSpPr>
                    <a:spLocks noChangeShapeType="1"/>
                  </p:cNvSpPr>
                  <p:nvPr/>
                </p:nvSpPr>
                <p:spPr bwMode="auto">
                  <a:xfrm flipH="1" flipV="1">
                    <a:off x="3932" y="2595"/>
                    <a:ext cx="85" cy="104"/>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76" name="Line 38">
                    <a:extLst>
                      <a:ext uri="{FF2B5EF4-FFF2-40B4-BE49-F238E27FC236}">
                        <a16:creationId xmlns:a16="http://schemas.microsoft.com/office/drawing/2014/main" id="{3AE28941-8A20-46B4-A3A9-C2021A4E1085}"/>
                      </a:ext>
                    </a:extLst>
                  </p:cNvPr>
                  <p:cNvSpPr>
                    <a:spLocks noChangeShapeType="1"/>
                  </p:cNvSpPr>
                  <p:nvPr/>
                </p:nvSpPr>
                <p:spPr bwMode="auto">
                  <a:xfrm flipH="1" flipV="1">
                    <a:off x="3929" y="2596"/>
                    <a:ext cx="84" cy="103"/>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77" name="Line 39">
                    <a:extLst>
                      <a:ext uri="{FF2B5EF4-FFF2-40B4-BE49-F238E27FC236}">
                        <a16:creationId xmlns:a16="http://schemas.microsoft.com/office/drawing/2014/main" id="{53925F5E-597F-4A83-A707-2DD0D9A1E9C1}"/>
                      </a:ext>
                    </a:extLst>
                  </p:cNvPr>
                  <p:cNvSpPr>
                    <a:spLocks noChangeShapeType="1"/>
                  </p:cNvSpPr>
                  <p:nvPr/>
                </p:nvSpPr>
                <p:spPr bwMode="auto">
                  <a:xfrm flipH="1" flipV="1">
                    <a:off x="3927" y="2596"/>
                    <a:ext cx="82" cy="102"/>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78" name="Line 40">
                    <a:extLst>
                      <a:ext uri="{FF2B5EF4-FFF2-40B4-BE49-F238E27FC236}">
                        <a16:creationId xmlns:a16="http://schemas.microsoft.com/office/drawing/2014/main" id="{96EA8BA1-22B3-45D6-BE6C-21ECD59EBE4F}"/>
                      </a:ext>
                    </a:extLst>
                  </p:cNvPr>
                  <p:cNvSpPr>
                    <a:spLocks noChangeShapeType="1"/>
                  </p:cNvSpPr>
                  <p:nvPr/>
                </p:nvSpPr>
                <p:spPr bwMode="auto">
                  <a:xfrm flipH="1" flipV="1">
                    <a:off x="3924" y="2595"/>
                    <a:ext cx="82" cy="103"/>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74870" name="Group 41">
                  <a:extLst>
                    <a:ext uri="{FF2B5EF4-FFF2-40B4-BE49-F238E27FC236}">
                      <a16:creationId xmlns:a16="http://schemas.microsoft.com/office/drawing/2014/main" id="{025ACDCA-D6AB-4432-8F20-F649F1166EC6}"/>
                    </a:ext>
                  </a:extLst>
                </p:cNvPr>
                <p:cNvGrpSpPr>
                  <a:grpSpLocks/>
                </p:cNvGrpSpPr>
                <p:nvPr/>
              </p:nvGrpSpPr>
              <p:grpSpPr bwMode="auto">
                <a:xfrm>
                  <a:off x="3946" y="2595"/>
                  <a:ext cx="13" cy="104"/>
                  <a:chOff x="3946" y="2595"/>
                  <a:chExt cx="13" cy="104"/>
                </a:xfrm>
              </p:grpSpPr>
              <p:sp>
                <p:nvSpPr>
                  <p:cNvPr id="74871" name="Line 42">
                    <a:extLst>
                      <a:ext uri="{FF2B5EF4-FFF2-40B4-BE49-F238E27FC236}">
                        <a16:creationId xmlns:a16="http://schemas.microsoft.com/office/drawing/2014/main" id="{0C1C6700-245D-4A1E-B48A-056587F962DC}"/>
                      </a:ext>
                    </a:extLst>
                  </p:cNvPr>
                  <p:cNvSpPr>
                    <a:spLocks noChangeShapeType="1"/>
                  </p:cNvSpPr>
                  <p:nvPr/>
                </p:nvSpPr>
                <p:spPr bwMode="auto">
                  <a:xfrm flipV="1">
                    <a:off x="3946" y="2595"/>
                    <a:ext cx="6" cy="104"/>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72" name="Line 43">
                    <a:extLst>
                      <a:ext uri="{FF2B5EF4-FFF2-40B4-BE49-F238E27FC236}">
                        <a16:creationId xmlns:a16="http://schemas.microsoft.com/office/drawing/2014/main" id="{BEF0E7BE-7F93-45CE-BC60-CF34FC5BA8D3}"/>
                      </a:ext>
                    </a:extLst>
                  </p:cNvPr>
                  <p:cNvSpPr>
                    <a:spLocks noChangeShapeType="1"/>
                  </p:cNvSpPr>
                  <p:nvPr/>
                </p:nvSpPr>
                <p:spPr bwMode="auto">
                  <a:xfrm flipV="1">
                    <a:off x="3950" y="2596"/>
                    <a:ext cx="4" cy="103"/>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73" name="Line 44">
                    <a:extLst>
                      <a:ext uri="{FF2B5EF4-FFF2-40B4-BE49-F238E27FC236}">
                        <a16:creationId xmlns:a16="http://schemas.microsoft.com/office/drawing/2014/main" id="{1B84516C-9BE5-4391-9DF0-8A0C213E35DC}"/>
                      </a:ext>
                    </a:extLst>
                  </p:cNvPr>
                  <p:cNvSpPr>
                    <a:spLocks noChangeShapeType="1"/>
                  </p:cNvSpPr>
                  <p:nvPr/>
                </p:nvSpPr>
                <p:spPr bwMode="auto">
                  <a:xfrm flipV="1">
                    <a:off x="3954" y="2596"/>
                    <a:ext cx="2" cy="102"/>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74" name="Line 45">
                    <a:extLst>
                      <a:ext uri="{FF2B5EF4-FFF2-40B4-BE49-F238E27FC236}">
                        <a16:creationId xmlns:a16="http://schemas.microsoft.com/office/drawing/2014/main" id="{A41229F2-CEF9-43D6-8324-CD0C887070B4}"/>
                      </a:ext>
                    </a:extLst>
                  </p:cNvPr>
                  <p:cNvSpPr>
                    <a:spLocks noChangeShapeType="1"/>
                  </p:cNvSpPr>
                  <p:nvPr/>
                </p:nvSpPr>
                <p:spPr bwMode="auto">
                  <a:xfrm flipV="1">
                    <a:off x="3957" y="2595"/>
                    <a:ext cx="2" cy="103"/>
                  </a:xfrm>
                  <a:prstGeom prst="line">
                    <a:avLst/>
                  </a:prstGeom>
                  <a:noFill/>
                  <a:ln w="1270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sp>
            <p:nvSpPr>
              <p:cNvPr id="74863" name="Freeform 46">
                <a:extLst>
                  <a:ext uri="{FF2B5EF4-FFF2-40B4-BE49-F238E27FC236}">
                    <a16:creationId xmlns:a16="http://schemas.microsoft.com/office/drawing/2014/main" id="{B3E689F4-4814-4562-A5A9-DF5E4FF88123}"/>
                  </a:ext>
                </a:extLst>
              </p:cNvPr>
              <p:cNvSpPr>
                <a:spLocks/>
              </p:cNvSpPr>
              <p:nvPr/>
            </p:nvSpPr>
            <p:spPr bwMode="auto">
              <a:xfrm>
                <a:off x="3947" y="2619"/>
                <a:ext cx="29" cy="28"/>
              </a:xfrm>
              <a:custGeom>
                <a:avLst/>
                <a:gdLst>
                  <a:gd name="T0" fmla="*/ 0 w 29"/>
                  <a:gd name="T1" fmla="*/ 27 h 28"/>
                  <a:gd name="T2" fmla="*/ 6 w 29"/>
                  <a:gd name="T3" fmla="*/ 8 h 28"/>
                  <a:gd name="T4" fmla="*/ 7 w 29"/>
                  <a:gd name="T5" fmla="*/ 5 h 28"/>
                  <a:gd name="T6" fmla="*/ 8 w 29"/>
                  <a:gd name="T7" fmla="*/ 3 h 28"/>
                  <a:gd name="T8" fmla="*/ 9 w 29"/>
                  <a:gd name="T9" fmla="*/ 2 h 28"/>
                  <a:gd name="T10" fmla="*/ 11 w 29"/>
                  <a:gd name="T11" fmla="*/ 1 h 28"/>
                  <a:gd name="T12" fmla="*/ 13 w 29"/>
                  <a:gd name="T13" fmla="*/ 0 h 28"/>
                  <a:gd name="T14" fmla="*/ 14 w 29"/>
                  <a:gd name="T15" fmla="*/ 0 h 28"/>
                  <a:gd name="T16" fmla="*/ 16 w 29"/>
                  <a:gd name="T17" fmla="*/ 0 h 28"/>
                  <a:gd name="T18" fmla="*/ 18 w 29"/>
                  <a:gd name="T19" fmla="*/ 1 h 28"/>
                  <a:gd name="T20" fmla="*/ 19 w 29"/>
                  <a:gd name="T21" fmla="*/ 2 h 28"/>
                  <a:gd name="T22" fmla="*/ 20 w 29"/>
                  <a:gd name="T23" fmla="*/ 3 h 28"/>
                  <a:gd name="T24" fmla="*/ 21 w 29"/>
                  <a:gd name="T25" fmla="*/ 5 h 28"/>
                  <a:gd name="T26" fmla="*/ 22 w 29"/>
                  <a:gd name="T27" fmla="*/ 8 h 28"/>
                  <a:gd name="T28" fmla="*/ 28 w 29"/>
                  <a:gd name="T29" fmla="*/ 27 h 28"/>
                  <a:gd name="T30" fmla="*/ 0 w 29"/>
                  <a:gd name="T31" fmla="*/ 27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28">
                    <a:moveTo>
                      <a:pt x="0" y="27"/>
                    </a:moveTo>
                    <a:lnTo>
                      <a:pt x="6" y="8"/>
                    </a:lnTo>
                    <a:lnTo>
                      <a:pt x="7" y="5"/>
                    </a:lnTo>
                    <a:lnTo>
                      <a:pt x="8" y="3"/>
                    </a:lnTo>
                    <a:lnTo>
                      <a:pt x="9" y="2"/>
                    </a:lnTo>
                    <a:lnTo>
                      <a:pt x="11" y="1"/>
                    </a:lnTo>
                    <a:lnTo>
                      <a:pt x="13" y="0"/>
                    </a:lnTo>
                    <a:lnTo>
                      <a:pt x="14" y="0"/>
                    </a:lnTo>
                    <a:lnTo>
                      <a:pt x="16" y="0"/>
                    </a:lnTo>
                    <a:lnTo>
                      <a:pt x="18" y="1"/>
                    </a:lnTo>
                    <a:lnTo>
                      <a:pt x="19" y="2"/>
                    </a:lnTo>
                    <a:lnTo>
                      <a:pt x="20" y="3"/>
                    </a:lnTo>
                    <a:lnTo>
                      <a:pt x="21" y="5"/>
                    </a:lnTo>
                    <a:lnTo>
                      <a:pt x="22" y="8"/>
                    </a:lnTo>
                    <a:lnTo>
                      <a:pt x="28" y="27"/>
                    </a:lnTo>
                    <a:lnTo>
                      <a:pt x="0" y="27"/>
                    </a:lnTo>
                  </a:path>
                </a:pathLst>
              </a:custGeom>
              <a:solidFill>
                <a:schemeClr val="hlink"/>
              </a:solidFill>
              <a:ln w="1270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74864" name="Group 47">
                <a:extLst>
                  <a:ext uri="{FF2B5EF4-FFF2-40B4-BE49-F238E27FC236}">
                    <a16:creationId xmlns:a16="http://schemas.microsoft.com/office/drawing/2014/main" id="{0558D01A-1DE6-44EA-A61F-70490C71AC10}"/>
                  </a:ext>
                </a:extLst>
              </p:cNvPr>
              <p:cNvGrpSpPr>
                <a:grpSpLocks/>
              </p:cNvGrpSpPr>
              <p:nvPr/>
            </p:nvGrpSpPr>
            <p:grpSpPr bwMode="auto">
              <a:xfrm>
                <a:off x="3953" y="2573"/>
                <a:ext cx="17" cy="20"/>
                <a:chOff x="3953" y="2573"/>
                <a:chExt cx="17" cy="20"/>
              </a:xfrm>
            </p:grpSpPr>
            <p:sp>
              <p:nvSpPr>
                <p:cNvPr id="74865" name="Freeform 48">
                  <a:extLst>
                    <a:ext uri="{FF2B5EF4-FFF2-40B4-BE49-F238E27FC236}">
                      <a16:creationId xmlns:a16="http://schemas.microsoft.com/office/drawing/2014/main" id="{2DBEE44A-6376-46F2-9EFC-39A2FE2D1DFB}"/>
                    </a:ext>
                  </a:extLst>
                </p:cNvPr>
                <p:cNvSpPr>
                  <a:spLocks/>
                </p:cNvSpPr>
                <p:nvPr/>
              </p:nvSpPr>
              <p:spPr bwMode="auto">
                <a:xfrm>
                  <a:off x="3953" y="2573"/>
                  <a:ext cx="4" cy="20"/>
                </a:xfrm>
                <a:custGeom>
                  <a:avLst/>
                  <a:gdLst>
                    <a:gd name="T0" fmla="*/ 0 w 4"/>
                    <a:gd name="T1" fmla="*/ 19 h 20"/>
                    <a:gd name="T2" fmla="*/ 2 w 4"/>
                    <a:gd name="T3" fmla="*/ 16 h 20"/>
                    <a:gd name="T4" fmla="*/ 3 w 4"/>
                    <a:gd name="T5" fmla="*/ 0 h 20"/>
                    <a:gd name="T6" fmla="*/ 2 w 4"/>
                    <a:gd name="T7" fmla="*/ 2 h 20"/>
                    <a:gd name="T8" fmla="*/ 0 w 4"/>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 h="20">
                      <a:moveTo>
                        <a:pt x="0" y="19"/>
                      </a:moveTo>
                      <a:lnTo>
                        <a:pt x="2" y="16"/>
                      </a:lnTo>
                      <a:lnTo>
                        <a:pt x="3" y="0"/>
                      </a:lnTo>
                      <a:lnTo>
                        <a:pt x="2" y="2"/>
                      </a:lnTo>
                      <a:lnTo>
                        <a:pt x="0" y="19"/>
                      </a:lnTo>
                    </a:path>
                  </a:pathLst>
                </a:custGeom>
                <a:solidFill>
                  <a:schemeClr val="hlink"/>
                </a:solidFill>
                <a:ln w="1270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66" name="Freeform 49">
                  <a:extLst>
                    <a:ext uri="{FF2B5EF4-FFF2-40B4-BE49-F238E27FC236}">
                      <a16:creationId xmlns:a16="http://schemas.microsoft.com/office/drawing/2014/main" id="{A7579A82-0930-4C62-9B94-93D56FD96FDB}"/>
                    </a:ext>
                  </a:extLst>
                </p:cNvPr>
                <p:cNvSpPr>
                  <a:spLocks/>
                </p:cNvSpPr>
                <p:nvPr/>
              </p:nvSpPr>
              <p:spPr bwMode="auto">
                <a:xfrm>
                  <a:off x="3967" y="2573"/>
                  <a:ext cx="3" cy="20"/>
                </a:xfrm>
                <a:custGeom>
                  <a:avLst/>
                  <a:gdLst>
                    <a:gd name="T0" fmla="*/ 2 w 3"/>
                    <a:gd name="T1" fmla="*/ 19 h 20"/>
                    <a:gd name="T2" fmla="*/ 1 w 3"/>
                    <a:gd name="T3" fmla="*/ 16 h 20"/>
                    <a:gd name="T4" fmla="*/ 0 w 3"/>
                    <a:gd name="T5" fmla="*/ 0 h 20"/>
                    <a:gd name="T6" fmla="*/ 1 w 3"/>
                    <a:gd name="T7" fmla="*/ 2 h 20"/>
                    <a:gd name="T8" fmla="*/ 2 w 3"/>
                    <a:gd name="T9" fmla="*/ 19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20">
                      <a:moveTo>
                        <a:pt x="2" y="19"/>
                      </a:moveTo>
                      <a:lnTo>
                        <a:pt x="1" y="16"/>
                      </a:lnTo>
                      <a:lnTo>
                        <a:pt x="0" y="0"/>
                      </a:lnTo>
                      <a:lnTo>
                        <a:pt x="1" y="2"/>
                      </a:lnTo>
                      <a:lnTo>
                        <a:pt x="2" y="19"/>
                      </a:lnTo>
                    </a:path>
                  </a:pathLst>
                </a:custGeom>
                <a:solidFill>
                  <a:schemeClr val="hlink"/>
                </a:solidFill>
                <a:ln w="1270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67" name="Freeform 50">
                  <a:extLst>
                    <a:ext uri="{FF2B5EF4-FFF2-40B4-BE49-F238E27FC236}">
                      <a16:creationId xmlns:a16="http://schemas.microsoft.com/office/drawing/2014/main" id="{AEEDFFB9-9E7C-43AA-8120-45D0D16C0527}"/>
                    </a:ext>
                  </a:extLst>
                </p:cNvPr>
                <p:cNvSpPr>
                  <a:spLocks/>
                </p:cNvSpPr>
                <p:nvPr/>
              </p:nvSpPr>
              <p:spPr bwMode="auto">
                <a:xfrm>
                  <a:off x="3956" y="2573"/>
                  <a:ext cx="12" cy="16"/>
                </a:xfrm>
                <a:custGeom>
                  <a:avLst/>
                  <a:gdLst>
                    <a:gd name="T0" fmla="*/ 1 w 12"/>
                    <a:gd name="T1" fmla="*/ 0 h 16"/>
                    <a:gd name="T2" fmla="*/ 10 w 12"/>
                    <a:gd name="T3" fmla="*/ 0 h 16"/>
                    <a:gd name="T4" fmla="*/ 11 w 12"/>
                    <a:gd name="T5" fmla="*/ 15 h 16"/>
                    <a:gd name="T6" fmla="*/ 0 w 12"/>
                    <a:gd name="T7" fmla="*/ 15 h 16"/>
                    <a:gd name="T8" fmla="*/ 1 w 12"/>
                    <a:gd name="T9" fmla="*/ 0 h 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 h="16">
                      <a:moveTo>
                        <a:pt x="1" y="0"/>
                      </a:moveTo>
                      <a:lnTo>
                        <a:pt x="10" y="0"/>
                      </a:lnTo>
                      <a:lnTo>
                        <a:pt x="11" y="15"/>
                      </a:lnTo>
                      <a:lnTo>
                        <a:pt x="0" y="15"/>
                      </a:lnTo>
                      <a:lnTo>
                        <a:pt x="1" y="0"/>
                      </a:lnTo>
                    </a:path>
                  </a:pathLst>
                </a:custGeom>
                <a:solidFill>
                  <a:schemeClr val="hlink"/>
                </a:solidFill>
                <a:ln w="127000" cap="rnd"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grpSp>
          <p:nvGrpSpPr>
            <p:cNvPr id="74761" name="Group 51">
              <a:extLst>
                <a:ext uri="{FF2B5EF4-FFF2-40B4-BE49-F238E27FC236}">
                  <a16:creationId xmlns:a16="http://schemas.microsoft.com/office/drawing/2014/main" id="{8E4016F8-BA42-477D-BE0B-2DCDFBA71192}"/>
                </a:ext>
              </a:extLst>
            </p:cNvPr>
            <p:cNvGrpSpPr>
              <a:grpSpLocks/>
            </p:cNvGrpSpPr>
            <p:nvPr/>
          </p:nvGrpSpPr>
          <p:grpSpPr bwMode="auto">
            <a:xfrm>
              <a:off x="3872" y="2656"/>
              <a:ext cx="176" cy="291"/>
              <a:chOff x="3872" y="2656"/>
              <a:chExt cx="176" cy="291"/>
            </a:xfrm>
          </p:grpSpPr>
          <p:grpSp>
            <p:nvGrpSpPr>
              <p:cNvPr id="74762" name="Group 52">
                <a:extLst>
                  <a:ext uri="{FF2B5EF4-FFF2-40B4-BE49-F238E27FC236}">
                    <a16:creationId xmlns:a16="http://schemas.microsoft.com/office/drawing/2014/main" id="{9493D353-FD67-4B30-AA27-B91BCDE9A6BC}"/>
                  </a:ext>
                </a:extLst>
              </p:cNvPr>
              <p:cNvGrpSpPr>
                <a:grpSpLocks/>
              </p:cNvGrpSpPr>
              <p:nvPr/>
            </p:nvGrpSpPr>
            <p:grpSpPr bwMode="auto">
              <a:xfrm>
                <a:off x="3872" y="2659"/>
                <a:ext cx="176" cy="256"/>
                <a:chOff x="3872" y="2659"/>
                <a:chExt cx="176" cy="256"/>
              </a:xfrm>
            </p:grpSpPr>
            <p:grpSp>
              <p:nvGrpSpPr>
                <p:cNvPr id="74834" name="Group 53">
                  <a:extLst>
                    <a:ext uri="{FF2B5EF4-FFF2-40B4-BE49-F238E27FC236}">
                      <a16:creationId xmlns:a16="http://schemas.microsoft.com/office/drawing/2014/main" id="{4B7C076F-E022-423B-8475-99E6F08A6666}"/>
                    </a:ext>
                  </a:extLst>
                </p:cNvPr>
                <p:cNvGrpSpPr>
                  <a:grpSpLocks/>
                </p:cNvGrpSpPr>
                <p:nvPr/>
              </p:nvGrpSpPr>
              <p:grpSpPr bwMode="auto">
                <a:xfrm>
                  <a:off x="3984" y="2659"/>
                  <a:ext cx="64" cy="256"/>
                  <a:chOff x="3984" y="2659"/>
                  <a:chExt cx="64" cy="256"/>
                </a:xfrm>
              </p:grpSpPr>
              <p:grpSp>
                <p:nvGrpSpPr>
                  <p:cNvPr id="74848" name="Group 54">
                    <a:extLst>
                      <a:ext uri="{FF2B5EF4-FFF2-40B4-BE49-F238E27FC236}">
                        <a16:creationId xmlns:a16="http://schemas.microsoft.com/office/drawing/2014/main" id="{0C6B11AB-A5B8-42D4-92BD-6D9017E56C23}"/>
                      </a:ext>
                    </a:extLst>
                  </p:cNvPr>
                  <p:cNvGrpSpPr>
                    <a:grpSpLocks/>
                  </p:cNvGrpSpPr>
                  <p:nvPr/>
                </p:nvGrpSpPr>
                <p:grpSpPr bwMode="auto">
                  <a:xfrm>
                    <a:off x="4020" y="2817"/>
                    <a:ext cx="28" cy="98"/>
                    <a:chOff x="4020" y="2817"/>
                    <a:chExt cx="28" cy="98"/>
                  </a:xfrm>
                </p:grpSpPr>
                <p:grpSp>
                  <p:nvGrpSpPr>
                    <p:cNvPr id="74856" name="Group 55">
                      <a:extLst>
                        <a:ext uri="{FF2B5EF4-FFF2-40B4-BE49-F238E27FC236}">
                          <a16:creationId xmlns:a16="http://schemas.microsoft.com/office/drawing/2014/main" id="{8EE0BA24-6011-40E4-A325-96C894AC3E6F}"/>
                        </a:ext>
                      </a:extLst>
                    </p:cNvPr>
                    <p:cNvGrpSpPr>
                      <a:grpSpLocks/>
                    </p:cNvGrpSpPr>
                    <p:nvPr/>
                  </p:nvGrpSpPr>
                  <p:grpSpPr bwMode="auto">
                    <a:xfrm>
                      <a:off x="4020" y="2848"/>
                      <a:ext cx="27" cy="67"/>
                      <a:chOff x="4020" y="2848"/>
                      <a:chExt cx="27" cy="67"/>
                    </a:xfrm>
                  </p:grpSpPr>
                  <p:sp>
                    <p:nvSpPr>
                      <p:cNvPr id="74858" name="Freeform 56">
                        <a:extLst>
                          <a:ext uri="{FF2B5EF4-FFF2-40B4-BE49-F238E27FC236}">
                            <a16:creationId xmlns:a16="http://schemas.microsoft.com/office/drawing/2014/main" id="{D19222D7-43C7-4254-A083-AFC679E3D7FB}"/>
                          </a:ext>
                        </a:extLst>
                      </p:cNvPr>
                      <p:cNvSpPr>
                        <a:spLocks/>
                      </p:cNvSpPr>
                      <p:nvPr/>
                    </p:nvSpPr>
                    <p:spPr bwMode="auto">
                      <a:xfrm>
                        <a:off x="4020" y="2885"/>
                        <a:ext cx="21" cy="30"/>
                      </a:xfrm>
                      <a:custGeom>
                        <a:avLst/>
                        <a:gdLst>
                          <a:gd name="T0" fmla="*/ 2 w 21"/>
                          <a:gd name="T1" fmla="*/ 29 h 30"/>
                          <a:gd name="T2" fmla="*/ 5 w 21"/>
                          <a:gd name="T3" fmla="*/ 28 h 30"/>
                          <a:gd name="T4" fmla="*/ 7 w 21"/>
                          <a:gd name="T5" fmla="*/ 26 h 30"/>
                          <a:gd name="T6" fmla="*/ 9 w 21"/>
                          <a:gd name="T7" fmla="*/ 24 h 30"/>
                          <a:gd name="T8" fmla="*/ 11 w 21"/>
                          <a:gd name="T9" fmla="*/ 21 h 30"/>
                          <a:gd name="T10" fmla="*/ 13 w 21"/>
                          <a:gd name="T11" fmla="*/ 18 h 30"/>
                          <a:gd name="T12" fmla="*/ 15 w 21"/>
                          <a:gd name="T13" fmla="*/ 13 h 30"/>
                          <a:gd name="T14" fmla="*/ 17 w 21"/>
                          <a:gd name="T15" fmla="*/ 9 h 30"/>
                          <a:gd name="T16" fmla="*/ 19 w 21"/>
                          <a:gd name="T17" fmla="*/ 5 h 30"/>
                          <a:gd name="T18" fmla="*/ 20 w 21"/>
                          <a:gd name="T19" fmla="*/ 0 h 30"/>
                          <a:gd name="T20" fmla="*/ 16 w 21"/>
                          <a:gd name="T21" fmla="*/ 2 h 30"/>
                          <a:gd name="T22" fmla="*/ 11 w 21"/>
                          <a:gd name="T23" fmla="*/ 10 h 30"/>
                          <a:gd name="T24" fmla="*/ 5 w 21"/>
                          <a:gd name="T25" fmla="*/ 13 h 30"/>
                          <a:gd name="T26" fmla="*/ 0 w 21"/>
                          <a:gd name="T27" fmla="*/ 29 h 30"/>
                          <a:gd name="T28" fmla="*/ 2 w 21"/>
                          <a:gd name="T29" fmla="*/ 29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30">
                            <a:moveTo>
                              <a:pt x="2" y="29"/>
                            </a:moveTo>
                            <a:lnTo>
                              <a:pt x="5" y="28"/>
                            </a:lnTo>
                            <a:lnTo>
                              <a:pt x="7" y="26"/>
                            </a:lnTo>
                            <a:lnTo>
                              <a:pt x="9" y="24"/>
                            </a:lnTo>
                            <a:lnTo>
                              <a:pt x="11" y="21"/>
                            </a:lnTo>
                            <a:lnTo>
                              <a:pt x="13" y="18"/>
                            </a:lnTo>
                            <a:lnTo>
                              <a:pt x="15" y="13"/>
                            </a:lnTo>
                            <a:lnTo>
                              <a:pt x="17" y="9"/>
                            </a:lnTo>
                            <a:lnTo>
                              <a:pt x="19" y="5"/>
                            </a:lnTo>
                            <a:lnTo>
                              <a:pt x="20" y="0"/>
                            </a:lnTo>
                            <a:lnTo>
                              <a:pt x="16" y="2"/>
                            </a:lnTo>
                            <a:lnTo>
                              <a:pt x="11" y="10"/>
                            </a:lnTo>
                            <a:lnTo>
                              <a:pt x="5" y="13"/>
                            </a:lnTo>
                            <a:lnTo>
                              <a:pt x="0" y="29"/>
                            </a:lnTo>
                            <a:lnTo>
                              <a:pt x="2" y="29"/>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59" name="Freeform 57">
                        <a:extLst>
                          <a:ext uri="{FF2B5EF4-FFF2-40B4-BE49-F238E27FC236}">
                            <a16:creationId xmlns:a16="http://schemas.microsoft.com/office/drawing/2014/main" id="{A58F7AF3-627F-489B-BF90-EF845D7CEB42}"/>
                          </a:ext>
                        </a:extLst>
                      </p:cNvPr>
                      <p:cNvSpPr>
                        <a:spLocks/>
                      </p:cNvSpPr>
                      <p:nvPr/>
                    </p:nvSpPr>
                    <p:spPr bwMode="auto">
                      <a:xfrm>
                        <a:off x="4026" y="2848"/>
                        <a:ext cx="21" cy="50"/>
                      </a:xfrm>
                      <a:custGeom>
                        <a:avLst/>
                        <a:gdLst>
                          <a:gd name="T0" fmla="*/ 0 w 21"/>
                          <a:gd name="T1" fmla="*/ 49 h 50"/>
                          <a:gd name="T2" fmla="*/ 3 w 21"/>
                          <a:gd name="T3" fmla="*/ 48 h 50"/>
                          <a:gd name="T4" fmla="*/ 5 w 21"/>
                          <a:gd name="T5" fmla="*/ 47 h 50"/>
                          <a:gd name="T6" fmla="*/ 7 w 21"/>
                          <a:gd name="T7" fmla="*/ 45 h 50"/>
                          <a:gd name="T8" fmla="*/ 9 w 21"/>
                          <a:gd name="T9" fmla="*/ 43 h 50"/>
                          <a:gd name="T10" fmla="*/ 11 w 21"/>
                          <a:gd name="T11" fmla="*/ 40 h 50"/>
                          <a:gd name="T12" fmla="*/ 13 w 21"/>
                          <a:gd name="T13" fmla="*/ 37 h 50"/>
                          <a:gd name="T14" fmla="*/ 15 w 21"/>
                          <a:gd name="T15" fmla="*/ 34 h 50"/>
                          <a:gd name="T16" fmla="*/ 16 w 21"/>
                          <a:gd name="T17" fmla="*/ 31 h 50"/>
                          <a:gd name="T18" fmla="*/ 17 w 21"/>
                          <a:gd name="T19" fmla="*/ 27 h 50"/>
                          <a:gd name="T20" fmla="*/ 18 w 21"/>
                          <a:gd name="T21" fmla="*/ 22 h 50"/>
                          <a:gd name="T22" fmla="*/ 18 w 21"/>
                          <a:gd name="T23" fmla="*/ 18 h 50"/>
                          <a:gd name="T24" fmla="*/ 19 w 21"/>
                          <a:gd name="T25" fmla="*/ 12 h 50"/>
                          <a:gd name="T26" fmla="*/ 20 w 21"/>
                          <a:gd name="T27" fmla="*/ 7 h 50"/>
                          <a:gd name="T28" fmla="*/ 20 w 21"/>
                          <a:gd name="T29" fmla="*/ 0 h 50"/>
                          <a:gd name="T30" fmla="*/ 15 w 21"/>
                          <a:gd name="T31" fmla="*/ 9 h 50"/>
                          <a:gd name="T32" fmla="*/ 2 w 21"/>
                          <a:gd name="T33" fmla="*/ 24 h 50"/>
                          <a:gd name="T34" fmla="*/ 0 w 21"/>
                          <a:gd name="T35" fmla="*/ 49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50">
                            <a:moveTo>
                              <a:pt x="0" y="49"/>
                            </a:moveTo>
                            <a:lnTo>
                              <a:pt x="3" y="48"/>
                            </a:lnTo>
                            <a:lnTo>
                              <a:pt x="5" y="47"/>
                            </a:lnTo>
                            <a:lnTo>
                              <a:pt x="7" y="45"/>
                            </a:lnTo>
                            <a:lnTo>
                              <a:pt x="9" y="43"/>
                            </a:lnTo>
                            <a:lnTo>
                              <a:pt x="11" y="40"/>
                            </a:lnTo>
                            <a:lnTo>
                              <a:pt x="13" y="37"/>
                            </a:lnTo>
                            <a:lnTo>
                              <a:pt x="15" y="34"/>
                            </a:lnTo>
                            <a:lnTo>
                              <a:pt x="16" y="31"/>
                            </a:lnTo>
                            <a:lnTo>
                              <a:pt x="17" y="27"/>
                            </a:lnTo>
                            <a:lnTo>
                              <a:pt x="18" y="22"/>
                            </a:lnTo>
                            <a:lnTo>
                              <a:pt x="18" y="18"/>
                            </a:lnTo>
                            <a:lnTo>
                              <a:pt x="19" y="12"/>
                            </a:lnTo>
                            <a:lnTo>
                              <a:pt x="20" y="7"/>
                            </a:lnTo>
                            <a:lnTo>
                              <a:pt x="20" y="0"/>
                            </a:lnTo>
                            <a:lnTo>
                              <a:pt x="15" y="9"/>
                            </a:lnTo>
                            <a:lnTo>
                              <a:pt x="2" y="24"/>
                            </a:lnTo>
                            <a:lnTo>
                              <a:pt x="0" y="49"/>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74857" name="Freeform 58">
                      <a:extLst>
                        <a:ext uri="{FF2B5EF4-FFF2-40B4-BE49-F238E27FC236}">
                          <a16:creationId xmlns:a16="http://schemas.microsoft.com/office/drawing/2014/main" id="{7762294D-4378-405D-AE05-5A2B01AB26E1}"/>
                        </a:ext>
                      </a:extLst>
                    </p:cNvPr>
                    <p:cNvSpPr>
                      <a:spLocks/>
                    </p:cNvSpPr>
                    <p:nvPr/>
                  </p:nvSpPr>
                  <p:spPr bwMode="auto">
                    <a:xfrm>
                      <a:off x="4031" y="2817"/>
                      <a:ext cx="17" cy="66"/>
                    </a:xfrm>
                    <a:custGeom>
                      <a:avLst/>
                      <a:gdLst>
                        <a:gd name="T0" fmla="*/ 0 w 17"/>
                        <a:gd name="T1" fmla="*/ 65 h 66"/>
                        <a:gd name="T2" fmla="*/ 2 w 17"/>
                        <a:gd name="T3" fmla="*/ 63 h 66"/>
                        <a:gd name="T4" fmla="*/ 4 w 17"/>
                        <a:gd name="T5" fmla="*/ 61 h 66"/>
                        <a:gd name="T6" fmla="*/ 7 w 17"/>
                        <a:gd name="T7" fmla="*/ 57 h 66"/>
                        <a:gd name="T8" fmla="*/ 8 w 17"/>
                        <a:gd name="T9" fmla="*/ 54 h 66"/>
                        <a:gd name="T10" fmla="*/ 10 w 17"/>
                        <a:gd name="T11" fmla="*/ 51 h 66"/>
                        <a:gd name="T12" fmla="*/ 12 w 17"/>
                        <a:gd name="T13" fmla="*/ 47 h 66"/>
                        <a:gd name="T14" fmla="*/ 14 w 17"/>
                        <a:gd name="T15" fmla="*/ 41 h 66"/>
                        <a:gd name="T16" fmla="*/ 15 w 17"/>
                        <a:gd name="T17" fmla="*/ 36 h 66"/>
                        <a:gd name="T18" fmla="*/ 15 w 17"/>
                        <a:gd name="T19" fmla="*/ 32 h 66"/>
                        <a:gd name="T20" fmla="*/ 16 w 17"/>
                        <a:gd name="T21" fmla="*/ 29 h 66"/>
                        <a:gd name="T22" fmla="*/ 16 w 17"/>
                        <a:gd name="T23" fmla="*/ 24 h 66"/>
                        <a:gd name="T24" fmla="*/ 16 w 17"/>
                        <a:gd name="T25" fmla="*/ 18 h 66"/>
                        <a:gd name="T26" fmla="*/ 15 w 17"/>
                        <a:gd name="T27" fmla="*/ 11 h 66"/>
                        <a:gd name="T28" fmla="*/ 15 w 17"/>
                        <a:gd name="T29" fmla="*/ 6 h 66"/>
                        <a:gd name="T30" fmla="*/ 14 w 17"/>
                        <a:gd name="T31" fmla="*/ 0 h 66"/>
                        <a:gd name="T32" fmla="*/ 8 w 17"/>
                        <a:gd name="T33" fmla="*/ 26 h 66"/>
                        <a:gd name="T34" fmla="*/ 0 w 17"/>
                        <a:gd name="T35" fmla="*/ 43 h 66"/>
                        <a:gd name="T36" fmla="*/ 0 w 17"/>
                        <a:gd name="T37" fmla="*/ 65 h 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66">
                          <a:moveTo>
                            <a:pt x="0" y="65"/>
                          </a:moveTo>
                          <a:lnTo>
                            <a:pt x="2" y="63"/>
                          </a:lnTo>
                          <a:lnTo>
                            <a:pt x="4" y="61"/>
                          </a:lnTo>
                          <a:lnTo>
                            <a:pt x="7" y="57"/>
                          </a:lnTo>
                          <a:lnTo>
                            <a:pt x="8" y="54"/>
                          </a:lnTo>
                          <a:lnTo>
                            <a:pt x="10" y="51"/>
                          </a:lnTo>
                          <a:lnTo>
                            <a:pt x="12" y="47"/>
                          </a:lnTo>
                          <a:lnTo>
                            <a:pt x="14" y="41"/>
                          </a:lnTo>
                          <a:lnTo>
                            <a:pt x="15" y="36"/>
                          </a:lnTo>
                          <a:lnTo>
                            <a:pt x="15" y="32"/>
                          </a:lnTo>
                          <a:lnTo>
                            <a:pt x="16" y="29"/>
                          </a:lnTo>
                          <a:lnTo>
                            <a:pt x="16" y="24"/>
                          </a:lnTo>
                          <a:lnTo>
                            <a:pt x="16" y="18"/>
                          </a:lnTo>
                          <a:lnTo>
                            <a:pt x="15" y="11"/>
                          </a:lnTo>
                          <a:lnTo>
                            <a:pt x="15" y="6"/>
                          </a:lnTo>
                          <a:lnTo>
                            <a:pt x="14" y="0"/>
                          </a:lnTo>
                          <a:lnTo>
                            <a:pt x="8" y="26"/>
                          </a:lnTo>
                          <a:lnTo>
                            <a:pt x="0" y="43"/>
                          </a:lnTo>
                          <a:lnTo>
                            <a:pt x="0" y="65"/>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74849" name="Freeform 59">
                    <a:extLst>
                      <a:ext uri="{FF2B5EF4-FFF2-40B4-BE49-F238E27FC236}">
                        <a16:creationId xmlns:a16="http://schemas.microsoft.com/office/drawing/2014/main" id="{61A5F6E6-3FA1-471C-9453-110223B4F952}"/>
                      </a:ext>
                    </a:extLst>
                  </p:cNvPr>
                  <p:cNvSpPr>
                    <a:spLocks/>
                  </p:cNvSpPr>
                  <p:nvPr/>
                </p:nvSpPr>
                <p:spPr bwMode="auto">
                  <a:xfrm>
                    <a:off x="4028" y="2784"/>
                    <a:ext cx="18" cy="76"/>
                  </a:xfrm>
                  <a:custGeom>
                    <a:avLst/>
                    <a:gdLst>
                      <a:gd name="T0" fmla="*/ 2 w 18"/>
                      <a:gd name="T1" fmla="*/ 75 h 76"/>
                      <a:gd name="T2" fmla="*/ 4 w 18"/>
                      <a:gd name="T3" fmla="*/ 75 h 76"/>
                      <a:gd name="T4" fmla="*/ 7 w 18"/>
                      <a:gd name="T5" fmla="*/ 73 h 76"/>
                      <a:gd name="T6" fmla="*/ 9 w 18"/>
                      <a:gd name="T7" fmla="*/ 70 h 76"/>
                      <a:gd name="T8" fmla="*/ 11 w 18"/>
                      <a:gd name="T9" fmla="*/ 67 h 76"/>
                      <a:gd name="T10" fmla="*/ 12 w 18"/>
                      <a:gd name="T11" fmla="*/ 63 h 76"/>
                      <a:gd name="T12" fmla="*/ 14 w 18"/>
                      <a:gd name="T13" fmla="*/ 58 h 76"/>
                      <a:gd name="T14" fmla="*/ 15 w 18"/>
                      <a:gd name="T15" fmla="*/ 53 h 76"/>
                      <a:gd name="T16" fmla="*/ 16 w 18"/>
                      <a:gd name="T17" fmla="*/ 47 h 76"/>
                      <a:gd name="T18" fmla="*/ 17 w 18"/>
                      <a:gd name="T19" fmla="*/ 39 h 76"/>
                      <a:gd name="T20" fmla="*/ 17 w 18"/>
                      <a:gd name="T21" fmla="*/ 33 h 76"/>
                      <a:gd name="T22" fmla="*/ 16 w 18"/>
                      <a:gd name="T23" fmla="*/ 27 h 76"/>
                      <a:gd name="T24" fmla="*/ 15 w 18"/>
                      <a:gd name="T25" fmla="*/ 21 h 76"/>
                      <a:gd name="T26" fmla="*/ 14 w 18"/>
                      <a:gd name="T27" fmla="*/ 14 h 76"/>
                      <a:gd name="T28" fmla="*/ 13 w 18"/>
                      <a:gd name="T29" fmla="*/ 8 h 76"/>
                      <a:gd name="T30" fmla="*/ 10 w 18"/>
                      <a:gd name="T31" fmla="*/ 0 h 76"/>
                      <a:gd name="T32" fmla="*/ 0 w 18"/>
                      <a:gd name="T33" fmla="*/ 35 h 76"/>
                      <a:gd name="T34" fmla="*/ 2 w 18"/>
                      <a:gd name="T35" fmla="*/ 75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76">
                        <a:moveTo>
                          <a:pt x="2" y="75"/>
                        </a:moveTo>
                        <a:lnTo>
                          <a:pt x="4" y="75"/>
                        </a:lnTo>
                        <a:lnTo>
                          <a:pt x="7" y="73"/>
                        </a:lnTo>
                        <a:lnTo>
                          <a:pt x="9" y="70"/>
                        </a:lnTo>
                        <a:lnTo>
                          <a:pt x="11" y="67"/>
                        </a:lnTo>
                        <a:lnTo>
                          <a:pt x="12" y="63"/>
                        </a:lnTo>
                        <a:lnTo>
                          <a:pt x="14" y="58"/>
                        </a:lnTo>
                        <a:lnTo>
                          <a:pt x="15" y="53"/>
                        </a:lnTo>
                        <a:lnTo>
                          <a:pt x="16" y="47"/>
                        </a:lnTo>
                        <a:lnTo>
                          <a:pt x="17" y="39"/>
                        </a:lnTo>
                        <a:lnTo>
                          <a:pt x="17" y="33"/>
                        </a:lnTo>
                        <a:lnTo>
                          <a:pt x="16" y="27"/>
                        </a:lnTo>
                        <a:lnTo>
                          <a:pt x="15" y="21"/>
                        </a:lnTo>
                        <a:lnTo>
                          <a:pt x="14" y="14"/>
                        </a:lnTo>
                        <a:lnTo>
                          <a:pt x="13" y="8"/>
                        </a:lnTo>
                        <a:lnTo>
                          <a:pt x="10" y="0"/>
                        </a:lnTo>
                        <a:lnTo>
                          <a:pt x="0" y="35"/>
                        </a:lnTo>
                        <a:lnTo>
                          <a:pt x="2" y="75"/>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50" name="Freeform 60">
                    <a:extLst>
                      <a:ext uri="{FF2B5EF4-FFF2-40B4-BE49-F238E27FC236}">
                        <a16:creationId xmlns:a16="http://schemas.microsoft.com/office/drawing/2014/main" id="{B05C9128-8B75-4284-8D33-5613CFCCF464}"/>
                      </a:ext>
                    </a:extLst>
                  </p:cNvPr>
                  <p:cNvSpPr>
                    <a:spLocks/>
                  </p:cNvSpPr>
                  <p:nvPr/>
                </p:nvSpPr>
                <p:spPr bwMode="auto">
                  <a:xfrm>
                    <a:off x="4019" y="2757"/>
                    <a:ext cx="21" cy="80"/>
                  </a:xfrm>
                  <a:custGeom>
                    <a:avLst/>
                    <a:gdLst>
                      <a:gd name="T0" fmla="*/ 12 w 21"/>
                      <a:gd name="T1" fmla="*/ 79 h 80"/>
                      <a:gd name="T2" fmla="*/ 14 w 21"/>
                      <a:gd name="T3" fmla="*/ 74 h 80"/>
                      <a:gd name="T4" fmla="*/ 16 w 21"/>
                      <a:gd name="T5" fmla="*/ 69 h 80"/>
                      <a:gd name="T6" fmla="*/ 17 w 21"/>
                      <a:gd name="T7" fmla="*/ 63 h 80"/>
                      <a:gd name="T8" fmla="*/ 19 w 21"/>
                      <a:gd name="T9" fmla="*/ 58 h 80"/>
                      <a:gd name="T10" fmla="*/ 20 w 21"/>
                      <a:gd name="T11" fmla="*/ 51 h 80"/>
                      <a:gd name="T12" fmla="*/ 20 w 21"/>
                      <a:gd name="T13" fmla="*/ 44 h 80"/>
                      <a:gd name="T14" fmla="*/ 20 w 21"/>
                      <a:gd name="T15" fmla="*/ 37 h 80"/>
                      <a:gd name="T16" fmla="*/ 19 w 21"/>
                      <a:gd name="T17" fmla="*/ 33 h 80"/>
                      <a:gd name="T18" fmla="*/ 19 w 21"/>
                      <a:gd name="T19" fmla="*/ 28 h 80"/>
                      <a:gd name="T20" fmla="*/ 17 w 21"/>
                      <a:gd name="T21" fmla="*/ 23 h 80"/>
                      <a:gd name="T22" fmla="*/ 15 w 21"/>
                      <a:gd name="T23" fmla="*/ 17 h 80"/>
                      <a:gd name="T24" fmla="*/ 13 w 21"/>
                      <a:gd name="T25" fmla="*/ 8 h 80"/>
                      <a:gd name="T26" fmla="*/ 9 w 21"/>
                      <a:gd name="T27" fmla="*/ 0 h 80"/>
                      <a:gd name="T28" fmla="*/ 0 w 21"/>
                      <a:gd name="T29" fmla="*/ 14 h 80"/>
                      <a:gd name="T30" fmla="*/ 3 w 21"/>
                      <a:gd name="T31" fmla="*/ 34 h 80"/>
                      <a:gd name="T32" fmla="*/ 12 w 21"/>
                      <a:gd name="T33" fmla="*/ 7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 h="80">
                        <a:moveTo>
                          <a:pt x="12" y="79"/>
                        </a:moveTo>
                        <a:lnTo>
                          <a:pt x="14" y="74"/>
                        </a:lnTo>
                        <a:lnTo>
                          <a:pt x="16" y="69"/>
                        </a:lnTo>
                        <a:lnTo>
                          <a:pt x="17" y="63"/>
                        </a:lnTo>
                        <a:lnTo>
                          <a:pt x="19" y="58"/>
                        </a:lnTo>
                        <a:lnTo>
                          <a:pt x="20" y="51"/>
                        </a:lnTo>
                        <a:lnTo>
                          <a:pt x="20" y="44"/>
                        </a:lnTo>
                        <a:lnTo>
                          <a:pt x="20" y="37"/>
                        </a:lnTo>
                        <a:lnTo>
                          <a:pt x="19" y="33"/>
                        </a:lnTo>
                        <a:lnTo>
                          <a:pt x="19" y="28"/>
                        </a:lnTo>
                        <a:lnTo>
                          <a:pt x="17" y="23"/>
                        </a:lnTo>
                        <a:lnTo>
                          <a:pt x="15" y="17"/>
                        </a:lnTo>
                        <a:lnTo>
                          <a:pt x="13" y="8"/>
                        </a:lnTo>
                        <a:lnTo>
                          <a:pt x="9" y="0"/>
                        </a:lnTo>
                        <a:lnTo>
                          <a:pt x="0" y="14"/>
                        </a:lnTo>
                        <a:lnTo>
                          <a:pt x="3" y="34"/>
                        </a:lnTo>
                        <a:lnTo>
                          <a:pt x="12" y="79"/>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51" name="Freeform 61">
                    <a:extLst>
                      <a:ext uri="{FF2B5EF4-FFF2-40B4-BE49-F238E27FC236}">
                        <a16:creationId xmlns:a16="http://schemas.microsoft.com/office/drawing/2014/main" id="{DA3A0360-204E-4EC4-8734-2442381F1D48}"/>
                      </a:ext>
                    </a:extLst>
                  </p:cNvPr>
                  <p:cNvSpPr>
                    <a:spLocks/>
                  </p:cNvSpPr>
                  <p:nvPr/>
                </p:nvSpPr>
                <p:spPr bwMode="auto">
                  <a:xfrm>
                    <a:off x="4011" y="2730"/>
                    <a:ext cx="21" cy="75"/>
                  </a:xfrm>
                  <a:custGeom>
                    <a:avLst/>
                    <a:gdLst>
                      <a:gd name="T0" fmla="*/ 17 w 21"/>
                      <a:gd name="T1" fmla="*/ 74 h 75"/>
                      <a:gd name="T2" fmla="*/ 18 w 21"/>
                      <a:gd name="T3" fmla="*/ 68 h 75"/>
                      <a:gd name="T4" fmla="*/ 19 w 21"/>
                      <a:gd name="T5" fmla="*/ 62 h 75"/>
                      <a:gd name="T6" fmla="*/ 20 w 21"/>
                      <a:gd name="T7" fmla="*/ 56 h 75"/>
                      <a:gd name="T8" fmla="*/ 20 w 21"/>
                      <a:gd name="T9" fmla="*/ 49 h 75"/>
                      <a:gd name="T10" fmla="*/ 20 w 21"/>
                      <a:gd name="T11" fmla="*/ 42 h 75"/>
                      <a:gd name="T12" fmla="*/ 19 w 21"/>
                      <a:gd name="T13" fmla="*/ 37 h 75"/>
                      <a:gd name="T14" fmla="*/ 18 w 21"/>
                      <a:gd name="T15" fmla="*/ 30 h 75"/>
                      <a:gd name="T16" fmla="*/ 16 w 21"/>
                      <a:gd name="T17" fmla="*/ 23 h 75"/>
                      <a:gd name="T18" fmla="*/ 13 w 21"/>
                      <a:gd name="T19" fmla="*/ 15 h 75"/>
                      <a:gd name="T20" fmla="*/ 10 w 21"/>
                      <a:gd name="T21" fmla="*/ 8 h 75"/>
                      <a:gd name="T22" fmla="*/ 7 w 21"/>
                      <a:gd name="T23" fmla="*/ 0 h 75"/>
                      <a:gd name="T24" fmla="*/ 4 w 21"/>
                      <a:gd name="T25" fmla="*/ 4 h 75"/>
                      <a:gd name="T26" fmla="*/ 0 w 21"/>
                      <a:gd name="T27" fmla="*/ 16 h 75"/>
                      <a:gd name="T28" fmla="*/ 6 w 21"/>
                      <a:gd name="T29" fmla="*/ 35 h 75"/>
                      <a:gd name="T30" fmla="*/ 17 w 21"/>
                      <a:gd name="T31" fmla="*/ 74 h 7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 h="75">
                        <a:moveTo>
                          <a:pt x="17" y="74"/>
                        </a:moveTo>
                        <a:lnTo>
                          <a:pt x="18" y="68"/>
                        </a:lnTo>
                        <a:lnTo>
                          <a:pt x="19" y="62"/>
                        </a:lnTo>
                        <a:lnTo>
                          <a:pt x="20" y="56"/>
                        </a:lnTo>
                        <a:lnTo>
                          <a:pt x="20" y="49"/>
                        </a:lnTo>
                        <a:lnTo>
                          <a:pt x="20" y="42"/>
                        </a:lnTo>
                        <a:lnTo>
                          <a:pt x="19" y="37"/>
                        </a:lnTo>
                        <a:lnTo>
                          <a:pt x="18" y="30"/>
                        </a:lnTo>
                        <a:lnTo>
                          <a:pt x="16" y="23"/>
                        </a:lnTo>
                        <a:lnTo>
                          <a:pt x="13" y="15"/>
                        </a:lnTo>
                        <a:lnTo>
                          <a:pt x="10" y="8"/>
                        </a:lnTo>
                        <a:lnTo>
                          <a:pt x="7" y="0"/>
                        </a:lnTo>
                        <a:lnTo>
                          <a:pt x="4" y="4"/>
                        </a:lnTo>
                        <a:lnTo>
                          <a:pt x="0" y="16"/>
                        </a:lnTo>
                        <a:lnTo>
                          <a:pt x="6" y="35"/>
                        </a:lnTo>
                        <a:lnTo>
                          <a:pt x="17" y="74"/>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52" name="Freeform 62">
                    <a:extLst>
                      <a:ext uri="{FF2B5EF4-FFF2-40B4-BE49-F238E27FC236}">
                        <a16:creationId xmlns:a16="http://schemas.microsoft.com/office/drawing/2014/main" id="{0B8012E2-D829-4AE6-BF92-B8B0DB34033D}"/>
                      </a:ext>
                    </a:extLst>
                  </p:cNvPr>
                  <p:cNvSpPr>
                    <a:spLocks/>
                  </p:cNvSpPr>
                  <p:nvPr/>
                </p:nvSpPr>
                <p:spPr bwMode="auto">
                  <a:xfrm>
                    <a:off x="4001" y="2709"/>
                    <a:ext cx="22" cy="66"/>
                  </a:xfrm>
                  <a:custGeom>
                    <a:avLst/>
                    <a:gdLst>
                      <a:gd name="T0" fmla="*/ 19 w 22"/>
                      <a:gd name="T1" fmla="*/ 65 h 66"/>
                      <a:gd name="T2" fmla="*/ 20 w 22"/>
                      <a:gd name="T3" fmla="*/ 59 h 66"/>
                      <a:gd name="T4" fmla="*/ 21 w 22"/>
                      <a:gd name="T5" fmla="*/ 53 h 66"/>
                      <a:gd name="T6" fmla="*/ 21 w 22"/>
                      <a:gd name="T7" fmla="*/ 47 h 66"/>
                      <a:gd name="T8" fmla="*/ 21 w 22"/>
                      <a:gd name="T9" fmla="*/ 39 h 66"/>
                      <a:gd name="T10" fmla="*/ 19 w 22"/>
                      <a:gd name="T11" fmla="*/ 31 h 66"/>
                      <a:gd name="T12" fmla="*/ 18 w 22"/>
                      <a:gd name="T13" fmla="*/ 25 h 66"/>
                      <a:gd name="T14" fmla="*/ 16 w 22"/>
                      <a:gd name="T15" fmla="*/ 19 h 66"/>
                      <a:gd name="T16" fmla="*/ 13 w 22"/>
                      <a:gd name="T17" fmla="*/ 12 h 66"/>
                      <a:gd name="T18" fmla="*/ 10 w 22"/>
                      <a:gd name="T19" fmla="*/ 6 h 66"/>
                      <a:gd name="T20" fmla="*/ 7 w 22"/>
                      <a:gd name="T21" fmla="*/ 0 h 66"/>
                      <a:gd name="T22" fmla="*/ 0 w 22"/>
                      <a:gd name="T23" fmla="*/ 9 h 66"/>
                      <a:gd name="T24" fmla="*/ 6 w 22"/>
                      <a:gd name="T25" fmla="*/ 25 h 66"/>
                      <a:gd name="T26" fmla="*/ 19 w 22"/>
                      <a:gd name="T27" fmla="*/ 65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66">
                        <a:moveTo>
                          <a:pt x="19" y="65"/>
                        </a:moveTo>
                        <a:lnTo>
                          <a:pt x="20" y="59"/>
                        </a:lnTo>
                        <a:lnTo>
                          <a:pt x="21" y="53"/>
                        </a:lnTo>
                        <a:lnTo>
                          <a:pt x="21" y="47"/>
                        </a:lnTo>
                        <a:lnTo>
                          <a:pt x="21" y="39"/>
                        </a:lnTo>
                        <a:lnTo>
                          <a:pt x="19" y="31"/>
                        </a:lnTo>
                        <a:lnTo>
                          <a:pt x="18" y="25"/>
                        </a:lnTo>
                        <a:lnTo>
                          <a:pt x="16" y="19"/>
                        </a:lnTo>
                        <a:lnTo>
                          <a:pt x="13" y="12"/>
                        </a:lnTo>
                        <a:lnTo>
                          <a:pt x="10" y="6"/>
                        </a:lnTo>
                        <a:lnTo>
                          <a:pt x="7" y="0"/>
                        </a:lnTo>
                        <a:lnTo>
                          <a:pt x="0" y="9"/>
                        </a:lnTo>
                        <a:lnTo>
                          <a:pt x="6" y="25"/>
                        </a:lnTo>
                        <a:lnTo>
                          <a:pt x="19" y="65"/>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53" name="Freeform 63">
                    <a:extLst>
                      <a:ext uri="{FF2B5EF4-FFF2-40B4-BE49-F238E27FC236}">
                        <a16:creationId xmlns:a16="http://schemas.microsoft.com/office/drawing/2014/main" id="{9905C0D2-04C2-4E8C-B507-8C5A88253ACD}"/>
                      </a:ext>
                    </a:extLst>
                  </p:cNvPr>
                  <p:cNvSpPr>
                    <a:spLocks/>
                  </p:cNvSpPr>
                  <p:nvPr/>
                </p:nvSpPr>
                <p:spPr bwMode="auto">
                  <a:xfrm>
                    <a:off x="3995" y="2689"/>
                    <a:ext cx="17" cy="53"/>
                  </a:xfrm>
                  <a:custGeom>
                    <a:avLst/>
                    <a:gdLst>
                      <a:gd name="T0" fmla="*/ 16 w 17"/>
                      <a:gd name="T1" fmla="*/ 52 h 53"/>
                      <a:gd name="T2" fmla="*/ 16 w 17"/>
                      <a:gd name="T3" fmla="*/ 46 h 53"/>
                      <a:gd name="T4" fmla="*/ 16 w 17"/>
                      <a:gd name="T5" fmla="*/ 41 h 53"/>
                      <a:gd name="T6" fmla="*/ 16 w 17"/>
                      <a:gd name="T7" fmla="*/ 36 h 53"/>
                      <a:gd name="T8" fmla="*/ 15 w 17"/>
                      <a:gd name="T9" fmla="*/ 30 h 53"/>
                      <a:gd name="T10" fmla="*/ 14 w 17"/>
                      <a:gd name="T11" fmla="*/ 24 h 53"/>
                      <a:gd name="T12" fmla="*/ 13 w 17"/>
                      <a:gd name="T13" fmla="*/ 19 h 53"/>
                      <a:gd name="T14" fmla="*/ 11 w 17"/>
                      <a:gd name="T15" fmla="*/ 14 h 53"/>
                      <a:gd name="T16" fmla="*/ 9 w 17"/>
                      <a:gd name="T17" fmla="*/ 9 h 53"/>
                      <a:gd name="T18" fmla="*/ 8 w 17"/>
                      <a:gd name="T19" fmla="*/ 4 h 53"/>
                      <a:gd name="T20" fmla="*/ 6 w 17"/>
                      <a:gd name="T21" fmla="*/ 0 h 53"/>
                      <a:gd name="T22" fmla="*/ 0 w 17"/>
                      <a:gd name="T23" fmla="*/ 7 h 53"/>
                      <a:gd name="T24" fmla="*/ 5 w 17"/>
                      <a:gd name="T25" fmla="*/ 23 h 53"/>
                      <a:gd name="T26" fmla="*/ 16 w 17"/>
                      <a:gd name="T27" fmla="*/ 52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53">
                        <a:moveTo>
                          <a:pt x="16" y="52"/>
                        </a:moveTo>
                        <a:lnTo>
                          <a:pt x="16" y="46"/>
                        </a:lnTo>
                        <a:lnTo>
                          <a:pt x="16" y="41"/>
                        </a:lnTo>
                        <a:lnTo>
                          <a:pt x="16" y="36"/>
                        </a:lnTo>
                        <a:lnTo>
                          <a:pt x="15" y="30"/>
                        </a:lnTo>
                        <a:lnTo>
                          <a:pt x="14" y="24"/>
                        </a:lnTo>
                        <a:lnTo>
                          <a:pt x="13" y="19"/>
                        </a:lnTo>
                        <a:lnTo>
                          <a:pt x="11" y="14"/>
                        </a:lnTo>
                        <a:lnTo>
                          <a:pt x="9" y="9"/>
                        </a:lnTo>
                        <a:lnTo>
                          <a:pt x="8" y="4"/>
                        </a:lnTo>
                        <a:lnTo>
                          <a:pt x="6" y="0"/>
                        </a:lnTo>
                        <a:lnTo>
                          <a:pt x="0" y="7"/>
                        </a:lnTo>
                        <a:lnTo>
                          <a:pt x="5" y="23"/>
                        </a:lnTo>
                        <a:lnTo>
                          <a:pt x="16" y="5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54" name="Freeform 64">
                    <a:extLst>
                      <a:ext uri="{FF2B5EF4-FFF2-40B4-BE49-F238E27FC236}">
                        <a16:creationId xmlns:a16="http://schemas.microsoft.com/office/drawing/2014/main" id="{47ED8F72-18C9-41B9-92D3-723D054E2630}"/>
                      </a:ext>
                    </a:extLst>
                  </p:cNvPr>
                  <p:cNvSpPr>
                    <a:spLocks/>
                  </p:cNvSpPr>
                  <p:nvPr/>
                </p:nvSpPr>
                <p:spPr bwMode="auto">
                  <a:xfrm>
                    <a:off x="3986" y="2664"/>
                    <a:ext cx="16" cy="51"/>
                  </a:xfrm>
                  <a:custGeom>
                    <a:avLst/>
                    <a:gdLst>
                      <a:gd name="T0" fmla="*/ 15 w 16"/>
                      <a:gd name="T1" fmla="*/ 50 h 51"/>
                      <a:gd name="T2" fmla="*/ 15 w 16"/>
                      <a:gd name="T3" fmla="*/ 38 h 51"/>
                      <a:gd name="T4" fmla="*/ 14 w 16"/>
                      <a:gd name="T5" fmla="*/ 24 h 51"/>
                      <a:gd name="T6" fmla="*/ 4 w 16"/>
                      <a:gd name="T7" fmla="*/ 0 h 51"/>
                      <a:gd name="T8" fmla="*/ 0 w 16"/>
                      <a:gd name="T9" fmla="*/ 5 h 51"/>
                      <a:gd name="T10" fmla="*/ 5 w 16"/>
                      <a:gd name="T11" fmla="*/ 21 h 51"/>
                      <a:gd name="T12" fmla="*/ 15 w 16"/>
                      <a:gd name="T13" fmla="*/ 50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1">
                        <a:moveTo>
                          <a:pt x="15" y="50"/>
                        </a:moveTo>
                        <a:lnTo>
                          <a:pt x="15" y="38"/>
                        </a:lnTo>
                        <a:lnTo>
                          <a:pt x="14" y="24"/>
                        </a:lnTo>
                        <a:lnTo>
                          <a:pt x="4" y="0"/>
                        </a:lnTo>
                        <a:lnTo>
                          <a:pt x="0" y="5"/>
                        </a:lnTo>
                        <a:lnTo>
                          <a:pt x="5" y="21"/>
                        </a:lnTo>
                        <a:lnTo>
                          <a:pt x="15" y="5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55" name="Freeform 65">
                    <a:extLst>
                      <a:ext uri="{FF2B5EF4-FFF2-40B4-BE49-F238E27FC236}">
                        <a16:creationId xmlns:a16="http://schemas.microsoft.com/office/drawing/2014/main" id="{696BD6D7-BBEC-45F5-9570-EC9255E8252B}"/>
                      </a:ext>
                    </a:extLst>
                  </p:cNvPr>
                  <p:cNvSpPr>
                    <a:spLocks/>
                  </p:cNvSpPr>
                  <p:nvPr/>
                </p:nvSpPr>
                <p:spPr bwMode="auto">
                  <a:xfrm>
                    <a:off x="3984" y="2659"/>
                    <a:ext cx="5" cy="23"/>
                  </a:xfrm>
                  <a:custGeom>
                    <a:avLst/>
                    <a:gdLst>
                      <a:gd name="T0" fmla="*/ 4 w 5"/>
                      <a:gd name="T1" fmla="*/ 22 h 23"/>
                      <a:gd name="T2" fmla="*/ 4 w 5"/>
                      <a:gd name="T3" fmla="*/ 5 h 23"/>
                      <a:gd name="T4" fmla="*/ 3 w 5"/>
                      <a:gd name="T5" fmla="*/ 2 h 23"/>
                      <a:gd name="T6" fmla="*/ 1 w 5"/>
                      <a:gd name="T7" fmla="*/ 0 h 23"/>
                      <a:gd name="T8" fmla="*/ 0 w 5"/>
                      <a:gd name="T9" fmla="*/ 3 h 23"/>
                      <a:gd name="T10" fmla="*/ 4 w 5"/>
                      <a:gd name="T11" fmla="*/ 22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3">
                        <a:moveTo>
                          <a:pt x="4" y="22"/>
                        </a:moveTo>
                        <a:lnTo>
                          <a:pt x="4" y="5"/>
                        </a:lnTo>
                        <a:lnTo>
                          <a:pt x="3" y="2"/>
                        </a:lnTo>
                        <a:lnTo>
                          <a:pt x="1" y="0"/>
                        </a:lnTo>
                        <a:lnTo>
                          <a:pt x="0" y="3"/>
                        </a:lnTo>
                        <a:lnTo>
                          <a:pt x="4" y="2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74835" name="Group 66">
                  <a:extLst>
                    <a:ext uri="{FF2B5EF4-FFF2-40B4-BE49-F238E27FC236}">
                      <a16:creationId xmlns:a16="http://schemas.microsoft.com/office/drawing/2014/main" id="{AFA33C8F-CBA0-4DF2-812D-D9F7D783B134}"/>
                    </a:ext>
                  </a:extLst>
                </p:cNvPr>
                <p:cNvGrpSpPr>
                  <a:grpSpLocks/>
                </p:cNvGrpSpPr>
                <p:nvPr/>
              </p:nvGrpSpPr>
              <p:grpSpPr bwMode="auto">
                <a:xfrm>
                  <a:off x="3872" y="2659"/>
                  <a:ext cx="63" cy="256"/>
                  <a:chOff x="3872" y="2659"/>
                  <a:chExt cx="63" cy="256"/>
                </a:xfrm>
              </p:grpSpPr>
              <p:grpSp>
                <p:nvGrpSpPr>
                  <p:cNvPr id="74836" name="Group 67">
                    <a:extLst>
                      <a:ext uri="{FF2B5EF4-FFF2-40B4-BE49-F238E27FC236}">
                        <a16:creationId xmlns:a16="http://schemas.microsoft.com/office/drawing/2014/main" id="{8CE3D23B-8580-4AD8-8741-CD4E8B01251E}"/>
                      </a:ext>
                    </a:extLst>
                  </p:cNvPr>
                  <p:cNvGrpSpPr>
                    <a:grpSpLocks/>
                  </p:cNvGrpSpPr>
                  <p:nvPr/>
                </p:nvGrpSpPr>
                <p:grpSpPr bwMode="auto">
                  <a:xfrm>
                    <a:off x="3872" y="2818"/>
                    <a:ext cx="28" cy="97"/>
                    <a:chOff x="3872" y="2818"/>
                    <a:chExt cx="28" cy="97"/>
                  </a:xfrm>
                </p:grpSpPr>
                <p:grpSp>
                  <p:nvGrpSpPr>
                    <p:cNvPr id="74844" name="Group 68">
                      <a:extLst>
                        <a:ext uri="{FF2B5EF4-FFF2-40B4-BE49-F238E27FC236}">
                          <a16:creationId xmlns:a16="http://schemas.microsoft.com/office/drawing/2014/main" id="{26EC4930-3DD8-4BBF-AC59-0AEB4D249F31}"/>
                        </a:ext>
                      </a:extLst>
                    </p:cNvPr>
                    <p:cNvGrpSpPr>
                      <a:grpSpLocks/>
                    </p:cNvGrpSpPr>
                    <p:nvPr/>
                  </p:nvGrpSpPr>
                  <p:grpSpPr bwMode="auto">
                    <a:xfrm>
                      <a:off x="3872" y="2848"/>
                      <a:ext cx="28" cy="67"/>
                      <a:chOff x="3872" y="2848"/>
                      <a:chExt cx="28" cy="67"/>
                    </a:xfrm>
                  </p:grpSpPr>
                  <p:sp>
                    <p:nvSpPr>
                      <p:cNvPr id="74846" name="Freeform 69">
                        <a:extLst>
                          <a:ext uri="{FF2B5EF4-FFF2-40B4-BE49-F238E27FC236}">
                            <a16:creationId xmlns:a16="http://schemas.microsoft.com/office/drawing/2014/main" id="{4B251E49-D29E-4BB8-B68D-F571A44FCA8B}"/>
                          </a:ext>
                        </a:extLst>
                      </p:cNvPr>
                      <p:cNvSpPr>
                        <a:spLocks/>
                      </p:cNvSpPr>
                      <p:nvPr/>
                    </p:nvSpPr>
                    <p:spPr bwMode="auto">
                      <a:xfrm>
                        <a:off x="3878" y="2885"/>
                        <a:ext cx="22" cy="30"/>
                      </a:xfrm>
                      <a:custGeom>
                        <a:avLst/>
                        <a:gdLst>
                          <a:gd name="T0" fmla="*/ 19 w 22"/>
                          <a:gd name="T1" fmla="*/ 29 h 30"/>
                          <a:gd name="T2" fmla="*/ 16 w 22"/>
                          <a:gd name="T3" fmla="*/ 28 h 30"/>
                          <a:gd name="T4" fmla="*/ 14 w 22"/>
                          <a:gd name="T5" fmla="*/ 26 h 30"/>
                          <a:gd name="T6" fmla="*/ 12 w 22"/>
                          <a:gd name="T7" fmla="*/ 24 h 30"/>
                          <a:gd name="T8" fmla="*/ 10 w 22"/>
                          <a:gd name="T9" fmla="*/ 21 h 30"/>
                          <a:gd name="T10" fmla="*/ 8 w 22"/>
                          <a:gd name="T11" fmla="*/ 18 h 30"/>
                          <a:gd name="T12" fmla="*/ 5 w 22"/>
                          <a:gd name="T13" fmla="*/ 14 h 30"/>
                          <a:gd name="T14" fmla="*/ 3 w 22"/>
                          <a:gd name="T15" fmla="*/ 9 h 30"/>
                          <a:gd name="T16" fmla="*/ 2 w 22"/>
                          <a:gd name="T17" fmla="*/ 5 h 30"/>
                          <a:gd name="T18" fmla="*/ 0 w 22"/>
                          <a:gd name="T19" fmla="*/ 0 h 30"/>
                          <a:gd name="T20" fmla="*/ 4 w 22"/>
                          <a:gd name="T21" fmla="*/ 3 h 30"/>
                          <a:gd name="T22" fmla="*/ 10 w 22"/>
                          <a:gd name="T23" fmla="*/ 10 h 30"/>
                          <a:gd name="T24" fmla="*/ 16 w 22"/>
                          <a:gd name="T25" fmla="*/ 14 h 30"/>
                          <a:gd name="T26" fmla="*/ 21 w 22"/>
                          <a:gd name="T27" fmla="*/ 29 h 30"/>
                          <a:gd name="T28" fmla="*/ 19 w 22"/>
                          <a:gd name="T29" fmla="*/ 29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 h="30">
                            <a:moveTo>
                              <a:pt x="19" y="29"/>
                            </a:moveTo>
                            <a:lnTo>
                              <a:pt x="16" y="28"/>
                            </a:lnTo>
                            <a:lnTo>
                              <a:pt x="14" y="26"/>
                            </a:lnTo>
                            <a:lnTo>
                              <a:pt x="12" y="24"/>
                            </a:lnTo>
                            <a:lnTo>
                              <a:pt x="10" y="21"/>
                            </a:lnTo>
                            <a:lnTo>
                              <a:pt x="8" y="18"/>
                            </a:lnTo>
                            <a:lnTo>
                              <a:pt x="5" y="14"/>
                            </a:lnTo>
                            <a:lnTo>
                              <a:pt x="3" y="9"/>
                            </a:lnTo>
                            <a:lnTo>
                              <a:pt x="2" y="5"/>
                            </a:lnTo>
                            <a:lnTo>
                              <a:pt x="0" y="0"/>
                            </a:lnTo>
                            <a:lnTo>
                              <a:pt x="4" y="3"/>
                            </a:lnTo>
                            <a:lnTo>
                              <a:pt x="10" y="10"/>
                            </a:lnTo>
                            <a:lnTo>
                              <a:pt x="16" y="14"/>
                            </a:lnTo>
                            <a:lnTo>
                              <a:pt x="21" y="29"/>
                            </a:lnTo>
                            <a:lnTo>
                              <a:pt x="19" y="29"/>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47" name="Freeform 70">
                        <a:extLst>
                          <a:ext uri="{FF2B5EF4-FFF2-40B4-BE49-F238E27FC236}">
                            <a16:creationId xmlns:a16="http://schemas.microsoft.com/office/drawing/2014/main" id="{EA089886-F8AE-4CF9-951A-FB398464FD7F}"/>
                          </a:ext>
                        </a:extLst>
                      </p:cNvPr>
                      <p:cNvSpPr>
                        <a:spLocks/>
                      </p:cNvSpPr>
                      <p:nvPr/>
                    </p:nvSpPr>
                    <p:spPr bwMode="auto">
                      <a:xfrm>
                        <a:off x="3872" y="2848"/>
                        <a:ext cx="21" cy="50"/>
                      </a:xfrm>
                      <a:custGeom>
                        <a:avLst/>
                        <a:gdLst>
                          <a:gd name="T0" fmla="*/ 20 w 21"/>
                          <a:gd name="T1" fmla="*/ 49 h 50"/>
                          <a:gd name="T2" fmla="*/ 18 w 21"/>
                          <a:gd name="T3" fmla="*/ 48 h 50"/>
                          <a:gd name="T4" fmla="*/ 15 w 21"/>
                          <a:gd name="T5" fmla="*/ 47 h 50"/>
                          <a:gd name="T6" fmla="*/ 13 w 21"/>
                          <a:gd name="T7" fmla="*/ 45 h 50"/>
                          <a:gd name="T8" fmla="*/ 11 w 21"/>
                          <a:gd name="T9" fmla="*/ 43 h 50"/>
                          <a:gd name="T10" fmla="*/ 9 w 21"/>
                          <a:gd name="T11" fmla="*/ 40 h 50"/>
                          <a:gd name="T12" fmla="*/ 7 w 21"/>
                          <a:gd name="T13" fmla="*/ 37 h 50"/>
                          <a:gd name="T14" fmla="*/ 5 w 21"/>
                          <a:gd name="T15" fmla="*/ 34 h 50"/>
                          <a:gd name="T16" fmla="*/ 5 w 21"/>
                          <a:gd name="T17" fmla="*/ 31 h 50"/>
                          <a:gd name="T18" fmla="*/ 3 w 21"/>
                          <a:gd name="T19" fmla="*/ 27 h 50"/>
                          <a:gd name="T20" fmla="*/ 2 w 21"/>
                          <a:gd name="T21" fmla="*/ 22 h 50"/>
                          <a:gd name="T22" fmla="*/ 2 w 21"/>
                          <a:gd name="T23" fmla="*/ 18 h 50"/>
                          <a:gd name="T24" fmla="*/ 1 w 21"/>
                          <a:gd name="T25" fmla="*/ 12 h 50"/>
                          <a:gd name="T26" fmla="*/ 1 w 21"/>
                          <a:gd name="T27" fmla="*/ 7 h 50"/>
                          <a:gd name="T28" fmla="*/ 0 w 21"/>
                          <a:gd name="T29" fmla="*/ 0 h 50"/>
                          <a:gd name="T30" fmla="*/ 5 w 21"/>
                          <a:gd name="T31" fmla="*/ 9 h 50"/>
                          <a:gd name="T32" fmla="*/ 18 w 21"/>
                          <a:gd name="T33" fmla="*/ 24 h 50"/>
                          <a:gd name="T34" fmla="*/ 20 w 21"/>
                          <a:gd name="T35" fmla="*/ 49 h 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 h="50">
                            <a:moveTo>
                              <a:pt x="20" y="49"/>
                            </a:moveTo>
                            <a:lnTo>
                              <a:pt x="18" y="48"/>
                            </a:lnTo>
                            <a:lnTo>
                              <a:pt x="15" y="47"/>
                            </a:lnTo>
                            <a:lnTo>
                              <a:pt x="13" y="45"/>
                            </a:lnTo>
                            <a:lnTo>
                              <a:pt x="11" y="43"/>
                            </a:lnTo>
                            <a:lnTo>
                              <a:pt x="9" y="40"/>
                            </a:lnTo>
                            <a:lnTo>
                              <a:pt x="7" y="37"/>
                            </a:lnTo>
                            <a:lnTo>
                              <a:pt x="5" y="34"/>
                            </a:lnTo>
                            <a:lnTo>
                              <a:pt x="5" y="31"/>
                            </a:lnTo>
                            <a:lnTo>
                              <a:pt x="3" y="27"/>
                            </a:lnTo>
                            <a:lnTo>
                              <a:pt x="2" y="22"/>
                            </a:lnTo>
                            <a:lnTo>
                              <a:pt x="2" y="18"/>
                            </a:lnTo>
                            <a:lnTo>
                              <a:pt x="1" y="12"/>
                            </a:lnTo>
                            <a:lnTo>
                              <a:pt x="1" y="7"/>
                            </a:lnTo>
                            <a:lnTo>
                              <a:pt x="0" y="0"/>
                            </a:lnTo>
                            <a:lnTo>
                              <a:pt x="5" y="9"/>
                            </a:lnTo>
                            <a:lnTo>
                              <a:pt x="18" y="24"/>
                            </a:lnTo>
                            <a:lnTo>
                              <a:pt x="20" y="49"/>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74845" name="Freeform 71">
                      <a:extLst>
                        <a:ext uri="{FF2B5EF4-FFF2-40B4-BE49-F238E27FC236}">
                          <a16:creationId xmlns:a16="http://schemas.microsoft.com/office/drawing/2014/main" id="{DDC4CA4A-C1CE-4C39-948D-4F6C1F0AC6B2}"/>
                        </a:ext>
                      </a:extLst>
                    </p:cNvPr>
                    <p:cNvSpPr>
                      <a:spLocks/>
                    </p:cNvSpPr>
                    <p:nvPr/>
                  </p:nvSpPr>
                  <p:spPr bwMode="auto">
                    <a:xfrm>
                      <a:off x="3872" y="2818"/>
                      <a:ext cx="17" cy="65"/>
                    </a:xfrm>
                    <a:custGeom>
                      <a:avLst/>
                      <a:gdLst>
                        <a:gd name="T0" fmla="*/ 16 w 17"/>
                        <a:gd name="T1" fmla="*/ 64 h 65"/>
                        <a:gd name="T2" fmla="*/ 13 w 17"/>
                        <a:gd name="T3" fmla="*/ 62 h 65"/>
                        <a:gd name="T4" fmla="*/ 11 w 17"/>
                        <a:gd name="T5" fmla="*/ 60 h 65"/>
                        <a:gd name="T6" fmla="*/ 9 w 17"/>
                        <a:gd name="T7" fmla="*/ 56 h 65"/>
                        <a:gd name="T8" fmla="*/ 7 w 17"/>
                        <a:gd name="T9" fmla="*/ 53 h 65"/>
                        <a:gd name="T10" fmla="*/ 5 w 17"/>
                        <a:gd name="T11" fmla="*/ 50 h 65"/>
                        <a:gd name="T12" fmla="*/ 4 w 17"/>
                        <a:gd name="T13" fmla="*/ 46 h 65"/>
                        <a:gd name="T14" fmla="*/ 2 w 17"/>
                        <a:gd name="T15" fmla="*/ 40 h 65"/>
                        <a:gd name="T16" fmla="*/ 1 w 17"/>
                        <a:gd name="T17" fmla="*/ 36 h 65"/>
                        <a:gd name="T18" fmla="*/ 0 w 17"/>
                        <a:gd name="T19" fmla="*/ 32 h 65"/>
                        <a:gd name="T20" fmla="*/ 0 w 17"/>
                        <a:gd name="T21" fmla="*/ 29 h 65"/>
                        <a:gd name="T22" fmla="*/ 0 w 17"/>
                        <a:gd name="T23" fmla="*/ 24 h 65"/>
                        <a:gd name="T24" fmla="*/ 0 w 17"/>
                        <a:gd name="T25" fmla="*/ 18 h 65"/>
                        <a:gd name="T26" fmla="*/ 0 w 17"/>
                        <a:gd name="T27" fmla="*/ 11 h 65"/>
                        <a:gd name="T28" fmla="*/ 1 w 17"/>
                        <a:gd name="T29" fmla="*/ 6 h 65"/>
                        <a:gd name="T30" fmla="*/ 2 w 17"/>
                        <a:gd name="T31" fmla="*/ 0 h 65"/>
                        <a:gd name="T32" fmla="*/ 8 w 17"/>
                        <a:gd name="T33" fmla="*/ 26 h 65"/>
                        <a:gd name="T34" fmla="*/ 16 w 17"/>
                        <a:gd name="T35" fmla="*/ 42 h 65"/>
                        <a:gd name="T36" fmla="*/ 16 w 17"/>
                        <a:gd name="T37" fmla="*/ 64 h 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7" h="65">
                          <a:moveTo>
                            <a:pt x="16" y="64"/>
                          </a:moveTo>
                          <a:lnTo>
                            <a:pt x="13" y="62"/>
                          </a:lnTo>
                          <a:lnTo>
                            <a:pt x="11" y="60"/>
                          </a:lnTo>
                          <a:lnTo>
                            <a:pt x="9" y="56"/>
                          </a:lnTo>
                          <a:lnTo>
                            <a:pt x="7" y="53"/>
                          </a:lnTo>
                          <a:lnTo>
                            <a:pt x="5" y="50"/>
                          </a:lnTo>
                          <a:lnTo>
                            <a:pt x="4" y="46"/>
                          </a:lnTo>
                          <a:lnTo>
                            <a:pt x="2" y="40"/>
                          </a:lnTo>
                          <a:lnTo>
                            <a:pt x="1" y="36"/>
                          </a:lnTo>
                          <a:lnTo>
                            <a:pt x="0" y="32"/>
                          </a:lnTo>
                          <a:lnTo>
                            <a:pt x="0" y="29"/>
                          </a:lnTo>
                          <a:lnTo>
                            <a:pt x="0" y="24"/>
                          </a:lnTo>
                          <a:lnTo>
                            <a:pt x="0" y="18"/>
                          </a:lnTo>
                          <a:lnTo>
                            <a:pt x="0" y="11"/>
                          </a:lnTo>
                          <a:lnTo>
                            <a:pt x="1" y="6"/>
                          </a:lnTo>
                          <a:lnTo>
                            <a:pt x="2" y="0"/>
                          </a:lnTo>
                          <a:lnTo>
                            <a:pt x="8" y="26"/>
                          </a:lnTo>
                          <a:lnTo>
                            <a:pt x="16" y="42"/>
                          </a:lnTo>
                          <a:lnTo>
                            <a:pt x="16" y="64"/>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74837" name="Freeform 72">
                    <a:extLst>
                      <a:ext uri="{FF2B5EF4-FFF2-40B4-BE49-F238E27FC236}">
                        <a16:creationId xmlns:a16="http://schemas.microsoft.com/office/drawing/2014/main" id="{1D76CB39-ED28-4F3D-9005-3EFFF4ADD4B6}"/>
                      </a:ext>
                    </a:extLst>
                  </p:cNvPr>
                  <p:cNvSpPr>
                    <a:spLocks/>
                  </p:cNvSpPr>
                  <p:nvPr/>
                </p:nvSpPr>
                <p:spPr bwMode="auto">
                  <a:xfrm>
                    <a:off x="3874" y="2784"/>
                    <a:ext cx="18" cy="77"/>
                  </a:xfrm>
                  <a:custGeom>
                    <a:avLst/>
                    <a:gdLst>
                      <a:gd name="T0" fmla="*/ 15 w 18"/>
                      <a:gd name="T1" fmla="*/ 76 h 77"/>
                      <a:gd name="T2" fmla="*/ 13 w 18"/>
                      <a:gd name="T3" fmla="*/ 75 h 77"/>
                      <a:gd name="T4" fmla="*/ 10 w 18"/>
                      <a:gd name="T5" fmla="*/ 74 h 77"/>
                      <a:gd name="T6" fmla="*/ 8 w 18"/>
                      <a:gd name="T7" fmla="*/ 71 h 77"/>
                      <a:gd name="T8" fmla="*/ 6 w 18"/>
                      <a:gd name="T9" fmla="*/ 67 h 77"/>
                      <a:gd name="T10" fmla="*/ 4 w 18"/>
                      <a:gd name="T11" fmla="*/ 64 h 77"/>
                      <a:gd name="T12" fmla="*/ 3 w 18"/>
                      <a:gd name="T13" fmla="*/ 59 h 77"/>
                      <a:gd name="T14" fmla="*/ 2 w 18"/>
                      <a:gd name="T15" fmla="*/ 53 h 77"/>
                      <a:gd name="T16" fmla="*/ 1 w 18"/>
                      <a:gd name="T17" fmla="*/ 47 h 77"/>
                      <a:gd name="T18" fmla="*/ 0 w 18"/>
                      <a:gd name="T19" fmla="*/ 40 h 77"/>
                      <a:gd name="T20" fmla="*/ 0 w 18"/>
                      <a:gd name="T21" fmla="*/ 34 h 77"/>
                      <a:gd name="T22" fmla="*/ 1 w 18"/>
                      <a:gd name="T23" fmla="*/ 28 h 77"/>
                      <a:gd name="T24" fmla="*/ 2 w 18"/>
                      <a:gd name="T25" fmla="*/ 21 h 77"/>
                      <a:gd name="T26" fmla="*/ 3 w 18"/>
                      <a:gd name="T27" fmla="*/ 15 h 77"/>
                      <a:gd name="T28" fmla="*/ 4 w 18"/>
                      <a:gd name="T29" fmla="*/ 8 h 77"/>
                      <a:gd name="T30" fmla="*/ 7 w 18"/>
                      <a:gd name="T31" fmla="*/ 0 h 77"/>
                      <a:gd name="T32" fmla="*/ 17 w 18"/>
                      <a:gd name="T33" fmla="*/ 35 h 77"/>
                      <a:gd name="T34" fmla="*/ 15 w 18"/>
                      <a:gd name="T35" fmla="*/ 76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8" h="77">
                        <a:moveTo>
                          <a:pt x="15" y="76"/>
                        </a:moveTo>
                        <a:lnTo>
                          <a:pt x="13" y="75"/>
                        </a:lnTo>
                        <a:lnTo>
                          <a:pt x="10" y="74"/>
                        </a:lnTo>
                        <a:lnTo>
                          <a:pt x="8" y="71"/>
                        </a:lnTo>
                        <a:lnTo>
                          <a:pt x="6" y="67"/>
                        </a:lnTo>
                        <a:lnTo>
                          <a:pt x="4" y="64"/>
                        </a:lnTo>
                        <a:lnTo>
                          <a:pt x="3" y="59"/>
                        </a:lnTo>
                        <a:lnTo>
                          <a:pt x="2" y="53"/>
                        </a:lnTo>
                        <a:lnTo>
                          <a:pt x="1" y="47"/>
                        </a:lnTo>
                        <a:lnTo>
                          <a:pt x="0" y="40"/>
                        </a:lnTo>
                        <a:lnTo>
                          <a:pt x="0" y="34"/>
                        </a:lnTo>
                        <a:lnTo>
                          <a:pt x="1" y="28"/>
                        </a:lnTo>
                        <a:lnTo>
                          <a:pt x="2" y="21"/>
                        </a:lnTo>
                        <a:lnTo>
                          <a:pt x="3" y="15"/>
                        </a:lnTo>
                        <a:lnTo>
                          <a:pt x="4" y="8"/>
                        </a:lnTo>
                        <a:lnTo>
                          <a:pt x="7" y="0"/>
                        </a:lnTo>
                        <a:lnTo>
                          <a:pt x="17" y="35"/>
                        </a:lnTo>
                        <a:lnTo>
                          <a:pt x="15" y="76"/>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38" name="Freeform 73">
                    <a:extLst>
                      <a:ext uri="{FF2B5EF4-FFF2-40B4-BE49-F238E27FC236}">
                        <a16:creationId xmlns:a16="http://schemas.microsoft.com/office/drawing/2014/main" id="{CE13BE56-F0B9-48B8-B29E-7C0AA520DDA1}"/>
                      </a:ext>
                    </a:extLst>
                  </p:cNvPr>
                  <p:cNvSpPr>
                    <a:spLocks/>
                  </p:cNvSpPr>
                  <p:nvPr/>
                </p:nvSpPr>
                <p:spPr bwMode="auto">
                  <a:xfrm>
                    <a:off x="3879" y="2757"/>
                    <a:ext cx="22" cy="80"/>
                  </a:xfrm>
                  <a:custGeom>
                    <a:avLst/>
                    <a:gdLst>
                      <a:gd name="T0" fmla="*/ 8 w 22"/>
                      <a:gd name="T1" fmla="*/ 79 h 80"/>
                      <a:gd name="T2" fmla="*/ 6 w 22"/>
                      <a:gd name="T3" fmla="*/ 75 h 80"/>
                      <a:gd name="T4" fmla="*/ 4 w 22"/>
                      <a:gd name="T5" fmla="*/ 69 h 80"/>
                      <a:gd name="T6" fmla="*/ 3 w 22"/>
                      <a:gd name="T7" fmla="*/ 63 h 80"/>
                      <a:gd name="T8" fmla="*/ 1 w 22"/>
                      <a:gd name="T9" fmla="*/ 57 h 80"/>
                      <a:gd name="T10" fmla="*/ 0 w 22"/>
                      <a:gd name="T11" fmla="*/ 51 h 80"/>
                      <a:gd name="T12" fmla="*/ 0 w 22"/>
                      <a:gd name="T13" fmla="*/ 44 h 80"/>
                      <a:gd name="T14" fmla="*/ 0 w 22"/>
                      <a:gd name="T15" fmla="*/ 37 h 80"/>
                      <a:gd name="T16" fmla="*/ 1 w 22"/>
                      <a:gd name="T17" fmla="*/ 33 h 80"/>
                      <a:gd name="T18" fmla="*/ 2 w 22"/>
                      <a:gd name="T19" fmla="*/ 27 h 80"/>
                      <a:gd name="T20" fmla="*/ 3 w 22"/>
                      <a:gd name="T21" fmla="*/ 23 h 80"/>
                      <a:gd name="T22" fmla="*/ 5 w 22"/>
                      <a:gd name="T23" fmla="*/ 16 h 80"/>
                      <a:gd name="T24" fmla="*/ 8 w 22"/>
                      <a:gd name="T25" fmla="*/ 8 h 80"/>
                      <a:gd name="T26" fmla="*/ 11 w 22"/>
                      <a:gd name="T27" fmla="*/ 0 h 80"/>
                      <a:gd name="T28" fmla="*/ 21 w 22"/>
                      <a:gd name="T29" fmla="*/ 14 h 80"/>
                      <a:gd name="T30" fmla="*/ 18 w 22"/>
                      <a:gd name="T31" fmla="*/ 34 h 80"/>
                      <a:gd name="T32" fmla="*/ 8 w 22"/>
                      <a:gd name="T33" fmla="*/ 79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80">
                        <a:moveTo>
                          <a:pt x="8" y="79"/>
                        </a:moveTo>
                        <a:lnTo>
                          <a:pt x="6" y="75"/>
                        </a:lnTo>
                        <a:lnTo>
                          <a:pt x="4" y="69"/>
                        </a:lnTo>
                        <a:lnTo>
                          <a:pt x="3" y="63"/>
                        </a:lnTo>
                        <a:lnTo>
                          <a:pt x="1" y="57"/>
                        </a:lnTo>
                        <a:lnTo>
                          <a:pt x="0" y="51"/>
                        </a:lnTo>
                        <a:lnTo>
                          <a:pt x="0" y="44"/>
                        </a:lnTo>
                        <a:lnTo>
                          <a:pt x="0" y="37"/>
                        </a:lnTo>
                        <a:lnTo>
                          <a:pt x="1" y="33"/>
                        </a:lnTo>
                        <a:lnTo>
                          <a:pt x="2" y="27"/>
                        </a:lnTo>
                        <a:lnTo>
                          <a:pt x="3" y="23"/>
                        </a:lnTo>
                        <a:lnTo>
                          <a:pt x="5" y="16"/>
                        </a:lnTo>
                        <a:lnTo>
                          <a:pt x="8" y="8"/>
                        </a:lnTo>
                        <a:lnTo>
                          <a:pt x="11" y="0"/>
                        </a:lnTo>
                        <a:lnTo>
                          <a:pt x="21" y="14"/>
                        </a:lnTo>
                        <a:lnTo>
                          <a:pt x="18" y="34"/>
                        </a:lnTo>
                        <a:lnTo>
                          <a:pt x="8" y="79"/>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39" name="Freeform 74">
                    <a:extLst>
                      <a:ext uri="{FF2B5EF4-FFF2-40B4-BE49-F238E27FC236}">
                        <a16:creationId xmlns:a16="http://schemas.microsoft.com/office/drawing/2014/main" id="{BA36C274-4651-4A31-8C1F-4B05C0EBC7E2}"/>
                      </a:ext>
                    </a:extLst>
                  </p:cNvPr>
                  <p:cNvSpPr>
                    <a:spLocks/>
                  </p:cNvSpPr>
                  <p:nvPr/>
                </p:nvSpPr>
                <p:spPr bwMode="auto">
                  <a:xfrm>
                    <a:off x="3888" y="2731"/>
                    <a:ext cx="20" cy="74"/>
                  </a:xfrm>
                  <a:custGeom>
                    <a:avLst/>
                    <a:gdLst>
                      <a:gd name="T0" fmla="*/ 4 w 20"/>
                      <a:gd name="T1" fmla="*/ 73 h 74"/>
                      <a:gd name="T2" fmla="*/ 2 w 20"/>
                      <a:gd name="T3" fmla="*/ 68 h 74"/>
                      <a:gd name="T4" fmla="*/ 1 w 20"/>
                      <a:gd name="T5" fmla="*/ 62 h 74"/>
                      <a:gd name="T6" fmla="*/ 0 w 20"/>
                      <a:gd name="T7" fmla="*/ 55 h 74"/>
                      <a:gd name="T8" fmla="*/ 0 w 20"/>
                      <a:gd name="T9" fmla="*/ 48 h 74"/>
                      <a:gd name="T10" fmla="*/ 0 w 20"/>
                      <a:gd name="T11" fmla="*/ 42 h 74"/>
                      <a:gd name="T12" fmla="*/ 1 w 20"/>
                      <a:gd name="T13" fmla="*/ 36 h 74"/>
                      <a:gd name="T14" fmla="*/ 2 w 20"/>
                      <a:gd name="T15" fmla="*/ 30 h 74"/>
                      <a:gd name="T16" fmla="*/ 4 w 20"/>
                      <a:gd name="T17" fmla="*/ 23 h 74"/>
                      <a:gd name="T18" fmla="*/ 6 w 20"/>
                      <a:gd name="T19" fmla="*/ 15 h 74"/>
                      <a:gd name="T20" fmla="*/ 9 w 20"/>
                      <a:gd name="T21" fmla="*/ 7 h 74"/>
                      <a:gd name="T22" fmla="*/ 13 w 20"/>
                      <a:gd name="T23" fmla="*/ 0 h 74"/>
                      <a:gd name="T24" fmla="*/ 16 w 20"/>
                      <a:gd name="T25" fmla="*/ 4 h 74"/>
                      <a:gd name="T26" fmla="*/ 19 w 20"/>
                      <a:gd name="T27" fmla="*/ 15 h 74"/>
                      <a:gd name="T28" fmla="*/ 13 w 20"/>
                      <a:gd name="T29" fmla="*/ 35 h 74"/>
                      <a:gd name="T30" fmla="*/ 4 w 20"/>
                      <a:gd name="T31" fmla="*/ 73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0" h="74">
                        <a:moveTo>
                          <a:pt x="4" y="73"/>
                        </a:moveTo>
                        <a:lnTo>
                          <a:pt x="2" y="68"/>
                        </a:lnTo>
                        <a:lnTo>
                          <a:pt x="1" y="62"/>
                        </a:lnTo>
                        <a:lnTo>
                          <a:pt x="0" y="55"/>
                        </a:lnTo>
                        <a:lnTo>
                          <a:pt x="0" y="48"/>
                        </a:lnTo>
                        <a:lnTo>
                          <a:pt x="0" y="42"/>
                        </a:lnTo>
                        <a:lnTo>
                          <a:pt x="1" y="36"/>
                        </a:lnTo>
                        <a:lnTo>
                          <a:pt x="2" y="30"/>
                        </a:lnTo>
                        <a:lnTo>
                          <a:pt x="4" y="23"/>
                        </a:lnTo>
                        <a:lnTo>
                          <a:pt x="6" y="15"/>
                        </a:lnTo>
                        <a:lnTo>
                          <a:pt x="9" y="7"/>
                        </a:lnTo>
                        <a:lnTo>
                          <a:pt x="13" y="0"/>
                        </a:lnTo>
                        <a:lnTo>
                          <a:pt x="16" y="4"/>
                        </a:lnTo>
                        <a:lnTo>
                          <a:pt x="19" y="15"/>
                        </a:lnTo>
                        <a:lnTo>
                          <a:pt x="13" y="35"/>
                        </a:lnTo>
                        <a:lnTo>
                          <a:pt x="4" y="73"/>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40" name="Freeform 75">
                    <a:extLst>
                      <a:ext uri="{FF2B5EF4-FFF2-40B4-BE49-F238E27FC236}">
                        <a16:creationId xmlns:a16="http://schemas.microsoft.com/office/drawing/2014/main" id="{0870761C-B71E-41FE-8D6C-11234BC22FD5}"/>
                      </a:ext>
                    </a:extLst>
                  </p:cNvPr>
                  <p:cNvSpPr>
                    <a:spLocks/>
                  </p:cNvSpPr>
                  <p:nvPr/>
                </p:nvSpPr>
                <p:spPr bwMode="auto">
                  <a:xfrm>
                    <a:off x="3897" y="2709"/>
                    <a:ext cx="22" cy="66"/>
                  </a:xfrm>
                  <a:custGeom>
                    <a:avLst/>
                    <a:gdLst>
                      <a:gd name="T0" fmla="*/ 2 w 22"/>
                      <a:gd name="T1" fmla="*/ 65 h 66"/>
                      <a:gd name="T2" fmla="*/ 1 w 22"/>
                      <a:gd name="T3" fmla="*/ 58 h 66"/>
                      <a:gd name="T4" fmla="*/ 0 w 22"/>
                      <a:gd name="T5" fmla="*/ 53 h 66"/>
                      <a:gd name="T6" fmla="*/ 0 w 22"/>
                      <a:gd name="T7" fmla="*/ 47 h 66"/>
                      <a:gd name="T8" fmla="*/ 0 w 22"/>
                      <a:gd name="T9" fmla="*/ 39 h 66"/>
                      <a:gd name="T10" fmla="*/ 2 w 22"/>
                      <a:gd name="T11" fmla="*/ 31 h 66"/>
                      <a:gd name="T12" fmla="*/ 3 w 22"/>
                      <a:gd name="T13" fmla="*/ 25 h 66"/>
                      <a:gd name="T14" fmla="*/ 5 w 22"/>
                      <a:gd name="T15" fmla="*/ 19 h 66"/>
                      <a:gd name="T16" fmla="*/ 8 w 22"/>
                      <a:gd name="T17" fmla="*/ 12 h 66"/>
                      <a:gd name="T18" fmla="*/ 11 w 22"/>
                      <a:gd name="T19" fmla="*/ 6 h 66"/>
                      <a:gd name="T20" fmla="*/ 14 w 22"/>
                      <a:gd name="T21" fmla="*/ 0 h 66"/>
                      <a:gd name="T22" fmla="*/ 21 w 22"/>
                      <a:gd name="T23" fmla="*/ 9 h 66"/>
                      <a:gd name="T24" fmla="*/ 15 w 22"/>
                      <a:gd name="T25" fmla="*/ 25 h 66"/>
                      <a:gd name="T26" fmla="*/ 2 w 22"/>
                      <a:gd name="T27" fmla="*/ 65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2" h="66">
                        <a:moveTo>
                          <a:pt x="2" y="65"/>
                        </a:moveTo>
                        <a:lnTo>
                          <a:pt x="1" y="58"/>
                        </a:lnTo>
                        <a:lnTo>
                          <a:pt x="0" y="53"/>
                        </a:lnTo>
                        <a:lnTo>
                          <a:pt x="0" y="47"/>
                        </a:lnTo>
                        <a:lnTo>
                          <a:pt x="0" y="39"/>
                        </a:lnTo>
                        <a:lnTo>
                          <a:pt x="2" y="31"/>
                        </a:lnTo>
                        <a:lnTo>
                          <a:pt x="3" y="25"/>
                        </a:lnTo>
                        <a:lnTo>
                          <a:pt x="5" y="19"/>
                        </a:lnTo>
                        <a:lnTo>
                          <a:pt x="8" y="12"/>
                        </a:lnTo>
                        <a:lnTo>
                          <a:pt x="11" y="6"/>
                        </a:lnTo>
                        <a:lnTo>
                          <a:pt x="14" y="0"/>
                        </a:lnTo>
                        <a:lnTo>
                          <a:pt x="21" y="9"/>
                        </a:lnTo>
                        <a:lnTo>
                          <a:pt x="15" y="25"/>
                        </a:lnTo>
                        <a:lnTo>
                          <a:pt x="2" y="65"/>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41" name="Freeform 76">
                    <a:extLst>
                      <a:ext uri="{FF2B5EF4-FFF2-40B4-BE49-F238E27FC236}">
                        <a16:creationId xmlns:a16="http://schemas.microsoft.com/office/drawing/2014/main" id="{3AA2EAE3-653D-4EF1-8112-B82A6D1620BF}"/>
                      </a:ext>
                    </a:extLst>
                  </p:cNvPr>
                  <p:cNvSpPr>
                    <a:spLocks/>
                  </p:cNvSpPr>
                  <p:nvPr/>
                </p:nvSpPr>
                <p:spPr bwMode="auto">
                  <a:xfrm>
                    <a:off x="3908" y="2690"/>
                    <a:ext cx="17" cy="52"/>
                  </a:xfrm>
                  <a:custGeom>
                    <a:avLst/>
                    <a:gdLst>
                      <a:gd name="T0" fmla="*/ 1 w 17"/>
                      <a:gd name="T1" fmla="*/ 51 h 52"/>
                      <a:gd name="T2" fmla="*/ 0 w 17"/>
                      <a:gd name="T3" fmla="*/ 45 h 52"/>
                      <a:gd name="T4" fmla="*/ 0 w 17"/>
                      <a:gd name="T5" fmla="*/ 40 h 52"/>
                      <a:gd name="T6" fmla="*/ 0 w 17"/>
                      <a:gd name="T7" fmla="*/ 35 h 52"/>
                      <a:gd name="T8" fmla="*/ 1 w 17"/>
                      <a:gd name="T9" fmla="*/ 29 h 52"/>
                      <a:gd name="T10" fmla="*/ 2 w 17"/>
                      <a:gd name="T11" fmla="*/ 23 h 52"/>
                      <a:gd name="T12" fmla="*/ 3 w 17"/>
                      <a:gd name="T13" fmla="*/ 19 h 52"/>
                      <a:gd name="T14" fmla="*/ 5 w 17"/>
                      <a:gd name="T15" fmla="*/ 14 h 52"/>
                      <a:gd name="T16" fmla="*/ 7 w 17"/>
                      <a:gd name="T17" fmla="*/ 8 h 52"/>
                      <a:gd name="T18" fmla="*/ 8 w 17"/>
                      <a:gd name="T19" fmla="*/ 4 h 52"/>
                      <a:gd name="T20" fmla="*/ 10 w 17"/>
                      <a:gd name="T21" fmla="*/ 0 h 52"/>
                      <a:gd name="T22" fmla="*/ 16 w 17"/>
                      <a:gd name="T23" fmla="*/ 7 h 52"/>
                      <a:gd name="T24" fmla="*/ 11 w 17"/>
                      <a:gd name="T25" fmla="*/ 22 h 52"/>
                      <a:gd name="T26" fmla="*/ 1 w 17"/>
                      <a:gd name="T27" fmla="*/ 5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 h="52">
                        <a:moveTo>
                          <a:pt x="1" y="51"/>
                        </a:moveTo>
                        <a:lnTo>
                          <a:pt x="0" y="45"/>
                        </a:lnTo>
                        <a:lnTo>
                          <a:pt x="0" y="40"/>
                        </a:lnTo>
                        <a:lnTo>
                          <a:pt x="0" y="35"/>
                        </a:lnTo>
                        <a:lnTo>
                          <a:pt x="1" y="29"/>
                        </a:lnTo>
                        <a:lnTo>
                          <a:pt x="2" y="23"/>
                        </a:lnTo>
                        <a:lnTo>
                          <a:pt x="3" y="19"/>
                        </a:lnTo>
                        <a:lnTo>
                          <a:pt x="5" y="14"/>
                        </a:lnTo>
                        <a:lnTo>
                          <a:pt x="7" y="8"/>
                        </a:lnTo>
                        <a:lnTo>
                          <a:pt x="8" y="4"/>
                        </a:lnTo>
                        <a:lnTo>
                          <a:pt x="10" y="0"/>
                        </a:lnTo>
                        <a:lnTo>
                          <a:pt x="16" y="7"/>
                        </a:lnTo>
                        <a:lnTo>
                          <a:pt x="11" y="22"/>
                        </a:lnTo>
                        <a:lnTo>
                          <a:pt x="1" y="51"/>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42" name="Freeform 77">
                    <a:extLst>
                      <a:ext uri="{FF2B5EF4-FFF2-40B4-BE49-F238E27FC236}">
                        <a16:creationId xmlns:a16="http://schemas.microsoft.com/office/drawing/2014/main" id="{9242BAD5-B458-4D57-AC15-DF18ECE8E9D1}"/>
                      </a:ext>
                    </a:extLst>
                  </p:cNvPr>
                  <p:cNvSpPr>
                    <a:spLocks/>
                  </p:cNvSpPr>
                  <p:nvPr/>
                </p:nvSpPr>
                <p:spPr bwMode="auto">
                  <a:xfrm>
                    <a:off x="3918" y="2664"/>
                    <a:ext cx="16" cy="51"/>
                  </a:xfrm>
                  <a:custGeom>
                    <a:avLst/>
                    <a:gdLst>
                      <a:gd name="T0" fmla="*/ 0 w 16"/>
                      <a:gd name="T1" fmla="*/ 50 h 51"/>
                      <a:gd name="T2" fmla="*/ 0 w 16"/>
                      <a:gd name="T3" fmla="*/ 38 h 51"/>
                      <a:gd name="T4" fmla="*/ 1 w 16"/>
                      <a:gd name="T5" fmla="*/ 24 h 51"/>
                      <a:gd name="T6" fmla="*/ 11 w 16"/>
                      <a:gd name="T7" fmla="*/ 0 h 51"/>
                      <a:gd name="T8" fmla="*/ 15 w 16"/>
                      <a:gd name="T9" fmla="*/ 5 h 51"/>
                      <a:gd name="T10" fmla="*/ 10 w 16"/>
                      <a:gd name="T11" fmla="*/ 21 h 51"/>
                      <a:gd name="T12" fmla="*/ 0 w 16"/>
                      <a:gd name="T13" fmla="*/ 50 h 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51">
                        <a:moveTo>
                          <a:pt x="0" y="50"/>
                        </a:moveTo>
                        <a:lnTo>
                          <a:pt x="0" y="38"/>
                        </a:lnTo>
                        <a:lnTo>
                          <a:pt x="1" y="24"/>
                        </a:lnTo>
                        <a:lnTo>
                          <a:pt x="11" y="0"/>
                        </a:lnTo>
                        <a:lnTo>
                          <a:pt x="15" y="5"/>
                        </a:lnTo>
                        <a:lnTo>
                          <a:pt x="10" y="21"/>
                        </a:lnTo>
                        <a:lnTo>
                          <a:pt x="0" y="5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43" name="Freeform 78">
                    <a:extLst>
                      <a:ext uri="{FF2B5EF4-FFF2-40B4-BE49-F238E27FC236}">
                        <a16:creationId xmlns:a16="http://schemas.microsoft.com/office/drawing/2014/main" id="{AFBCAF94-E182-4577-98BD-1683F6F1225E}"/>
                      </a:ext>
                    </a:extLst>
                  </p:cNvPr>
                  <p:cNvSpPr>
                    <a:spLocks/>
                  </p:cNvSpPr>
                  <p:nvPr/>
                </p:nvSpPr>
                <p:spPr bwMode="auto">
                  <a:xfrm>
                    <a:off x="3930" y="2659"/>
                    <a:ext cx="5" cy="23"/>
                  </a:xfrm>
                  <a:custGeom>
                    <a:avLst/>
                    <a:gdLst>
                      <a:gd name="T0" fmla="*/ 0 w 5"/>
                      <a:gd name="T1" fmla="*/ 22 h 23"/>
                      <a:gd name="T2" fmla="*/ 0 w 5"/>
                      <a:gd name="T3" fmla="*/ 4 h 23"/>
                      <a:gd name="T4" fmla="*/ 1 w 5"/>
                      <a:gd name="T5" fmla="*/ 1 h 23"/>
                      <a:gd name="T6" fmla="*/ 3 w 5"/>
                      <a:gd name="T7" fmla="*/ 0 h 23"/>
                      <a:gd name="T8" fmla="*/ 4 w 5"/>
                      <a:gd name="T9" fmla="*/ 3 h 23"/>
                      <a:gd name="T10" fmla="*/ 0 w 5"/>
                      <a:gd name="T11" fmla="*/ 22 h 2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 h="23">
                        <a:moveTo>
                          <a:pt x="0" y="22"/>
                        </a:moveTo>
                        <a:lnTo>
                          <a:pt x="0" y="4"/>
                        </a:lnTo>
                        <a:lnTo>
                          <a:pt x="1" y="1"/>
                        </a:lnTo>
                        <a:lnTo>
                          <a:pt x="3" y="0"/>
                        </a:lnTo>
                        <a:lnTo>
                          <a:pt x="4" y="3"/>
                        </a:lnTo>
                        <a:lnTo>
                          <a:pt x="0" y="2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grpSp>
            <p:nvGrpSpPr>
              <p:cNvPr id="74763" name="Group 79">
                <a:extLst>
                  <a:ext uri="{FF2B5EF4-FFF2-40B4-BE49-F238E27FC236}">
                    <a16:creationId xmlns:a16="http://schemas.microsoft.com/office/drawing/2014/main" id="{7BC0ECEA-7766-4D77-8C92-43BF47BEF08C}"/>
                  </a:ext>
                </a:extLst>
              </p:cNvPr>
              <p:cNvGrpSpPr>
                <a:grpSpLocks/>
              </p:cNvGrpSpPr>
              <p:nvPr/>
            </p:nvGrpSpPr>
            <p:grpSpPr bwMode="auto">
              <a:xfrm>
                <a:off x="3885" y="2659"/>
                <a:ext cx="150" cy="273"/>
                <a:chOff x="3885" y="2659"/>
                <a:chExt cx="150" cy="273"/>
              </a:xfrm>
            </p:grpSpPr>
            <p:grpSp>
              <p:nvGrpSpPr>
                <p:cNvPr id="74804" name="Group 80">
                  <a:extLst>
                    <a:ext uri="{FF2B5EF4-FFF2-40B4-BE49-F238E27FC236}">
                      <a16:creationId xmlns:a16="http://schemas.microsoft.com/office/drawing/2014/main" id="{AF0833D9-36BC-4A58-A8D2-39799A4D374C}"/>
                    </a:ext>
                  </a:extLst>
                </p:cNvPr>
                <p:cNvGrpSpPr>
                  <a:grpSpLocks/>
                </p:cNvGrpSpPr>
                <p:nvPr/>
              </p:nvGrpSpPr>
              <p:grpSpPr bwMode="auto">
                <a:xfrm>
                  <a:off x="3885" y="2659"/>
                  <a:ext cx="57" cy="273"/>
                  <a:chOff x="3885" y="2659"/>
                  <a:chExt cx="57" cy="273"/>
                </a:xfrm>
              </p:grpSpPr>
              <p:grpSp>
                <p:nvGrpSpPr>
                  <p:cNvPr id="74820" name="Group 81">
                    <a:extLst>
                      <a:ext uri="{FF2B5EF4-FFF2-40B4-BE49-F238E27FC236}">
                        <a16:creationId xmlns:a16="http://schemas.microsoft.com/office/drawing/2014/main" id="{3A87E9E4-9EE2-43F3-BE81-405FD2932068}"/>
                      </a:ext>
                    </a:extLst>
                  </p:cNvPr>
                  <p:cNvGrpSpPr>
                    <a:grpSpLocks/>
                  </p:cNvGrpSpPr>
                  <p:nvPr/>
                </p:nvGrpSpPr>
                <p:grpSpPr bwMode="auto">
                  <a:xfrm>
                    <a:off x="3885" y="2816"/>
                    <a:ext cx="39" cy="116"/>
                    <a:chOff x="3885" y="2816"/>
                    <a:chExt cx="39" cy="116"/>
                  </a:xfrm>
                </p:grpSpPr>
                <p:sp>
                  <p:nvSpPr>
                    <p:cNvPr id="74828" name="Freeform 82">
                      <a:extLst>
                        <a:ext uri="{FF2B5EF4-FFF2-40B4-BE49-F238E27FC236}">
                          <a16:creationId xmlns:a16="http://schemas.microsoft.com/office/drawing/2014/main" id="{C09D1315-B99A-44DA-BA2B-8EA332B59018}"/>
                        </a:ext>
                      </a:extLst>
                    </p:cNvPr>
                    <p:cNvSpPr>
                      <a:spLocks/>
                    </p:cNvSpPr>
                    <p:nvPr/>
                  </p:nvSpPr>
                  <p:spPr bwMode="auto">
                    <a:xfrm>
                      <a:off x="3893" y="2876"/>
                      <a:ext cx="22" cy="43"/>
                    </a:xfrm>
                    <a:custGeom>
                      <a:avLst/>
                      <a:gdLst>
                        <a:gd name="T0" fmla="*/ 8 w 22"/>
                        <a:gd name="T1" fmla="*/ 42 h 43"/>
                        <a:gd name="T2" fmla="*/ 5 w 22"/>
                        <a:gd name="T3" fmla="*/ 39 h 43"/>
                        <a:gd name="T4" fmla="*/ 3 w 22"/>
                        <a:gd name="T5" fmla="*/ 34 h 43"/>
                        <a:gd name="T6" fmla="*/ 1 w 22"/>
                        <a:gd name="T7" fmla="*/ 30 h 43"/>
                        <a:gd name="T8" fmla="*/ 0 w 22"/>
                        <a:gd name="T9" fmla="*/ 26 h 43"/>
                        <a:gd name="T10" fmla="*/ 4 w 22"/>
                        <a:gd name="T11" fmla="*/ 20 h 43"/>
                        <a:gd name="T12" fmla="*/ 8 w 22"/>
                        <a:gd name="T13" fmla="*/ 14 h 43"/>
                        <a:gd name="T14" fmla="*/ 11 w 22"/>
                        <a:gd name="T15" fmla="*/ 8 h 43"/>
                        <a:gd name="T16" fmla="*/ 16 w 22"/>
                        <a:gd name="T17" fmla="*/ 0 h 43"/>
                        <a:gd name="T18" fmla="*/ 21 w 22"/>
                        <a:gd name="T19" fmla="*/ 5 h 43"/>
                        <a:gd name="T20" fmla="*/ 21 w 22"/>
                        <a:gd name="T21" fmla="*/ 21 h 43"/>
                        <a:gd name="T22" fmla="*/ 18 w 22"/>
                        <a:gd name="T23" fmla="*/ 26 h 43"/>
                        <a:gd name="T24" fmla="*/ 15 w 22"/>
                        <a:gd name="T25" fmla="*/ 31 h 43"/>
                        <a:gd name="T26" fmla="*/ 12 w 22"/>
                        <a:gd name="T27" fmla="*/ 37 h 43"/>
                        <a:gd name="T28" fmla="*/ 11 w 22"/>
                        <a:gd name="T29" fmla="*/ 39 h 43"/>
                        <a:gd name="T30" fmla="*/ 8 w 22"/>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43">
                          <a:moveTo>
                            <a:pt x="8" y="42"/>
                          </a:moveTo>
                          <a:lnTo>
                            <a:pt x="5" y="39"/>
                          </a:lnTo>
                          <a:lnTo>
                            <a:pt x="3" y="34"/>
                          </a:lnTo>
                          <a:lnTo>
                            <a:pt x="1" y="30"/>
                          </a:lnTo>
                          <a:lnTo>
                            <a:pt x="0" y="26"/>
                          </a:lnTo>
                          <a:lnTo>
                            <a:pt x="4" y="20"/>
                          </a:lnTo>
                          <a:lnTo>
                            <a:pt x="8" y="14"/>
                          </a:lnTo>
                          <a:lnTo>
                            <a:pt x="11" y="8"/>
                          </a:lnTo>
                          <a:lnTo>
                            <a:pt x="16" y="0"/>
                          </a:lnTo>
                          <a:lnTo>
                            <a:pt x="21" y="5"/>
                          </a:lnTo>
                          <a:lnTo>
                            <a:pt x="21" y="21"/>
                          </a:lnTo>
                          <a:lnTo>
                            <a:pt x="18" y="26"/>
                          </a:lnTo>
                          <a:lnTo>
                            <a:pt x="15" y="31"/>
                          </a:lnTo>
                          <a:lnTo>
                            <a:pt x="12" y="37"/>
                          </a:lnTo>
                          <a:lnTo>
                            <a:pt x="11" y="39"/>
                          </a:lnTo>
                          <a:lnTo>
                            <a:pt x="8" y="4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29" name="Freeform 83">
                      <a:extLst>
                        <a:ext uri="{FF2B5EF4-FFF2-40B4-BE49-F238E27FC236}">
                          <a16:creationId xmlns:a16="http://schemas.microsoft.com/office/drawing/2014/main" id="{2B366B32-51DA-4ED1-9AD1-B543A26583F5}"/>
                        </a:ext>
                      </a:extLst>
                    </p:cNvPr>
                    <p:cNvSpPr>
                      <a:spLocks/>
                    </p:cNvSpPr>
                    <p:nvPr/>
                  </p:nvSpPr>
                  <p:spPr bwMode="auto">
                    <a:xfrm>
                      <a:off x="3888" y="2845"/>
                      <a:ext cx="27" cy="57"/>
                    </a:xfrm>
                    <a:custGeom>
                      <a:avLst/>
                      <a:gdLst>
                        <a:gd name="T0" fmla="*/ 4 w 27"/>
                        <a:gd name="T1" fmla="*/ 56 h 57"/>
                        <a:gd name="T2" fmla="*/ 3 w 27"/>
                        <a:gd name="T3" fmla="*/ 52 h 57"/>
                        <a:gd name="T4" fmla="*/ 2 w 27"/>
                        <a:gd name="T5" fmla="*/ 46 h 57"/>
                        <a:gd name="T6" fmla="*/ 1 w 27"/>
                        <a:gd name="T7" fmla="*/ 41 h 57"/>
                        <a:gd name="T8" fmla="*/ 0 w 27"/>
                        <a:gd name="T9" fmla="*/ 36 h 57"/>
                        <a:gd name="T10" fmla="*/ 0 w 27"/>
                        <a:gd name="T11" fmla="*/ 34 h 57"/>
                        <a:gd name="T12" fmla="*/ 0 w 27"/>
                        <a:gd name="T13" fmla="*/ 31 h 57"/>
                        <a:gd name="T14" fmla="*/ 1 w 27"/>
                        <a:gd name="T15" fmla="*/ 28 h 57"/>
                        <a:gd name="T16" fmla="*/ 5 w 27"/>
                        <a:gd name="T17" fmla="*/ 22 h 57"/>
                        <a:gd name="T18" fmla="*/ 14 w 27"/>
                        <a:gd name="T19" fmla="*/ 8 h 57"/>
                        <a:gd name="T20" fmla="*/ 24 w 27"/>
                        <a:gd name="T21" fmla="*/ 0 h 57"/>
                        <a:gd name="T22" fmla="*/ 26 w 27"/>
                        <a:gd name="T23" fmla="*/ 22 h 57"/>
                        <a:gd name="T24" fmla="*/ 23 w 27"/>
                        <a:gd name="T25" fmla="*/ 29 h 57"/>
                        <a:gd name="T26" fmla="*/ 19 w 27"/>
                        <a:gd name="T27" fmla="*/ 34 h 57"/>
                        <a:gd name="T28" fmla="*/ 16 w 27"/>
                        <a:gd name="T29" fmla="*/ 38 h 57"/>
                        <a:gd name="T30" fmla="*/ 12 w 27"/>
                        <a:gd name="T31" fmla="*/ 45 h 57"/>
                        <a:gd name="T32" fmla="*/ 8 w 27"/>
                        <a:gd name="T33" fmla="*/ 50 h 57"/>
                        <a:gd name="T34" fmla="*/ 4 w 27"/>
                        <a:gd name="T35" fmla="*/ 56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57">
                          <a:moveTo>
                            <a:pt x="4" y="56"/>
                          </a:moveTo>
                          <a:lnTo>
                            <a:pt x="3" y="52"/>
                          </a:lnTo>
                          <a:lnTo>
                            <a:pt x="2" y="46"/>
                          </a:lnTo>
                          <a:lnTo>
                            <a:pt x="1" y="41"/>
                          </a:lnTo>
                          <a:lnTo>
                            <a:pt x="0" y="36"/>
                          </a:lnTo>
                          <a:lnTo>
                            <a:pt x="0" y="34"/>
                          </a:lnTo>
                          <a:lnTo>
                            <a:pt x="0" y="31"/>
                          </a:lnTo>
                          <a:lnTo>
                            <a:pt x="1" y="28"/>
                          </a:lnTo>
                          <a:lnTo>
                            <a:pt x="5" y="22"/>
                          </a:lnTo>
                          <a:lnTo>
                            <a:pt x="14" y="8"/>
                          </a:lnTo>
                          <a:lnTo>
                            <a:pt x="24" y="0"/>
                          </a:lnTo>
                          <a:lnTo>
                            <a:pt x="26" y="22"/>
                          </a:lnTo>
                          <a:lnTo>
                            <a:pt x="23" y="29"/>
                          </a:lnTo>
                          <a:lnTo>
                            <a:pt x="19" y="34"/>
                          </a:lnTo>
                          <a:lnTo>
                            <a:pt x="16" y="38"/>
                          </a:lnTo>
                          <a:lnTo>
                            <a:pt x="12" y="45"/>
                          </a:lnTo>
                          <a:lnTo>
                            <a:pt x="8" y="50"/>
                          </a:lnTo>
                          <a:lnTo>
                            <a:pt x="4" y="56"/>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74830" name="Group 84">
                      <a:extLst>
                        <a:ext uri="{FF2B5EF4-FFF2-40B4-BE49-F238E27FC236}">
                          <a16:creationId xmlns:a16="http://schemas.microsoft.com/office/drawing/2014/main" id="{65B722A5-D4B9-4BBA-BBB3-CE34A27ADB1B}"/>
                        </a:ext>
                      </a:extLst>
                    </p:cNvPr>
                    <p:cNvGrpSpPr>
                      <a:grpSpLocks/>
                    </p:cNvGrpSpPr>
                    <p:nvPr/>
                  </p:nvGrpSpPr>
                  <p:grpSpPr bwMode="auto">
                    <a:xfrm>
                      <a:off x="3901" y="2900"/>
                      <a:ext cx="23" cy="32"/>
                      <a:chOff x="3901" y="2900"/>
                      <a:chExt cx="23" cy="32"/>
                    </a:xfrm>
                  </p:grpSpPr>
                  <p:sp>
                    <p:nvSpPr>
                      <p:cNvPr id="74832" name="Freeform 85">
                        <a:extLst>
                          <a:ext uri="{FF2B5EF4-FFF2-40B4-BE49-F238E27FC236}">
                            <a16:creationId xmlns:a16="http://schemas.microsoft.com/office/drawing/2014/main" id="{5D0021C2-CCFC-43CB-8B38-11F9D64EF85D}"/>
                          </a:ext>
                        </a:extLst>
                      </p:cNvPr>
                      <p:cNvSpPr>
                        <a:spLocks/>
                      </p:cNvSpPr>
                      <p:nvPr/>
                    </p:nvSpPr>
                    <p:spPr bwMode="auto">
                      <a:xfrm>
                        <a:off x="3911" y="2916"/>
                        <a:ext cx="13" cy="16"/>
                      </a:xfrm>
                      <a:custGeom>
                        <a:avLst/>
                        <a:gdLst>
                          <a:gd name="T0" fmla="*/ 12 w 13"/>
                          <a:gd name="T1" fmla="*/ 12 h 16"/>
                          <a:gd name="T2" fmla="*/ 11 w 13"/>
                          <a:gd name="T3" fmla="*/ 13 h 16"/>
                          <a:gd name="T4" fmla="*/ 9 w 13"/>
                          <a:gd name="T5" fmla="*/ 14 h 16"/>
                          <a:gd name="T6" fmla="*/ 7 w 13"/>
                          <a:gd name="T7" fmla="*/ 15 h 16"/>
                          <a:gd name="T8" fmla="*/ 5 w 13"/>
                          <a:gd name="T9" fmla="*/ 15 h 16"/>
                          <a:gd name="T10" fmla="*/ 3 w 13"/>
                          <a:gd name="T11" fmla="*/ 14 h 16"/>
                          <a:gd name="T12" fmla="*/ 1 w 13"/>
                          <a:gd name="T13" fmla="*/ 13 h 16"/>
                          <a:gd name="T14" fmla="*/ 0 w 13"/>
                          <a:gd name="T15" fmla="*/ 12 h 16"/>
                          <a:gd name="T16" fmla="*/ 7 w 13"/>
                          <a:gd name="T17" fmla="*/ 0 h 16"/>
                          <a:gd name="T18" fmla="*/ 12 w 13"/>
                          <a:gd name="T19" fmla="*/ 1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16">
                            <a:moveTo>
                              <a:pt x="12" y="12"/>
                            </a:moveTo>
                            <a:lnTo>
                              <a:pt x="11" y="13"/>
                            </a:lnTo>
                            <a:lnTo>
                              <a:pt x="9" y="14"/>
                            </a:lnTo>
                            <a:lnTo>
                              <a:pt x="7" y="15"/>
                            </a:lnTo>
                            <a:lnTo>
                              <a:pt x="5" y="15"/>
                            </a:lnTo>
                            <a:lnTo>
                              <a:pt x="3" y="14"/>
                            </a:lnTo>
                            <a:lnTo>
                              <a:pt x="1" y="13"/>
                            </a:lnTo>
                            <a:lnTo>
                              <a:pt x="0" y="12"/>
                            </a:lnTo>
                            <a:lnTo>
                              <a:pt x="7" y="0"/>
                            </a:lnTo>
                            <a:lnTo>
                              <a:pt x="12" y="1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33" name="Freeform 86">
                        <a:extLst>
                          <a:ext uri="{FF2B5EF4-FFF2-40B4-BE49-F238E27FC236}">
                            <a16:creationId xmlns:a16="http://schemas.microsoft.com/office/drawing/2014/main" id="{C1014528-A372-465D-BF4A-3906C0D6D152}"/>
                          </a:ext>
                        </a:extLst>
                      </p:cNvPr>
                      <p:cNvSpPr>
                        <a:spLocks/>
                      </p:cNvSpPr>
                      <p:nvPr/>
                    </p:nvSpPr>
                    <p:spPr bwMode="auto">
                      <a:xfrm>
                        <a:off x="3901" y="2900"/>
                        <a:ext cx="17" cy="29"/>
                      </a:xfrm>
                      <a:custGeom>
                        <a:avLst/>
                        <a:gdLst>
                          <a:gd name="T0" fmla="*/ 9 w 17"/>
                          <a:gd name="T1" fmla="*/ 28 h 29"/>
                          <a:gd name="T2" fmla="*/ 6 w 17"/>
                          <a:gd name="T3" fmla="*/ 26 h 29"/>
                          <a:gd name="T4" fmla="*/ 4 w 17"/>
                          <a:gd name="T5" fmla="*/ 23 h 29"/>
                          <a:gd name="T6" fmla="*/ 1 w 17"/>
                          <a:gd name="T7" fmla="*/ 21 h 29"/>
                          <a:gd name="T8" fmla="*/ 0 w 17"/>
                          <a:gd name="T9" fmla="*/ 19 h 29"/>
                          <a:gd name="T10" fmla="*/ 12 w 17"/>
                          <a:gd name="T11" fmla="*/ 0 h 29"/>
                          <a:gd name="T12" fmla="*/ 14 w 17"/>
                          <a:gd name="T13" fmla="*/ 0 h 29"/>
                          <a:gd name="T14" fmla="*/ 16 w 17"/>
                          <a:gd name="T15" fmla="*/ 15 h 29"/>
                          <a:gd name="T16" fmla="*/ 13 w 17"/>
                          <a:gd name="T17" fmla="*/ 21 h 29"/>
                          <a:gd name="T18" fmla="*/ 11 w 17"/>
                          <a:gd name="T19" fmla="*/ 26 h 29"/>
                          <a:gd name="T20" fmla="*/ 9 w 17"/>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29">
                            <a:moveTo>
                              <a:pt x="9" y="28"/>
                            </a:moveTo>
                            <a:lnTo>
                              <a:pt x="6" y="26"/>
                            </a:lnTo>
                            <a:lnTo>
                              <a:pt x="4" y="23"/>
                            </a:lnTo>
                            <a:lnTo>
                              <a:pt x="1" y="21"/>
                            </a:lnTo>
                            <a:lnTo>
                              <a:pt x="0" y="19"/>
                            </a:lnTo>
                            <a:lnTo>
                              <a:pt x="12" y="0"/>
                            </a:lnTo>
                            <a:lnTo>
                              <a:pt x="14" y="0"/>
                            </a:lnTo>
                            <a:lnTo>
                              <a:pt x="16" y="15"/>
                            </a:lnTo>
                            <a:lnTo>
                              <a:pt x="13" y="21"/>
                            </a:lnTo>
                            <a:lnTo>
                              <a:pt x="11" y="26"/>
                            </a:lnTo>
                            <a:lnTo>
                              <a:pt x="9" y="28"/>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74831" name="Freeform 87">
                      <a:extLst>
                        <a:ext uri="{FF2B5EF4-FFF2-40B4-BE49-F238E27FC236}">
                          <a16:creationId xmlns:a16="http://schemas.microsoft.com/office/drawing/2014/main" id="{CE94A23C-7D8F-40F1-964F-E4B9F8AF61AB}"/>
                        </a:ext>
                      </a:extLst>
                    </p:cNvPr>
                    <p:cNvSpPr>
                      <a:spLocks/>
                    </p:cNvSpPr>
                    <p:nvPr/>
                  </p:nvSpPr>
                  <p:spPr bwMode="auto">
                    <a:xfrm>
                      <a:off x="3885" y="2816"/>
                      <a:ext cx="28" cy="64"/>
                    </a:xfrm>
                    <a:custGeom>
                      <a:avLst/>
                      <a:gdLst>
                        <a:gd name="T0" fmla="*/ 2 w 28"/>
                        <a:gd name="T1" fmla="*/ 63 h 64"/>
                        <a:gd name="T2" fmla="*/ 1 w 28"/>
                        <a:gd name="T3" fmla="*/ 59 h 64"/>
                        <a:gd name="T4" fmla="*/ 1 w 28"/>
                        <a:gd name="T5" fmla="*/ 54 h 64"/>
                        <a:gd name="T6" fmla="*/ 0 w 28"/>
                        <a:gd name="T7" fmla="*/ 48 h 64"/>
                        <a:gd name="T8" fmla="*/ 0 w 28"/>
                        <a:gd name="T9" fmla="*/ 44 h 64"/>
                        <a:gd name="T10" fmla="*/ 0 w 28"/>
                        <a:gd name="T11" fmla="*/ 38 h 64"/>
                        <a:gd name="T12" fmla="*/ 6 w 28"/>
                        <a:gd name="T13" fmla="*/ 22 h 64"/>
                        <a:gd name="T14" fmla="*/ 15 w 28"/>
                        <a:gd name="T15" fmla="*/ 12 h 64"/>
                        <a:gd name="T16" fmla="*/ 27 w 28"/>
                        <a:gd name="T17" fmla="*/ 0 h 64"/>
                        <a:gd name="T18" fmla="*/ 26 w 28"/>
                        <a:gd name="T19" fmla="*/ 30 h 64"/>
                        <a:gd name="T20" fmla="*/ 23 w 28"/>
                        <a:gd name="T21" fmla="*/ 32 h 64"/>
                        <a:gd name="T22" fmla="*/ 20 w 28"/>
                        <a:gd name="T23" fmla="*/ 35 h 64"/>
                        <a:gd name="T24" fmla="*/ 18 w 28"/>
                        <a:gd name="T25" fmla="*/ 38 h 64"/>
                        <a:gd name="T26" fmla="*/ 14 w 28"/>
                        <a:gd name="T27" fmla="*/ 42 h 64"/>
                        <a:gd name="T28" fmla="*/ 11 w 28"/>
                        <a:gd name="T29" fmla="*/ 47 h 64"/>
                        <a:gd name="T30" fmla="*/ 8 w 28"/>
                        <a:gd name="T31" fmla="*/ 51 h 64"/>
                        <a:gd name="T32" fmla="*/ 6 w 28"/>
                        <a:gd name="T33" fmla="*/ 55 h 64"/>
                        <a:gd name="T34" fmla="*/ 4 w 28"/>
                        <a:gd name="T35" fmla="*/ 59 h 64"/>
                        <a:gd name="T36" fmla="*/ 2 w 28"/>
                        <a:gd name="T37" fmla="*/ 63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64">
                          <a:moveTo>
                            <a:pt x="2" y="63"/>
                          </a:moveTo>
                          <a:lnTo>
                            <a:pt x="1" y="59"/>
                          </a:lnTo>
                          <a:lnTo>
                            <a:pt x="1" y="54"/>
                          </a:lnTo>
                          <a:lnTo>
                            <a:pt x="0" y="48"/>
                          </a:lnTo>
                          <a:lnTo>
                            <a:pt x="0" y="44"/>
                          </a:lnTo>
                          <a:lnTo>
                            <a:pt x="0" y="38"/>
                          </a:lnTo>
                          <a:lnTo>
                            <a:pt x="6" y="22"/>
                          </a:lnTo>
                          <a:lnTo>
                            <a:pt x="15" y="12"/>
                          </a:lnTo>
                          <a:lnTo>
                            <a:pt x="27" y="0"/>
                          </a:lnTo>
                          <a:lnTo>
                            <a:pt x="26" y="30"/>
                          </a:lnTo>
                          <a:lnTo>
                            <a:pt x="23" y="32"/>
                          </a:lnTo>
                          <a:lnTo>
                            <a:pt x="20" y="35"/>
                          </a:lnTo>
                          <a:lnTo>
                            <a:pt x="18" y="38"/>
                          </a:lnTo>
                          <a:lnTo>
                            <a:pt x="14" y="42"/>
                          </a:lnTo>
                          <a:lnTo>
                            <a:pt x="11" y="47"/>
                          </a:lnTo>
                          <a:lnTo>
                            <a:pt x="8" y="51"/>
                          </a:lnTo>
                          <a:lnTo>
                            <a:pt x="6" y="55"/>
                          </a:lnTo>
                          <a:lnTo>
                            <a:pt x="4" y="59"/>
                          </a:lnTo>
                          <a:lnTo>
                            <a:pt x="2" y="63"/>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74821" name="Freeform 88">
                    <a:extLst>
                      <a:ext uri="{FF2B5EF4-FFF2-40B4-BE49-F238E27FC236}">
                        <a16:creationId xmlns:a16="http://schemas.microsoft.com/office/drawing/2014/main" id="{5B1D199E-9A03-44FD-B520-9D454CA35E49}"/>
                      </a:ext>
                    </a:extLst>
                  </p:cNvPr>
                  <p:cNvSpPr>
                    <a:spLocks/>
                  </p:cNvSpPr>
                  <p:nvPr/>
                </p:nvSpPr>
                <p:spPr bwMode="auto">
                  <a:xfrm>
                    <a:off x="3886" y="2778"/>
                    <a:ext cx="32" cy="76"/>
                  </a:xfrm>
                  <a:custGeom>
                    <a:avLst/>
                    <a:gdLst>
                      <a:gd name="T0" fmla="*/ 0 w 32"/>
                      <a:gd name="T1" fmla="*/ 75 h 76"/>
                      <a:gd name="T2" fmla="*/ 0 w 32"/>
                      <a:gd name="T3" fmla="*/ 68 h 76"/>
                      <a:gd name="T4" fmla="*/ 0 w 32"/>
                      <a:gd name="T5" fmla="*/ 61 h 76"/>
                      <a:gd name="T6" fmla="*/ 1 w 32"/>
                      <a:gd name="T7" fmla="*/ 53 h 76"/>
                      <a:gd name="T8" fmla="*/ 1 w 32"/>
                      <a:gd name="T9" fmla="*/ 47 h 76"/>
                      <a:gd name="T10" fmla="*/ 2 w 32"/>
                      <a:gd name="T11" fmla="*/ 43 h 76"/>
                      <a:gd name="T12" fmla="*/ 4 w 32"/>
                      <a:gd name="T13" fmla="*/ 38 h 76"/>
                      <a:gd name="T14" fmla="*/ 10 w 32"/>
                      <a:gd name="T15" fmla="*/ 26 h 76"/>
                      <a:gd name="T16" fmla="*/ 18 w 32"/>
                      <a:gd name="T17" fmla="*/ 15 h 76"/>
                      <a:gd name="T18" fmla="*/ 31 w 32"/>
                      <a:gd name="T19" fmla="*/ 0 h 76"/>
                      <a:gd name="T20" fmla="*/ 29 w 32"/>
                      <a:gd name="T21" fmla="*/ 13 h 76"/>
                      <a:gd name="T22" fmla="*/ 28 w 32"/>
                      <a:gd name="T23" fmla="*/ 27 h 76"/>
                      <a:gd name="T24" fmla="*/ 27 w 32"/>
                      <a:gd name="T25" fmla="*/ 36 h 76"/>
                      <a:gd name="T26" fmla="*/ 25 w 32"/>
                      <a:gd name="T27" fmla="*/ 38 h 76"/>
                      <a:gd name="T28" fmla="*/ 22 w 32"/>
                      <a:gd name="T29" fmla="*/ 41 h 76"/>
                      <a:gd name="T30" fmla="*/ 17 w 32"/>
                      <a:gd name="T31" fmla="*/ 47 h 76"/>
                      <a:gd name="T32" fmla="*/ 14 w 32"/>
                      <a:gd name="T33" fmla="*/ 51 h 76"/>
                      <a:gd name="T34" fmla="*/ 11 w 32"/>
                      <a:gd name="T35" fmla="*/ 56 h 76"/>
                      <a:gd name="T36" fmla="*/ 7 w 32"/>
                      <a:gd name="T37" fmla="*/ 60 h 76"/>
                      <a:gd name="T38" fmla="*/ 5 w 32"/>
                      <a:gd name="T39" fmla="*/ 65 h 76"/>
                      <a:gd name="T40" fmla="*/ 2 w 32"/>
                      <a:gd name="T41" fmla="*/ 70 h 76"/>
                      <a:gd name="T42" fmla="*/ 0 w 32"/>
                      <a:gd name="T43" fmla="*/ 75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76">
                        <a:moveTo>
                          <a:pt x="0" y="75"/>
                        </a:moveTo>
                        <a:lnTo>
                          <a:pt x="0" y="68"/>
                        </a:lnTo>
                        <a:lnTo>
                          <a:pt x="0" y="61"/>
                        </a:lnTo>
                        <a:lnTo>
                          <a:pt x="1" y="53"/>
                        </a:lnTo>
                        <a:lnTo>
                          <a:pt x="1" y="47"/>
                        </a:lnTo>
                        <a:lnTo>
                          <a:pt x="2" y="43"/>
                        </a:lnTo>
                        <a:lnTo>
                          <a:pt x="4" y="38"/>
                        </a:lnTo>
                        <a:lnTo>
                          <a:pt x="10" y="26"/>
                        </a:lnTo>
                        <a:lnTo>
                          <a:pt x="18" y="15"/>
                        </a:lnTo>
                        <a:lnTo>
                          <a:pt x="31" y="0"/>
                        </a:lnTo>
                        <a:lnTo>
                          <a:pt x="29" y="13"/>
                        </a:lnTo>
                        <a:lnTo>
                          <a:pt x="28" y="27"/>
                        </a:lnTo>
                        <a:lnTo>
                          <a:pt x="27" y="36"/>
                        </a:lnTo>
                        <a:lnTo>
                          <a:pt x="25" y="38"/>
                        </a:lnTo>
                        <a:lnTo>
                          <a:pt x="22" y="41"/>
                        </a:lnTo>
                        <a:lnTo>
                          <a:pt x="17" y="47"/>
                        </a:lnTo>
                        <a:lnTo>
                          <a:pt x="14" y="51"/>
                        </a:lnTo>
                        <a:lnTo>
                          <a:pt x="11" y="56"/>
                        </a:lnTo>
                        <a:lnTo>
                          <a:pt x="7" y="60"/>
                        </a:lnTo>
                        <a:lnTo>
                          <a:pt x="5" y="65"/>
                        </a:lnTo>
                        <a:lnTo>
                          <a:pt x="2" y="70"/>
                        </a:lnTo>
                        <a:lnTo>
                          <a:pt x="0" y="75"/>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22" name="Freeform 89">
                    <a:extLst>
                      <a:ext uri="{FF2B5EF4-FFF2-40B4-BE49-F238E27FC236}">
                        <a16:creationId xmlns:a16="http://schemas.microsoft.com/office/drawing/2014/main" id="{F5B1C2F1-8077-46DD-91FB-4C76C96BC1CE}"/>
                      </a:ext>
                    </a:extLst>
                  </p:cNvPr>
                  <p:cNvSpPr>
                    <a:spLocks/>
                  </p:cNvSpPr>
                  <p:nvPr/>
                </p:nvSpPr>
                <p:spPr bwMode="auto">
                  <a:xfrm>
                    <a:off x="3886" y="2753"/>
                    <a:ext cx="38" cy="77"/>
                  </a:xfrm>
                  <a:custGeom>
                    <a:avLst/>
                    <a:gdLst>
                      <a:gd name="T0" fmla="*/ 2 w 38"/>
                      <a:gd name="T1" fmla="*/ 70 h 77"/>
                      <a:gd name="T2" fmla="*/ 3 w 38"/>
                      <a:gd name="T3" fmla="*/ 67 h 77"/>
                      <a:gd name="T4" fmla="*/ 4 w 38"/>
                      <a:gd name="T5" fmla="*/ 65 h 77"/>
                      <a:gd name="T6" fmla="*/ 6 w 38"/>
                      <a:gd name="T7" fmla="*/ 61 h 77"/>
                      <a:gd name="T8" fmla="*/ 8 w 38"/>
                      <a:gd name="T9" fmla="*/ 57 h 77"/>
                      <a:gd name="T10" fmla="*/ 11 w 38"/>
                      <a:gd name="T11" fmla="*/ 53 h 77"/>
                      <a:gd name="T12" fmla="*/ 15 w 38"/>
                      <a:gd name="T13" fmla="*/ 49 h 77"/>
                      <a:gd name="T14" fmla="*/ 19 w 38"/>
                      <a:gd name="T15" fmla="*/ 44 h 77"/>
                      <a:gd name="T16" fmla="*/ 23 w 38"/>
                      <a:gd name="T17" fmla="*/ 40 h 77"/>
                      <a:gd name="T18" fmla="*/ 26 w 38"/>
                      <a:gd name="T19" fmla="*/ 36 h 77"/>
                      <a:gd name="T20" fmla="*/ 31 w 38"/>
                      <a:gd name="T21" fmla="*/ 33 h 77"/>
                      <a:gd name="T22" fmla="*/ 34 w 38"/>
                      <a:gd name="T23" fmla="*/ 18 h 77"/>
                      <a:gd name="T24" fmla="*/ 37 w 38"/>
                      <a:gd name="T25" fmla="*/ 0 h 77"/>
                      <a:gd name="T26" fmla="*/ 22 w 38"/>
                      <a:gd name="T27" fmla="*/ 17 h 77"/>
                      <a:gd name="T28" fmla="*/ 16 w 38"/>
                      <a:gd name="T29" fmla="*/ 23 h 77"/>
                      <a:gd name="T30" fmla="*/ 6 w 38"/>
                      <a:gd name="T31" fmla="*/ 36 h 77"/>
                      <a:gd name="T32" fmla="*/ 5 w 38"/>
                      <a:gd name="T33" fmla="*/ 43 h 77"/>
                      <a:gd name="T34" fmla="*/ 3 w 38"/>
                      <a:gd name="T35" fmla="*/ 50 h 77"/>
                      <a:gd name="T36" fmla="*/ 2 w 38"/>
                      <a:gd name="T37" fmla="*/ 56 h 77"/>
                      <a:gd name="T38" fmla="*/ 1 w 38"/>
                      <a:gd name="T39" fmla="*/ 64 h 77"/>
                      <a:gd name="T40" fmla="*/ 0 w 38"/>
                      <a:gd name="T41" fmla="*/ 70 h 77"/>
                      <a:gd name="T42" fmla="*/ 0 w 38"/>
                      <a:gd name="T43" fmla="*/ 76 h 77"/>
                      <a:gd name="T44" fmla="*/ 1 w 38"/>
                      <a:gd name="T45" fmla="*/ 73 h 77"/>
                      <a:gd name="T46" fmla="*/ 2 w 38"/>
                      <a:gd name="T47" fmla="*/ 70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 h="77">
                        <a:moveTo>
                          <a:pt x="2" y="70"/>
                        </a:moveTo>
                        <a:lnTo>
                          <a:pt x="3" y="67"/>
                        </a:lnTo>
                        <a:lnTo>
                          <a:pt x="4" y="65"/>
                        </a:lnTo>
                        <a:lnTo>
                          <a:pt x="6" y="61"/>
                        </a:lnTo>
                        <a:lnTo>
                          <a:pt x="8" y="57"/>
                        </a:lnTo>
                        <a:lnTo>
                          <a:pt x="11" y="53"/>
                        </a:lnTo>
                        <a:lnTo>
                          <a:pt x="15" y="49"/>
                        </a:lnTo>
                        <a:lnTo>
                          <a:pt x="19" y="44"/>
                        </a:lnTo>
                        <a:lnTo>
                          <a:pt x="23" y="40"/>
                        </a:lnTo>
                        <a:lnTo>
                          <a:pt x="26" y="36"/>
                        </a:lnTo>
                        <a:lnTo>
                          <a:pt x="31" y="33"/>
                        </a:lnTo>
                        <a:lnTo>
                          <a:pt x="34" y="18"/>
                        </a:lnTo>
                        <a:lnTo>
                          <a:pt x="37" y="0"/>
                        </a:lnTo>
                        <a:lnTo>
                          <a:pt x="22" y="17"/>
                        </a:lnTo>
                        <a:lnTo>
                          <a:pt x="16" y="23"/>
                        </a:lnTo>
                        <a:lnTo>
                          <a:pt x="6" y="36"/>
                        </a:lnTo>
                        <a:lnTo>
                          <a:pt x="5" y="43"/>
                        </a:lnTo>
                        <a:lnTo>
                          <a:pt x="3" y="50"/>
                        </a:lnTo>
                        <a:lnTo>
                          <a:pt x="2" y="56"/>
                        </a:lnTo>
                        <a:lnTo>
                          <a:pt x="1" y="64"/>
                        </a:lnTo>
                        <a:lnTo>
                          <a:pt x="0" y="70"/>
                        </a:lnTo>
                        <a:lnTo>
                          <a:pt x="0" y="76"/>
                        </a:lnTo>
                        <a:lnTo>
                          <a:pt x="1" y="73"/>
                        </a:lnTo>
                        <a:lnTo>
                          <a:pt x="2" y="7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23" name="Freeform 90">
                    <a:extLst>
                      <a:ext uri="{FF2B5EF4-FFF2-40B4-BE49-F238E27FC236}">
                        <a16:creationId xmlns:a16="http://schemas.microsoft.com/office/drawing/2014/main" id="{EF667E0C-6274-420A-9F3E-C9C2FA5740B1}"/>
                      </a:ext>
                    </a:extLst>
                  </p:cNvPr>
                  <p:cNvSpPr>
                    <a:spLocks/>
                  </p:cNvSpPr>
                  <p:nvPr/>
                </p:nvSpPr>
                <p:spPr bwMode="auto">
                  <a:xfrm>
                    <a:off x="3890" y="2721"/>
                    <a:ext cx="40" cy="78"/>
                  </a:xfrm>
                  <a:custGeom>
                    <a:avLst/>
                    <a:gdLst>
                      <a:gd name="T0" fmla="*/ 0 w 40"/>
                      <a:gd name="T1" fmla="*/ 77 h 78"/>
                      <a:gd name="T2" fmla="*/ 2 w 40"/>
                      <a:gd name="T3" fmla="*/ 70 h 78"/>
                      <a:gd name="T4" fmla="*/ 3 w 40"/>
                      <a:gd name="T5" fmla="*/ 62 h 78"/>
                      <a:gd name="T6" fmla="*/ 5 w 40"/>
                      <a:gd name="T7" fmla="*/ 55 h 78"/>
                      <a:gd name="T8" fmla="*/ 7 w 40"/>
                      <a:gd name="T9" fmla="*/ 47 h 78"/>
                      <a:gd name="T10" fmla="*/ 9 w 40"/>
                      <a:gd name="T11" fmla="*/ 43 h 78"/>
                      <a:gd name="T12" fmla="*/ 12 w 40"/>
                      <a:gd name="T13" fmla="*/ 37 h 78"/>
                      <a:gd name="T14" fmla="*/ 14 w 40"/>
                      <a:gd name="T15" fmla="*/ 31 h 78"/>
                      <a:gd name="T16" fmla="*/ 24 w 40"/>
                      <a:gd name="T17" fmla="*/ 16 h 78"/>
                      <a:gd name="T18" fmla="*/ 39 w 40"/>
                      <a:gd name="T19" fmla="*/ 0 h 78"/>
                      <a:gd name="T20" fmla="*/ 39 w 40"/>
                      <a:gd name="T21" fmla="*/ 4 h 78"/>
                      <a:gd name="T22" fmla="*/ 37 w 40"/>
                      <a:gd name="T23" fmla="*/ 16 h 78"/>
                      <a:gd name="T24" fmla="*/ 34 w 40"/>
                      <a:gd name="T25" fmla="*/ 27 h 78"/>
                      <a:gd name="T26" fmla="*/ 32 w 40"/>
                      <a:gd name="T27" fmla="*/ 36 h 78"/>
                      <a:gd name="T28" fmla="*/ 28 w 40"/>
                      <a:gd name="T29" fmla="*/ 40 h 78"/>
                      <a:gd name="T30" fmla="*/ 23 w 40"/>
                      <a:gd name="T31" fmla="*/ 45 h 78"/>
                      <a:gd name="T32" fmla="*/ 19 w 40"/>
                      <a:gd name="T33" fmla="*/ 49 h 78"/>
                      <a:gd name="T34" fmla="*/ 15 w 40"/>
                      <a:gd name="T35" fmla="*/ 54 h 78"/>
                      <a:gd name="T36" fmla="*/ 11 w 40"/>
                      <a:gd name="T37" fmla="*/ 59 h 78"/>
                      <a:gd name="T38" fmla="*/ 7 w 40"/>
                      <a:gd name="T39" fmla="*/ 64 h 78"/>
                      <a:gd name="T40" fmla="*/ 4 w 40"/>
                      <a:gd name="T41" fmla="*/ 69 h 78"/>
                      <a:gd name="T42" fmla="*/ 2 w 40"/>
                      <a:gd name="T43" fmla="*/ 74 h 78"/>
                      <a:gd name="T44" fmla="*/ 0 w 40"/>
                      <a:gd name="T45" fmla="*/ 77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 h="78">
                        <a:moveTo>
                          <a:pt x="0" y="77"/>
                        </a:moveTo>
                        <a:lnTo>
                          <a:pt x="2" y="70"/>
                        </a:lnTo>
                        <a:lnTo>
                          <a:pt x="3" y="62"/>
                        </a:lnTo>
                        <a:lnTo>
                          <a:pt x="5" y="55"/>
                        </a:lnTo>
                        <a:lnTo>
                          <a:pt x="7" y="47"/>
                        </a:lnTo>
                        <a:lnTo>
                          <a:pt x="9" y="43"/>
                        </a:lnTo>
                        <a:lnTo>
                          <a:pt x="12" y="37"/>
                        </a:lnTo>
                        <a:lnTo>
                          <a:pt x="14" y="31"/>
                        </a:lnTo>
                        <a:lnTo>
                          <a:pt x="24" y="16"/>
                        </a:lnTo>
                        <a:lnTo>
                          <a:pt x="39" y="0"/>
                        </a:lnTo>
                        <a:lnTo>
                          <a:pt x="39" y="4"/>
                        </a:lnTo>
                        <a:lnTo>
                          <a:pt x="37" y="16"/>
                        </a:lnTo>
                        <a:lnTo>
                          <a:pt x="34" y="27"/>
                        </a:lnTo>
                        <a:lnTo>
                          <a:pt x="32" y="36"/>
                        </a:lnTo>
                        <a:lnTo>
                          <a:pt x="28" y="40"/>
                        </a:lnTo>
                        <a:lnTo>
                          <a:pt x="23" y="45"/>
                        </a:lnTo>
                        <a:lnTo>
                          <a:pt x="19" y="49"/>
                        </a:lnTo>
                        <a:lnTo>
                          <a:pt x="15" y="54"/>
                        </a:lnTo>
                        <a:lnTo>
                          <a:pt x="11" y="59"/>
                        </a:lnTo>
                        <a:lnTo>
                          <a:pt x="7" y="64"/>
                        </a:lnTo>
                        <a:lnTo>
                          <a:pt x="4" y="69"/>
                        </a:lnTo>
                        <a:lnTo>
                          <a:pt x="2" y="74"/>
                        </a:lnTo>
                        <a:lnTo>
                          <a:pt x="0" y="77"/>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24" name="Freeform 91">
                    <a:extLst>
                      <a:ext uri="{FF2B5EF4-FFF2-40B4-BE49-F238E27FC236}">
                        <a16:creationId xmlns:a16="http://schemas.microsoft.com/office/drawing/2014/main" id="{EEE41F77-DA66-4E33-8240-EF7C6ADEED7B}"/>
                      </a:ext>
                    </a:extLst>
                  </p:cNvPr>
                  <p:cNvSpPr>
                    <a:spLocks/>
                  </p:cNvSpPr>
                  <p:nvPr/>
                </p:nvSpPr>
                <p:spPr bwMode="auto">
                  <a:xfrm>
                    <a:off x="3898" y="2705"/>
                    <a:ext cx="35" cy="64"/>
                  </a:xfrm>
                  <a:custGeom>
                    <a:avLst/>
                    <a:gdLst>
                      <a:gd name="T0" fmla="*/ 0 w 35"/>
                      <a:gd name="T1" fmla="*/ 63 h 64"/>
                      <a:gd name="T2" fmla="*/ 2 w 35"/>
                      <a:gd name="T3" fmla="*/ 59 h 64"/>
                      <a:gd name="T4" fmla="*/ 5 w 35"/>
                      <a:gd name="T5" fmla="*/ 54 h 64"/>
                      <a:gd name="T6" fmla="*/ 8 w 35"/>
                      <a:gd name="T7" fmla="*/ 50 h 64"/>
                      <a:gd name="T8" fmla="*/ 12 w 35"/>
                      <a:gd name="T9" fmla="*/ 45 h 64"/>
                      <a:gd name="T10" fmla="*/ 16 w 35"/>
                      <a:gd name="T11" fmla="*/ 40 h 64"/>
                      <a:gd name="T12" fmla="*/ 19 w 35"/>
                      <a:gd name="T13" fmla="*/ 36 h 64"/>
                      <a:gd name="T14" fmla="*/ 24 w 35"/>
                      <a:gd name="T15" fmla="*/ 31 h 64"/>
                      <a:gd name="T16" fmla="*/ 30 w 35"/>
                      <a:gd name="T17" fmla="*/ 26 h 64"/>
                      <a:gd name="T18" fmla="*/ 34 w 35"/>
                      <a:gd name="T19" fmla="*/ 0 h 64"/>
                      <a:gd name="T20" fmla="*/ 26 w 35"/>
                      <a:gd name="T21" fmla="*/ 8 h 64"/>
                      <a:gd name="T22" fmla="*/ 17 w 35"/>
                      <a:gd name="T23" fmla="*/ 16 h 64"/>
                      <a:gd name="T24" fmla="*/ 15 w 35"/>
                      <a:gd name="T25" fmla="*/ 20 h 64"/>
                      <a:gd name="T26" fmla="*/ 10 w 35"/>
                      <a:gd name="T27" fmla="*/ 31 h 64"/>
                      <a:gd name="T28" fmla="*/ 8 w 35"/>
                      <a:gd name="T29" fmla="*/ 37 h 64"/>
                      <a:gd name="T30" fmla="*/ 6 w 35"/>
                      <a:gd name="T31" fmla="*/ 43 h 64"/>
                      <a:gd name="T32" fmla="*/ 4 w 35"/>
                      <a:gd name="T33" fmla="*/ 50 h 64"/>
                      <a:gd name="T34" fmla="*/ 2 w 35"/>
                      <a:gd name="T35" fmla="*/ 57 h 64"/>
                      <a:gd name="T36" fmla="*/ 0 w 35"/>
                      <a:gd name="T37" fmla="*/ 63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 h="64">
                        <a:moveTo>
                          <a:pt x="0" y="63"/>
                        </a:moveTo>
                        <a:lnTo>
                          <a:pt x="2" y="59"/>
                        </a:lnTo>
                        <a:lnTo>
                          <a:pt x="5" y="54"/>
                        </a:lnTo>
                        <a:lnTo>
                          <a:pt x="8" y="50"/>
                        </a:lnTo>
                        <a:lnTo>
                          <a:pt x="12" y="45"/>
                        </a:lnTo>
                        <a:lnTo>
                          <a:pt x="16" y="40"/>
                        </a:lnTo>
                        <a:lnTo>
                          <a:pt x="19" y="36"/>
                        </a:lnTo>
                        <a:lnTo>
                          <a:pt x="24" y="31"/>
                        </a:lnTo>
                        <a:lnTo>
                          <a:pt x="30" y="26"/>
                        </a:lnTo>
                        <a:lnTo>
                          <a:pt x="34" y="0"/>
                        </a:lnTo>
                        <a:lnTo>
                          <a:pt x="26" y="8"/>
                        </a:lnTo>
                        <a:lnTo>
                          <a:pt x="17" y="16"/>
                        </a:lnTo>
                        <a:lnTo>
                          <a:pt x="15" y="20"/>
                        </a:lnTo>
                        <a:lnTo>
                          <a:pt x="10" y="31"/>
                        </a:lnTo>
                        <a:lnTo>
                          <a:pt x="8" y="37"/>
                        </a:lnTo>
                        <a:lnTo>
                          <a:pt x="6" y="43"/>
                        </a:lnTo>
                        <a:lnTo>
                          <a:pt x="4" y="50"/>
                        </a:lnTo>
                        <a:lnTo>
                          <a:pt x="2" y="57"/>
                        </a:lnTo>
                        <a:lnTo>
                          <a:pt x="0" y="63"/>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25" name="Freeform 92">
                    <a:extLst>
                      <a:ext uri="{FF2B5EF4-FFF2-40B4-BE49-F238E27FC236}">
                        <a16:creationId xmlns:a16="http://schemas.microsoft.com/office/drawing/2014/main" id="{57C8D702-5534-4CDF-A9B9-044C8E3D5B1E}"/>
                      </a:ext>
                    </a:extLst>
                  </p:cNvPr>
                  <p:cNvSpPr>
                    <a:spLocks/>
                  </p:cNvSpPr>
                  <p:nvPr/>
                </p:nvSpPr>
                <p:spPr bwMode="auto">
                  <a:xfrm>
                    <a:off x="3908" y="2677"/>
                    <a:ext cx="31" cy="59"/>
                  </a:xfrm>
                  <a:custGeom>
                    <a:avLst/>
                    <a:gdLst>
                      <a:gd name="T0" fmla="*/ 0 w 31"/>
                      <a:gd name="T1" fmla="*/ 58 h 59"/>
                      <a:gd name="T2" fmla="*/ 2 w 31"/>
                      <a:gd name="T3" fmla="*/ 54 h 59"/>
                      <a:gd name="T4" fmla="*/ 4 w 31"/>
                      <a:gd name="T5" fmla="*/ 48 h 59"/>
                      <a:gd name="T6" fmla="*/ 7 w 31"/>
                      <a:gd name="T7" fmla="*/ 41 h 59"/>
                      <a:gd name="T8" fmla="*/ 9 w 31"/>
                      <a:gd name="T9" fmla="*/ 34 h 59"/>
                      <a:gd name="T10" fmla="*/ 12 w 31"/>
                      <a:gd name="T11" fmla="*/ 28 h 59"/>
                      <a:gd name="T12" fmla="*/ 16 w 31"/>
                      <a:gd name="T13" fmla="*/ 19 h 59"/>
                      <a:gd name="T14" fmla="*/ 19 w 31"/>
                      <a:gd name="T15" fmla="*/ 12 h 59"/>
                      <a:gd name="T16" fmla="*/ 30 w 31"/>
                      <a:gd name="T17" fmla="*/ 0 h 59"/>
                      <a:gd name="T18" fmla="*/ 28 w 31"/>
                      <a:gd name="T19" fmla="*/ 15 h 59"/>
                      <a:gd name="T20" fmla="*/ 25 w 31"/>
                      <a:gd name="T21" fmla="*/ 30 h 59"/>
                      <a:gd name="T22" fmla="*/ 23 w 31"/>
                      <a:gd name="T23" fmla="*/ 32 h 59"/>
                      <a:gd name="T24" fmla="*/ 19 w 31"/>
                      <a:gd name="T25" fmla="*/ 35 h 59"/>
                      <a:gd name="T26" fmla="*/ 17 w 31"/>
                      <a:gd name="T27" fmla="*/ 37 h 59"/>
                      <a:gd name="T28" fmla="*/ 14 w 31"/>
                      <a:gd name="T29" fmla="*/ 40 h 59"/>
                      <a:gd name="T30" fmla="*/ 11 w 31"/>
                      <a:gd name="T31" fmla="*/ 44 h 59"/>
                      <a:gd name="T32" fmla="*/ 8 w 31"/>
                      <a:gd name="T33" fmla="*/ 47 h 59"/>
                      <a:gd name="T34" fmla="*/ 5 w 31"/>
                      <a:gd name="T35" fmla="*/ 52 h 59"/>
                      <a:gd name="T36" fmla="*/ 2 w 31"/>
                      <a:gd name="T37" fmla="*/ 55 h 59"/>
                      <a:gd name="T38" fmla="*/ 0 w 31"/>
                      <a:gd name="T39" fmla="*/ 58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 h="59">
                        <a:moveTo>
                          <a:pt x="0" y="58"/>
                        </a:moveTo>
                        <a:lnTo>
                          <a:pt x="2" y="54"/>
                        </a:lnTo>
                        <a:lnTo>
                          <a:pt x="4" y="48"/>
                        </a:lnTo>
                        <a:lnTo>
                          <a:pt x="7" y="41"/>
                        </a:lnTo>
                        <a:lnTo>
                          <a:pt x="9" y="34"/>
                        </a:lnTo>
                        <a:lnTo>
                          <a:pt x="12" y="28"/>
                        </a:lnTo>
                        <a:lnTo>
                          <a:pt x="16" y="19"/>
                        </a:lnTo>
                        <a:lnTo>
                          <a:pt x="19" y="12"/>
                        </a:lnTo>
                        <a:lnTo>
                          <a:pt x="30" y="0"/>
                        </a:lnTo>
                        <a:lnTo>
                          <a:pt x="28" y="15"/>
                        </a:lnTo>
                        <a:lnTo>
                          <a:pt x="25" y="30"/>
                        </a:lnTo>
                        <a:lnTo>
                          <a:pt x="23" y="32"/>
                        </a:lnTo>
                        <a:lnTo>
                          <a:pt x="19" y="35"/>
                        </a:lnTo>
                        <a:lnTo>
                          <a:pt x="17" y="37"/>
                        </a:lnTo>
                        <a:lnTo>
                          <a:pt x="14" y="40"/>
                        </a:lnTo>
                        <a:lnTo>
                          <a:pt x="11" y="44"/>
                        </a:lnTo>
                        <a:lnTo>
                          <a:pt x="8" y="47"/>
                        </a:lnTo>
                        <a:lnTo>
                          <a:pt x="5" y="52"/>
                        </a:lnTo>
                        <a:lnTo>
                          <a:pt x="2" y="55"/>
                        </a:lnTo>
                        <a:lnTo>
                          <a:pt x="0" y="58"/>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26" name="Freeform 93">
                    <a:extLst>
                      <a:ext uri="{FF2B5EF4-FFF2-40B4-BE49-F238E27FC236}">
                        <a16:creationId xmlns:a16="http://schemas.microsoft.com/office/drawing/2014/main" id="{B7C0FF06-BA95-4640-B18B-54F8AE32EDD6}"/>
                      </a:ext>
                    </a:extLst>
                  </p:cNvPr>
                  <p:cNvSpPr>
                    <a:spLocks/>
                  </p:cNvSpPr>
                  <p:nvPr/>
                </p:nvSpPr>
                <p:spPr bwMode="auto">
                  <a:xfrm>
                    <a:off x="3919" y="2660"/>
                    <a:ext cx="23" cy="47"/>
                  </a:xfrm>
                  <a:custGeom>
                    <a:avLst/>
                    <a:gdLst>
                      <a:gd name="T0" fmla="*/ 0 w 23"/>
                      <a:gd name="T1" fmla="*/ 46 h 47"/>
                      <a:gd name="T2" fmla="*/ 1 w 23"/>
                      <a:gd name="T3" fmla="*/ 42 h 47"/>
                      <a:gd name="T4" fmla="*/ 3 w 23"/>
                      <a:gd name="T5" fmla="*/ 36 h 47"/>
                      <a:gd name="T6" fmla="*/ 6 w 23"/>
                      <a:gd name="T7" fmla="*/ 30 h 47"/>
                      <a:gd name="T8" fmla="*/ 8 w 23"/>
                      <a:gd name="T9" fmla="*/ 23 h 47"/>
                      <a:gd name="T10" fmla="*/ 10 w 23"/>
                      <a:gd name="T11" fmla="*/ 17 h 47"/>
                      <a:gd name="T12" fmla="*/ 12 w 23"/>
                      <a:gd name="T13" fmla="*/ 12 h 47"/>
                      <a:gd name="T14" fmla="*/ 17 w 23"/>
                      <a:gd name="T15" fmla="*/ 3 h 47"/>
                      <a:gd name="T16" fmla="*/ 22 w 23"/>
                      <a:gd name="T17" fmla="*/ 0 h 47"/>
                      <a:gd name="T18" fmla="*/ 19 w 23"/>
                      <a:gd name="T19" fmla="*/ 12 h 47"/>
                      <a:gd name="T20" fmla="*/ 16 w 23"/>
                      <a:gd name="T21" fmla="*/ 24 h 47"/>
                      <a:gd name="T22" fmla="*/ 15 w 23"/>
                      <a:gd name="T23" fmla="*/ 27 h 47"/>
                      <a:gd name="T24" fmla="*/ 12 w 23"/>
                      <a:gd name="T25" fmla="*/ 29 h 47"/>
                      <a:gd name="T26" fmla="*/ 10 w 23"/>
                      <a:gd name="T27" fmla="*/ 33 h 47"/>
                      <a:gd name="T28" fmla="*/ 7 w 23"/>
                      <a:gd name="T29" fmla="*/ 36 h 47"/>
                      <a:gd name="T30" fmla="*/ 3 w 23"/>
                      <a:gd name="T31" fmla="*/ 41 h 47"/>
                      <a:gd name="T32" fmla="*/ 0 w 23"/>
                      <a:gd name="T33" fmla="*/ 46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47">
                        <a:moveTo>
                          <a:pt x="0" y="46"/>
                        </a:moveTo>
                        <a:lnTo>
                          <a:pt x="1" y="42"/>
                        </a:lnTo>
                        <a:lnTo>
                          <a:pt x="3" y="36"/>
                        </a:lnTo>
                        <a:lnTo>
                          <a:pt x="6" y="30"/>
                        </a:lnTo>
                        <a:lnTo>
                          <a:pt x="8" y="23"/>
                        </a:lnTo>
                        <a:lnTo>
                          <a:pt x="10" y="17"/>
                        </a:lnTo>
                        <a:lnTo>
                          <a:pt x="12" y="12"/>
                        </a:lnTo>
                        <a:lnTo>
                          <a:pt x="17" y="3"/>
                        </a:lnTo>
                        <a:lnTo>
                          <a:pt x="22" y="0"/>
                        </a:lnTo>
                        <a:lnTo>
                          <a:pt x="19" y="12"/>
                        </a:lnTo>
                        <a:lnTo>
                          <a:pt x="16" y="24"/>
                        </a:lnTo>
                        <a:lnTo>
                          <a:pt x="15" y="27"/>
                        </a:lnTo>
                        <a:lnTo>
                          <a:pt x="12" y="29"/>
                        </a:lnTo>
                        <a:lnTo>
                          <a:pt x="10" y="33"/>
                        </a:lnTo>
                        <a:lnTo>
                          <a:pt x="7" y="36"/>
                        </a:lnTo>
                        <a:lnTo>
                          <a:pt x="3" y="41"/>
                        </a:lnTo>
                        <a:lnTo>
                          <a:pt x="0" y="46"/>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27" name="Freeform 94">
                    <a:extLst>
                      <a:ext uri="{FF2B5EF4-FFF2-40B4-BE49-F238E27FC236}">
                        <a16:creationId xmlns:a16="http://schemas.microsoft.com/office/drawing/2014/main" id="{432A93FE-DE5E-45EC-8A82-BF23FF242372}"/>
                      </a:ext>
                    </a:extLst>
                  </p:cNvPr>
                  <p:cNvSpPr>
                    <a:spLocks/>
                  </p:cNvSpPr>
                  <p:nvPr/>
                </p:nvSpPr>
                <p:spPr bwMode="auto">
                  <a:xfrm>
                    <a:off x="3930" y="2659"/>
                    <a:ext cx="12" cy="18"/>
                  </a:xfrm>
                  <a:custGeom>
                    <a:avLst/>
                    <a:gdLst>
                      <a:gd name="T0" fmla="*/ 0 w 12"/>
                      <a:gd name="T1" fmla="*/ 17 h 18"/>
                      <a:gd name="T2" fmla="*/ 2 w 12"/>
                      <a:gd name="T3" fmla="*/ 10 h 18"/>
                      <a:gd name="T4" fmla="*/ 5 w 12"/>
                      <a:gd name="T5" fmla="*/ 2 h 18"/>
                      <a:gd name="T6" fmla="*/ 9 w 12"/>
                      <a:gd name="T7" fmla="*/ 0 h 18"/>
                      <a:gd name="T8" fmla="*/ 11 w 12"/>
                      <a:gd name="T9" fmla="*/ 1 h 18"/>
                      <a:gd name="T10" fmla="*/ 10 w 12"/>
                      <a:gd name="T11" fmla="*/ 3 h 18"/>
                      <a:gd name="T12" fmla="*/ 0 w 12"/>
                      <a:gd name="T13" fmla="*/ 1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0" y="17"/>
                        </a:moveTo>
                        <a:lnTo>
                          <a:pt x="2" y="10"/>
                        </a:lnTo>
                        <a:lnTo>
                          <a:pt x="5" y="2"/>
                        </a:lnTo>
                        <a:lnTo>
                          <a:pt x="9" y="0"/>
                        </a:lnTo>
                        <a:lnTo>
                          <a:pt x="11" y="1"/>
                        </a:lnTo>
                        <a:lnTo>
                          <a:pt x="10" y="3"/>
                        </a:lnTo>
                        <a:lnTo>
                          <a:pt x="0" y="17"/>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74805" name="Group 95">
                  <a:extLst>
                    <a:ext uri="{FF2B5EF4-FFF2-40B4-BE49-F238E27FC236}">
                      <a16:creationId xmlns:a16="http://schemas.microsoft.com/office/drawing/2014/main" id="{1BA95926-00FA-4907-B9E9-0406CCD5A8A7}"/>
                    </a:ext>
                  </a:extLst>
                </p:cNvPr>
                <p:cNvGrpSpPr>
                  <a:grpSpLocks/>
                </p:cNvGrpSpPr>
                <p:nvPr/>
              </p:nvGrpSpPr>
              <p:grpSpPr bwMode="auto">
                <a:xfrm>
                  <a:off x="3978" y="2659"/>
                  <a:ext cx="57" cy="273"/>
                  <a:chOff x="3978" y="2659"/>
                  <a:chExt cx="57" cy="273"/>
                </a:xfrm>
              </p:grpSpPr>
              <p:grpSp>
                <p:nvGrpSpPr>
                  <p:cNvPr id="74806" name="Group 96">
                    <a:extLst>
                      <a:ext uri="{FF2B5EF4-FFF2-40B4-BE49-F238E27FC236}">
                        <a16:creationId xmlns:a16="http://schemas.microsoft.com/office/drawing/2014/main" id="{50314896-E1D9-42E7-BF9C-58EBA5E7A3CC}"/>
                      </a:ext>
                    </a:extLst>
                  </p:cNvPr>
                  <p:cNvGrpSpPr>
                    <a:grpSpLocks/>
                  </p:cNvGrpSpPr>
                  <p:nvPr/>
                </p:nvGrpSpPr>
                <p:grpSpPr bwMode="auto">
                  <a:xfrm>
                    <a:off x="3996" y="2816"/>
                    <a:ext cx="39" cy="116"/>
                    <a:chOff x="3996" y="2816"/>
                    <a:chExt cx="39" cy="116"/>
                  </a:xfrm>
                </p:grpSpPr>
                <p:sp>
                  <p:nvSpPr>
                    <p:cNvPr id="74814" name="Freeform 97">
                      <a:extLst>
                        <a:ext uri="{FF2B5EF4-FFF2-40B4-BE49-F238E27FC236}">
                          <a16:creationId xmlns:a16="http://schemas.microsoft.com/office/drawing/2014/main" id="{7A092B93-00EE-40B2-91C9-C3D371AC6844}"/>
                        </a:ext>
                      </a:extLst>
                    </p:cNvPr>
                    <p:cNvSpPr>
                      <a:spLocks/>
                    </p:cNvSpPr>
                    <p:nvPr/>
                  </p:nvSpPr>
                  <p:spPr bwMode="auto">
                    <a:xfrm>
                      <a:off x="4005" y="2876"/>
                      <a:ext cx="22" cy="43"/>
                    </a:xfrm>
                    <a:custGeom>
                      <a:avLst/>
                      <a:gdLst>
                        <a:gd name="T0" fmla="*/ 13 w 22"/>
                        <a:gd name="T1" fmla="*/ 42 h 43"/>
                        <a:gd name="T2" fmla="*/ 16 w 22"/>
                        <a:gd name="T3" fmla="*/ 39 h 43"/>
                        <a:gd name="T4" fmla="*/ 18 w 22"/>
                        <a:gd name="T5" fmla="*/ 34 h 43"/>
                        <a:gd name="T6" fmla="*/ 20 w 22"/>
                        <a:gd name="T7" fmla="*/ 30 h 43"/>
                        <a:gd name="T8" fmla="*/ 21 w 22"/>
                        <a:gd name="T9" fmla="*/ 26 h 43"/>
                        <a:gd name="T10" fmla="*/ 17 w 22"/>
                        <a:gd name="T11" fmla="*/ 20 h 43"/>
                        <a:gd name="T12" fmla="*/ 13 w 22"/>
                        <a:gd name="T13" fmla="*/ 14 h 43"/>
                        <a:gd name="T14" fmla="*/ 10 w 22"/>
                        <a:gd name="T15" fmla="*/ 8 h 43"/>
                        <a:gd name="T16" fmla="*/ 5 w 22"/>
                        <a:gd name="T17" fmla="*/ 0 h 43"/>
                        <a:gd name="T18" fmla="*/ 0 w 22"/>
                        <a:gd name="T19" fmla="*/ 5 h 43"/>
                        <a:gd name="T20" fmla="*/ 0 w 22"/>
                        <a:gd name="T21" fmla="*/ 21 h 43"/>
                        <a:gd name="T22" fmla="*/ 3 w 22"/>
                        <a:gd name="T23" fmla="*/ 26 h 43"/>
                        <a:gd name="T24" fmla="*/ 6 w 22"/>
                        <a:gd name="T25" fmla="*/ 31 h 43"/>
                        <a:gd name="T26" fmla="*/ 9 w 22"/>
                        <a:gd name="T27" fmla="*/ 37 h 43"/>
                        <a:gd name="T28" fmla="*/ 11 w 22"/>
                        <a:gd name="T29" fmla="*/ 39 h 43"/>
                        <a:gd name="T30" fmla="*/ 13 w 22"/>
                        <a:gd name="T31" fmla="*/ 42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 h="43">
                          <a:moveTo>
                            <a:pt x="13" y="42"/>
                          </a:moveTo>
                          <a:lnTo>
                            <a:pt x="16" y="39"/>
                          </a:lnTo>
                          <a:lnTo>
                            <a:pt x="18" y="34"/>
                          </a:lnTo>
                          <a:lnTo>
                            <a:pt x="20" y="30"/>
                          </a:lnTo>
                          <a:lnTo>
                            <a:pt x="21" y="26"/>
                          </a:lnTo>
                          <a:lnTo>
                            <a:pt x="17" y="20"/>
                          </a:lnTo>
                          <a:lnTo>
                            <a:pt x="13" y="14"/>
                          </a:lnTo>
                          <a:lnTo>
                            <a:pt x="10" y="8"/>
                          </a:lnTo>
                          <a:lnTo>
                            <a:pt x="5" y="0"/>
                          </a:lnTo>
                          <a:lnTo>
                            <a:pt x="0" y="5"/>
                          </a:lnTo>
                          <a:lnTo>
                            <a:pt x="0" y="21"/>
                          </a:lnTo>
                          <a:lnTo>
                            <a:pt x="3" y="26"/>
                          </a:lnTo>
                          <a:lnTo>
                            <a:pt x="6" y="31"/>
                          </a:lnTo>
                          <a:lnTo>
                            <a:pt x="9" y="37"/>
                          </a:lnTo>
                          <a:lnTo>
                            <a:pt x="11" y="39"/>
                          </a:lnTo>
                          <a:lnTo>
                            <a:pt x="13" y="4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15" name="Freeform 98">
                      <a:extLst>
                        <a:ext uri="{FF2B5EF4-FFF2-40B4-BE49-F238E27FC236}">
                          <a16:creationId xmlns:a16="http://schemas.microsoft.com/office/drawing/2014/main" id="{5BF0A380-EC44-4B46-B5FF-42F552E816CC}"/>
                        </a:ext>
                      </a:extLst>
                    </p:cNvPr>
                    <p:cNvSpPr>
                      <a:spLocks/>
                    </p:cNvSpPr>
                    <p:nvPr/>
                  </p:nvSpPr>
                  <p:spPr bwMode="auto">
                    <a:xfrm>
                      <a:off x="4005" y="2845"/>
                      <a:ext cx="27" cy="57"/>
                    </a:xfrm>
                    <a:custGeom>
                      <a:avLst/>
                      <a:gdLst>
                        <a:gd name="T0" fmla="*/ 22 w 27"/>
                        <a:gd name="T1" fmla="*/ 56 h 57"/>
                        <a:gd name="T2" fmla="*/ 23 w 27"/>
                        <a:gd name="T3" fmla="*/ 52 h 57"/>
                        <a:gd name="T4" fmla="*/ 24 w 27"/>
                        <a:gd name="T5" fmla="*/ 46 h 57"/>
                        <a:gd name="T6" fmla="*/ 25 w 27"/>
                        <a:gd name="T7" fmla="*/ 41 h 57"/>
                        <a:gd name="T8" fmla="*/ 26 w 27"/>
                        <a:gd name="T9" fmla="*/ 36 h 57"/>
                        <a:gd name="T10" fmla="*/ 26 w 27"/>
                        <a:gd name="T11" fmla="*/ 34 h 57"/>
                        <a:gd name="T12" fmla="*/ 26 w 27"/>
                        <a:gd name="T13" fmla="*/ 31 h 57"/>
                        <a:gd name="T14" fmla="*/ 25 w 27"/>
                        <a:gd name="T15" fmla="*/ 28 h 57"/>
                        <a:gd name="T16" fmla="*/ 21 w 27"/>
                        <a:gd name="T17" fmla="*/ 22 h 57"/>
                        <a:gd name="T18" fmla="*/ 12 w 27"/>
                        <a:gd name="T19" fmla="*/ 8 h 57"/>
                        <a:gd name="T20" fmla="*/ 2 w 27"/>
                        <a:gd name="T21" fmla="*/ 0 h 57"/>
                        <a:gd name="T22" fmla="*/ 0 w 27"/>
                        <a:gd name="T23" fmla="*/ 22 h 57"/>
                        <a:gd name="T24" fmla="*/ 3 w 27"/>
                        <a:gd name="T25" fmla="*/ 29 h 57"/>
                        <a:gd name="T26" fmla="*/ 7 w 27"/>
                        <a:gd name="T27" fmla="*/ 34 h 57"/>
                        <a:gd name="T28" fmla="*/ 10 w 27"/>
                        <a:gd name="T29" fmla="*/ 38 h 57"/>
                        <a:gd name="T30" fmla="*/ 14 w 27"/>
                        <a:gd name="T31" fmla="*/ 45 h 57"/>
                        <a:gd name="T32" fmla="*/ 18 w 27"/>
                        <a:gd name="T33" fmla="*/ 50 h 57"/>
                        <a:gd name="T34" fmla="*/ 22 w 27"/>
                        <a:gd name="T35" fmla="*/ 56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7" h="57">
                          <a:moveTo>
                            <a:pt x="22" y="56"/>
                          </a:moveTo>
                          <a:lnTo>
                            <a:pt x="23" y="52"/>
                          </a:lnTo>
                          <a:lnTo>
                            <a:pt x="24" y="46"/>
                          </a:lnTo>
                          <a:lnTo>
                            <a:pt x="25" y="41"/>
                          </a:lnTo>
                          <a:lnTo>
                            <a:pt x="26" y="36"/>
                          </a:lnTo>
                          <a:lnTo>
                            <a:pt x="26" y="34"/>
                          </a:lnTo>
                          <a:lnTo>
                            <a:pt x="26" y="31"/>
                          </a:lnTo>
                          <a:lnTo>
                            <a:pt x="25" y="28"/>
                          </a:lnTo>
                          <a:lnTo>
                            <a:pt x="21" y="22"/>
                          </a:lnTo>
                          <a:lnTo>
                            <a:pt x="12" y="8"/>
                          </a:lnTo>
                          <a:lnTo>
                            <a:pt x="2" y="0"/>
                          </a:lnTo>
                          <a:lnTo>
                            <a:pt x="0" y="22"/>
                          </a:lnTo>
                          <a:lnTo>
                            <a:pt x="3" y="29"/>
                          </a:lnTo>
                          <a:lnTo>
                            <a:pt x="7" y="34"/>
                          </a:lnTo>
                          <a:lnTo>
                            <a:pt x="10" y="38"/>
                          </a:lnTo>
                          <a:lnTo>
                            <a:pt x="14" y="45"/>
                          </a:lnTo>
                          <a:lnTo>
                            <a:pt x="18" y="50"/>
                          </a:lnTo>
                          <a:lnTo>
                            <a:pt x="22" y="56"/>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74816" name="Group 99">
                      <a:extLst>
                        <a:ext uri="{FF2B5EF4-FFF2-40B4-BE49-F238E27FC236}">
                          <a16:creationId xmlns:a16="http://schemas.microsoft.com/office/drawing/2014/main" id="{54D07A6D-2FC9-4C41-9801-981C9CA01B90}"/>
                        </a:ext>
                      </a:extLst>
                    </p:cNvPr>
                    <p:cNvGrpSpPr>
                      <a:grpSpLocks/>
                    </p:cNvGrpSpPr>
                    <p:nvPr/>
                  </p:nvGrpSpPr>
                  <p:grpSpPr bwMode="auto">
                    <a:xfrm>
                      <a:off x="3996" y="2900"/>
                      <a:ext cx="23" cy="32"/>
                      <a:chOff x="3996" y="2900"/>
                      <a:chExt cx="23" cy="32"/>
                    </a:xfrm>
                  </p:grpSpPr>
                  <p:sp>
                    <p:nvSpPr>
                      <p:cNvPr id="74818" name="Freeform 100">
                        <a:extLst>
                          <a:ext uri="{FF2B5EF4-FFF2-40B4-BE49-F238E27FC236}">
                            <a16:creationId xmlns:a16="http://schemas.microsoft.com/office/drawing/2014/main" id="{252F16D3-48F4-43E8-8711-1CBB5B5D52D3}"/>
                          </a:ext>
                        </a:extLst>
                      </p:cNvPr>
                      <p:cNvSpPr>
                        <a:spLocks/>
                      </p:cNvSpPr>
                      <p:nvPr/>
                    </p:nvSpPr>
                    <p:spPr bwMode="auto">
                      <a:xfrm>
                        <a:off x="3996" y="2916"/>
                        <a:ext cx="13" cy="16"/>
                      </a:xfrm>
                      <a:custGeom>
                        <a:avLst/>
                        <a:gdLst>
                          <a:gd name="T0" fmla="*/ 0 w 13"/>
                          <a:gd name="T1" fmla="*/ 12 h 16"/>
                          <a:gd name="T2" fmla="*/ 1 w 13"/>
                          <a:gd name="T3" fmla="*/ 13 h 16"/>
                          <a:gd name="T4" fmla="*/ 3 w 13"/>
                          <a:gd name="T5" fmla="*/ 14 h 16"/>
                          <a:gd name="T6" fmla="*/ 5 w 13"/>
                          <a:gd name="T7" fmla="*/ 15 h 16"/>
                          <a:gd name="T8" fmla="*/ 7 w 13"/>
                          <a:gd name="T9" fmla="*/ 15 h 16"/>
                          <a:gd name="T10" fmla="*/ 9 w 13"/>
                          <a:gd name="T11" fmla="*/ 14 h 16"/>
                          <a:gd name="T12" fmla="*/ 11 w 13"/>
                          <a:gd name="T13" fmla="*/ 13 h 16"/>
                          <a:gd name="T14" fmla="*/ 12 w 13"/>
                          <a:gd name="T15" fmla="*/ 12 h 16"/>
                          <a:gd name="T16" fmla="*/ 5 w 13"/>
                          <a:gd name="T17" fmla="*/ 0 h 16"/>
                          <a:gd name="T18" fmla="*/ 0 w 13"/>
                          <a:gd name="T19" fmla="*/ 12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3" h="16">
                            <a:moveTo>
                              <a:pt x="0" y="12"/>
                            </a:moveTo>
                            <a:lnTo>
                              <a:pt x="1" y="13"/>
                            </a:lnTo>
                            <a:lnTo>
                              <a:pt x="3" y="14"/>
                            </a:lnTo>
                            <a:lnTo>
                              <a:pt x="5" y="15"/>
                            </a:lnTo>
                            <a:lnTo>
                              <a:pt x="7" y="15"/>
                            </a:lnTo>
                            <a:lnTo>
                              <a:pt x="9" y="14"/>
                            </a:lnTo>
                            <a:lnTo>
                              <a:pt x="11" y="13"/>
                            </a:lnTo>
                            <a:lnTo>
                              <a:pt x="12" y="12"/>
                            </a:lnTo>
                            <a:lnTo>
                              <a:pt x="5" y="0"/>
                            </a:lnTo>
                            <a:lnTo>
                              <a:pt x="0" y="1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19" name="Freeform 101">
                        <a:extLst>
                          <a:ext uri="{FF2B5EF4-FFF2-40B4-BE49-F238E27FC236}">
                            <a16:creationId xmlns:a16="http://schemas.microsoft.com/office/drawing/2014/main" id="{15A34C5E-962F-419A-893A-B7D2941F9A8C}"/>
                          </a:ext>
                        </a:extLst>
                      </p:cNvPr>
                      <p:cNvSpPr>
                        <a:spLocks/>
                      </p:cNvSpPr>
                      <p:nvPr/>
                    </p:nvSpPr>
                    <p:spPr bwMode="auto">
                      <a:xfrm>
                        <a:off x="4002" y="2900"/>
                        <a:ext cx="17" cy="29"/>
                      </a:xfrm>
                      <a:custGeom>
                        <a:avLst/>
                        <a:gdLst>
                          <a:gd name="T0" fmla="*/ 7 w 17"/>
                          <a:gd name="T1" fmla="*/ 28 h 29"/>
                          <a:gd name="T2" fmla="*/ 10 w 17"/>
                          <a:gd name="T3" fmla="*/ 26 h 29"/>
                          <a:gd name="T4" fmla="*/ 12 w 17"/>
                          <a:gd name="T5" fmla="*/ 23 h 29"/>
                          <a:gd name="T6" fmla="*/ 15 w 17"/>
                          <a:gd name="T7" fmla="*/ 21 h 29"/>
                          <a:gd name="T8" fmla="*/ 16 w 17"/>
                          <a:gd name="T9" fmla="*/ 19 h 29"/>
                          <a:gd name="T10" fmla="*/ 4 w 17"/>
                          <a:gd name="T11" fmla="*/ 0 h 29"/>
                          <a:gd name="T12" fmla="*/ 2 w 17"/>
                          <a:gd name="T13" fmla="*/ 0 h 29"/>
                          <a:gd name="T14" fmla="*/ 0 w 17"/>
                          <a:gd name="T15" fmla="*/ 15 h 29"/>
                          <a:gd name="T16" fmla="*/ 3 w 17"/>
                          <a:gd name="T17" fmla="*/ 21 h 29"/>
                          <a:gd name="T18" fmla="*/ 5 w 17"/>
                          <a:gd name="T19" fmla="*/ 26 h 29"/>
                          <a:gd name="T20" fmla="*/ 7 w 17"/>
                          <a:gd name="T21" fmla="*/ 28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29">
                            <a:moveTo>
                              <a:pt x="7" y="28"/>
                            </a:moveTo>
                            <a:lnTo>
                              <a:pt x="10" y="26"/>
                            </a:lnTo>
                            <a:lnTo>
                              <a:pt x="12" y="23"/>
                            </a:lnTo>
                            <a:lnTo>
                              <a:pt x="15" y="21"/>
                            </a:lnTo>
                            <a:lnTo>
                              <a:pt x="16" y="19"/>
                            </a:lnTo>
                            <a:lnTo>
                              <a:pt x="4" y="0"/>
                            </a:lnTo>
                            <a:lnTo>
                              <a:pt x="2" y="0"/>
                            </a:lnTo>
                            <a:lnTo>
                              <a:pt x="0" y="15"/>
                            </a:lnTo>
                            <a:lnTo>
                              <a:pt x="3" y="21"/>
                            </a:lnTo>
                            <a:lnTo>
                              <a:pt x="5" y="26"/>
                            </a:lnTo>
                            <a:lnTo>
                              <a:pt x="7" y="28"/>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74817" name="Freeform 102">
                      <a:extLst>
                        <a:ext uri="{FF2B5EF4-FFF2-40B4-BE49-F238E27FC236}">
                          <a16:creationId xmlns:a16="http://schemas.microsoft.com/office/drawing/2014/main" id="{36748E48-4300-4CB7-AE93-331706C890D2}"/>
                        </a:ext>
                      </a:extLst>
                    </p:cNvPr>
                    <p:cNvSpPr>
                      <a:spLocks/>
                    </p:cNvSpPr>
                    <p:nvPr/>
                  </p:nvSpPr>
                  <p:spPr bwMode="auto">
                    <a:xfrm>
                      <a:off x="4007" y="2816"/>
                      <a:ext cx="28" cy="64"/>
                    </a:xfrm>
                    <a:custGeom>
                      <a:avLst/>
                      <a:gdLst>
                        <a:gd name="T0" fmla="*/ 25 w 28"/>
                        <a:gd name="T1" fmla="*/ 63 h 64"/>
                        <a:gd name="T2" fmla="*/ 26 w 28"/>
                        <a:gd name="T3" fmla="*/ 59 h 64"/>
                        <a:gd name="T4" fmla="*/ 26 w 28"/>
                        <a:gd name="T5" fmla="*/ 54 h 64"/>
                        <a:gd name="T6" fmla="*/ 27 w 28"/>
                        <a:gd name="T7" fmla="*/ 48 h 64"/>
                        <a:gd name="T8" fmla="*/ 27 w 28"/>
                        <a:gd name="T9" fmla="*/ 44 h 64"/>
                        <a:gd name="T10" fmla="*/ 27 w 28"/>
                        <a:gd name="T11" fmla="*/ 38 h 64"/>
                        <a:gd name="T12" fmla="*/ 21 w 28"/>
                        <a:gd name="T13" fmla="*/ 22 h 64"/>
                        <a:gd name="T14" fmla="*/ 12 w 28"/>
                        <a:gd name="T15" fmla="*/ 12 h 64"/>
                        <a:gd name="T16" fmla="*/ 0 w 28"/>
                        <a:gd name="T17" fmla="*/ 0 h 64"/>
                        <a:gd name="T18" fmla="*/ 1 w 28"/>
                        <a:gd name="T19" fmla="*/ 30 h 64"/>
                        <a:gd name="T20" fmla="*/ 4 w 28"/>
                        <a:gd name="T21" fmla="*/ 32 h 64"/>
                        <a:gd name="T22" fmla="*/ 7 w 28"/>
                        <a:gd name="T23" fmla="*/ 35 h 64"/>
                        <a:gd name="T24" fmla="*/ 9 w 28"/>
                        <a:gd name="T25" fmla="*/ 38 h 64"/>
                        <a:gd name="T26" fmla="*/ 13 w 28"/>
                        <a:gd name="T27" fmla="*/ 42 h 64"/>
                        <a:gd name="T28" fmla="*/ 16 w 28"/>
                        <a:gd name="T29" fmla="*/ 47 h 64"/>
                        <a:gd name="T30" fmla="*/ 19 w 28"/>
                        <a:gd name="T31" fmla="*/ 51 h 64"/>
                        <a:gd name="T32" fmla="*/ 21 w 28"/>
                        <a:gd name="T33" fmla="*/ 55 h 64"/>
                        <a:gd name="T34" fmla="*/ 23 w 28"/>
                        <a:gd name="T35" fmla="*/ 59 h 64"/>
                        <a:gd name="T36" fmla="*/ 25 w 28"/>
                        <a:gd name="T37" fmla="*/ 63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 h="64">
                          <a:moveTo>
                            <a:pt x="25" y="63"/>
                          </a:moveTo>
                          <a:lnTo>
                            <a:pt x="26" y="59"/>
                          </a:lnTo>
                          <a:lnTo>
                            <a:pt x="26" y="54"/>
                          </a:lnTo>
                          <a:lnTo>
                            <a:pt x="27" y="48"/>
                          </a:lnTo>
                          <a:lnTo>
                            <a:pt x="27" y="44"/>
                          </a:lnTo>
                          <a:lnTo>
                            <a:pt x="27" y="38"/>
                          </a:lnTo>
                          <a:lnTo>
                            <a:pt x="21" y="22"/>
                          </a:lnTo>
                          <a:lnTo>
                            <a:pt x="12" y="12"/>
                          </a:lnTo>
                          <a:lnTo>
                            <a:pt x="0" y="0"/>
                          </a:lnTo>
                          <a:lnTo>
                            <a:pt x="1" y="30"/>
                          </a:lnTo>
                          <a:lnTo>
                            <a:pt x="4" y="32"/>
                          </a:lnTo>
                          <a:lnTo>
                            <a:pt x="7" y="35"/>
                          </a:lnTo>
                          <a:lnTo>
                            <a:pt x="9" y="38"/>
                          </a:lnTo>
                          <a:lnTo>
                            <a:pt x="13" y="42"/>
                          </a:lnTo>
                          <a:lnTo>
                            <a:pt x="16" y="47"/>
                          </a:lnTo>
                          <a:lnTo>
                            <a:pt x="19" y="51"/>
                          </a:lnTo>
                          <a:lnTo>
                            <a:pt x="21" y="55"/>
                          </a:lnTo>
                          <a:lnTo>
                            <a:pt x="23" y="59"/>
                          </a:lnTo>
                          <a:lnTo>
                            <a:pt x="25" y="63"/>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74807" name="Freeform 103">
                    <a:extLst>
                      <a:ext uri="{FF2B5EF4-FFF2-40B4-BE49-F238E27FC236}">
                        <a16:creationId xmlns:a16="http://schemas.microsoft.com/office/drawing/2014/main" id="{7B3A3F4A-05CA-4F87-B57D-52CE6E6C0BF0}"/>
                      </a:ext>
                    </a:extLst>
                  </p:cNvPr>
                  <p:cNvSpPr>
                    <a:spLocks/>
                  </p:cNvSpPr>
                  <p:nvPr/>
                </p:nvSpPr>
                <p:spPr bwMode="auto">
                  <a:xfrm>
                    <a:off x="4002" y="2778"/>
                    <a:ext cx="32" cy="76"/>
                  </a:xfrm>
                  <a:custGeom>
                    <a:avLst/>
                    <a:gdLst>
                      <a:gd name="T0" fmla="*/ 31 w 32"/>
                      <a:gd name="T1" fmla="*/ 75 h 76"/>
                      <a:gd name="T2" fmla="*/ 31 w 32"/>
                      <a:gd name="T3" fmla="*/ 68 h 76"/>
                      <a:gd name="T4" fmla="*/ 31 w 32"/>
                      <a:gd name="T5" fmla="*/ 61 h 76"/>
                      <a:gd name="T6" fmla="*/ 30 w 32"/>
                      <a:gd name="T7" fmla="*/ 53 h 76"/>
                      <a:gd name="T8" fmla="*/ 30 w 32"/>
                      <a:gd name="T9" fmla="*/ 47 h 76"/>
                      <a:gd name="T10" fmla="*/ 29 w 32"/>
                      <a:gd name="T11" fmla="*/ 43 h 76"/>
                      <a:gd name="T12" fmla="*/ 27 w 32"/>
                      <a:gd name="T13" fmla="*/ 38 h 76"/>
                      <a:gd name="T14" fmla="*/ 21 w 32"/>
                      <a:gd name="T15" fmla="*/ 26 h 76"/>
                      <a:gd name="T16" fmla="*/ 13 w 32"/>
                      <a:gd name="T17" fmla="*/ 15 h 76"/>
                      <a:gd name="T18" fmla="*/ 0 w 32"/>
                      <a:gd name="T19" fmla="*/ 0 h 76"/>
                      <a:gd name="T20" fmla="*/ 2 w 32"/>
                      <a:gd name="T21" fmla="*/ 13 h 76"/>
                      <a:gd name="T22" fmla="*/ 3 w 32"/>
                      <a:gd name="T23" fmla="*/ 27 h 76"/>
                      <a:gd name="T24" fmla="*/ 4 w 32"/>
                      <a:gd name="T25" fmla="*/ 36 h 76"/>
                      <a:gd name="T26" fmla="*/ 6 w 32"/>
                      <a:gd name="T27" fmla="*/ 38 h 76"/>
                      <a:gd name="T28" fmla="*/ 9 w 32"/>
                      <a:gd name="T29" fmla="*/ 41 h 76"/>
                      <a:gd name="T30" fmla="*/ 14 w 32"/>
                      <a:gd name="T31" fmla="*/ 47 h 76"/>
                      <a:gd name="T32" fmla="*/ 17 w 32"/>
                      <a:gd name="T33" fmla="*/ 51 h 76"/>
                      <a:gd name="T34" fmla="*/ 20 w 32"/>
                      <a:gd name="T35" fmla="*/ 56 h 76"/>
                      <a:gd name="T36" fmla="*/ 24 w 32"/>
                      <a:gd name="T37" fmla="*/ 60 h 76"/>
                      <a:gd name="T38" fmla="*/ 26 w 32"/>
                      <a:gd name="T39" fmla="*/ 65 h 76"/>
                      <a:gd name="T40" fmla="*/ 29 w 32"/>
                      <a:gd name="T41" fmla="*/ 70 h 76"/>
                      <a:gd name="T42" fmla="*/ 31 w 32"/>
                      <a:gd name="T43" fmla="*/ 75 h 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2" h="76">
                        <a:moveTo>
                          <a:pt x="31" y="75"/>
                        </a:moveTo>
                        <a:lnTo>
                          <a:pt x="31" y="68"/>
                        </a:lnTo>
                        <a:lnTo>
                          <a:pt x="31" y="61"/>
                        </a:lnTo>
                        <a:lnTo>
                          <a:pt x="30" y="53"/>
                        </a:lnTo>
                        <a:lnTo>
                          <a:pt x="30" y="47"/>
                        </a:lnTo>
                        <a:lnTo>
                          <a:pt x="29" y="43"/>
                        </a:lnTo>
                        <a:lnTo>
                          <a:pt x="27" y="38"/>
                        </a:lnTo>
                        <a:lnTo>
                          <a:pt x="21" y="26"/>
                        </a:lnTo>
                        <a:lnTo>
                          <a:pt x="13" y="15"/>
                        </a:lnTo>
                        <a:lnTo>
                          <a:pt x="0" y="0"/>
                        </a:lnTo>
                        <a:lnTo>
                          <a:pt x="2" y="13"/>
                        </a:lnTo>
                        <a:lnTo>
                          <a:pt x="3" y="27"/>
                        </a:lnTo>
                        <a:lnTo>
                          <a:pt x="4" y="36"/>
                        </a:lnTo>
                        <a:lnTo>
                          <a:pt x="6" y="38"/>
                        </a:lnTo>
                        <a:lnTo>
                          <a:pt x="9" y="41"/>
                        </a:lnTo>
                        <a:lnTo>
                          <a:pt x="14" y="47"/>
                        </a:lnTo>
                        <a:lnTo>
                          <a:pt x="17" y="51"/>
                        </a:lnTo>
                        <a:lnTo>
                          <a:pt x="20" y="56"/>
                        </a:lnTo>
                        <a:lnTo>
                          <a:pt x="24" y="60"/>
                        </a:lnTo>
                        <a:lnTo>
                          <a:pt x="26" y="65"/>
                        </a:lnTo>
                        <a:lnTo>
                          <a:pt x="29" y="70"/>
                        </a:lnTo>
                        <a:lnTo>
                          <a:pt x="31" y="75"/>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08" name="Freeform 104">
                    <a:extLst>
                      <a:ext uri="{FF2B5EF4-FFF2-40B4-BE49-F238E27FC236}">
                        <a16:creationId xmlns:a16="http://schemas.microsoft.com/office/drawing/2014/main" id="{EF006724-B3E0-400A-9A93-488F57E4FC32}"/>
                      </a:ext>
                    </a:extLst>
                  </p:cNvPr>
                  <p:cNvSpPr>
                    <a:spLocks/>
                  </p:cNvSpPr>
                  <p:nvPr/>
                </p:nvSpPr>
                <p:spPr bwMode="auto">
                  <a:xfrm>
                    <a:off x="3996" y="2753"/>
                    <a:ext cx="38" cy="77"/>
                  </a:xfrm>
                  <a:custGeom>
                    <a:avLst/>
                    <a:gdLst>
                      <a:gd name="T0" fmla="*/ 35 w 38"/>
                      <a:gd name="T1" fmla="*/ 70 h 77"/>
                      <a:gd name="T2" fmla="*/ 34 w 38"/>
                      <a:gd name="T3" fmla="*/ 67 h 77"/>
                      <a:gd name="T4" fmla="*/ 33 w 38"/>
                      <a:gd name="T5" fmla="*/ 65 h 77"/>
                      <a:gd name="T6" fmla="*/ 31 w 38"/>
                      <a:gd name="T7" fmla="*/ 61 h 77"/>
                      <a:gd name="T8" fmla="*/ 29 w 38"/>
                      <a:gd name="T9" fmla="*/ 57 h 77"/>
                      <a:gd name="T10" fmla="*/ 26 w 38"/>
                      <a:gd name="T11" fmla="*/ 53 h 77"/>
                      <a:gd name="T12" fmla="*/ 22 w 38"/>
                      <a:gd name="T13" fmla="*/ 49 h 77"/>
                      <a:gd name="T14" fmla="*/ 18 w 38"/>
                      <a:gd name="T15" fmla="*/ 44 h 77"/>
                      <a:gd name="T16" fmla="*/ 14 w 38"/>
                      <a:gd name="T17" fmla="*/ 40 h 77"/>
                      <a:gd name="T18" fmla="*/ 11 w 38"/>
                      <a:gd name="T19" fmla="*/ 36 h 77"/>
                      <a:gd name="T20" fmla="*/ 6 w 38"/>
                      <a:gd name="T21" fmla="*/ 33 h 77"/>
                      <a:gd name="T22" fmla="*/ 3 w 38"/>
                      <a:gd name="T23" fmla="*/ 18 h 77"/>
                      <a:gd name="T24" fmla="*/ 0 w 38"/>
                      <a:gd name="T25" fmla="*/ 0 h 77"/>
                      <a:gd name="T26" fmla="*/ 15 w 38"/>
                      <a:gd name="T27" fmla="*/ 17 h 77"/>
                      <a:gd name="T28" fmla="*/ 21 w 38"/>
                      <a:gd name="T29" fmla="*/ 23 h 77"/>
                      <a:gd name="T30" fmla="*/ 31 w 38"/>
                      <a:gd name="T31" fmla="*/ 36 h 77"/>
                      <a:gd name="T32" fmla="*/ 32 w 38"/>
                      <a:gd name="T33" fmla="*/ 43 h 77"/>
                      <a:gd name="T34" fmla="*/ 34 w 38"/>
                      <a:gd name="T35" fmla="*/ 50 h 77"/>
                      <a:gd name="T36" fmla="*/ 35 w 38"/>
                      <a:gd name="T37" fmla="*/ 56 h 77"/>
                      <a:gd name="T38" fmla="*/ 36 w 38"/>
                      <a:gd name="T39" fmla="*/ 64 h 77"/>
                      <a:gd name="T40" fmla="*/ 37 w 38"/>
                      <a:gd name="T41" fmla="*/ 70 h 77"/>
                      <a:gd name="T42" fmla="*/ 37 w 38"/>
                      <a:gd name="T43" fmla="*/ 76 h 77"/>
                      <a:gd name="T44" fmla="*/ 36 w 38"/>
                      <a:gd name="T45" fmla="*/ 73 h 77"/>
                      <a:gd name="T46" fmla="*/ 35 w 38"/>
                      <a:gd name="T47" fmla="*/ 70 h 7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8" h="77">
                        <a:moveTo>
                          <a:pt x="35" y="70"/>
                        </a:moveTo>
                        <a:lnTo>
                          <a:pt x="34" y="67"/>
                        </a:lnTo>
                        <a:lnTo>
                          <a:pt x="33" y="65"/>
                        </a:lnTo>
                        <a:lnTo>
                          <a:pt x="31" y="61"/>
                        </a:lnTo>
                        <a:lnTo>
                          <a:pt x="29" y="57"/>
                        </a:lnTo>
                        <a:lnTo>
                          <a:pt x="26" y="53"/>
                        </a:lnTo>
                        <a:lnTo>
                          <a:pt x="22" y="49"/>
                        </a:lnTo>
                        <a:lnTo>
                          <a:pt x="18" y="44"/>
                        </a:lnTo>
                        <a:lnTo>
                          <a:pt x="14" y="40"/>
                        </a:lnTo>
                        <a:lnTo>
                          <a:pt x="11" y="36"/>
                        </a:lnTo>
                        <a:lnTo>
                          <a:pt x="6" y="33"/>
                        </a:lnTo>
                        <a:lnTo>
                          <a:pt x="3" y="18"/>
                        </a:lnTo>
                        <a:lnTo>
                          <a:pt x="0" y="0"/>
                        </a:lnTo>
                        <a:lnTo>
                          <a:pt x="15" y="17"/>
                        </a:lnTo>
                        <a:lnTo>
                          <a:pt x="21" y="23"/>
                        </a:lnTo>
                        <a:lnTo>
                          <a:pt x="31" y="36"/>
                        </a:lnTo>
                        <a:lnTo>
                          <a:pt x="32" y="43"/>
                        </a:lnTo>
                        <a:lnTo>
                          <a:pt x="34" y="50"/>
                        </a:lnTo>
                        <a:lnTo>
                          <a:pt x="35" y="56"/>
                        </a:lnTo>
                        <a:lnTo>
                          <a:pt x="36" y="64"/>
                        </a:lnTo>
                        <a:lnTo>
                          <a:pt x="37" y="70"/>
                        </a:lnTo>
                        <a:lnTo>
                          <a:pt x="37" y="76"/>
                        </a:lnTo>
                        <a:lnTo>
                          <a:pt x="36" y="73"/>
                        </a:lnTo>
                        <a:lnTo>
                          <a:pt x="35" y="7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09" name="Freeform 105">
                    <a:extLst>
                      <a:ext uri="{FF2B5EF4-FFF2-40B4-BE49-F238E27FC236}">
                        <a16:creationId xmlns:a16="http://schemas.microsoft.com/office/drawing/2014/main" id="{3D600CC7-72CE-4454-BC0A-62116A9B3187}"/>
                      </a:ext>
                    </a:extLst>
                  </p:cNvPr>
                  <p:cNvSpPr>
                    <a:spLocks/>
                  </p:cNvSpPr>
                  <p:nvPr/>
                </p:nvSpPr>
                <p:spPr bwMode="auto">
                  <a:xfrm>
                    <a:off x="3990" y="2721"/>
                    <a:ext cx="40" cy="78"/>
                  </a:xfrm>
                  <a:custGeom>
                    <a:avLst/>
                    <a:gdLst>
                      <a:gd name="T0" fmla="*/ 39 w 40"/>
                      <a:gd name="T1" fmla="*/ 77 h 78"/>
                      <a:gd name="T2" fmla="*/ 37 w 40"/>
                      <a:gd name="T3" fmla="*/ 70 h 78"/>
                      <a:gd name="T4" fmla="*/ 36 w 40"/>
                      <a:gd name="T5" fmla="*/ 62 h 78"/>
                      <a:gd name="T6" fmla="*/ 34 w 40"/>
                      <a:gd name="T7" fmla="*/ 55 h 78"/>
                      <a:gd name="T8" fmla="*/ 32 w 40"/>
                      <a:gd name="T9" fmla="*/ 47 h 78"/>
                      <a:gd name="T10" fmla="*/ 30 w 40"/>
                      <a:gd name="T11" fmla="*/ 43 h 78"/>
                      <a:gd name="T12" fmla="*/ 27 w 40"/>
                      <a:gd name="T13" fmla="*/ 37 h 78"/>
                      <a:gd name="T14" fmla="*/ 25 w 40"/>
                      <a:gd name="T15" fmla="*/ 31 h 78"/>
                      <a:gd name="T16" fmla="*/ 15 w 40"/>
                      <a:gd name="T17" fmla="*/ 16 h 78"/>
                      <a:gd name="T18" fmla="*/ 0 w 40"/>
                      <a:gd name="T19" fmla="*/ 0 h 78"/>
                      <a:gd name="T20" fmla="*/ 0 w 40"/>
                      <a:gd name="T21" fmla="*/ 4 h 78"/>
                      <a:gd name="T22" fmla="*/ 2 w 40"/>
                      <a:gd name="T23" fmla="*/ 16 h 78"/>
                      <a:gd name="T24" fmla="*/ 5 w 40"/>
                      <a:gd name="T25" fmla="*/ 27 h 78"/>
                      <a:gd name="T26" fmla="*/ 7 w 40"/>
                      <a:gd name="T27" fmla="*/ 36 h 78"/>
                      <a:gd name="T28" fmla="*/ 11 w 40"/>
                      <a:gd name="T29" fmla="*/ 40 h 78"/>
                      <a:gd name="T30" fmla="*/ 16 w 40"/>
                      <a:gd name="T31" fmla="*/ 45 h 78"/>
                      <a:gd name="T32" fmla="*/ 20 w 40"/>
                      <a:gd name="T33" fmla="*/ 49 h 78"/>
                      <a:gd name="T34" fmla="*/ 24 w 40"/>
                      <a:gd name="T35" fmla="*/ 54 h 78"/>
                      <a:gd name="T36" fmla="*/ 28 w 40"/>
                      <a:gd name="T37" fmla="*/ 59 h 78"/>
                      <a:gd name="T38" fmla="*/ 32 w 40"/>
                      <a:gd name="T39" fmla="*/ 64 h 78"/>
                      <a:gd name="T40" fmla="*/ 35 w 40"/>
                      <a:gd name="T41" fmla="*/ 69 h 78"/>
                      <a:gd name="T42" fmla="*/ 37 w 40"/>
                      <a:gd name="T43" fmla="*/ 74 h 78"/>
                      <a:gd name="T44" fmla="*/ 39 w 40"/>
                      <a:gd name="T45" fmla="*/ 77 h 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0" h="78">
                        <a:moveTo>
                          <a:pt x="39" y="77"/>
                        </a:moveTo>
                        <a:lnTo>
                          <a:pt x="37" y="70"/>
                        </a:lnTo>
                        <a:lnTo>
                          <a:pt x="36" y="62"/>
                        </a:lnTo>
                        <a:lnTo>
                          <a:pt x="34" y="55"/>
                        </a:lnTo>
                        <a:lnTo>
                          <a:pt x="32" y="47"/>
                        </a:lnTo>
                        <a:lnTo>
                          <a:pt x="30" y="43"/>
                        </a:lnTo>
                        <a:lnTo>
                          <a:pt x="27" y="37"/>
                        </a:lnTo>
                        <a:lnTo>
                          <a:pt x="25" y="31"/>
                        </a:lnTo>
                        <a:lnTo>
                          <a:pt x="15" y="16"/>
                        </a:lnTo>
                        <a:lnTo>
                          <a:pt x="0" y="0"/>
                        </a:lnTo>
                        <a:lnTo>
                          <a:pt x="0" y="4"/>
                        </a:lnTo>
                        <a:lnTo>
                          <a:pt x="2" y="16"/>
                        </a:lnTo>
                        <a:lnTo>
                          <a:pt x="5" y="27"/>
                        </a:lnTo>
                        <a:lnTo>
                          <a:pt x="7" y="36"/>
                        </a:lnTo>
                        <a:lnTo>
                          <a:pt x="11" y="40"/>
                        </a:lnTo>
                        <a:lnTo>
                          <a:pt x="16" y="45"/>
                        </a:lnTo>
                        <a:lnTo>
                          <a:pt x="20" y="49"/>
                        </a:lnTo>
                        <a:lnTo>
                          <a:pt x="24" y="54"/>
                        </a:lnTo>
                        <a:lnTo>
                          <a:pt x="28" y="59"/>
                        </a:lnTo>
                        <a:lnTo>
                          <a:pt x="32" y="64"/>
                        </a:lnTo>
                        <a:lnTo>
                          <a:pt x="35" y="69"/>
                        </a:lnTo>
                        <a:lnTo>
                          <a:pt x="37" y="74"/>
                        </a:lnTo>
                        <a:lnTo>
                          <a:pt x="39" y="77"/>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10" name="Freeform 106">
                    <a:extLst>
                      <a:ext uri="{FF2B5EF4-FFF2-40B4-BE49-F238E27FC236}">
                        <a16:creationId xmlns:a16="http://schemas.microsoft.com/office/drawing/2014/main" id="{7ADC3EE9-E484-48D3-84AC-790ED66F4BCF}"/>
                      </a:ext>
                    </a:extLst>
                  </p:cNvPr>
                  <p:cNvSpPr>
                    <a:spLocks/>
                  </p:cNvSpPr>
                  <p:nvPr/>
                </p:nvSpPr>
                <p:spPr bwMode="auto">
                  <a:xfrm>
                    <a:off x="3987" y="2705"/>
                    <a:ext cx="35" cy="64"/>
                  </a:xfrm>
                  <a:custGeom>
                    <a:avLst/>
                    <a:gdLst>
                      <a:gd name="T0" fmla="*/ 34 w 35"/>
                      <a:gd name="T1" fmla="*/ 63 h 64"/>
                      <a:gd name="T2" fmla="*/ 32 w 35"/>
                      <a:gd name="T3" fmla="*/ 59 h 64"/>
                      <a:gd name="T4" fmla="*/ 29 w 35"/>
                      <a:gd name="T5" fmla="*/ 54 h 64"/>
                      <a:gd name="T6" fmla="*/ 26 w 35"/>
                      <a:gd name="T7" fmla="*/ 50 h 64"/>
                      <a:gd name="T8" fmla="*/ 23 w 35"/>
                      <a:gd name="T9" fmla="*/ 45 h 64"/>
                      <a:gd name="T10" fmla="*/ 18 w 35"/>
                      <a:gd name="T11" fmla="*/ 40 h 64"/>
                      <a:gd name="T12" fmla="*/ 15 w 35"/>
                      <a:gd name="T13" fmla="*/ 36 h 64"/>
                      <a:gd name="T14" fmla="*/ 10 w 35"/>
                      <a:gd name="T15" fmla="*/ 31 h 64"/>
                      <a:gd name="T16" fmla="*/ 5 w 35"/>
                      <a:gd name="T17" fmla="*/ 26 h 64"/>
                      <a:gd name="T18" fmla="*/ 0 w 35"/>
                      <a:gd name="T19" fmla="*/ 0 h 64"/>
                      <a:gd name="T20" fmla="*/ 9 w 35"/>
                      <a:gd name="T21" fmla="*/ 8 h 64"/>
                      <a:gd name="T22" fmla="*/ 17 w 35"/>
                      <a:gd name="T23" fmla="*/ 16 h 64"/>
                      <a:gd name="T24" fmla="*/ 19 w 35"/>
                      <a:gd name="T25" fmla="*/ 20 h 64"/>
                      <a:gd name="T26" fmla="*/ 24 w 35"/>
                      <a:gd name="T27" fmla="*/ 31 h 64"/>
                      <a:gd name="T28" fmla="*/ 26 w 35"/>
                      <a:gd name="T29" fmla="*/ 37 h 64"/>
                      <a:gd name="T30" fmla="*/ 28 w 35"/>
                      <a:gd name="T31" fmla="*/ 43 h 64"/>
                      <a:gd name="T32" fmla="*/ 31 w 35"/>
                      <a:gd name="T33" fmla="*/ 50 h 64"/>
                      <a:gd name="T34" fmla="*/ 33 w 35"/>
                      <a:gd name="T35" fmla="*/ 57 h 64"/>
                      <a:gd name="T36" fmla="*/ 34 w 35"/>
                      <a:gd name="T37" fmla="*/ 63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5" h="64">
                        <a:moveTo>
                          <a:pt x="34" y="63"/>
                        </a:moveTo>
                        <a:lnTo>
                          <a:pt x="32" y="59"/>
                        </a:lnTo>
                        <a:lnTo>
                          <a:pt x="29" y="54"/>
                        </a:lnTo>
                        <a:lnTo>
                          <a:pt x="26" y="50"/>
                        </a:lnTo>
                        <a:lnTo>
                          <a:pt x="23" y="45"/>
                        </a:lnTo>
                        <a:lnTo>
                          <a:pt x="18" y="40"/>
                        </a:lnTo>
                        <a:lnTo>
                          <a:pt x="15" y="36"/>
                        </a:lnTo>
                        <a:lnTo>
                          <a:pt x="10" y="31"/>
                        </a:lnTo>
                        <a:lnTo>
                          <a:pt x="5" y="26"/>
                        </a:lnTo>
                        <a:lnTo>
                          <a:pt x="0" y="0"/>
                        </a:lnTo>
                        <a:lnTo>
                          <a:pt x="9" y="8"/>
                        </a:lnTo>
                        <a:lnTo>
                          <a:pt x="17" y="16"/>
                        </a:lnTo>
                        <a:lnTo>
                          <a:pt x="19" y="20"/>
                        </a:lnTo>
                        <a:lnTo>
                          <a:pt x="24" y="31"/>
                        </a:lnTo>
                        <a:lnTo>
                          <a:pt x="26" y="37"/>
                        </a:lnTo>
                        <a:lnTo>
                          <a:pt x="28" y="43"/>
                        </a:lnTo>
                        <a:lnTo>
                          <a:pt x="31" y="50"/>
                        </a:lnTo>
                        <a:lnTo>
                          <a:pt x="33" y="57"/>
                        </a:lnTo>
                        <a:lnTo>
                          <a:pt x="34" y="63"/>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11" name="Freeform 107">
                    <a:extLst>
                      <a:ext uri="{FF2B5EF4-FFF2-40B4-BE49-F238E27FC236}">
                        <a16:creationId xmlns:a16="http://schemas.microsoft.com/office/drawing/2014/main" id="{D2CBA611-3195-4179-80F1-0A7996D4EBC0}"/>
                      </a:ext>
                    </a:extLst>
                  </p:cNvPr>
                  <p:cNvSpPr>
                    <a:spLocks/>
                  </p:cNvSpPr>
                  <p:nvPr/>
                </p:nvSpPr>
                <p:spPr bwMode="auto">
                  <a:xfrm>
                    <a:off x="3981" y="2677"/>
                    <a:ext cx="31" cy="59"/>
                  </a:xfrm>
                  <a:custGeom>
                    <a:avLst/>
                    <a:gdLst>
                      <a:gd name="T0" fmla="*/ 30 w 31"/>
                      <a:gd name="T1" fmla="*/ 58 h 59"/>
                      <a:gd name="T2" fmla="*/ 28 w 31"/>
                      <a:gd name="T3" fmla="*/ 54 h 59"/>
                      <a:gd name="T4" fmla="*/ 26 w 31"/>
                      <a:gd name="T5" fmla="*/ 48 h 59"/>
                      <a:gd name="T6" fmla="*/ 24 w 31"/>
                      <a:gd name="T7" fmla="*/ 41 h 59"/>
                      <a:gd name="T8" fmla="*/ 21 w 31"/>
                      <a:gd name="T9" fmla="*/ 34 h 59"/>
                      <a:gd name="T10" fmla="*/ 19 w 31"/>
                      <a:gd name="T11" fmla="*/ 28 h 59"/>
                      <a:gd name="T12" fmla="*/ 14 w 31"/>
                      <a:gd name="T13" fmla="*/ 19 h 59"/>
                      <a:gd name="T14" fmla="*/ 11 w 31"/>
                      <a:gd name="T15" fmla="*/ 12 h 59"/>
                      <a:gd name="T16" fmla="*/ 0 w 31"/>
                      <a:gd name="T17" fmla="*/ 0 h 59"/>
                      <a:gd name="T18" fmla="*/ 3 w 31"/>
                      <a:gd name="T19" fmla="*/ 15 h 59"/>
                      <a:gd name="T20" fmla="*/ 5 w 31"/>
                      <a:gd name="T21" fmla="*/ 30 h 59"/>
                      <a:gd name="T22" fmla="*/ 8 w 31"/>
                      <a:gd name="T23" fmla="*/ 32 h 59"/>
                      <a:gd name="T24" fmla="*/ 11 w 31"/>
                      <a:gd name="T25" fmla="*/ 35 h 59"/>
                      <a:gd name="T26" fmla="*/ 13 w 31"/>
                      <a:gd name="T27" fmla="*/ 37 h 59"/>
                      <a:gd name="T28" fmla="*/ 16 w 31"/>
                      <a:gd name="T29" fmla="*/ 40 h 59"/>
                      <a:gd name="T30" fmla="*/ 20 w 31"/>
                      <a:gd name="T31" fmla="*/ 44 h 59"/>
                      <a:gd name="T32" fmla="*/ 23 w 31"/>
                      <a:gd name="T33" fmla="*/ 47 h 59"/>
                      <a:gd name="T34" fmla="*/ 26 w 31"/>
                      <a:gd name="T35" fmla="*/ 52 h 59"/>
                      <a:gd name="T36" fmla="*/ 28 w 31"/>
                      <a:gd name="T37" fmla="*/ 55 h 59"/>
                      <a:gd name="T38" fmla="*/ 30 w 31"/>
                      <a:gd name="T39" fmla="*/ 58 h 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 h="59">
                        <a:moveTo>
                          <a:pt x="30" y="58"/>
                        </a:moveTo>
                        <a:lnTo>
                          <a:pt x="28" y="54"/>
                        </a:lnTo>
                        <a:lnTo>
                          <a:pt x="26" y="48"/>
                        </a:lnTo>
                        <a:lnTo>
                          <a:pt x="24" y="41"/>
                        </a:lnTo>
                        <a:lnTo>
                          <a:pt x="21" y="34"/>
                        </a:lnTo>
                        <a:lnTo>
                          <a:pt x="19" y="28"/>
                        </a:lnTo>
                        <a:lnTo>
                          <a:pt x="14" y="19"/>
                        </a:lnTo>
                        <a:lnTo>
                          <a:pt x="11" y="12"/>
                        </a:lnTo>
                        <a:lnTo>
                          <a:pt x="0" y="0"/>
                        </a:lnTo>
                        <a:lnTo>
                          <a:pt x="3" y="15"/>
                        </a:lnTo>
                        <a:lnTo>
                          <a:pt x="5" y="30"/>
                        </a:lnTo>
                        <a:lnTo>
                          <a:pt x="8" y="32"/>
                        </a:lnTo>
                        <a:lnTo>
                          <a:pt x="11" y="35"/>
                        </a:lnTo>
                        <a:lnTo>
                          <a:pt x="13" y="37"/>
                        </a:lnTo>
                        <a:lnTo>
                          <a:pt x="16" y="40"/>
                        </a:lnTo>
                        <a:lnTo>
                          <a:pt x="20" y="44"/>
                        </a:lnTo>
                        <a:lnTo>
                          <a:pt x="23" y="47"/>
                        </a:lnTo>
                        <a:lnTo>
                          <a:pt x="26" y="52"/>
                        </a:lnTo>
                        <a:lnTo>
                          <a:pt x="28" y="55"/>
                        </a:lnTo>
                        <a:lnTo>
                          <a:pt x="30" y="58"/>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12" name="Freeform 108">
                    <a:extLst>
                      <a:ext uri="{FF2B5EF4-FFF2-40B4-BE49-F238E27FC236}">
                        <a16:creationId xmlns:a16="http://schemas.microsoft.com/office/drawing/2014/main" id="{48578ECB-D00C-498B-99B6-AAD0C3964D2F}"/>
                      </a:ext>
                    </a:extLst>
                  </p:cNvPr>
                  <p:cNvSpPr>
                    <a:spLocks/>
                  </p:cNvSpPr>
                  <p:nvPr/>
                </p:nvSpPr>
                <p:spPr bwMode="auto">
                  <a:xfrm>
                    <a:off x="3978" y="2660"/>
                    <a:ext cx="23" cy="47"/>
                  </a:xfrm>
                  <a:custGeom>
                    <a:avLst/>
                    <a:gdLst>
                      <a:gd name="T0" fmla="*/ 22 w 23"/>
                      <a:gd name="T1" fmla="*/ 46 h 47"/>
                      <a:gd name="T2" fmla="*/ 21 w 23"/>
                      <a:gd name="T3" fmla="*/ 42 h 47"/>
                      <a:gd name="T4" fmla="*/ 19 w 23"/>
                      <a:gd name="T5" fmla="*/ 36 h 47"/>
                      <a:gd name="T6" fmla="*/ 16 w 23"/>
                      <a:gd name="T7" fmla="*/ 30 h 47"/>
                      <a:gd name="T8" fmla="*/ 14 w 23"/>
                      <a:gd name="T9" fmla="*/ 23 h 47"/>
                      <a:gd name="T10" fmla="*/ 12 w 23"/>
                      <a:gd name="T11" fmla="*/ 17 h 47"/>
                      <a:gd name="T12" fmla="*/ 10 w 23"/>
                      <a:gd name="T13" fmla="*/ 12 h 47"/>
                      <a:gd name="T14" fmla="*/ 5 w 23"/>
                      <a:gd name="T15" fmla="*/ 3 h 47"/>
                      <a:gd name="T16" fmla="*/ 0 w 23"/>
                      <a:gd name="T17" fmla="*/ 0 h 47"/>
                      <a:gd name="T18" fmla="*/ 3 w 23"/>
                      <a:gd name="T19" fmla="*/ 12 h 47"/>
                      <a:gd name="T20" fmla="*/ 6 w 23"/>
                      <a:gd name="T21" fmla="*/ 24 h 47"/>
                      <a:gd name="T22" fmla="*/ 7 w 23"/>
                      <a:gd name="T23" fmla="*/ 27 h 47"/>
                      <a:gd name="T24" fmla="*/ 10 w 23"/>
                      <a:gd name="T25" fmla="*/ 29 h 47"/>
                      <a:gd name="T26" fmla="*/ 12 w 23"/>
                      <a:gd name="T27" fmla="*/ 33 h 47"/>
                      <a:gd name="T28" fmla="*/ 15 w 23"/>
                      <a:gd name="T29" fmla="*/ 36 h 47"/>
                      <a:gd name="T30" fmla="*/ 19 w 23"/>
                      <a:gd name="T31" fmla="*/ 41 h 47"/>
                      <a:gd name="T32" fmla="*/ 22 w 23"/>
                      <a:gd name="T33" fmla="*/ 46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47">
                        <a:moveTo>
                          <a:pt x="22" y="46"/>
                        </a:moveTo>
                        <a:lnTo>
                          <a:pt x="21" y="42"/>
                        </a:lnTo>
                        <a:lnTo>
                          <a:pt x="19" y="36"/>
                        </a:lnTo>
                        <a:lnTo>
                          <a:pt x="16" y="30"/>
                        </a:lnTo>
                        <a:lnTo>
                          <a:pt x="14" y="23"/>
                        </a:lnTo>
                        <a:lnTo>
                          <a:pt x="12" y="17"/>
                        </a:lnTo>
                        <a:lnTo>
                          <a:pt x="10" y="12"/>
                        </a:lnTo>
                        <a:lnTo>
                          <a:pt x="5" y="3"/>
                        </a:lnTo>
                        <a:lnTo>
                          <a:pt x="0" y="0"/>
                        </a:lnTo>
                        <a:lnTo>
                          <a:pt x="3" y="12"/>
                        </a:lnTo>
                        <a:lnTo>
                          <a:pt x="6" y="24"/>
                        </a:lnTo>
                        <a:lnTo>
                          <a:pt x="7" y="27"/>
                        </a:lnTo>
                        <a:lnTo>
                          <a:pt x="10" y="29"/>
                        </a:lnTo>
                        <a:lnTo>
                          <a:pt x="12" y="33"/>
                        </a:lnTo>
                        <a:lnTo>
                          <a:pt x="15" y="36"/>
                        </a:lnTo>
                        <a:lnTo>
                          <a:pt x="19" y="41"/>
                        </a:lnTo>
                        <a:lnTo>
                          <a:pt x="22" y="46"/>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13" name="Freeform 109">
                    <a:extLst>
                      <a:ext uri="{FF2B5EF4-FFF2-40B4-BE49-F238E27FC236}">
                        <a16:creationId xmlns:a16="http://schemas.microsoft.com/office/drawing/2014/main" id="{B183B7C9-8CA9-4141-B288-6C9714A6097D}"/>
                      </a:ext>
                    </a:extLst>
                  </p:cNvPr>
                  <p:cNvSpPr>
                    <a:spLocks/>
                  </p:cNvSpPr>
                  <p:nvPr/>
                </p:nvSpPr>
                <p:spPr bwMode="auto">
                  <a:xfrm>
                    <a:off x="3978" y="2659"/>
                    <a:ext cx="12" cy="18"/>
                  </a:xfrm>
                  <a:custGeom>
                    <a:avLst/>
                    <a:gdLst>
                      <a:gd name="T0" fmla="*/ 11 w 12"/>
                      <a:gd name="T1" fmla="*/ 17 h 18"/>
                      <a:gd name="T2" fmla="*/ 9 w 12"/>
                      <a:gd name="T3" fmla="*/ 10 h 18"/>
                      <a:gd name="T4" fmla="*/ 6 w 12"/>
                      <a:gd name="T5" fmla="*/ 2 h 18"/>
                      <a:gd name="T6" fmla="*/ 2 w 12"/>
                      <a:gd name="T7" fmla="*/ 0 h 18"/>
                      <a:gd name="T8" fmla="*/ 0 w 12"/>
                      <a:gd name="T9" fmla="*/ 1 h 18"/>
                      <a:gd name="T10" fmla="*/ 1 w 12"/>
                      <a:gd name="T11" fmla="*/ 3 h 18"/>
                      <a:gd name="T12" fmla="*/ 11 w 12"/>
                      <a:gd name="T13" fmla="*/ 17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 h="18">
                        <a:moveTo>
                          <a:pt x="11" y="17"/>
                        </a:moveTo>
                        <a:lnTo>
                          <a:pt x="9" y="10"/>
                        </a:lnTo>
                        <a:lnTo>
                          <a:pt x="6" y="2"/>
                        </a:lnTo>
                        <a:lnTo>
                          <a:pt x="2" y="0"/>
                        </a:lnTo>
                        <a:lnTo>
                          <a:pt x="0" y="1"/>
                        </a:lnTo>
                        <a:lnTo>
                          <a:pt x="1" y="3"/>
                        </a:lnTo>
                        <a:lnTo>
                          <a:pt x="11" y="17"/>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grpSp>
            <p:nvGrpSpPr>
              <p:cNvPr id="74764" name="Group 110">
                <a:extLst>
                  <a:ext uri="{FF2B5EF4-FFF2-40B4-BE49-F238E27FC236}">
                    <a16:creationId xmlns:a16="http://schemas.microsoft.com/office/drawing/2014/main" id="{54BF4C0C-5218-4F32-B245-AAB8AE4E3A2A}"/>
                  </a:ext>
                </a:extLst>
              </p:cNvPr>
              <p:cNvGrpSpPr>
                <a:grpSpLocks/>
              </p:cNvGrpSpPr>
              <p:nvPr/>
            </p:nvGrpSpPr>
            <p:grpSpPr bwMode="auto">
              <a:xfrm>
                <a:off x="3910" y="2656"/>
                <a:ext cx="100" cy="291"/>
                <a:chOff x="3910" y="2656"/>
                <a:chExt cx="100" cy="291"/>
              </a:xfrm>
            </p:grpSpPr>
            <p:grpSp>
              <p:nvGrpSpPr>
                <p:cNvPr id="74765" name="Group 111">
                  <a:extLst>
                    <a:ext uri="{FF2B5EF4-FFF2-40B4-BE49-F238E27FC236}">
                      <a16:creationId xmlns:a16="http://schemas.microsoft.com/office/drawing/2014/main" id="{16E46A13-6EE8-420F-A325-097F48A0CCFC}"/>
                    </a:ext>
                  </a:extLst>
                </p:cNvPr>
                <p:cNvGrpSpPr>
                  <a:grpSpLocks/>
                </p:cNvGrpSpPr>
                <p:nvPr/>
              </p:nvGrpSpPr>
              <p:grpSpPr bwMode="auto">
                <a:xfrm>
                  <a:off x="3910" y="2657"/>
                  <a:ext cx="46" cy="286"/>
                  <a:chOff x="3910" y="2657"/>
                  <a:chExt cx="46" cy="286"/>
                </a:xfrm>
              </p:grpSpPr>
              <p:sp>
                <p:nvSpPr>
                  <p:cNvPr id="74792" name="Freeform 112">
                    <a:extLst>
                      <a:ext uri="{FF2B5EF4-FFF2-40B4-BE49-F238E27FC236}">
                        <a16:creationId xmlns:a16="http://schemas.microsoft.com/office/drawing/2014/main" id="{4EBDE559-1C5B-4B0E-82BE-A965CFD5C174}"/>
                      </a:ext>
                    </a:extLst>
                  </p:cNvPr>
                  <p:cNvSpPr>
                    <a:spLocks/>
                  </p:cNvSpPr>
                  <p:nvPr/>
                </p:nvSpPr>
                <p:spPr bwMode="auto">
                  <a:xfrm>
                    <a:off x="3914" y="2904"/>
                    <a:ext cx="33" cy="39"/>
                  </a:xfrm>
                  <a:custGeom>
                    <a:avLst/>
                    <a:gdLst>
                      <a:gd name="T0" fmla="*/ 32 w 33"/>
                      <a:gd name="T1" fmla="*/ 30 h 39"/>
                      <a:gd name="T2" fmla="*/ 32 w 33"/>
                      <a:gd name="T3" fmla="*/ 31 h 39"/>
                      <a:gd name="T4" fmla="*/ 32 w 33"/>
                      <a:gd name="T5" fmla="*/ 32 h 39"/>
                      <a:gd name="T6" fmla="*/ 31 w 33"/>
                      <a:gd name="T7" fmla="*/ 34 h 39"/>
                      <a:gd name="T8" fmla="*/ 30 w 33"/>
                      <a:gd name="T9" fmla="*/ 36 h 39"/>
                      <a:gd name="T10" fmla="*/ 29 w 33"/>
                      <a:gd name="T11" fmla="*/ 36 h 39"/>
                      <a:gd name="T12" fmla="*/ 27 w 33"/>
                      <a:gd name="T13" fmla="*/ 37 h 39"/>
                      <a:gd name="T14" fmla="*/ 24 w 33"/>
                      <a:gd name="T15" fmla="*/ 38 h 39"/>
                      <a:gd name="T16" fmla="*/ 22 w 33"/>
                      <a:gd name="T17" fmla="*/ 38 h 39"/>
                      <a:gd name="T18" fmla="*/ 19 w 33"/>
                      <a:gd name="T19" fmla="*/ 38 h 39"/>
                      <a:gd name="T20" fmla="*/ 17 w 33"/>
                      <a:gd name="T21" fmla="*/ 37 h 39"/>
                      <a:gd name="T22" fmla="*/ 16 w 33"/>
                      <a:gd name="T23" fmla="*/ 36 h 39"/>
                      <a:gd name="T24" fmla="*/ 14 w 33"/>
                      <a:gd name="T25" fmla="*/ 34 h 39"/>
                      <a:gd name="T26" fmla="*/ 12 w 33"/>
                      <a:gd name="T27" fmla="*/ 31 h 39"/>
                      <a:gd name="T28" fmla="*/ 10 w 33"/>
                      <a:gd name="T29" fmla="*/ 29 h 39"/>
                      <a:gd name="T30" fmla="*/ 8 w 33"/>
                      <a:gd name="T31" fmla="*/ 26 h 39"/>
                      <a:gd name="T32" fmla="*/ 6 w 33"/>
                      <a:gd name="T33" fmla="*/ 22 h 39"/>
                      <a:gd name="T34" fmla="*/ 4 w 33"/>
                      <a:gd name="T35" fmla="*/ 18 h 39"/>
                      <a:gd name="T36" fmla="*/ 3 w 33"/>
                      <a:gd name="T37" fmla="*/ 15 h 39"/>
                      <a:gd name="T38" fmla="*/ 2 w 33"/>
                      <a:gd name="T39" fmla="*/ 11 h 39"/>
                      <a:gd name="T40" fmla="*/ 1 w 33"/>
                      <a:gd name="T41" fmla="*/ 8 h 39"/>
                      <a:gd name="T42" fmla="*/ 0 w 33"/>
                      <a:gd name="T43" fmla="*/ 4 h 39"/>
                      <a:gd name="T44" fmla="*/ 0 w 33"/>
                      <a:gd name="T45" fmla="*/ 0 h 39"/>
                      <a:gd name="T46" fmla="*/ 12 w 33"/>
                      <a:gd name="T47" fmla="*/ 23 h 39"/>
                      <a:gd name="T48" fmla="*/ 22 w 33"/>
                      <a:gd name="T49" fmla="*/ 28 h 39"/>
                      <a:gd name="T50" fmla="*/ 32 w 33"/>
                      <a:gd name="T51" fmla="*/ 30 h 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39">
                        <a:moveTo>
                          <a:pt x="32" y="30"/>
                        </a:moveTo>
                        <a:lnTo>
                          <a:pt x="32" y="31"/>
                        </a:lnTo>
                        <a:lnTo>
                          <a:pt x="32" y="32"/>
                        </a:lnTo>
                        <a:lnTo>
                          <a:pt x="31" y="34"/>
                        </a:lnTo>
                        <a:lnTo>
                          <a:pt x="30" y="36"/>
                        </a:lnTo>
                        <a:lnTo>
                          <a:pt x="29" y="36"/>
                        </a:lnTo>
                        <a:lnTo>
                          <a:pt x="27" y="37"/>
                        </a:lnTo>
                        <a:lnTo>
                          <a:pt x="24" y="38"/>
                        </a:lnTo>
                        <a:lnTo>
                          <a:pt x="22" y="38"/>
                        </a:lnTo>
                        <a:lnTo>
                          <a:pt x="19" y="38"/>
                        </a:lnTo>
                        <a:lnTo>
                          <a:pt x="17" y="37"/>
                        </a:lnTo>
                        <a:lnTo>
                          <a:pt x="16" y="36"/>
                        </a:lnTo>
                        <a:lnTo>
                          <a:pt x="14" y="34"/>
                        </a:lnTo>
                        <a:lnTo>
                          <a:pt x="12" y="31"/>
                        </a:lnTo>
                        <a:lnTo>
                          <a:pt x="10" y="29"/>
                        </a:lnTo>
                        <a:lnTo>
                          <a:pt x="8" y="26"/>
                        </a:lnTo>
                        <a:lnTo>
                          <a:pt x="6" y="22"/>
                        </a:lnTo>
                        <a:lnTo>
                          <a:pt x="4" y="18"/>
                        </a:lnTo>
                        <a:lnTo>
                          <a:pt x="3" y="15"/>
                        </a:lnTo>
                        <a:lnTo>
                          <a:pt x="2" y="11"/>
                        </a:lnTo>
                        <a:lnTo>
                          <a:pt x="1" y="8"/>
                        </a:lnTo>
                        <a:lnTo>
                          <a:pt x="0" y="4"/>
                        </a:lnTo>
                        <a:lnTo>
                          <a:pt x="0" y="0"/>
                        </a:lnTo>
                        <a:lnTo>
                          <a:pt x="12" y="23"/>
                        </a:lnTo>
                        <a:lnTo>
                          <a:pt x="22" y="28"/>
                        </a:lnTo>
                        <a:lnTo>
                          <a:pt x="32" y="3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nvGrpSpPr>
                  <p:cNvPr id="74793" name="Group 113">
                    <a:extLst>
                      <a:ext uri="{FF2B5EF4-FFF2-40B4-BE49-F238E27FC236}">
                        <a16:creationId xmlns:a16="http://schemas.microsoft.com/office/drawing/2014/main" id="{77005562-3355-4FED-BE3F-75F8C18D0944}"/>
                      </a:ext>
                    </a:extLst>
                  </p:cNvPr>
                  <p:cNvGrpSpPr>
                    <a:grpSpLocks/>
                  </p:cNvGrpSpPr>
                  <p:nvPr/>
                </p:nvGrpSpPr>
                <p:grpSpPr bwMode="auto">
                  <a:xfrm>
                    <a:off x="3910" y="2657"/>
                    <a:ext cx="46" cy="282"/>
                    <a:chOff x="3910" y="2657"/>
                    <a:chExt cx="46" cy="282"/>
                  </a:xfrm>
                </p:grpSpPr>
                <p:sp>
                  <p:nvSpPr>
                    <p:cNvPr id="74794" name="Freeform 114">
                      <a:extLst>
                        <a:ext uri="{FF2B5EF4-FFF2-40B4-BE49-F238E27FC236}">
                          <a16:creationId xmlns:a16="http://schemas.microsoft.com/office/drawing/2014/main" id="{F3184AF0-BA18-4369-BCC3-B16A97A55103}"/>
                        </a:ext>
                      </a:extLst>
                    </p:cNvPr>
                    <p:cNvSpPr>
                      <a:spLocks/>
                    </p:cNvSpPr>
                    <p:nvPr/>
                  </p:nvSpPr>
                  <p:spPr bwMode="auto">
                    <a:xfrm>
                      <a:off x="3911" y="2879"/>
                      <a:ext cx="36" cy="60"/>
                    </a:xfrm>
                    <a:custGeom>
                      <a:avLst/>
                      <a:gdLst>
                        <a:gd name="T0" fmla="*/ 35 w 36"/>
                        <a:gd name="T1" fmla="*/ 55 h 60"/>
                        <a:gd name="T2" fmla="*/ 34 w 36"/>
                        <a:gd name="T3" fmla="*/ 57 h 60"/>
                        <a:gd name="T4" fmla="*/ 32 w 36"/>
                        <a:gd name="T5" fmla="*/ 58 h 60"/>
                        <a:gd name="T6" fmla="*/ 31 w 36"/>
                        <a:gd name="T7" fmla="*/ 59 h 60"/>
                        <a:gd name="T8" fmla="*/ 28 w 36"/>
                        <a:gd name="T9" fmla="*/ 59 h 60"/>
                        <a:gd name="T10" fmla="*/ 25 w 36"/>
                        <a:gd name="T11" fmla="*/ 59 h 60"/>
                        <a:gd name="T12" fmla="*/ 23 w 36"/>
                        <a:gd name="T13" fmla="*/ 58 h 60"/>
                        <a:gd name="T14" fmla="*/ 20 w 36"/>
                        <a:gd name="T15" fmla="*/ 56 h 60"/>
                        <a:gd name="T16" fmla="*/ 18 w 36"/>
                        <a:gd name="T17" fmla="*/ 55 h 60"/>
                        <a:gd name="T18" fmla="*/ 15 w 36"/>
                        <a:gd name="T19" fmla="*/ 52 h 60"/>
                        <a:gd name="T20" fmla="*/ 13 w 36"/>
                        <a:gd name="T21" fmla="*/ 50 h 60"/>
                        <a:gd name="T22" fmla="*/ 12 w 36"/>
                        <a:gd name="T23" fmla="*/ 47 h 60"/>
                        <a:gd name="T24" fmla="*/ 9 w 36"/>
                        <a:gd name="T25" fmla="*/ 43 h 60"/>
                        <a:gd name="T26" fmla="*/ 7 w 36"/>
                        <a:gd name="T27" fmla="*/ 39 h 60"/>
                        <a:gd name="T28" fmla="*/ 6 w 36"/>
                        <a:gd name="T29" fmla="*/ 35 h 60"/>
                        <a:gd name="T30" fmla="*/ 4 w 36"/>
                        <a:gd name="T31" fmla="*/ 31 h 60"/>
                        <a:gd name="T32" fmla="*/ 3 w 36"/>
                        <a:gd name="T33" fmla="*/ 27 h 60"/>
                        <a:gd name="T34" fmla="*/ 3 w 36"/>
                        <a:gd name="T35" fmla="*/ 23 h 60"/>
                        <a:gd name="T36" fmla="*/ 2 w 36"/>
                        <a:gd name="T37" fmla="*/ 17 h 60"/>
                        <a:gd name="T38" fmla="*/ 2 w 36"/>
                        <a:gd name="T39" fmla="*/ 13 h 60"/>
                        <a:gd name="T40" fmla="*/ 1 w 36"/>
                        <a:gd name="T41" fmla="*/ 8 h 60"/>
                        <a:gd name="T42" fmla="*/ 0 w 36"/>
                        <a:gd name="T43" fmla="*/ 0 h 60"/>
                        <a:gd name="T44" fmla="*/ 6 w 36"/>
                        <a:gd name="T45" fmla="*/ 13 h 60"/>
                        <a:gd name="T46" fmla="*/ 17 w 36"/>
                        <a:gd name="T47" fmla="*/ 31 h 60"/>
                        <a:gd name="T48" fmla="*/ 31 w 36"/>
                        <a:gd name="T49" fmla="*/ 40 h 60"/>
                        <a:gd name="T50" fmla="*/ 34 w 36"/>
                        <a:gd name="T51" fmla="*/ 47 h 60"/>
                        <a:gd name="T52" fmla="*/ 35 w 36"/>
                        <a:gd name="T53" fmla="*/ 52 h 60"/>
                        <a:gd name="T54" fmla="*/ 35 w 36"/>
                        <a:gd name="T55" fmla="*/ 55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 h="60">
                          <a:moveTo>
                            <a:pt x="35" y="55"/>
                          </a:moveTo>
                          <a:lnTo>
                            <a:pt x="34" y="57"/>
                          </a:lnTo>
                          <a:lnTo>
                            <a:pt x="32" y="58"/>
                          </a:lnTo>
                          <a:lnTo>
                            <a:pt x="31" y="59"/>
                          </a:lnTo>
                          <a:lnTo>
                            <a:pt x="28" y="59"/>
                          </a:lnTo>
                          <a:lnTo>
                            <a:pt x="25" y="59"/>
                          </a:lnTo>
                          <a:lnTo>
                            <a:pt x="23" y="58"/>
                          </a:lnTo>
                          <a:lnTo>
                            <a:pt x="20" y="56"/>
                          </a:lnTo>
                          <a:lnTo>
                            <a:pt x="18" y="55"/>
                          </a:lnTo>
                          <a:lnTo>
                            <a:pt x="15" y="52"/>
                          </a:lnTo>
                          <a:lnTo>
                            <a:pt x="13" y="50"/>
                          </a:lnTo>
                          <a:lnTo>
                            <a:pt x="12" y="47"/>
                          </a:lnTo>
                          <a:lnTo>
                            <a:pt x="9" y="43"/>
                          </a:lnTo>
                          <a:lnTo>
                            <a:pt x="7" y="39"/>
                          </a:lnTo>
                          <a:lnTo>
                            <a:pt x="6" y="35"/>
                          </a:lnTo>
                          <a:lnTo>
                            <a:pt x="4" y="31"/>
                          </a:lnTo>
                          <a:lnTo>
                            <a:pt x="3" y="27"/>
                          </a:lnTo>
                          <a:lnTo>
                            <a:pt x="3" y="23"/>
                          </a:lnTo>
                          <a:lnTo>
                            <a:pt x="2" y="17"/>
                          </a:lnTo>
                          <a:lnTo>
                            <a:pt x="2" y="13"/>
                          </a:lnTo>
                          <a:lnTo>
                            <a:pt x="1" y="8"/>
                          </a:lnTo>
                          <a:lnTo>
                            <a:pt x="0" y="0"/>
                          </a:lnTo>
                          <a:lnTo>
                            <a:pt x="6" y="13"/>
                          </a:lnTo>
                          <a:lnTo>
                            <a:pt x="17" y="31"/>
                          </a:lnTo>
                          <a:lnTo>
                            <a:pt x="31" y="40"/>
                          </a:lnTo>
                          <a:lnTo>
                            <a:pt x="34" y="47"/>
                          </a:lnTo>
                          <a:lnTo>
                            <a:pt x="35" y="52"/>
                          </a:lnTo>
                          <a:lnTo>
                            <a:pt x="35" y="55"/>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95" name="Freeform 115">
                      <a:extLst>
                        <a:ext uri="{FF2B5EF4-FFF2-40B4-BE49-F238E27FC236}">
                          <a16:creationId xmlns:a16="http://schemas.microsoft.com/office/drawing/2014/main" id="{FE423546-F6ED-41A3-BD02-33A9833863B5}"/>
                        </a:ext>
                      </a:extLst>
                    </p:cNvPr>
                    <p:cNvSpPr>
                      <a:spLocks/>
                    </p:cNvSpPr>
                    <p:nvPr/>
                  </p:nvSpPr>
                  <p:spPr bwMode="auto">
                    <a:xfrm>
                      <a:off x="3910" y="2850"/>
                      <a:ext cx="36" cy="76"/>
                    </a:xfrm>
                    <a:custGeom>
                      <a:avLst/>
                      <a:gdLst>
                        <a:gd name="T0" fmla="*/ 35 w 36"/>
                        <a:gd name="T1" fmla="*/ 75 h 76"/>
                        <a:gd name="T2" fmla="*/ 33 w 36"/>
                        <a:gd name="T3" fmla="*/ 75 h 76"/>
                        <a:gd name="T4" fmla="*/ 31 w 36"/>
                        <a:gd name="T5" fmla="*/ 75 h 76"/>
                        <a:gd name="T6" fmla="*/ 29 w 36"/>
                        <a:gd name="T7" fmla="*/ 75 h 76"/>
                        <a:gd name="T8" fmla="*/ 26 w 36"/>
                        <a:gd name="T9" fmla="*/ 74 h 76"/>
                        <a:gd name="T10" fmla="*/ 24 w 36"/>
                        <a:gd name="T11" fmla="*/ 73 h 76"/>
                        <a:gd name="T12" fmla="*/ 21 w 36"/>
                        <a:gd name="T13" fmla="*/ 70 h 76"/>
                        <a:gd name="T14" fmla="*/ 18 w 36"/>
                        <a:gd name="T15" fmla="*/ 68 h 76"/>
                        <a:gd name="T16" fmla="*/ 16 w 36"/>
                        <a:gd name="T17" fmla="*/ 65 h 76"/>
                        <a:gd name="T18" fmla="*/ 13 w 36"/>
                        <a:gd name="T19" fmla="*/ 62 h 76"/>
                        <a:gd name="T20" fmla="*/ 11 w 36"/>
                        <a:gd name="T21" fmla="*/ 59 h 76"/>
                        <a:gd name="T22" fmla="*/ 10 w 36"/>
                        <a:gd name="T23" fmla="*/ 55 h 76"/>
                        <a:gd name="T24" fmla="*/ 8 w 36"/>
                        <a:gd name="T25" fmla="*/ 52 h 76"/>
                        <a:gd name="T26" fmla="*/ 6 w 36"/>
                        <a:gd name="T27" fmla="*/ 47 h 76"/>
                        <a:gd name="T28" fmla="*/ 5 w 36"/>
                        <a:gd name="T29" fmla="*/ 42 h 76"/>
                        <a:gd name="T30" fmla="*/ 3 w 36"/>
                        <a:gd name="T31" fmla="*/ 37 h 76"/>
                        <a:gd name="T32" fmla="*/ 2 w 36"/>
                        <a:gd name="T33" fmla="*/ 34 h 76"/>
                        <a:gd name="T34" fmla="*/ 1 w 36"/>
                        <a:gd name="T35" fmla="*/ 29 h 76"/>
                        <a:gd name="T36" fmla="*/ 0 w 36"/>
                        <a:gd name="T37" fmla="*/ 22 h 76"/>
                        <a:gd name="T38" fmla="*/ 0 w 36"/>
                        <a:gd name="T39" fmla="*/ 14 h 76"/>
                        <a:gd name="T40" fmla="*/ 0 w 36"/>
                        <a:gd name="T41" fmla="*/ 7 h 76"/>
                        <a:gd name="T42" fmla="*/ 1 w 36"/>
                        <a:gd name="T43" fmla="*/ 0 h 76"/>
                        <a:gd name="T44" fmla="*/ 10 w 36"/>
                        <a:gd name="T45" fmla="*/ 25 h 76"/>
                        <a:gd name="T46" fmla="*/ 18 w 36"/>
                        <a:gd name="T47" fmla="*/ 36 h 76"/>
                        <a:gd name="T48" fmla="*/ 30 w 36"/>
                        <a:gd name="T49" fmla="*/ 50 h 76"/>
                        <a:gd name="T50" fmla="*/ 34 w 36"/>
                        <a:gd name="T51" fmla="*/ 59 h 76"/>
                        <a:gd name="T52" fmla="*/ 34 w 36"/>
                        <a:gd name="T53" fmla="*/ 64 h 76"/>
                        <a:gd name="T54" fmla="*/ 34 w 36"/>
                        <a:gd name="T55" fmla="*/ 69 h 76"/>
                        <a:gd name="T56" fmla="*/ 35 w 36"/>
                        <a:gd name="T57" fmla="*/ 73 h 76"/>
                        <a:gd name="T58" fmla="*/ 35 w 36"/>
                        <a:gd name="T59" fmla="*/ 75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 h="76">
                          <a:moveTo>
                            <a:pt x="35" y="75"/>
                          </a:moveTo>
                          <a:lnTo>
                            <a:pt x="33" y="75"/>
                          </a:lnTo>
                          <a:lnTo>
                            <a:pt x="31" y="75"/>
                          </a:lnTo>
                          <a:lnTo>
                            <a:pt x="29" y="75"/>
                          </a:lnTo>
                          <a:lnTo>
                            <a:pt x="26" y="74"/>
                          </a:lnTo>
                          <a:lnTo>
                            <a:pt x="24" y="73"/>
                          </a:lnTo>
                          <a:lnTo>
                            <a:pt x="21" y="70"/>
                          </a:lnTo>
                          <a:lnTo>
                            <a:pt x="18" y="68"/>
                          </a:lnTo>
                          <a:lnTo>
                            <a:pt x="16" y="65"/>
                          </a:lnTo>
                          <a:lnTo>
                            <a:pt x="13" y="62"/>
                          </a:lnTo>
                          <a:lnTo>
                            <a:pt x="11" y="59"/>
                          </a:lnTo>
                          <a:lnTo>
                            <a:pt x="10" y="55"/>
                          </a:lnTo>
                          <a:lnTo>
                            <a:pt x="8" y="52"/>
                          </a:lnTo>
                          <a:lnTo>
                            <a:pt x="6" y="47"/>
                          </a:lnTo>
                          <a:lnTo>
                            <a:pt x="5" y="42"/>
                          </a:lnTo>
                          <a:lnTo>
                            <a:pt x="3" y="37"/>
                          </a:lnTo>
                          <a:lnTo>
                            <a:pt x="2" y="34"/>
                          </a:lnTo>
                          <a:lnTo>
                            <a:pt x="1" y="29"/>
                          </a:lnTo>
                          <a:lnTo>
                            <a:pt x="0" y="22"/>
                          </a:lnTo>
                          <a:lnTo>
                            <a:pt x="0" y="14"/>
                          </a:lnTo>
                          <a:lnTo>
                            <a:pt x="0" y="7"/>
                          </a:lnTo>
                          <a:lnTo>
                            <a:pt x="1" y="0"/>
                          </a:lnTo>
                          <a:lnTo>
                            <a:pt x="10" y="25"/>
                          </a:lnTo>
                          <a:lnTo>
                            <a:pt x="18" y="36"/>
                          </a:lnTo>
                          <a:lnTo>
                            <a:pt x="30" y="50"/>
                          </a:lnTo>
                          <a:lnTo>
                            <a:pt x="34" y="59"/>
                          </a:lnTo>
                          <a:lnTo>
                            <a:pt x="34" y="64"/>
                          </a:lnTo>
                          <a:lnTo>
                            <a:pt x="34" y="69"/>
                          </a:lnTo>
                          <a:lnTo>
                            <a:pt x="35" y="73"/>
                          </a:lnTo>
                          <a:lnTo>
                            <a:pt x="35" y="75"/>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96" name="Freeform 116">
                      <a:extLst>
                        <a:ext uri="{FF2B5EF4-FFF2-40B4-BE49-F238E27FC236}">
                          <a16:creationId xmlns:a16="http://schemas.microsoft.com/office/drawing/2014/main" id="{F596D3F0-6420-49E9-8CF8-2C119258C007}"/>
                        </a:ext>
                      </a:extLst>
                    </p:cNvPr>
                    <p:cNvSpPr>
                      <a:spLocks/>
                    </p:cNvSpPr>
                    <p:nvPr/>
                  </p:nvSpPr>
                  <p:spPr bwMode="auto">
                    <a:xfrm>
                      <a:off x="3911" y="2821"/>
                      <a:ext cx="34" cy="88"/>
                    </a:xfrm>
                    <a:custGeom>
                      <a:avLst/>
                      <a:gdLst>
                        <a:gd name="T0" fmla="*/ 33 w 34"/>
                        <a:gd name="T1" fmla="*/ 87 h 88"/>
                        <a:gd name="T2" fmla="*/ 31 w 34"/>
                        <a:gd name="T3" fmla="*/ 86 h 88"/>
                        <a:gd name="T4" fmla="*/ 28 w 34"/>
                        <a:gd name="T5" fmla="*/ 84 h 88"/>
                        <a:gd name="T6" fmla="*/ 26 w 34"/>
                        <a:gd name="T7" fmla="*/ 83 h 88"/>
                        <a:gd name="T8" fmla="*/ 23 w 34"/>
                        <a:gd name="T9" fmla="*/ 80 h 88"/>
                        <a:gd name="T10" fmla="*/ 20 w 34"/>
                        <a:gd name="T11" fmla="*/ 77 h 88"/>
                        <a:gd name="T12" fmla="*/ 18 w 34"/>
                        <a:gd name="T13" fmla="*/ 74 h 88"/>
                        <a:gd name="T14" fmla="*/ 16 w 34"/>
                        <a:gd name="T15" fmla="*/ 70 h 88"/>
                        <a:gd name="T16" fmla="*/ 13 w 34"/>
                        <a:gd name="T17" fmla="*/ 65 h 88"/>
                        <a:gd name="T18" fmla="*/ 11 w 34"/>
                        <a:gd name="T19" fmla="*/ 60 h 88"/>
                        <a:gd name="T20" fmla="*/ 8 w 34"/>
                        <a:gd name="T21" fmla="*/ 54 h 88"/>
                        <a:gd name="T22" fmla="*/ 6 w 34"/>
                        <a:gd name="T23" fmla="*/ 49 h 88"/>
                        <a:gd name="T24" fmla="*/ 5 w 34"/>
                        <a:gd name="T25" fmla="*/ 45 h 88"/>
                        <a:gd name="T26" fmla="*/ 3 w 34"/>
                        <a:gd name="T27" fmla="*/ 40 h 88"/>
                        <a:gd name="T28" fmla="*/ 1 w 34"/>
                        <a:gd name="T29" fmla="*/ 33 h 88"/>
                        <a:gd name="T30" fmla="*/ 0 w 34"/>
                        <a:gd name="T31" fmla="*/ 27 h 88"/>
                        <a:gd name="T32" fmla="*/ 0 w 34"/>
                        <a:gd name="T33" fmla="*/ 20 h 88"/>
                        <a:gd name="T34" fmla="*/ 1 w 34"/>
                        <a:gd name="T35" fmla="*/ 8 h 88"/>
                        <a:gd name="T36" fmla="*/ 2 w 34"/>
                        <a:gd name="T37" fmla="*/ 0 h 88"/>
                        <a:gd name="T38" fmla="*/ 6 w 34"/>
                        <a:gd name="T39" fmla="*/ 8 h 88"/>
                        <a:gd name="T40" fmla="*/ 13 w 34"/>
                        <a:gd name="T41" fmla="*/ 27 h 88"/>
                        <a:gd name="T42" fmla="*/ 22 w 34"/>
                        <a:gd name="T43" fmla="*/ 45 h 88"/>
                        <a:gd name="T44" fmla="*/ 33 w 34"/>
                        <a:gd name="T45" fmla="*/ 63 h 88"/>
                        <a:gd name="T46" fmla="*/ 33 w 34"/>
                        <a:gd name="T47" fmla="*/ 87 h 8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 h="88">
                          <a:moveTo>
                            <a:pt x="33" y="87"/>
                          </a:moveTo>
                          <a:lnTo>
                            <a:pt x="31" y="86"/>
                          </a:lnTo>
                          <a:lnTo>
                            <a:pt x="28" y="84"/>
                          </a:lnTo>
                          <a:lnTo>
                            <a:pt x="26" y="83"/>
                          </a:lnTo>
                          <a:lnTo>
                            <a:pt x="23" y="80"/>
                          </a:lnTo>
                          <a:lnTo>
                            <a:pt x="20" y="77"/>
                          </a:lnTo>
                          <a:lnTo>
                            <a:pt x="18" y="74"/>
                          </a:lnTo>
                          <a:lnTo>
                            <a:pt x="16" y="70"/>
                          </a:lnTo>
                          <a:lnTo>
                            <a:pt x="13" y="65"/>
                          </a:lnTo>
                          <a:lnTo>
                            <a:pt x="11" y="60"/>
                          </a:lnTo>
                          <a:lnTo>
                            <a:pt x="8" y="54"/>
                          </a:lnTo>
                          <a:lnTo>
                            <a:pt x="6" y="49"/>
                          </a:lnTo>
                          <a:lnTo>
                            <a:pt x="5" y="45"/>
                          </a:lnTo>
                          <a:lnTo>
                            <a:pt x="3" y="40"/>
                          </a:lnTo>
                          <a:lnTo>
                            <a:pt x="1" y="33"/>
                          </a:lnTo>
                          <a:lnTo>
                            <a:pt x="0" y="27"/>
                          </a:lnTo>
                          <a:lnTo>
                            <a:pt x="0" y="20"/>
                          </a:lnTo>
                          <a:lnTo>
                            <a:pt x="1" y="8"/>
                          </a:lnTo>
                          <a:lnTo>
                            <a:pt x="2" y="0"/>
                          </a:lnTo>
                          <a:lnTo>
                            <a:pt x="6" y="8"/>
                          </a:lnTo>
                          <a:lnTo>
                            <a:pt x="13" y="27"/>
                          </a:lnTo>
                          <a:lnTo>
                            <a:pt x="22" y="45"/>
                          </a:lnTo>
                          <a:lnTo>
                            <a:pt x="33" y="63"/>
                          </a:lnTo>
                          <a:lnTo>
                            <a:pt x="33" y="87"/>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97" name="Freeform 117">
                      <a:extLst>
                        <a:ext uri="{FF2B5EF4-FFF2-40B4-BE49-F238E27FC236}">
                          <a16:creationId xmlns:a16="http://schemas.microsoft.com/office/drawing/2014/main" id="{C3540CD7-CBB2-4125-A8EA-1BE85FDBBE5A}"/>
                        </a:ext>
                      </a:extLst>
                    </p:cNvPr>
                    <p:cNvSpPr>
                      <a:spLocks/>
                    </p:cNvSpPr>
                    <p:nvPr/>
                  </p:nvSpPr>
                  <p:spPr bwMode="auto">
                    <a:xfrm>
                      <a:off x="3912" y="2790"/>
                      <a:ext cx="33" cy="95"/>
                    </a:xfrm>
                    <a:custGeom>
                      <a:avLst/>
                      <a:gdLst>
                        <a:gd name="T0" fmla="*/ 32 w 33"/>
                        <a:gd name="T1" fmla="*/ 94 h 95"/>
                        <a:gd name="T2" fmla="*/ 29 w 33"/>
                        <a:gd name="T3" fmla="*/ 91 h 95"/>
                        <a:gd name="T4" fmla="*/ 27 w 33"/>
                        <a:gd name="T5" fmla="*/ 87 h 95"/>
                        <a:gd name="T6" fmla="*/ 24 w 33"/>
                        <a:gd name="T7" fmla="*/ 84 h 95"/>
                        <a:gd name="T8" fmla="*/ 21 w 33"/>
                        <a:gd name="T9" fmla="*/ 80 h 95"/>
                        <a:gd name="T10" fmla="*/ 19 w 33"/>
                        <a:gd name="T11" fmla="*/ 75 h 95"/>
                        <a:gd name="T12" fmla="*/ 16 w 33"/>
                        <a:gd name="T13" fmla="*/ 70 h 95"/>
                        <a:gd name="T14" fmla="*/ 13 w 33"/>
                        <a:gd name="T15" fmla="*/ 66 h 95"/>
                        <a:gd name="T16" fmla="*/ 11 w 33"/>
                        <a:gd name="T17" fmla="*/ 60 h 95"/>
                        <a:gd name="T18" fmla="*/ 8 w 33"/>
                        <a:gd name="T19" fmla="*/ 56 h 95"/>
                        <a:gd name="T20" fmla="*/ 6 w 33"/>
                        <a:gd name="T21" fmla="*/ 50 h 95"/>
                        <a:gd name="T22" fmla="*/ 4 w 33"/>
                        <a:gd name="T23" fmla="*/ 43 h 95"/>
                        <a:gd name="T24" fmla="*/ 2 w 33"/>
                        <a:gd name="T25" fmla="*/ 36 h 95"/>
                        <a:gd name="T26" fmla="*/ 0 w 33"/>
                        <a:gd name="T27" fmla="*/ 30 h 95"/>
                        <a:gd name="T28" fmla="*/ 1 w 33"/>
                        <a:gd name="T29" fmla="*/ 22 h 95"/>
                        <a:gd name="T30" fmla="*/ 2 w 33"/>
                        <a:gd name="T31" fmla="*/ 14 h 95"/>
                        <a:gd name="T32" fmla="*/ 3 w 33"/>
                        <a:gd name="T33" fmla="*/ 7 h 95"/>
                        <a:gd name="T34" fmla="*/ 4 w 33"/>
                        <a:gd name="T35" fmla="*/ 0 h 95"/>
                        <a:gd name="T36" fmla="*/ 6 w 33"/>
                        <a:gd name="T37" fmla="*/ 4 h 95"/>
                        <a:gd name="T38" fmla="*/ 15 w 33"/>
                        <a:gd name="T39" fmla="*/ 27 h 95"/>
                        <a:gd name="T40" fmla="*/ 27 w 33"/>
                        <a:gd name="T41" fmla="*/ 54 h 95"/>
                        <a:gd name="T42" fmla="*/ 32 w 33"/>
                        <a:gd name="T43" fmla="*/ 62 h 95"/>
                        <a:gd name="T44" fmla="*/ 32 w 33"/>
                        <a:gd name="T45" fmla="*/ 94 h 9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 h="95">
                          <a:moveTo>
                            <a:pt x="32" y="94"/>
                          </a:moveTo>
                          <a:lnTo>
                            <a:pt x="29" y="91"/>
                          </a:lnTo>
                          <a:lnTo>
                            <a:pt x="27" y="87"/>
                          </a:lnTo>
                          <a:lnTo>
                            <a:pt x="24" y="84"/>
                          </a:lnTo>
                          <a:lnTo>
                            <a:pt x="21" y="80"/>
                          </a:lnTo>
                          <a:lnTo>
                            <a:pt x="19" y="75"/>
                          </a:lnTo>
                          <a:lnTo>
                            <a:pt x="16" y="70"/>
                          </a:lnTo>
                          <a:lnTo>
                            <a:pt x="13" y="66"/>
                          </a:lnTo>
                          <a:lnTo>
                            <a:pt x="11" y="60"/>
                          </a:lnTo>
                          <a:lnTo>
                            <a:pt x="8" y="56"/>
                          </a:lnTo>
                          <a:lnTo>
                            <a:pt x="6" y="50"/>
                          </a:lnTo>
                          <a:lnTo>
                            <a:pt x="4" y="43"/>
                          </a:lnTo>
                          <a:lnTo>
                            <a:pt x="2" y="36"/>
                          </a:lnTo>
                          <a:lnTo>
                            <a:pt x="0" y="30"/>
                          </a:lnTo>
                          <a:lnTo>
                            <a:pt x="1" y="22"/>
                          </a:lnTo>
                          <a:lnTo>
                            <a:pt x="2" y="14"/>
                          </a:lnTo>
                          <a:lnTo>
                            <a:pt x="3" y="7"/>
                          </a:lnTo>
                          <a:lnTo>
                            <a:pt x="4" y="0"/>
                          </a:lnTo>
                          <a:lnTo>
                            <a:pt x="6" y="4"/>
                          </a:lnTo>
                          <a:lnTo>
                            <a:pt x="15" y="27"/>
                          </a:lnTo>
                          <a:lnTo>
                            <a:pt x="27" y="54"/>
                          </a:lnTo>
                          <a:lnTo>
                            <a:pt x="32" y="62"/>
                          </a:lnTo>
                          <a:lnTo>
                            <a:pt x="32" y="94"/>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98" name="Freeform 118">
                      <a:extLst>
                        <a:ext uri="{FF2B5EF4-FFF2-40B4-BE49-F238E27FC236}">
                          <a16:creationId xmlns:a16="http://schemas.microsoft.com/office/drawing/2014/main" id="{66CF8E05-BB7A-4A27-B6D3-C5F0B996D62E}"/>
                        </a:ext>
                      </a:extLst>
                    </p:cNvPr>
                    <p:cNvSpPr>
                      <a:spLocks/>
                    </p:cNvSpPr>
                    <p:nvPr/>
                  </p:nvSpPr>
                  <p:spPr bwMode="auto">
                    <a:xfrm>
                      <a:off x="3917" y="2764"/>
                      <a:ext cx="28" cy="89"/>
                    </a:xfrm>
                    <a:custGeom>
                      <a:avLst/>
                      <a:gdLst>
                        <a:gd name="T0" fmla="*/ 27 w 28"/>
                        <a:gd name="T1" fmla="*/ 88 h 89"/>
                        <a:gd name="T2" fmla="*/ 23 w 28"/>
                        <a:gd name="T3" fmla="*/ 82 h 89"/>
                        <a:gd name="T4" fmla="*/ 20 w 28"/>
                        <a:gd name="T5" fmla="*/ 75 h 89"/>
                        <a:gd name="T6" fmla="*/ 17 w 28"/>
                        <a:gd name="T7" fmla="*/ 69 h 89"/>
                        <a:gd name="T8" fmla="*/ 14 w 28"/>
                        <a:gd name="T9" fmla="*/ 62 h 89"/>
                        <a:gd name="T10" fmla="*/ 11 w 28"/>
                        <a:gd name="T11" fmla="*/ 55 h 89"/>
                        <a:gd name="T12" fmla="*/ 7 w 28"/>
                        <a:gd name="T13" fmla="*/ 47 h 89"/>
                        <a:gd name="T14" fmla="*/ 5 w 28"/>
                        <a:gd name="T15" fmla="*/ 39 h 89"/>
                        <a:gd name="T16" fmla="*/ 2 w 28"/>
                        <a:gd name="T17" fmla="*/ 31 h 89"/>
                        <a:gd name="T18" fmla="*/ 0 w 28"/>
                        <a:gd name="T19" fmla="*/ 25 h 89"/>
                        <a:gd name="T20" fmla="*/ 1 w 28"/>
                        <a:gd name="T21" fmla="*/ 17 h 89"/>
                        <a:gd name="T22" fmla="*/ 3 w 28"/>
                        <a:gd name="T23" fmla="*/ 7 h 89"/>
                        <a:gd name="T24" fmla="*/ 4 w 28"/>
                        <a:gd name="T25" fmla="*/ 0 h 89"/>
                        <a:gd name="T26" fmla="*/ 25 w 28"/>
                        <a:gd name="T27" fmla="*/ 46 h 89"/>
                        <a:gd name="T28" fmla="*/ 27 w 28"/>
                        <a:gd name="T29" fmla="*/ 50 h 89"/>
                        <a:gd name="T30" fmla="*/ 27 w 28"/>
                        <a:gd name="T31" fmla="*/ 88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89">
                          <a:moveTo>
                            <a:pt x="27" y="88"/>
                          </a:moveTo>
                          <a:lnTo>
                            <a:pt x="23" y="82"/>
                          </a:lnTo>
                          <a:lnTo>
                            <a:pt x="20" y="75"/>
                          </a:lnTo>
                          <a:lnTo>
                            <a:pt x="17" y="69"/>
                          </a:lnTo>
                          <a:lnTo>
                            <a:pt x="14" y="62"/>
                          </a:lnTo>
                          <a:lnTo>
                            <a:pt x="11" y="55"/>
                          </a:lnTo>
                          <a:lnTo>
                            <a:pt x="7" y="47"/>
                          </a:lnTo>
                          <a:lnTo>
                            <a:pt x="5" y="39"/>
                          </a:lnTo>
                          <a:lnTo>
                            <a:pt x="2" y="31"/>
                          </a:lnTo>
                          <a:lnTo>
                            <a:pt x="0" y="25"/>
                          </a:lnTo>
                          <a:lnTo>
                            <a:pt x="1" y="17"/>
                          </a:lnTo>
                          <a:lnTo>
                            <a:pt x="3" y="7"/>
                          </a:lnTo>
                          <a:lnTo>
                            <a:pt x="4" y="0"/>
                          </a:lnTo>
                          <a:lnTo>
                            <a:pt x="25" y="46"/>
                          </a:lnTo>
                          <a:lnTo>
                            <a:pt x="27" y="50"/>
                          </a:lnTo>
                          <a:lnTo>
                            <a:pt x="27" y="88"/>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99" name="Freeform 119">
                      <a:extLst>
                        <a:ext uri="{FF2B5EF4-FFF2-40B4-BE49-F238E27FC236}">
                          <a16:creationId xmlns:a16="http://schemas.microsoft.com/office/drawing/2014/main" id="{A1F438C7-F1D1-4273-B704-F141D46F19A1}"/>
                        </a:ext>
                      </a:extLst>
                    </p:cNvPr>
                    <p:cNvSpPr>
                      <a:spLocks/>
                    </p:cNvSpPr>
                    <p:nvPr/>
                  </p:nvSpPr>
                  <p:spPr bwMode="auto">
                    <a:xfrm>
                      <a:off x="3921" y="2734"/>
                      <a:ext cx="25" cy="81"/>
                    </a:xfrm>
                    <a:custGeom>
                      <a:avLst/>
                      <a:gdLst>
                        <a:gd name="T0" fmla="*/ 23 w 25"/>
                        <a:gd name="T1" fmla="*/ 80 h 81"/>
                        <a:gd name="T2" fmla="*/ 15 w 25"/>
                        <a:gd name="T3" fmla="*/ 64 h 81"/>
                        <a:gd name="T4" fmla="*/ 8 w 25"/>
                        <a:gd name="T5" fmla="*/ 47 h 81"/>
                        <a:gd name="T6" fmla="*/ 3 w 25"/>
                        <a:gd name="T7" fmla="*/ 36 h 81"/>
                        <a:gd name="T8" fmla="*/ 0 w 25"/>
                        <a:gd name="T9" fmla="*/ 28 h 81"/>
                        <a:gd name="T10" fmla="*/ 2 w 25"/>
                        <a:gd name="T11" fmla="*/ 15 h 81"/>
                        <a:gd name="T12" fmla="*/ 5 w 25"/>
                        <a:gd name="T13" fmla="*/ 0 h 81"/>
                        <a:gd name="T14" fmla="*/ 11 w 25"/>
                        <a:gd name="T15" fmla="*/ 13 h 81"/>
                        <a:gd name="T16" fmla="*/ 20 w 25"/>
                        <a:gd name="T17" fmla="*/ 36 h 81"/>
                        <a:gd name="T18" fmla="*/ 24 w 25"/>
                        <a:gd name="T19" fmla="*/ 41 h 81"/>
                        <a:gd name="T20" fmla="*/ 23 w 25"/>
                        <a:gd name="T21" fmla="*/ 80 h 8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 h="81">
                          <a:moveTo>
                            <a:pt x="23" y="80"/>
                          </a:moveTo>
                          <a:lnTo>
                            <a:pt x="15" y="64"/>
                          </a:lnTo>
                          <a:lnTo>
                            <a:pt x="8" y="47"/>
                          </a:lnTo>
                          <a:lnTo>
                            <a:pt x="3" y="36"/>
                          </a:lnTo>
                          <a:lnTo>
                            <a:pt x="0" y="28"/>
                          </a:lnTo>
                          <a:lnTo>
                            <a:pt x="2" y="15"/>
                          </a:lnTo>
                          <a:lnTo>
                            <a:pt x="5" y="0"/>
                          </a:lnTo>
                          <a:lnTo>
                            <a:pt x="11" y="13"/>
                          </a:lnTo>
                          <a:lnTo>
                            <a:pt x="20" y="36"/>
                          </a:lnTo>
                          <a:lnTo>
                            <a:pt x="24" y="41"/>
                          </a:lnTo>
                          <a:lnTo>
                            <a:pt x="23" y="8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00" name="Freeform 120">
                      <a:extLst>
                        <a:ext uri="{FF2B5EF4-FFF2-40B4-BE49-F238E27FC236}">
                          <a16:creationId xmlns:a16="http://schemas.microsoft.com/office/drawing/2014/main" id="{DEB390BF-41F5-499F-92F6-55036F631C98}"/>
                        </a:ext>
                      </a:extLst>
                    </p:cNvPr>
                    <p:cNvSpPr>
                      <a:spLocks/>
                    </p:cNvSpPr>
                    <p:nvPr/>
                  </p:nvSpPr>
                  <p:spPr bwMode="auto">
                    <a:xfrm>
                      <a:off x="3926" y="2711"/>
                      <a:ext cx="21" cy="68"/>
                    </a:xfrm>
                    <a:custGeom>
                      <a:avLst/>
                      <a:gdLst>
                        <a:gd name="T0" fmla="*/ 19 w 21"/>
                        <a:gd name="T1" fmla="*/ 67 h 68"/>
                        <a:gd name="T2" fmla="*/ 16 w 21"/>
                        <a:gd name="T3" fmla="*/ 60 h 68"/>
                        <a:gd name="T4" fmla="*/ 12 w 21"/>
                        <a:gd name="T5" fmla="*/ 50 h 68"/>
                        <a:gd name="T6" fmla="*/ 7 w 21"/>
                        <a:gd name="T7" fmla="*/ 40 h 68"/>
                        <a:gd name="T8" fmla="*/ 3 w 21"/>
                        <a:gd name="T9" fmla="*/ 31 h 68"/>
                        <a:gd name="T10" fmla="*/ 0 w 21"/>
                        <a:gd name="T11" fmla="*/ 23 h 68"/>
                        <a:gd name="T12" fmla="*/ 3 w 21"/>
                        <a:gd name="T13" fmla="*/ 10 h 68"/>
                        <a:gd name="T14" fmla="*/ 6 w 21"/>
                        <a:gd name="T15" fmla="*/ 0 h 68"/>
                        <a:gd name="T16" fmla="*/ 9 w 21"/>
                        <a:gd name="T17" fmla="*/ 4 h 68"/>
                        <a:gd name="T18" fmla="*/ 18 w 21"/>
                        <a:gd name="T19" fmla="*/ 26 h 68"/>
                        <a:gd name="T20" fmla="*/ 20 w 21"/>
                        <a:gd name="T21" fmla="*/ 32 h 68"/>
                        <a:gd name="T22" fmla="*/ 19 w 21"/>
                        <a:gd name="T23" fmla="*/ 67 h 6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 h="68">
                          <a:moveTo>
                            <a:pt x="19" y="67"/>
                          </a:moveTo>
                          <a:lnTo>
                            <a:pt x="16" y="60"/>
                          </a:lnTo>
                          <a:lnTo>
                            <a:pt x="12" y="50"/>
                          </a:lnTo>
                          <a:lnTo>
                            <a:pt x="7" y="40"/>
                          </a:lnTo>
                          <a:lnTo>
                            <a:pt x="3" y="31"/>
                          </a:lnTo>
                          <a:lnTo>
                            <a:pt x="0" y="23"/>
                          </a:lnTo>
                          <a:lnTo>
                            <a:pt x="3" y="10"/>
                          </a:lnTo>
                          <a:lnTo>
                            <a:pt x="6" y="0"/>
                          </a:lnTo>
                          <a:lnTo>
                            <a:pt x="9" y="4"/>
                          </a:lnTo>
                          <a:lnTo>
                            <a:pt x="18" y="26"/>
                          </a:lnTo>
                          <a:lnTo>
                            <a:pt x="20" y="32"/>
                          </a:lnTo>
                          <a:lnTo>
                            <a:pt x="19" y="67"/>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01" name="Freeform 121">
                      <a:extLst>
                        <a:ext uri="{FF2B5EF4-FFF2-40B4-BE49-F238E27FC236}">
                          <a16:creationId xmlns:a16="http://schemas.microsoft.com/office/drawing/2014/main" id="{D81E20B3-39B0-4924-A6D1-686BB837F4D2}"/>
                        </a:ext>
                      </a:extLst>
                    </p:cNvPr>
                    <p:cNvSpPr>
                      <a:spLocks/>
                    </p:cNvSpPr>
                    <p:nvPr/>
                  </p:nvSpPr>
                  <p:spPr bwMode="auto">
                    <a:xfrm>
                      <a:off x="3932" y="2686"/>
                      <a:ext cx="17" cy="57"/>
                    </a:xfrm>
                    <a:custGeom>
                      <a:avLst/>
                      <a:gdLst>
                        <a:gd name="T0" fmla="*/ 14 w 17"/>
                        <a:gd name="T1" fmla="*/ 56 h 57"/>
                        <a:gd name="T2" fmla="*/ 11 w 17"/>
                        <a:gd name="T3" fmla="*/ 49 h 57"/>
                        <a:gd name="T4" fmla="*/ 8 w 17"/>
                        <a:gd name="T5" fmla="*/ 40 h 57"/>
                        <a:gd name="T6" fmla="*/ 4 w 17"/>
                        <a:gd name="T7" fmla="*/ 32 h 57"/>
                        <a:gd name="T8" fmla="*/ 0 w 17"/>
                        <a:gd name="T9" fmla="*/ 24 h 57"/>
                        <a:gd name="T10" fmla="*/ 1 w 17"/>
                        <a:gd name="T11" fmla="*/ 16 h 57"/>
                        <a:gd name="T12" fmla="*/ 3 w 17"/>
                        <a:gd name="T13" fmla="*/ 8 h 57"/>
                        <a:gd name="T14" fmla="*/ 5 w 17"/>
                        <a:gd name="T15" fmla="*/ 0 h 57"/>
                        <a:gd name="T16" fmla="*/ 11 w 17"/>
                        <a:gd name="T17" fmla="*/ 15 h 57"/>
                        <a:gd name="T18" fmla="*/ 16 w 17"/>
                        <a:gd name="T19" fmla="*/ 27 h 57"/>
                        <a:gd name="T20" fmla="*/ 14 w 17"/>
                        <a:gd name="T21" fmla="*/ 56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 h="57">
                          <a:moveTo>
                            <a:pt x="14" y="56"/>
                          </a:moveTo>
                          <a:lnTo>
                            <a:pt x="11" y="49"/>
                          </a:lnTo>
                          <a:lnTo>
                            <a:pt x="8" y="40"/>
                          </a:lnTo>
                          <a:lnTo>
                            <a:pt x="4" y="32"/>
                          </a:lnTo>
                          <a:lnTo>
                            <a:pt x="0" y="24"/>
                          </a:lnTo>
                          <a:lnTo>
                            <a:pt x="1" y="16"/>
                          </a:lnTo>
                          <a:lnTo>
                            <a:pt x="3" y="8"/>
                          </a:lnTo>
                          <a:lnTo>
                            <a:pt x="5" y="0"/>
                          </a:lnTo>
                          <a:lnTo>
                            <a:pt x="11" y="15"/>
                          </a:lnTo>
                          <a:lnTo>
                            <a:pt x="16" y="27"/>
                          </a:lnTo>
                          <a:lnTo>
                            <a:pt x="14" y="56"/>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02" name="Freeform 122">
                      <a:extLst>
                        <a:ext uri="{FF2B5EF4-FFF2-40B4-BE49-F238E27FC236}">
                          <a16:creationId xmlns:a16="http://schemas.microsoft.com/office/drawing/2014/main" id="{D64F1B1D-51B6-4678-8254-2D61EF557B85}"/>
                        </a:ext>
                      </a:extLst>
                    </p:cNvPr>
                    <p:cNvSpPr>
                      <a:spLocks/>
                    </p:cNvSpPr>
                    <p:nvPr/>
                  </p:nvSpPr>
                  <p:spPr bwMode="auto">
                    <a:xfrm>
                      <a:off x="3938" y="2663"/>
                      <a:ext cx="14" cy="51"/>
                    </a:xfrm>
                    <a:custGeom>
                      <a:avLst/>
                      <a:gdLst>
                        <a:gd name="T0" fmla="*/ 11 w 14"/>
                        <a:gd name="T1" fmla="*/ 50 h 51"/>
                        <a:gd name="T2" fmla="*/ 7 w 14"/>
                        <a:gd name="T3" fmla="*/ 40 h 51"/>
                        <a:gd name="T4" fmla="*/ 3 w 14"/>
                        <a:gd name="T5" fmla="*/ 32 h 51"/>
                        <a:gd name="T6" fmla="*/ 0 w 14"/>
                        <a:gd name="T7" fmla="*/ 22 h 51"/>
                        <a:gd name="T8" fmla="*/ 2 w 14"/>
                        <a:gd name="T9" fmla="*/ 11 h 51"/>
                        <a:gd name="T10" fmla="*/ 4 w 14"/>
                        <a:gd name="T11" fmla="*/ 0 h 51"/>
                        <a:gd name="T12" fmla="*/ 13 w 14"/>
                        <a:gd name="T13" fmla="*/ 24 h 51"/>
                        <a:gd name="T14" fmla="*/ 12 w 14"/>
                        <a:gd name="T15" fmla="*/ 36 h 51"/>
                        <a:gd name="T16" fmla="*/ 11 w 14"/>
                        <a:gd name="T17" fmla="*/ 5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51">
                          <a:moveTo>
                            <a:pt x="11" y="50"/>
                          </a:moveTo>
                          <a:lnTo>
                            <a:pt x="7" y="40"/>
                          </a:lnTo>
                          <a:lnTo>
                            <a:pt x="3" y="32"/>
                          </a:lnTo>
                          <a:lnTo>
                            <a:pt x="0" y="22"/>
                          </a:lnTo>
                          <a:lnTo>
                            <a:pt x="2" y="11"/>
                          </a:lnTo>
                          <a:lnTo>
                            <a:pt x="4" y="0"/>
                          </a:lnTo>
                          <a:lnTo>
                            <a:pt x="13" y="24"/>
                          </a:lnTo>
                          <a:lnTo>
                            <a:pt x="12" y="36"/>
                          </a:lnTo>
                          <a:lnTo>
                            <a:pt x="11" y="5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803" name="Freeform 123">
                      <a:extLst>
                        <a:ext uri="{FF2B5EF4-FFF2-40B4-BE49-F238E27FC236}">
                          <a16:creationId xmlns:a16="http://schemas.microsoft.com/office/drawing/2014/main" id="{1E7DAE97-7CCD-4ED4-A5F0-B03FD93E9077}"/>
                        </a:ext>
                      </a:extLst>
                    </p:cNvPr>
                    <p:cNvSpPr>
                      <a:spLocks/>
                    </p:cNvSpPr>
                    <p:nvPr/>
                  </p:nvSpPr>
                  <p:spPr bwMode="auto">
                    <a:xfrm>
                      <a:off x="3943" y="2657"/>
                      <a:ext cx="13" cy="30"/>
                    </a:xfrm>
                    <a:custGeom>
                      <a:avLst/>
                      <a:gdLst>
                        <a:gd name="T0" fmla="*/ 9 w 13"/>
                        <a:gd name="T1" fmla="*/ 29 h 30"/>
                        <a:gd name="T2" fmla="*/ 6 w 13"/>
                        <a:gd name="T3" fmla="*/ 22 h 30"/>
                        <a:gd name="T4" fmla="*/ 3 w 13"/>
                        <a:gd name="T5" fmla="*/ 13 h 30"/>
                        <a:gd name="T6" fmla="*/ 0 w 13"/>
                        <a:gd name="T7" fmla="*/ 6 h 30"/>
                        <a:gd name="T8" fmla="*/ 1 w 13"/>
                        <a:gd name="T9" fmla="*/ 2 h 30"/>
                        <a:gd name="T10" fmla="*/ 7 w 13"/>
                        <a:gd name="T11" fmla="*/ 0 h 30"/>
                        <a:gd name="T12" fmla="*/ 12 w 13"/>
                        <a:gd name="T13" fmla="*/ 2 h 30"/>
                        <a:gd name="T14" fmla="*/ 11 w 13"/>
                        <a:gd name="T15" fmla="*/ 17 h 30"/>
                        <a:gd name="T16" fmla="*/ 9 w 13"/>
                        <a:gd name="T17" fmla="*/ 29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0">
                          <a:moveTo>
                            <a:pt x="9" y="29"/>
                          </a:moveTo>
                          <a:lnTo>
                            <a:pt x="6" y="22"/>
                          </a:lnTo>
                          <a:lnTo>
                            <a:pt x="3" y="13"/>
                          </a:lnTo>
                          <a:lnTo>
                            <a:pt x="0" y="6"/>
                          </a:lnTo>
                          <a:lnTo>
                            <a:pt x="1" y="2"/>
                          </a:lnTo>
                          <a:lnTo>
                            <a:pt x="7" y="0"/>
                          </a:lnTo>
                          <a:lnTo>
                            <a:pt x="12" y="2"/>
                          </a:lnTo>
                          <a:lnTo>
                            <a:pt x="11" y="17"/>
                          </a:lnTo>
                          <a:lnTo>
                            <a:pt x="9" y="29"/>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grpSp>
              <p:nvGrpSpPr>
                <p:cNvPr id="74766" name="Group 124">
                  <a:extLst>
                    <a:ext uri="{FF2B5EF4-FFF2-40B4-BE49-F238E27FC236}">
                      <a16:creationId xmlns:a16="http://schemas.microsoft.com/office/drawing/2014/main" id="{F4CEA978-CA61-4C76-AA86-A80CE9DC96FC}"/>
                    </a:ext>
                  </a:extLst>
                </p:cNvPr>
                <p:cNvGrpSpPr>
                  <a:grpSpLocks/>
                </p:cNvGrpSpPr>
                <p:nvPr/>
              </p:nvGrpSpPr>
              <p:grpSpPr bwMode="auto">
                <a:xfrm>
                  <a:off x="3969" y="2657"/>
                  <a:ext cx="41" cy="285"/>
                  <a:chOff x="3969" y="2657"/>
                  <a:chExt cx="41" cy="285"/>
                </a:xfrm>
              </p:grpSpPr>
              <p:sp>
                <p:nvSpPr>
                  <p:cNvPr id="74781" name="Freeform 125">
                    <a:extLst>
                      <a:ext uri="{FF2B5EF4-FFF2-40B4-BE49-F238E27FC236}">
                        <a16:creationId xmlns:a16="http://schemas.microsoft.com/office/drawing/2014/main" id="{76B67C40-E115-41F1-97EB-7704E1DD7DE4}"/>
                      </a:ext>
                    </a:extLst>
                  </p:cNvPr>
                  <p:cNvSpPr>
                    <a:spLocks/>
                  </p:cNvSpPr>
                  <p:nvPr/>
                </p:nvSpPr>
                <p:spPr bwMode="auto">
                  <a:xfrm>
                    <a:off x="3973" y="2902"/>
                    <a:ext cx="33" cy="40"/>
                  </a:xfrm>
                  <a:custGeom>
                    <a:avLst/>
                    <a:gdLst>
                      <a:gd name="T0" fmla="*/ 0 w 33"/>
                      <a:gd name="T1" fmla="*/ 31 h 40"/>
                      <a:gd name="T2" fmla="*/ 0 w 33"/>
                      <a:gd name="T3" fmla="*/ 32 h 40"/>
                      <a:gd name="T4" fmla="*/ 0 w 33"/>
                      <a:gd name="T5" fmla="*/ 33 h 40"/>
                      <a:gd name="T6" fmla="*/ 1 w 33"/>
                      <a:gd name="T7" fmla="*/ 35 h 40"/>
                      <a:gd name="T8" fmla="*/ 2 w 33"/>
                      <a:gd name="T9" fmla="*/ 36 h 40"/>
                      <a:gd name="T10" fmla="*/ 3 w 33"/>
                      <a:gd name="T11" fmla="*/ 38 h 40"/>
                      <a:gd name="T12" fmla="*/ 5 w 33"/>
                      <a:gd name="T13" fmla="*/ 38 h 40"/>
                      <a:gd name="T14" fmla="*/ 7 w 33"/>
                      <a:gd name="T15" fmla="*/ 39 h 40"/>
                      <a:gd name="T16" fmla="*/ 10 w 33"/>
                      <a:gd name="T17" fmla="*/ 39 h 40"/>
                      <a:gd name="T18" fmla="*/ 13 w 33"/>
                      <a:gd name="T19" fmla="*/ 39 h 40"/>
                      <a:gd name="T20" fmla="*/ 15 w 33"/>
                      <a:gd name="T21" fmla="*/ 38 h 40"/>
                      <a:gd name="T22" fmla="*/ 16 w 33"/>
                      <a:gd name="T23" fmla="*/ 36 h 40"/>
                      <a:gd name="T24" fmla="*/ 18 w 33"/>
                      <a:gd name="T25" fmla="*/ 35 h 40"/>
                      <a:gd name="T26" fmla="*/ 20 w 33"/>
                      <a:gd name="T27" fmla="*/ 32 h 40"/>
                      <a:gd name="T28" fmla="*/ 22 w 33"/>
                      <a:gd name="T29" fmla="*/ 30 h 40"/>
                      <a:gd name="T30" fmla="*/ 24 w 33"/>
                      <a:gd name="T31" fmla="*/ 26 h 40"/>
                      <a:gd name="T32" fmla="*/ 26 w 33"/>
                      <a:gd name="T33" fmla="*/ 23 h 40"/>
                      <a:gd name="T34" fmla="*/ 28 w 33"/>
                      <a:gd name="T35" fmla="*/ 19 h 40"/>
                      <a:gd name="T36" fmla="*/ 29 w 33"/>
                      <a:gd name="T37" fmla="*/ 15 h 40"/>
                      <a:gd name="T38" fmla="*/ 31 w 33"/>
                      <a:gd name="T39" fmla="*/ 12 h 40"/>
                      <a:gd name="T40" fmla="*/ 31 w 33"/>
                      <a:gd name="T41" fmla="*/ 8 h 40"/>
                      <a:gd name="T42" fmla="*/ 32 w 33"/>
                      <a:gd name="T43" fmla="*/ 4 h 40"/>
                      <a:gd name="T44" fmla="*/ 32 w 33"/>
                      <a:gd name="T45" fmla="*/ 0 h 40"/>
                      <a:gd name="T46" fmla="*/ 20 w 33"/>
                      <a:gd name="T47" fmla="*/ 24 h 40"/>
                      <a:gd name="T48" fmla="*/ 9 w 33"/>
                      <a:gd name="T49" fmla="*/ 29 h 40"/>
                      <a:gd name="T50" fmla="*/ 0 w 33"/>
                      <a:gd name="T51" fmla="*/ 31 h 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3" h="40">
                        <a:moveTo>
                          <a:pt x="0" y="31"/>
                        </a:moveTo>
                        <a:lnTo>
                          <a:pt x="0" y="32"/>
                        </a:lnTo>
                        <a:lnTo>
                          <a:pt x="0" y="33"/>
                        </a:lnTo>
                        <a:lnTo>
                          <a:pt x="1" y="35"/>
                        </a:lnTo>
                        <a:lnTo>
                          <a:pt x="2" y="36"/>
                        </a:lnTo>
                        <a:lnTo>
                          <a:pt x="3" y="38"/>
                        </a:lnTo>
                        <a:lnTo>
                          <a:pt x="5" y="38"/>
                        </a:lnTo>
                        <a:lnTo>
                          <a:pt x="7" y="39"/>
                        </a:lnTo>
                        <a:lnTo>
                          <a:pt x="10" y="39"/>
                        </a:lnTo>
                        <a:lnTo>
                          <a:pt x="13" y="39"/>
                        </a:lnTo>
                        <a:lnTo>
                          <a:pt x="15" y="38"/>
                        </a:lnTo>
                        <a:lnTo>
                          <a:pt x="16" y="36"/>
                        </a:lnTo>
                        <a:lnTo>
                          <a:pt x="18" y="35"/>
                        </a:lnTo>
                        <a:lnTo>
                          <a:pt x="20" y="32"/>
                        </a:lnTo>
                        <a:lnTo>
                          <a:pt x="22" y="30"/>
                        </a:lnTo>
                        <a:lnTo>
                          <a:pt x="24" y="26"/>
                        </a:lnTo>
                        <a:lnTo>
                          <a:pt x="26" y="23"/>
                        </a:lnTo>
                        <a:lnTo>
                          <a:pt x="28" y="19"/>
                        </a:lnTo>
                        <a:lnTo>
                          <a:pt x="29" y="15"/>
                        </a:lnTo>
                        <a:lnTo>
                          <a:pt x="31" y="12"/>
                        </a:lnTo>
                        <a:lnTo>
                          <a:pt x="31" y="8"/>
                        </a:lnTo>
                        <a:lnTo>
                          <a:pt x="32" y="4"/>
                        </a:lnTo>
                        <a:lnTo>
                          <a:pt x="32" y="0"/>
                        </a:lnTo>
                        <a:lnTo>
                          <a:pt x="20" y="24"/>
                        </a:lnTo>
                        <a:lnTo>
                          <a:pt x="9" y="29"/>
                        </a:lnTo>
                        <a:lnTo>
                          <a:pt x="0" y="31"/>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82" name="Freeform 126">
                    <a:extLst>
                      <a:ext uri="{FF2B5EF4-FFF2-40B4-BE49-F238E27FC236}">
                        <a16:creationId xmlns:a16="http://schemas.microsoft.com/office/drawing/2014/main" id="{43C29213-A00F-48C5-859A-8ED02C9A56FF}"/>
                      </a:ext>
                    </a:extLst>
                  </p:cNvPr>
                  <p:cNvSpPr>
                    <a:spLocks/>
                  </p:cNvSpPr>
                  <p:nvPr/>
                </p:nvSpPr>
                <p:spPr bwMode="auto">
                  <a:xfrm>
                    <a:off x="3973" y="2878"/>
                    <a:ext cx="36" cy="60"/>
                  </a:xfrm>
                  <a:custGeom>
                    <a:avLst/>
                    <a:gdLst>
                      <a:gd name="T0" fmla="*/ 0 w 36"/>
                      <a:gd name="T1" fmla="*/ 56 h 60"/>
                      <a:gd name="T2" fmla="*/ 1 w 36"/>
                      <a:gd name="T3" fmla="*/ 57 h 60"/>
                      <a:gd name="T4" fmla="*/ 3 w 36"/>
                      <a:gd name="T5" fmla="*/ 58 h 60"/>
                      <a:gd name="T6" fmla="*/ 5 w 36"/>
                      <a:gd name="T7" fmla="*/ 59 h 60"/>
                      <a:gd name="T8" fmla="*/ 7 w 36"/>
                      <a:gd name="T9" fmla="*/ 59 h 60"/>
                      <a:gd name="T10" fmla="*/ 10 w 36"/>
                      <a:gd name="T11" fmla="*/ 59 h 60"/>
                      <a:gd name="T12" fmla="*/ 13 w 36"/>
                      <a:gd name="T13" fmla="*/ 58 h 60"/>
                      <a:gd name="T14" fmla="*/ 15 w 36"/>
                      <a:gd name="T15" fmla="*/ 56 h 60"/>
                      <a:gd name="T16" fmla="*/ 17 w 36"/>
                      <a:gd name="T17" fmla="*/ 55 h 60"/>
                      <a:gd name="T18" fmla="*/ 20 w 36"/>
                      <a:gd name="T19" fmla="*/ 52 h 60"/>
                      <a:gd name="T20" fmla="*/ 22 w 36"/>
                      <a:gd name="T21" fmla="*/ 50 h 60"/>
                      <a:gd name="T22" fmla="*/ 24 w 36"/>
                      <a:gd name="T23" fmla="*/ 47 h 60"/>
                      <a:gd name="T24" fmla="*/ 26 w 36"/>
                      <a:gd name="T25" fmla="*/ 43 h 60"/>
                      <a:gd name="T26" fmla="*/ 28 w 36"/>
                      <a:gd name="T27" fmla="*/ 39 h 60"/>
                      <a:gd name="T28" fmla="*/ 29 w 36"/>
                      <a:gd name="T29" fmla="*/ 35 h 60"/>
                      <a:gd name="T30" fmla="*/ 31 w 36"/>
                      <a:gd name="T31" fmla="*/ 31 h 60"/>
                      <a:gd name="T32" fmla="*/ 32 w 36"/>
                      <a:gd name="T33" fmla="*/ 27 h 60"/>
                      <a:gd name="T34" fmla="*/ 32 w 36"/>
                      <a:gd name="T35" fmla="*/ 23 h 60"/>
                      <a:gd name="T36" fmla="*/ 33 w 36"/>
                      <a:gd name="T37" fmla="*/ 17 h 60"/>
                      <a:gd name="T38" fmla="*/ 34 w 36"/>
                      <a:gd name="T39" fmla="*/ 13 h 60"/>
                      <a:gd name="T40" fmla="*/ 34 w 36"/>
                      <a:gd name="T41" fmla="*/ 9 h 60"/>
                      <a:gd name="T42" fmla="*/ 35 w 36"/>
                      <a:gd name="T43" fmla="*/ 0 h 60"/>
                      <a:gd name="T44" fmla="*/ 29 w 36"/>
                      <a:gd name="T45" fmla="*/ 13 h 60"/>
                      <a:gd name="T46" fmla="*/ 18 w 36"/>
                      <a:gd name="T47" fmla="*/ 31 h 60"/>
                      <a:gd name="T48" fmla="*/ 5 w 36"/>
                      <a:gd name="T49" fmla="*/ 40 h 60"/>
                      <a:gd name="T50" fmla="*/ 1 w 36"/>
                      <a:gd name="T51" fmla="*/ 47 h 60"/>
                      <a:gd name="T52" fmla="*/ 0 w 36"/>
                      <a:gd name="T53" fmla="*/ 52 h 60"/>
                      <a:gd name="T54" fmla="*/ 0 w 36"/>
                      <a:gd name="T55" fmla="*/ 56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6" h="60">
                        <a:moveTo>
                          <a:pt x="0" y="56"/>
                        </a:moveTo>
                        <a:lnTo>
                          <a:pt x="1" y="57"/>
                        </a:lnTo>
                        <a:lnTo>
                          <a:pt x="3" y="58"/>
                        </a:lnTo>
                        <a:lnTo>
                          <a:pt x="5" y="59"/>
                        </a:lnTo>
                        <a:lnTo>
                          <a:pt x="7" y="59"/>
                        </a:lnTo>
                        <a:lnTo>
                          <a:pt x="10" y="59"/>
                        </a:lnTo>
                        <a:lnTo>
                          <a:pt x="13" y="58"/>
                        </a:lnTo>
                        <a:lnTo>
                          <a:pt x="15" y="56"/>
                        </a:lnTo>
                        <a:lnTo>
                          <a:pt x="17" y="55"/>
                        </a:lnTo>
                        <a:lnTo>
                          <a:pt x="20" y="52"/>
                        </a:lnTo>
                        <a:lnTo>
                          <a:pt x="22" y="50"/>
                        </a:lnTo>
                        <a:lnTo>
                          <a:pt x="24" y="47"/>
                        </a:lnTo>
                        <a:lnTo>
                          <a:pt x="26" y="43"/>
                        </a:lnTo>
                        <a:lnTo>
                          <a:pt x="28" y="39"/>
                        </a:lnTo>
                        <a:lnTo>
                          <a:pt x="29" y="35"/>
                        </a:lnTo>
                        <a:lnTo>
                          <a:pt x="31" y="31"/>
                        </a:lnTo>
                        <a:lnTo>
                          <a:pt x="32" y="27"/>
                        </a:lnTo>
                        <a:lnTo>
                          <a:pt x="32" y="23"/>
                        </a:lnTo>
                        <a:lnTo>
                          <a:pt x="33" y="17"/>
                        </a:lnTo>
                        <a:lnTo>
                          <a:pt x="34" y="13"/>
                        </a:lnTo>
                        <a:lnTo>
                          <a:pt x="34" y="9"/>
                        </a:lnTo>
                        <a:lnTo>
                          <a:pt x="35" y="0"/>
                        </a:lnTo>
                        <a:lnTo>
                          <a:pt x="29" y="13"/>
                        </a:lnTo>
                        <a:lnTo>
                          <a:pt x="18" y="31"/>
                        </a:lnTo>
                        <a:lnTo>
                          <a:pt x="5" y="40"/>
                        </a:lnTo>
                        <a:lnTo>
                          <a:pt x="1" y="47"/>
                        </a:lnTo>
                        <a:lnTo>
                          <a:pt x="0" y="52"/>
                        </a:lnTo>
                        <a:lnTo>
                          <a:pt x="0" y="56"/>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83" name="Freeform 127">
                    <a:extLst>
                      <a:ext uri="{FF2B5EF4-FFF2-40B4-BE49-F238E27FC236}">
                        <a16:creationId xmlns:a16="http://schemas.microsoft.com/office/drawing/2014/main" id="{DB10ECA4-CC17-4BCA-907C-E2707B13D563}"/>
                      </a:ext>
                    </a:extLst>
                  </p:cNvPr>
                  <p:cNvSpPr>
                    <a:spLocks/>
                  </p:cNvSpPr>
                  <p:nvPr/>
                </p:nvSpPr>
                <p:spPr bwMode="auto">
                  <a:xfrm>
                    <a:off x="3974" y="2849"/>
                    <a:ext cx="36" cy="76"/>
                  </a:xfrm>
                  <a:custGeom>
                    <a:avLst/>
                    <a:gdLst>
                      <a:gd name="T0" fmla="*/ 0 w 36"/>
                      <a:gd name="T1" fmla="*/ 74 h 76"/>
                      <a:gd name="T2" fmla="*/ 2 w 36"/>
                      <a:gd name="T3" fmla="*/ 75 h 76"/>
                      <a:gd name="T4" fmla="*/ 4 w 36"/>
                      <a:gd name="T5" fmla="*/ 75 h 76"/>
                      <a:gd name="T6" fmla="*/ 6 w 36"/>
                      <a:gd name="T7" fmla="*/ 74 h 76"/>
                      <a:gd name="T8" fmla="*/ 8 w 36"/>
                      <a:gd name="T9" fmla="*/ 74 h 76"/>
                      <a:gd name="T10" fmla="*/ 11 w 36"/>
                      <a:gd name="T11" fmla="*/ 72 h 76"/>
                      <a:gd name="T12" fmla="*/ 14 w 36"/>
                      <a:gd name="T13" fmla="*/ 70 h 76"/>
                      <a:gd name="T14" fmla="*/ 17 w 36"/>
                      <a:gd name="T15" fmla="*/ 68 h 76"/>
                      <a:gd name="T16" fmla="*/ 19 w 36"/>
                      <a:gd name="T17" fmla="*/ 65 h 76"/>
                      <a:gd name="T18" fmla="*/ 21 w 36"/>
                      <a:gd name="T19" fmla="*/ 62 h 76"/>
                      <a:gd name="T20" fmla="*/ 24 w 36"/>
                      <a:gd name="T21" fmla="*/ 58 h 76"/>
                      <a:gd name="T22" fmla="*/ 26 w 36"/>
                      <a:gd name="T23" fmla="*/ 55 h 76"/>
                      <a:gd name="T24" fmla="*/ 27 w 36"/>
                      <a:gd name="T25" fmla="*/ 51 h 76"/>
                      <a:gd name="T26" fmla="*/ 29 w 36"/>
                      <a:gd name="T27" fmla="*/ 47 h 76"/>
                      <a:gd name="T28" fmla="*/ 31 w 36"/>
                      <a:gd name="T29" fmla="*/ 42 h 76"/>
                      <a:gd name="T30" fmla="*/ 32 w 36"/>
                      <a:gd name="T31" fmla="*/ 37 h 76"/>
                      <a:gd name="T32" fmla="*/ 33 w 36"/>
                      <a:gd name="T33" fmla="*/ 34 h 76"/>
                      <a:gd name="T34" fmla="*/ 34 w 36"/>
                      <a:gd name="T35" fmla="*/ 29 h 76"/>
                      <a:gd name="T36" fmla="*/ 35 w 36"/>
                      <a:gd name="T37" fmla="*/ 22 h 76"/>
                      <a:gd name="T38" fmla="*/ 35 w 36"/>
                      <a:gd name="T39" fmla="*/ 14 h 76"/>
                      <a:gd name="T40" fmla="*/ 35 w 36"/>
                      <a:gd name="T41" fmla="*/ 7 h 76"/>
                      <a:gd name="T42" fmla="*/ 34 w 36"/>
                      <a:gd name="T43" fmla="*/ 0 h 76"/>
                      <a:gd name="T44" fmla="*/ 26 w 36"/>
                      <a:gd name="T45" fmla="*/ 24 h 76"/>
                      <a:gd name="T46" fmla="*/ 18 w 36"/>
                      <a:gd name="T47" fmla="*/ 37 h 76"/>
                      <a:gd name="T48" fmla="*/ 5 w 36"/>
                      <a:gd name="T49" fmla="*/ 50 h 76"/>
                      <a:gd name="T50" fmla="*/ 1 w 36"/>
                      <a:gd name="T51" fmla="*/ 58 h 76"/>
                      <a:gd name="T52" fmla="*/ 1 w 36"/>
                      <a:gd name="T53" fmla="*/ 64 h 76"/>
                      <a:gd name="T54" fmla="*/ 0 w 36"/>
                      <a:gd name="T55" fmla="*/ 68 h 76"/>
                      <a:gd name="T56" fmla="*/ 0 w 36"/>
                      <a:gd name="T57" fmla="*/ 72 h 76"/>
                      <a:gd name="T58" fmla="*/ 0 w 36"/>
                      <a:gd name="T59" fmla="*/ 74 h 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6" h="76">
                        <a:moveTo>
                          <a:pt x="0" y="74"/>
                        </a:moveTo>
                        <a:lnTo>
                          <a:pt x="2" y="75"/>
                        </a:lnTo>
                        <a:lnTo>
                          <a:pt x="4" y="75"/>
                        </a:lnTo>
                        <a:lnTo>
                          <a:pt x="6" y="74"/>
                        </a:lnTo>
                        <a:lnTo>
                          <a:pt x="8" y="74"/>
                        </a:lnTo>
                        <a:lnTo>
                          <a:pt x="11" y="72"/>
                        </a:lnTo>
                        <a:lnTo>
                          <a:pt x="14" y="70"/>
                        </a:lnTo>
                        <a:lnTo>
                          <a:pt x="17" y="68"/>
                        </a:lnTo>
                        <a:lnTo>
                          <a:pt x="19" y="65"/>
                        </a:lnTo>
                        <a:lnTo>
                          <a:pt x="21" y="62"/>
                        </a:lnTo>
                        <a:lnTo>
                          <a:pt x="24" y="58"/>
                        </a:lnTo>
                        <a:lnTo>
                          <a:pt x="26" y="55"/>
                        </a:lnTo>
                        <a:lnTo>
                          <a:pt x="27" y="51"/>
                        </a:lnTo>
                        <a:lnTo>
                          <a:pt x="29" y="47"/>
                        </a:lnTo>
                        <a:lnTo>
                          <a:pt x="31" y="42"/>
                        </a:lnTo>
                        <a:lnTo>
                          <a:pt x="32" y="37"/>
                        </a:lnTo>
                        <a:lnTo>
                          <a:pt x="33" y="34"/>
                        </a:lnTo>
                        <a:lnTo>
                          <a:pt x="34" y="29"/>
                        </a:lnTo>
                        <a:lnTo>
                          <a:pt x="35" y="22"/>
                        </a:lnTo>
                        <a:lnTo>
                          <a:pt x="35" y="14"/>
                        </a:lnTo>
                        <a:lnTo>
                          <a:pt x="35" y="7"/>
                        </a:lnTo>
                        <a:lnTo>
                          <a:pt x="34" y="0"/>
                        </a:lnTo>
                        <a:lnTo>
                          <a:pt x="26" y="24"/>
                        </a:lnTo>
                        <a:lnTo>
                          <a:pt x="18" y="37"/>
                        </a:lnTo>
                        <a:lnTo>
                          <a:pt x="5" y="50"/>
                        </a:lnTo>
                        <a:lnTo>
                          <a:pt x="1" y="58"/>
                        </a:lnTo>
                        <a:lnTo>
                          <a:pt x="1" y="64"/>
                        </a:lnTo>
                        <a:lnTo>
                          <a:pt x="0" y="68"/>
                        </a:lnTo>
                        <a:lnTo>
                          <a:pt x="0" y="72"/>
                        </a:lnTo>
                        <a:lnTo>
                          <a:pt x="0" y="74"/>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84" name="Freeform 128">
                    <a:extLst>
                      <a:ext uri="{FF2B5EF4-FFF2-40B4-BE49-F238E27FC236}">
                        <a16:creationId xmlns:a16="http://schemas.microsoft.com/office/drawing/2014/main" id="{DF5A7203-9DDD-4C5C-8D2A-099C06B6F3BF}"/>
                      </a:ext>
                    </a:extLst>
                  </p:cNvPr>
                  <p:cNvSpPr>
                    <a:spLocks/>
                  </p:cNvSpPr>
                  <p:nvPr/>
                </p:nvSpPr>
                <p:spPr bwMode="auto">
                  <a:xfrm>
                    <a:off x="3975" y="2820"/>
                    <a:ext cx="34" cy="89"/>
                  </a:xfrm>
                  <a:custGeom>
                    <a:avLst/>
                    <a:gdLst>
                      <a:gd name="T0" fmla="*/ 0 w 34"/>
                      <a:gd name="T1" fmla="*/ 88 h 89"/>
                      <a:gd name="T2" fmla="*/ 2 w 34"/>
                      <a:gd name="T3" fmla="*/ 87 h 89"/>
                      <a:gd name="T4" fmla="*/ 5 w 34"/>
                      <a:gd name="T5" fmla="*/ 85 h 89"/>
                      <a:gd name="T6" fmla="*/ 7 w 34"/>
                      <a:gd name="T7" fmla="*/ 83 h 89"/>
                      <a:gd name="T8" fmla="*/ 10 w 34"/>
                      <a:gd name="T9" fmla="*/ 81 h 89"/>
                      <a:gd name="T10" fmla="*/ 13 w 34"/>
                      <a:gd name="T11" fmla="*/ 78 h 89"/>
                      <a:gd name="T12" fmla="*/ 15 w 34"/>
                      <a:gd name="T13" fmla="*/ 74 h 89"/>
                      <a:gd name="T14" fmla="*/ 17 w 34"/>
                      <a:gd name="T15" fmla="*/ 70 h 89"/>
                      <a:gd name="T16" fmla="*/ 20 w 34"/>
                      <a:gd name="T17" fmla="*/ 66 h 89"/>
                      <a:gd name="T18" fmla="*/ 23 w 34"/>
                      <a:gd name="T19" fmla="*/ 61 h 89"/>
                      <a:gd name="T20" fmla="*/ 25 w 34"/>
                      <a:gd name="T21" fmla="*/ 55 h 89"/>
                      <a:gd name="T22" fmla="*/ 27 w 34"/>
                      <a:gd name="T23" fmla="*/ 50 h 89"/>
                      <a:gd name="T24" fmla="*/ 29 w 34"/>
                      <a:gd name="T25" fmla="*/ 46 h 89"/>
                      <a:gd name="T26" fmla="*/ 30 w 34"/>
                      <a:gd name="T27" fmla="*/ 40 h 89"/>
                      <a:gd name="T28" fmla="*/ 32 w 34"/>
                      <a:gd name="T29" fmla="*/ 34 h 89"/>
                      <a:gd name="T30" fmla="*/ 33 w 34"/>
                      <a:gd name="T31" fmla="*/ 27 h 89"/>
                      <a:gd name="T32" fmla="*/ 33 w 34"/>
                      <a:gd name="T33" fmla="*/ 21 h 89"/>
                      <a:gd name="T34" fmla="*/ 32 w 34"/>
                      <a:gd name="T35" fmla="*/ 8 h 89"/>
                      <a:gd name="T36" fmla="*/ 31 w 34"/>
                      <a:gd name="T37" fmla="*/ 0 h 89"/>
                      <a:gd name="T38" fmla="*/ 27 w 34"/>
                      <a:gd name="T39" fmla="*/ 8 h 89"/>
                      <a:gd name="T40" fmla="*/ 20 w 34"/>
                      <a:gd name="T41" fmla="*/ 27 h 89"/>
                      <a:gd name="T42" fmla="*/ 12 w 34"/>
                      <a:gd name="T43" fmla="*/ 45 h 89"/>
                      <a:gd name="T44" fmla="*/ 0 w 34"/>
                      <a:gd name="T45" fmla="*/ 64 h 89"/>
                      <a:gd name="T46" fmla="*/ 0 w 34"/>
                      <a:gd name="T47" fmla="*/ 88 h 8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4" h="89">
                        <a:moveTo>
                          <a:pt x="0" y="88"/>
                        </a:moveTo>
                        <a:lnTo>
                          <a:pt x="2" y="87"/>
                        </a:lnTo>
                        <a:lnTo>
                          <a:pt x="5" y="85"/>
                        </a:lnTo>
                        <a:lnTo>
                          <a:pt x="7" y="83"/>
                        </a:lnTo>
                        <a:lnTo>
                          <a:pt x="10" y="81"/>
                        </a:lnTo>
                        <a:lnTo>
                          <a:pt x="13" y="78"/>
                        </a:lnTo>
                        <a:lnTo>
                          <a:pt x="15" y="74"/>
                        </a:lnTo>
                        <a:lnTo>
                          <a:pt x="17" y="70"/>
                        </a:lnTo>
                        <a:lnTo>
                          <a:pt x="20" y="66"/>
                        </a:lnTo>
                        <a:lnTo>
                          <a:pt x="23" y="61"/>
                        </a:lnTo>
                        <a:lnTo>
                          <a:pt x="25" y="55"/>
                        </a:lnTo>
                        <a:lnTo>
                          <a:pt x="27" y="50"/>
                        </a:lnTo>
                        <a:lnTo>
                          <a:pt x="29" y="46"/>
                        </a:lnTo>
                        <a:lnTo>
                          <a:pt x="30" y="40"/>
                        </a:lnTo>
                        <a:lnTo>
                          <a:pt x="32" y="34"/>
                        </a:lnTo>
                        <a:lnTo>
                          <a:pt x="33" y="27"/>
                        </a:lnTo>
                        <a:lnTo>
                          <a:pt x="33" y="21"/>
                        </a:lnTo>
                        <a:lnTo>
                          <a:pt x="32" y="8"/>
                        </a:lnTo>
                        <a:lnTo>
                          <a:pt x="31" y="0"/>
                        </a:lnTo>
                        <a:lnTo>
                          <a:pt x="27" y="8"/>
                        </a:lnTo>
                        <a:lnTo>
                          <a:pt x="20" y="27"/>
                        </a:lnTo>
                        <a:lnTo>
                          <a:pt x="12" y="45"/>
                        </a:lnTo>
                        <a:lnTo>
                          <a:pt x="0" y="64"/>
                        </a:lnTo>
                        <a:lnTo>
                          <a:pt x="0" y="88"/>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85" name="Freeform 129">
                    <a:extLst>
                      <a:ext uri="{FF2B5EF4-FFF2-40B4-BE49-F238E27FC236}">
                        <a16:creationId xmlns:a16="http://schemas.microsoft.com/office/drawing/2014/main" id="{9FC5BD14-13DF-45AC-AD03-B5B00892E201}"/>
                      </a:ext>
                    </a:extLst>
                  </p:cNvPr>
                  <p:cNvSpPr>
                    <a:spLocks/>
                  </p:cNvSpPr>
                  <p:nvPr/>
                </p:nvSpPr>
                <p:spPr bwMode="auto">
                  <a:xfrm>
                    <a:off x="3975" y="2788"/>
                    <a:ext cx="32" cy="96"/>
                  </a:xfrm>
                  <a:custGeom>
                    <a:avLst/>
                    <a:gdLst>
                      <a:gd name="T0" fmla="*/ 0 w 32"/>
                      <a:gd name="T1" fmla="*/ 95 h 96"/>
                      <a:gd name="T2" fmla="*/ 2 w 32"/>
                      <a:gd name="T3" fmla="*/ 92 h 96"/>
                      <a:gd name="T4" fmla="*/ 5 w 32"/>
                      <a:gd name="T5" fmla="*/ 89 h 96"/>
                      <a:gd name="T6" fmla="*/ 8 w 32"/>
                      <a:gd name="T7" fmla="*/ 84 h 96"/>
                      <a:gd name="T8" fmla="*/ 10 w 32"/>
                      <a:gd name="T9" fmla="*/ 80 h 96"/>
                      <a:gd name="T10" fmla="*/ 13 w 32"/>
                      <a:gd name="T11" fmla="*/ 76 h 96"/>
                      <a:gd name="T12" fmla="*/ 16 w 32"/>
                      <a:gd name="T13" fmla="*/ 71 h 96"/>
                      <a:gd name="T14" fmla="*/ 18 w 32"/>
                      <a:gd name="T15" fmla="*/ 66 h 96"/>
                      <a:gd name="T16" fmla="*/ 21 w 32"/>
                      <a:gd name="T17" fmla="*/ 61 h 96"/>
                      <a:gd name="T18" fmla="*/ 23 w 32"/>
                      <a:gd name="T19" fmla="*/ 56 h 96"/>
                      <a:gd name="T20" fmla="*/ 25 w 32"/>
                      <a:gd name="T21" fmla="*/ 50 h 96"/>
                      <a:gd name="T22" fmla="*/ 27 w 32"/>
                      <a:gd name="T23" fmla="*/ 44 h 96"/>
                      <a:gd name="T24" fmla="*/ 30 w 32"/>
                      <a:gd name="T25" fmla="*/ 36 h 96"/>
                      <a:gd name="T26" fmla="*/ 31 w 32"/>
                      <a:gd name="T27" fmla="*/ 30 h 96"/>
                      <a:gd name="T28" fmla="*/ 31 w 32"/>
                      <a:gd name="T29" fmla="*/ 22 h 96"/>
                      <a:gd name="T30" fmla="*/ 30 w 32"/>
                      <a:gd name="T31" fmla="*/ 14 h 96"/>
                      <a:gd name="T32" fmla="*/ 29 w 32"/>
                      <a:gd name="T33" fmla="*/ 7 h 96"/>
                      <a:gd name="T34" fmla="*/ 28 w 32"/>
                      <a:gd name="T35" fmla="*/ 0 h 96"/>
                      <a:gd name="T36" fmla="*/ 25 w 32"/>
                      <a:gd name="T37" fmla="*/ 4 h 96"/>
                      <a:gd name="T38" fmla="*/ 16 w 32"/>
                      <a:gd name="T39" fmla="*/ 27 h 96"/>
                      <a:gd name="T40" fmla="*/ 4 w 32"/>
                      <a:gd name="T41" fmla="*/ 54 h 96"/>
                      <a:gd name="T42" fmla="*/ 0 w 32"/>
                      <a:gd name="T43" fmla="*/ 62 h 96"/>
                      <a:gd name="T44" fmla="*/ 0 w 32"/>
                      <a:gd name="T45" fmla="*/ 95 h 9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 h="96">
                        <a:moveTo>
                          <a:pt x="0" y="95"/>
                        </a:moveTo>
                        <a:lnTo>
                          <a:pt x="2" y="92"/>
                        </a:lnTo>
                        <a:lnTo>
                          <a:pt x="5" y="89"/>
                        </a:lnTo>
                        <a:lnTo>
                          <a:pt x="8" y="84"/>
                        </a:lnTo>
                        <a:lnTo>
                          <a:pt x="10" y="80"/>
                        </a:lnTo>
                        <a:lnTo>
                          <a:pt x="13" y="76"/>
                        </a:lnTo>
                        <a:lnTo>
                          <a:pt x="16" y="71"/>
                        </a:lnTo>
                        <a:lnTo>
                          <a:pt x="18" y="66"/>
                        </a:lnTo>
                        <a:lnTo>
                          <a:pt x="21" y="61"/>
                        </a:lnTo>
                        <a:lnTo>
                          <a:pt x="23" y="56"/>
                        </a:lnTo>
                        <a:lnTo>
                          <a:pt x="25" y="50"/>
                        </a:lnTo>
                        <a:lnTo>
                          <a:pt x="27" y="44"/>
                        </a:lnTo>
                        <a:lnTo>
                          <a:pt x="30" y="36"/>
                        </a:lnTo>
                        <a:lnTo>
                          <a:pt x="31" y="30"/>
                        </a:lnTo>
                        <a:lnTo>
                          <a:pt x="31" y="22"/>
                        </a:lnTo>
                        <a:lnTo>
                          <a:pt x="30" y="14"/>
                        </a:lnTo>
                        <a:lnTo>
                          <a:pt x="29" y="7"/>
                        </a:lnTo>
                        <a:lnTo>
                          <a:pt x="28" y="0"/>
                        </a:lnTo>
                        <a:lnTo>
                          <a:pt x="25" y="4"/>
                        </a:lnTo>
                        <a:lnTo>
                          <a:pt x="16" y="27"/>
                        </a:lnTo>
                        <a:lnTo>
                          <a:pt x="4" y="54"/>
                        </a:lnTo>
                        <a:lnTo>
                          <a:pt x="0" y="62"/>
                        </a:lnTo>
                        <a:lnTo>
                          <a:pt x="0" y="95"/>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86" name="Freeform 130">
                    <a:extLst>
                      <a:ext uri="{FF2B5EF4-FFF2-40B4-BE49-F238E27FC236}">
                        <a16:creationId xmlns:a16="http://schemas.microsoft.com/office/drawing/2014/main" id="{A11B6CDF-0A17-4B99-9C99-DA45100A5CD2}"/>
                      </a:ext>
                    </a:extLst>
                  </p:cNvPr>
                  <p:cNvSpPr>
                    <a:spLocks/>
                  </p:cNvSpPr>
                  <p:nvPr/>
                </p:nvSpPr>
                <p:spPr bwMode="auto">
                  <a:xfrm>
                    <a:off x="3974" y="2762"/>
                    <a:ext cx="29" cy="90"/>
                  </a:xfrm>
                  <a:custGeom>
                    <a:avLst/>
                    <a:gdLst>
                      <a:gd name="T0" fmla="*/ 0 w 29"/>
                      <a:gd name="T1" fmla="*/ 89 h 90"/>
                      <a:gd name="T2" fmla="*/ 4 w 29"/>
                      <a:gd name="T3" fmla="*/ 82 h 90"/>
                      <a:gd name="T4" fmla="*/ 8 w 29"/>
                      <a:gd name="T5" fmla="*/ 76 h 90"/>
                      <a:gd name="T6" fmla="*/ 11 w 29"/>
                      <a:gd name="T7" fmla="*/ 70 h 90"/>
                      <a:gd name="T8" fmla="*/ 14 w 29"/>
                      <a:gd name="T9" fmla="*/ 62 h 90"/>
                      <a:gd name="T10" fmla="*/ 17 w 29"/>
                      <a:gd name="T11" fmla="*/ 55 h 90"/>
                      <a:gd name="T12" fmla="*/ 20 w 29"/>
                      <a:gd name="T13" fmla="*/ 47 h 90"/>
                      <a:gd name="T14" fmla="*/ 23 w 29"/>
                      <a:gd name="T15" fmla="*/ 40 h 90"/>
                      <a:gd name="T16" fmla="*/ 26 w 29"/>
                      <a:gd name="T17" fmla="*/ 31 h 90"/>
                      <a:gd name="T18" fmla="*/ 28 w 29"/>
                      <a:gd name="T19" fmla="*/ 25 h 90"/>
                      <a:gd name="T20" fmla="*/ 27 w 29"/>
                      <a:gd name="T21" fmla="*/ 18 h 90"/>
                      <a:gd name="T22" fmla="*/ 25 w 29"/>
                      <a:gd name="T23" fmla="*/ 7 h 90"/>
                      <a:gd name="T24" fmla="*/ 24 w 29"/>
                      <a:gd name="T25" fmla="*/ 0 h 90"/>
                      <a:gd name="T26" fmla="*/ 0 w 29"/>
                      <a:gd name="T27" fmla="*/ 47 h 90"/>
                      <a:gd name="T28" fmla="*/ 0 w 29"/>
                      <a:gd name="T29" fmla="*/ 54 h 90"/>
                      <a:gd name="T30" fmla="*/ 0 w 29"/>
                      <a:gd name="T31" fmla="*/ 89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 h="90">
                        <a:moveTo>
                          <a:pt x="0" y="89"/>
                        </a:moveTo>
                        <a:lnTo>
                          <a:pt x="4" y="82"/>
                        </a:lnTo>
                        <a:lnTo>
                          <a:pt x="8" y="76"/>
                        </a:lnTo>
                        <a:lnTo>
                          <a:pt x="11" y="70"/>
                        </a:lnTo>
                        <a:lnTo>
                          <a:pt x="14" y="62"/>
                        </a:lnTo>
                        <a:lnTo>
                          <a:pt x="17" y="55"/>
                        </a:lnTo>
                        <a:lnTo>
                          <a:pt x="20" y="47"/>
                        </a:lnTo>
                        <a:lnTo>
                          <a:pt x="23" y="40"/>
                        </a:lnTo>
                        <a:lnTo>
                          <a:pt x="26" y="31"/>
                        </a:lnTo>
                        <a:lnTo>
                          <a:pt x="28" y="25"/>
                        </a:lnTo>
                        <a:lnTo>
                          <a:pt x="27" y="18"/>
                        </a:lnTo>
                        <a:lnTo>
                          <a:pt x="25" y="7"/>
                        </a:lnTo>
                        <a:lnTo>
                          <a:pt x="24" y="0"/>
                        </a:lnTo>
                        <a:lnTo>
                          <a:pt x="0" y="47"/>
                        </a:lnTo>
                        <a:lnTo>
                          <a:pt x="0" y="54"/>
                        </a:lnTo>
                        <a:lnTo>
                          <a:pt x="0" y="89"/>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87" name="Freeform 131">
                    <a:extLst>
                      <a:ext uri="{FF2B5EF4-FFF2-40B4-BE49-F238E27FC236}">
                        <a16:creationId xmlns:a16="http://schemas.microsoft.com/office/drawing/2014/main" id="{9A0FF65C-33C2-40DF-AFE3-D11A8DCBFFCB}"/>
                      </a:ext>
                    </a:extLst>
                  </p:cNvPr>
                  <p:cNvSpPr>
                    <a:spLocks/>
                  </p:cNvSpPr>
                  <p:nvPr/>
                </p:nvSpPr>
                <p:spPr bwMode="auto">
                  <a:xfrm>
                    <a:off x="3973" y="2733"/>
                    <a:ext cx="26" cy="82"/>
                  </a:xfrm>
                  <a:custGeom>
                    <a:avLst/>
                    <a:gdLst>
                      <a:gd name="T0" fmla="*/ 1 w 26"/>
                      <a:gd name="T1" fmla="*/ 81 h 82"/>
                      <a:gd name="T2" fmla="*/ 9 w 26"/>
                      <a:gd name="T3" fmla="*/ 63 h 82"/>
                      <a:gd name="T4" fmla="*/ 17 w 26"/>
                      <a:gd name="T5" fmla="*/ 47 h 82"/>
                      <a:gd name="T6" fmla="*/ 21 w 26"/>
                      <a:gd name="T7" fmla="*/ 36 h 82"/>
                      <a:gd name="T8" fmla="*/ 25 w 26"/>
                      <a:gd name="T9" fmla="*/ 28 h 82"/>
                      <a:gd name="T10" fmla="*/ 23 w 26"/>
                      <a:gd name="T11" fmla="*/ 15 h 82"/>
                      <a:gd name="T12" fmla="*/ 19 w 26"/>
                      <a:gd name="T13" fmla="*/ 0 h 82"/>
                      <a:gd name="T14" fmla="*/ 13 w 26"/>
                      <a:gd name="T15" fmla="*/ 13 h 82"/>
                      <a:gd name="T16" fmla="*/ 4 w 26"/>
                      <a:gd name="T17" fmla="*/ 36 h 82"/>
                      <a:gd name="T18" fmla="*/ 0 w 26"/>
                      <a:gd name="T19" fmla="*/ 41 h 82"/>
                      <a:gd name="T20" fmla="*/ 1 w 26"/>
                      <a:gd name="T21" fmla="*/ 81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82">
                        <a:moveTo>
                          <a:pt x="1" y="81"/>
                        </a:moveTo>
                        <a:lnTo>
                          <a:pt x="9" y="63"/>
                        </a:lnTo>
                        <a:lnTo>
                          <a:pt x="17" y="47"/>
                        </a:lnTo>
                        <a:lnTo>
                          <a:pt x="21" y="36"/>
                        </a:lnTo>
                        <a:lnTo>
                          <a:pt x="25" y="28"/>
                        </a:lnTo>
                        <a:lnTo>
                          <a:pt x="23" y="15"/>
                        </a:lnTo>
                        <a:lnTo>
                          <a:pt x="19" y="0"/>
                        </a:lnTo>
                        <a:lnTo>
                          <a:pt x="13" y="13"/>
                        </a:lnTo>
                        <a:lnTo>
                          <a:pt x="4" y="36"/>
                        </a:lnTo>
                        <a:lnTo>
                          <a:pt x="0" y="41"/>
                        </a:lnTo>
                        <a:lnTo>
                          <a:pt x="1" y="81"/>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88" name="Freeform 132">
                    <a:extLst>
                      <a:ext uri="{FF2B5EF4-FFF2-40B4-BE49-F238E27FC236}">
                        <a16:creationId xmlns:a16="http://schemas.microsoft.com/office/drawing/2014/main" id="{1665ECB1-6D1A-4941-953A-C05654726FCA}"/>
                      </a:ext>
                    </a:extLst>
                  </p:cNvPr>
                  <p:cNvSpPr>
                    <a:spLocks/>
                  </p:cNvSpPr>
                  <p:nvPr/>
                </p:nvSpPr>
                <p:spPr bwMode="auto">
                  <a:xfrm>
                    <a:off x="3973" y="2710"/>
                    <a:ext cx="20" cy="68"/>
                  </a:xfrm>
                  <a:custGeom>
                    <a:avLst/>
                    <a:gdLst>
                      <a:gd name="T0" fmla="*/ 1 w 20"/>
                      <a:gd name="T1" fmla="*/ 67 h 68"/>
                      <a:gd name="T2" fmla="*/ 4 w 20"/>
                      <a:gd name="T3" fmla="*/ 60 h 68"/>
                      <a:gd name="T4" fmla="*/ 8 w 20"/>
                      <a:gd name="T5" fmla="*/ 50 h 68"/>
                      <a:gd name="T6" fmla="*/ 12 w 20"/>
                      <a:gd name="T7" fmla="*/ 40 h 68"/>
                      <a:gd name="T8" fmla="*/ 16 w 20"/>
                      <a:gd name="T9" fmla="*/ 31 h 68"/>
                      <a:gd name="T10" fmla="*/ 19 w 20"/>
                      <a:gd name="T11" fmla="*/ 23 h 68"/>
                      <a:gd name="T12" fmla="*/ 16 w 20"/>
                      <a:gd name="T13" fmla="*/ 10 h 68"/>
                      <a:gd name="T14" fmla="*/ 14 w 20"/>
                      <a:gd name="T15" fmla="*/ 0 h 68"/>
                      <a:gd name="T16" fmla="*/ 10 w 20"/>
                      <a:gd name="T17" fmla="*/ 4 h 68"/>
                      <a:gd name="T18" fmla="*/ 2 w 20"/>
                      <a:gd name="T19" fmla="*/ 26 h 68"/>
                      <a:gd name="T20" fmla="*/ 0 w 20"/>
                      <a:gd name="T21" fmla="*/ 32 h 68"/>
                      <a:gd name="T22" fmla="*/ 0 w 20"/>
                      <a:gd name="T23" fmla="*/ 50 h 68"/>
                      <a:gd name="T24" fmla="*/ 1 w 20"/>
                      <a:gd name="T25" fmla="*/ 67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68">
                        <a:moveTo>
                          <a:pt x="1" y="67"/>
                        </a:moveTo>
                        <a:lnTo>
                          <a:pt x="4" y="60"/>
                        </a:lnTo>
                        <a:lnTo>
                          <a:pt x="8" y="50"/>
                        </a:lnTo>
                        <a:lnTo>
                          <a:pt x="12" y="40"/>
                        </a:lnTo>
                        <a:lnTo>
                          <a:pt x="16" y="31"/>
                        </a:lnTo>
                        <a:lnTo>
                          <a:pt x="19" y="23"/>
                        </a:lnTo>
                        <a:lnTo>
                          <a:pt x="16" y="10"/>
                        </a:lnTo>
                        <a:lnTo>
                          <a:pt x="14" y="0"/>
                        </a:lnTo>
                        <a:lnTo>
                          <a:pt x="10" y="4"/>
                        </a:lnTo>
                        <a:lnTo>
                          <a:pt x="2" y="26"/>
                        </a:lnTo>
                        <a:lnTo>
                          <a:pt x="0" y="32"/>
                        </a:lnTo>
                        <a:lnTo>
                          <a:pt x="0" y="50"/>
                        </a:lnTo>
                        <a:lnTo>
                          <a:pt x="1" y="67"/>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89" name="Freeform 133">
                    <a:extLst>
                      <a:ext uri="{FF2B5EF4-FFF2-40B4-BE49-F238E27FC236}">
                        <a16:creationId xmlns:a16="http://schemas.microsoft.com/office/drawing/2014/main" id="{33E2472E-B2DD-4F32-B792-7BA7D65389B7}"/>
                      </a:ext>
                    </a:extLst>
                  </p:cNvPr>
                  <p:cNvSpPr>
                    <a:spLocks/>
                  </p:cNvSpPr>
                  <p:nvPr/>
                </p:nvSpPr>
                <p:spPr bwMode="auto">
                  <a:xfrm>
                    <a:off x="3972" y="2685"/>
                    <a:ext cx="15" cy="57"/>
                  </a:xfrm>
                  <a:custGeom>
                    <a:avLst/>
                    <a:gdLst>
                      <a:gd name="T0" fmla="*/ 1 w 15"/>
                      <a:gd name="T1" fmla="*/ 56 h 57"/>
                      <a:gd name="T2" fmla="*/ 3 w 15"/>
                      <a:gd name="T3" fmla="*/ 49 h 57"/>
                      <a:gd name="T4" fmla="*/ 7 w 15"/>
                      <a:gd name="T5" fmla="*/ 40 h 57"/>
                      <a:gd name="T6" fmla="*/ 10 w 15"/>
                      <a:gd name="T7" fmla="*/ 32 h 57"/>
                      <a:gd name="T8" fmla="*/ 14 w 15"/>
                      <a:gd name="T9" fmla="*/ 24 h 57"/>
                      <a:gd name="T10" fmla="*/ 13 w 15"/>
                      <a:gd name="T11" fmla="*/ 16 h 57"/>
                      <a:gd name="T12" fmla="*/ 11 w 15"/>
                      <a:gd name="T13" fmla="*/ 8 h 57"/>
                      <a:gd name="T14" fmla="*/ 9 w 15"/>
                      <a:gd name="T15" fmla="*/ 0 h 57"/>
                      <a:gd name="T16" fmla="*/ 2 w 15"/>
                      <a:gd name="T17" fmla="*/ 17 h 57"/>
                      <a:gd name="T18" fmla="*/ 0 w 15"/>
                      <a:gd name="T19" fmla="*/ 24 h 57"/>
                      <a:gd name="T20" fmla="*/ 1 w 15"/>
                      <a:gd name="T21" fmla="*/ 56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5" h="57">
                        <a:moveTo>
                          <a:pt x="1" y="56"/>
                        </a:moveTo>
                        <a:lnTo>
                          <a:pt x="3" y="49"/>
                        </a:lnTo>
                        <a:lnTo>
                          <a:pt x="7" y="40"/>
                        </a:lnTo>
                        <a:lnTo>
                          <a:pt x="10" y="32"/>
                        </a:lnTo>
                        <a:lnTo>
                          <a:pt x="14" y="24"/>
                        </a:lnTo>
                        <a:lnTo>
                          <a:pt x="13" y="16"/>
                        </a:lnTo>
                        <a:lnTo>
                          <a:pt x="11" y="8"/>
                        </a:lnTo>
                        <a:lnTo>
                          <a:pt x="9" y="0"/>
                        </a:lnTo>
                        <a:lnTo>
                          <a:pt x="2" y="17"/>
                        </a:lnTo>
                        <a:lnTo>
                          <a:pt x="0" y="24"/>
                        </a:lnTo>
                        <a:lnTo>
                          <a:pt x="1" y="56"/>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90" name="Freeform 134">
                    <a:extLst>
                      <a:ext uri="{FF2B5EF4-FFF2-40B4-BE49-F238E27FC236}">
                        <a16:creationId xmlns:a16="http://schemas.microsoft.com/office/drawing/2014/main" id="{F329D267-75DE-4FEA-951F-4AA1F290D325}"/>
                      </a:ext>
                    </a:extLst>
                  </p:cNvPr>
                  <p:cNvSpPr>
                    <a:spLocks/>
                  </p:cNvSpPr>
                  <p:nvPr/>
                </p:nvSpPr>
                <p:spPr bwMode="auto">
                  <a:xfrm>
                    <a:off x="3971" y="2662"/>
                    <a:ext cx="11" cy="47"/>
                  </a:xfrm>
                  <a:custGeom>
                    <a:avLst/>
                    <a:gdLst>
                      <a:gd name="T0" fmla="*/ 1 w 11"/>
                      <a:gd name="T1" fmla="*/ 46 h 47"/>
                      <a:gd name="T2" fmla="*/ 3 w 11"/>
                      <a:gd name="T3" fmla="*/ 40 h 47"/>
                      <a:gd name="T4" fmla="*/ 7 w 11"/>
                      <a:gd name="T5" fmla="*/ 32 h 47"/>
                      <a:gd name="T6" fmla="*/ 10 w 11"/>
                      <a:gd name="T7" fmla="*/ 23 h 47"/>
                      <a:gd name="T8" fmla="*/ 8 w 11"/>
                      <a:gd name="T9" fmla="*/ 11 h 47"/>
                      <a:gd name="T10" fmla="*/ 6 w 11"/>
                      <a:gd name="T11" fmla="*/ 0 h 47"/>
                      <a:gd name="T12" fmla="*/ 0 w 11"/>
                      <a:gd name="T13" fmla="*/ 14 h 47"/>
                      <a:gd name="T14" fmla="*/ 1 w 11"/>
                      <a:gd name="T15" fmla="*/ 35 h 47"/>
                      <a:gd name="T16" fmla="*/ 1 w 11"/>
                      <a:gd name="T17" fmla="*/ 46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1" h="47">
                        <a:moveTo>
                          <a:pt x="1" y="46"/>
                        </a:moveTo>
                        <a:lnTo>
                          <a:pt x="3" y="40"/>
                        </a:lnTo>
                        <a:lnTo>
                          <a:pt x="7" y="32"/>
                        </a:lnTo>
                        <a:lnTo>
                          <a:pt x="10" y="23"/>
                        </a:lnTo>
                        <a:lnTo>
                          <a:pt x="8" y="11"/>
                        </a:lnTo>
                        <a:lnTo>
                          <a:pt x="6" y="0"/>
                        </a:lnTo>
                        <a:lnTo>
                          <a:pt x="0" y="14"/>
                        </a:lnTo>
                        <a:lnTo>
                          <a:pt x="1" y="35"/>
                        </a:lnTo>
                        <a:lnTo>
                          <a:pt x="1" y="46"/>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91" name="Freeform 135">
                    <a:extLst>
                      <a:ext uri="{FF2B5EF4-FFF2-40B4-BE49-F238E27FC236}">
                        <a16:creationId xmlns:a16="http://schemas.microsoft.com/office/drawing/2014/main" id="{25C29564-E053-4196-B1B1-75CE2ABBA2D6}"/>
                      </a:ext>
                    </a:extLst>
                  </p:cNvPr>
                  <p:cNvSpPr>
                    <a:spLocks/>
                  </p:cNvSpPr>
                  <p:nvPr/>
                </p:nvSpPr>
                <p:spPr bwMode="auto">
                  <a:xfrm>
                    <a:off x="3969" y="2657"/>
                    <a:ext cx="8" cy="20"/>
                  </a:xfrm>
                  <a:custGeom>
                    <a:avLst/>
                    <a:gdLst>
                      <a:gd name="T0" fmla="*/ 1 w 8"/>
                      <a:gd name="T1" fmla="*/ 19 h 20"/>
                      <a:gd name="T2" fmla="*/ 5 w 8"/>
                      <a:gd name="T3" fmla="*/ 10 h 20"/>
                      <a:gd name="T4" fmla="*/ 7 w 8"/>
                      <a:gd name="T5" fmla="*/ 5 h 20"/>
                      <a:gd name="T6" fmla="*/ 7 w 8"/>
                      <a:gd name="T7" fmla="*/ 3 h 20"/>
                      <a:gd name="T8" fmla="*/ 3 w 8"/>
                      <a:gd name="T9" fmla="*/ 0 h 20"/>
                      <a:gd name="T10" fmla="*/ 0 w 8"/>
                      <a:gd name="T11" fmla="*/ 2 h 20"/>
                      <a:gd name="T12" fmla="*/ 1 w 8"/>
                      <a:gd name="T13" fmla="*/ 19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20">
                        <a:moveTo>
                          <a:pt x="1" y="19"/>
                        </a:moveTo>
                        <a:lnTo>
                          <a:pt x="5" y="10"/>
                        </a:lnTo>
                        <a:lnTo>
                          <a:pt x="7" y="5"/>
                        </a:lnTo>
                        <a:lnTo>
                          <a:pt x="7" y="3"/>
                        </a:lnTo>
                        <a:lnTo>
                          <a:pt x="3" y="0"/>
                        </a:lnTo>
                        <a:lnTo>
                          <a:pt x="0" y="2"/>
                        </a:lnTo>
                        <a:lnTo>
                          <a:pt x="1" y="19"/>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nvGrpSpPr>
                <p:cNvPr id="74767" name="Group 136">
                  <a:extLst>
                    <a:ext uri="{FF2B5EF4-FFF2-40B4-BE49-F238E27FC236}">
                      <a16:creationId xmlns:a16="http://schemas.microsoft.com/office/drawing/2014/main" id="{DB4D6B20-3D44-4DC2-8FBA-61DB72124932}"/>
                    </a:ext>
                  </a:extLst>
                </p:cNvPr>
                <p:cNvGrpSpPr>
                  <a:grpSpLocks/>
                </p:cNvGrpSpPr>
                <p:nvPr/>
              </p:nvGrpSpPr>
              <p:grpSpPr bwMode="auto">
                <a:xfrm>
                  <a:off x="3935" y="2656"/>
                  <a:ext cx="39" cy="291"/>
                  <a:chOff x="3935" y="2656"/>
                  <a:chExt cx="39" cy="291"/>
                </a:xfrm>
              </p:grpSpPr>
              <p:grpSp>
                <p:nvGrpSpPr>
                  <p:cNvPr id="74768" name="Group 137">
                    <a:extLst>
                      <a:ext uri="{FF2B5EF4-FFF2-40B4-BE49-F238E27FC236}">
                        <a16:creationId xmlns:a16="http://schemas.microsoft.com/office/drawing/2014/main" id="{1817E4C9-8A78-4314-B206-5807904DF69A}"/>
                      </a:ext>
                    </a:extLst>
                  </p:cNvPr>
                  <p:cNvGrpSpPr>
                    <a:grpSpLocks/>
                  </p:cNvGrpSpPr>
                  <p:nvPr/>
                </p:nvGrpSpPr>
                <p:grpSpPr bwMode="auto">
                  <a:xfrm>
                    <a:off x="3935" y="2854"/>
                    <a:ext cx="39" cy="93"/>
                    <a:chOff x="3935" y="2854"/>
                    <a:chExt cx="39" cy="93"/>
                  </a:xfrm>
                </p:grpSpPr>
                <p:grpSp>
                  <p:nvGrpSpPr>
                    <p:cNvPr id="74777" name="Group 138">
                      <a:extLst>
                        <a:ext uri="{FF2B5EF4-FFF2-40B4-BE49-F238E27FC236}">
                          <a16:creationId xmlns:a16="http://schemas.microsoft.com/office/drawing/2014/main" id="{3A221FD6-7FF6-4A25-93F5-A6E7AF8D5686}"/>
                        </a:ext>
                      </a:extLst>
                    </p:cNvPr>
                    <p:cNvGrpSpPr>
                      <a:grpSpLocks/>
                    </p:cNvGrpSpPr>
                    <p:nvPr/>
                  </p:nvGrpSpPr>
                  <p:grpSpPr bwMode="auto">
                    <a:xfrm>
                      <a:off x="3936" y="2899"/>
                      <a:ext cx="37" cy="48"/>
                      <a:chOff x="3936" y="2899"/>
                      <a:chExt cx="37" cy="48"/>
                    </a:xfrm>
                  </p:grpSpPr>
                  <p:sp>
                    <p:nvSpPr>
                      <p:cNvPr id="74779" name="Freeform 139">
                        <a:extLst>
                          <a:ext uri="{FF2B5EF4-FFF2-40B4-BE49-F238E27FC236}">
                            <a16:creationId xmlns:a16="http://schemas.microsoft.com/office/drawing/2014/main" id="{943A8CF5-740A-4F74-A04D-B1DD7635F9D2}"/>
                          </a:ext>
                        </a:extLst>
                      </p:cNvPr>
                      <p:cNvSpPr>
                        <a:spLocks/>
                      </p:cNvSpPr>
                      <p:nvPr/>
                    </p:nvSpPr>
                    <p:spPr bwMode="auto">
                      <a:xfrm>
                        <a:off x="3938" y="2912"/>
                        <a:ext cx="34" cy="35"/>
                      </a:xfrm>
                      <a:custGeom>
                        <a:avLst/>
                        <a:gdLst>
                          <a:gd name="T0" fmla="*/ 33 w 34"/>
                          <a:gd name="T1" fmla="*/ 22 h 35"/>
                          <a:gd name="T2" fmla="*/ 33 w 34"/>
                          <a:gd name="T3" fmla="*/ 24 h 35"/>
                          <a:gd name="T4" fmla="*/ 31 w 34"/>
                          <a:gd name="T5" fmla="*/ 26 h 35"/>
                          <a:gd name="T6" fmla="*/ 30 w 34"/>
                          <a:gd name="T7" fmla="*/ 28 h 35"/>
                          <a:gd name="T8" fmla="*/ 28 w 34"/>
                          <a:gd name="T9" fmla="*/ 30 h 35"/>
                          <a:gd name="T10" fmla="*/ 26 w 34"/>
                          <a:gd name="T11" fmla="*/ 32 h 35"/>
                          <a:gd name="T12" fmla="*/ 23 w 34"/>
                          <a:gd name="T13" fmla="*/ 34 h 35"/>
                          <a:gd name="T14" fmla="*/ 21 w 34"/>
                          <a:gd name="T15" fmla="*/ 34 h 35"/>
                          <a:gd name="T16" fmla="*/ 18 w 34"/>
                          <a:gd name="T17" fmla="*/ 34 h 35"/>
                          <a:gd name="T18" fmla="*/ 16 w 34"/>
                          <a:gd name="T19" fmla="*/ 34 h 35"/>
                          <a:gd name="T20" fmla="*/ 13 w 34"/>
                          <a:gd name="T21" fmla="*/ 32 h 35"/>
                          <a:gd name="T22" fmla="*/ 11 w 34"/>
                          <a:gd name="T23" fmla="*/ 29 h 35"/>
                          <a:gd name="T24" fmla="*/ 8 w 34"/>
                          <a:gd name="T25" fmla="*/ 26 h 35"/>
                          <a:gd name="T26" fmla="*/ 6 w 34"/>
                          <a:gd name="T27" fmla="*/ 23 h 35"/>
                          <a:gd name="T28" fmla="*/ 4 w 34"/>
                          <a:gd name="T29" fmla="*/ 19 h 35"/>
                          <a:gd name="T30" fmla="*/ 3 w 34"/>
                          <a:gd name="T31" fmla="*/ 15 h 35"/>
                          <a:gd name="T32" fmla="*/ 1 w 34"/>
                          <a:gd name="T33" fmla="*/ 10 h 35"/>
                          <a:gd name="T34" fmla="*/ 1 w 34"/>
                          <a:gd name="T35" fmla="*/ 5 h 35"/>
                          <a:gd name="T36" fmla="*/ 0 w 34"/>
                          <a:gd name="T37" fmla="*/ 0 h 35"/>
                          <a:gd name="T38" fmla="*/ 10 w 34"/>
                          <a:gd name="T39" fmla="*/ 15 h 35"/>
                          <a:gd name="T40" fmla="*/ 23 w 34"/>
                          <a:gd name="T41" fmla="*/ 27 h 35"/>
                          <a:gd name="T42" fmla="*/ 33 w 34"/>
                          <a:gd name="T43" fmla="*/ 22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4" h="35">
                            <a:moveTo>
                              <a:pt x="33" y="22"/>
                            </a:moveTo>
                            <a:lnTo>
                              <a:pt x="33" y="24"/>
                            </a:lnTo>
                            <a:lnTo>
                              <a:pt x="31" y="26"/>
                            </a:lnTo>
                            <a:lnTo>
                              <a:pt x="30" y="28"/>
                            </a:lnTo>
                            <a:lnTo>
                              <a:pt x="28" y="30"/>
                            </a:lnTo>
                            <a:lnTo>
                              <a:pt x="26" y="32"/>
                            </a:lnTo>
                            <a:lnTo>
                              <a:pt x="23" y="34"/>
                            </a:lnTo>
                            <a:lnTo>
                              <a:pt x="21" y="34"/>
                            </a:lnTo>
                            <a:lnTo>
                              <a:pt x="18" y="34"/>
                            </a:lnTo>
                            <a:lnTo>
                              <a:pt x="16" y="34"/>
                            </a:lnTo>
                            <a:lnTo>
                              <a:pt x="13" y="32"/>
                            </a:lnTo>
                            <a:lnTo>
                              <a:pt x="11" y="29"/>
                            </a:lnTo>
                            <a:lnTo>
                              <a:pt x="8" y="26"/>
                            </a:lnTo>
                            <a:lnTo>
                              <a:pt x="6" y="23"/>
                            </a:lnTo>
                            <a:lnTo>
                              <a:pt x="4" y="19"/>
                            </a:lnTo>
                            <a:lnTo>
                              <a:pt x="3" y="15"/>
                            </a:lnTo>
                            <a:lnTo>
                              <a:pt x="1" y="10"/>
                            </a:lnTo>
                            <a:lnTo>
                              <a:pt x="1" y="5"/>
                            </a:lnTo>
                            <a:lnTo>
                              <a:pt x="0" y="0"/>
                            </a:lnTo>
                            <a:lnTo>
                              <a:pt x="10" y="15"/>
                            </a:lnTo>
                            <a:lnTo>
                              <a:pt x="23" y="27"/>
                            </a:lnTo>
                            <a:lnTo>
                              <a:pt x="33" y="2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80" name="Freeform 140">
                        <a:extLst>
                          <a:ext uri="{FF2B5EF4-FFF2-40B4-BE49-F238E27FC236}">
                            <a16:creationId xmlns:a16="http://schemas.microsoft.com/office/drawing/2014/main" id="{429399A2-CD7C-4BB3-9B0B-97C2A0FEB77A}"/>
                          </a:ext>
                        </a:extLst>
                      </p:cNvPr>
                      <p:cNvSpPr>
                        <a:spLocks/>
                      </p:cNvSpPr>
                      <p:nvPr/>
                    </p:nvSpPr>
                    <p:spPr bwMode="auto">
                      <a:xfrm>
                        <a:off x="3936" y="2899"/>
                        <a:ext cx="37" cy="42"/>
                      </a:xfrm>
                      <a:custGeom>
                        <a:avLst/>
                        <a:gdLst>
                          <a:gd name="T0" fmla="*/ 35 w 37"/>
                          <a:gd name="T1" fmla="*/ 35 h 42"/>
                          <a:gd name="T2" fmla="*/ 33 w 37"/>
                          <a:gd name="T3" fmla="*/ 37 h 42"/>
                          <a:gd name="T4" fmla="*/ 31 w 37"/>
                          <a:gd name="T5" fmla="*/ 39 h 42"/>
                          <a:gd name="T6" fmla="*/ 29 w 37"/>
                          <a:gd name="T7" fmla="*/ 40 h 42"/>
                          <a:gd name="T8" fmla="*/ 26 w 37"/>
                          <a:gd name="T9" fmla="*/ 41 h 42"/>
                          <a:gd name="T10" fmla="*/ 24 w 37"/>
                          <a:gd name="T11" fmla="*/ 41 h 42"/>
                          <a:gd name="T12" fmla="*/ 22 w 37"/>
                          <a:gd name="T13" fmla="*/ 40 h 42"/>
                          <a:gd name="T14" fmla="*/ 19 w 37"/>
                          <a:gd name="T15" fmla="*/ 38 h 42"/>
                          <a:gd name="T16" fmla="*/ 16 w 37"/>
                          <a:gd name="T17" fmla="*/ 36 h 42"/>
                          <a:gd name="T18" fmla="*/ 14 w 37"/>
                          <a:gd name="T19" fmla="*/ 34 h 42"/>
                          <a:gd name="T20" fmla="*/ 11 w 37"/>
                          <a:gd name="T21" fmla="*/ 31 h 42"/>
                          <a:gd name="T22" fmla="*/ 9 w 37"/>
                          <a:gd name="T23" fmla="*/ 28 h 42"/>
                          <a:gd name="T24" fmla="*/ 6 w 37"/>
                          <a:gd name="T25" fmla="*/ 24 h 42"/>
                          <a:gd name="T26" fmla="*/ 4 w 37"/>
                          <a:gd name="T27" fmla="*/ 20 h 42"/>
                          <a:gd name="T28" fmla="*/ 3 w 37"/>
                          <a:gd name="T29" fmla="*/ 16 h 42"/>
                          <a:gd name="T30" fmla="*/ 1 w 37"/>
                          <a:gd name="T31" fmla="*/ 13 h 42"/>
                          <a:gd name="T32" fmla="*/ 1 w 37"/>
                          <a:gd name="T33" fmla="*/ 4 h 42"/>
                          <a:gd name="T34" fmla="*/ 0 w 37"/>
                          <a:gd name="T35" fmla="*/ 0 h 42"/>
                          <a:gd name="T36" fmla="*/ 7 w 37"/>
                          <a:gd name="T37" fmla="*/ 1 h 42"/>
                          <a:gd name="T38" fmla="*/ 12 w 37"/>
                          <a:gd name="T39" fmla="*/ 13 h 42"/>
                          <a:gd name="T40" fmla="*/ 20 w 37"/>
                          <a:gd name="T41" fmla="*/ 22 h 42"/>
                          <a:gd name="T42" fmla="*/ 30 w 37"/>
                          <a:gd name="T43" fmla="*/ 28 h 42"/>
                          <a:gd name="T44" fmla="*/ 33 w 37"/>
                          <a:gd name="T45" fmla="*/ 27 h 42"/>
                          <a:gd name="T46" fmla="*/ 36 w 37"/>
                          <a:gd name="T47" fmla="*/ 26 h 42"/>
                          <a:gd name="T48" fmla="*/ 35 w 37"/>
                          <a:gd name="T49" fmla="*/ 32 h 42"/>
                          <a:gd name="T50" fmla="*/ 35 w 37"/>
                          <a:gd name="T51" fmla="*/ 35 h 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7" h="42">
                            <a:moveTo>
                              <a:pt x="35" y="35"/>
                            </a:moveTo>
                            <a:lnTo>
                              <a:pt x="33" y="37"/>
                            </a:lnTo>
                            <a:lnTo>
                              <a:pt x="31" y="39"/>
                            </a:lnTo>
                            <a:lnTo>
                              <a:pt x="29" y="40"/>
                            </a:lnTo>
                            <a:lnTo>
                              <a:pt x="26" y="41"/>
                            </a:lnTo>
                            <a:lnTo>
                              <a:pt x="24" y="41"/>
                            </a:lnTo>
                            <a:lnTo>
                              <a:pt x="22" y="40"/>
                            </a:lnTo>
                            <a:lnTo>
                              <a:pt x="19" y="38"/>
                            </a:lnTo>
                            <a:lnTo>
                              <a:pt x="16" y="36"/>
                            </a:lnTo>
                            <a:lnTo>
                              <a:pt x="14" y="34"/>
                            </a:lnTo>
                            <a:lnTo>
                              <a:pt x="11" y="31"/>
                            </a:lnTo>
                            <a:lnTo>
                              <a:pt x="9" y="28"/>
                            </a:lnTo>
                            <a:lnTo>
                              <a:pt x="6" y="24"/>
                            </a:lnTo>
                            <a:lnTo>
                              <a:pt x="4" y="20"/>
                            </a:lnTo>
                            <a:lnTo>
                              <a:pt x="3" y="16"/>
                            </a:lnTo>
                            <a:lnTo>
                              <a:pt x="1" y="13"/>
                            </a:lnTo>
                            <a:lnTo>
                              <a:pt x="1" y="4"/>
                            </a:lnTo>
                            <a:lnTo>
                              <a:pt x="0" y="0"/>
                            </a:lnTo>
                            <a:lnTo>
                              <a:pt x="7" y="1"/>
                            </a:lnTo>
                            <a:lnTo>
                              <a:pt x="12" y="13"/>
                            </a:lnTo>
                            <a:lnTo>
                              <a:pt x="20" y="22"/>
                            </a:lnTo>
                            <a:lnTo>
                              <a:pt x="30" y="28"/>
                            </a:lnTo>
                            <a:lnTo>
                              <a:pt x="33" y="27"/>
                            </a:lnTo>
                            <a:lnTo>
                              <a:pt x="36" y="26"/>
                            </a:lnTo>
                            <a:lnTo>
                              <a:pt x="35" y="32"/>
                            </a:lnTo>
                            <a:lnTo>
                              <a:pt x="35" y="35"/>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74778" name="Freeform 141">
                      <a:extLst>
                        <a:ext uri="{FF2B5EF4-FFF2-40B4-BE49-F238E27FC236}">
                          <a16:creationId xmlns:a16="http://schemas.microsoft.com/office/drawing/2014/main" id="{E827DE82-AFC0-4F82-9FBB-37A4E01A6726}"/>
                        </a:ext>
                      </a:extLst>
                    </p:cNvPr>
                    <p:cNvSpPr>
                      <a:spLocks/>
                    </p:cNvSpPr>
                    <p:nvPr/>
                  </p:nvSpPr>
                  <p:spPr bwMode="auto">
                    <a:xfrm>
                      <a:off x="3935" y="2854"/>
                      <a:ext cx="39" cy="73"/>
                    </a:xfrm>
                    <a:custGeom>
                      <a:avLst/>
                      <a:gdLst>
                        <a:gd name="T0" fmla="*/ 37 w 39"/>
                        <a:gd name="T1" fmla="*/ 70 h 73"/>
                        <a:gd name="T2" fmla="*/ 35 w 39"/>
                        <a:gd name="T3" fmla="*/ 71 h 73"/>
                        <a:gd name="T4" fmla="*/ 33 w 39"/>
                        <a:gd name="T5" fmla="*/ 72 h 73"/>
                        <a:gd name="T6" fmla="*/ 31 w 39"/>
                        <a:gd name="T7" fmla="*/ 72 h 73"/>
                        <a:gd name="T8" fmla="*/ 27 w 39"/>
                        <a:gd name="T9" fmla="*/ 71 h 73"/>
                        <a:gd name="T10" fmla="*/ 25 w 39"/>
                        <a:gd name="T11" fmla="*/ 70 h 73"/>
                        <a:gd name="T12" fmla="*/ 22 w 39"/>
                        <a:gd name="T13" fmla="*/ 68 h 73"/>
                        <a:gd name="T14" fmla="*/ 19 w 39"/>
                        <a:gd name="T15" fmla="*/ 65 h 73"/>
                        <a:gd name="T16" fmla="*/ 15 w 39"/>
                        <a:gd name="T17" fmla="*/ 61 h 73"/>
                        <a:gd name="T18" fmla="*/ 12 w 39"/>
                        <a:gd name="T19" fmla="*/ 57 h 73"/>
                        <a:gd name="T20" fmla="*/ 10 w 39"/>
                        <a:gd name="T21" fmla="*/ 52 h 73"/>
                        <a:gd name="T22" fmla="*/ 7 w 39"/>
                        <a:gd name="T23" fmla="*/ 48 h 73"/>
                        <a:gd name="T24" fmla="*/ 5 w 39"/>
                        <a:gd name="T25" fmla="*/ 43 h 73"/>
                        <a:gd name="T26" fmla="*/ 3 w 39"/>
                        <a:gd name="T27" fmla="*/ 38 h 73"/>
                        <a:gd name="T28" fmla="*/ 1 w 39"/>
                        <a:gd name="T29" fmla="*/ 31 h 73"/>
                        <a:gd name="T30" fmla="*/ 0 w 39"/>
                        <a:gd name="T31" fmla="*/ 25 h 73"/>
                        <a:gd name="T32" fmla="*/ 0 w 39"/>
                        <a:gd name="T33" fmla="*/ 15 h 73"/>
                        <a:gd name="T34" fmla="*/ 1 w 39"/>
                        <a:gd name="T35" fmla="*/ 7 h 73"/>
                        <a:gd name="T36" fmla="*/ 1 w 39"/>
                        <a:gd name="T37" fmla="*/ 0 h 73"/>
                        <a:gd name="T38" fmla="*/ 3 w 39"/>
                        <a:gd name="T39" fmla="*/ 2 h 73"/>
                        <a:gd name="T40" fmla="*/ 6 w 39"/>
                        <a:gd name="T41" fmla="*/ 11 h 73"/>
                        <a:gd name="T42" fmla="*/ 12 w 39"/>
                        <a:gd name="T43" fmla="*/ 23 h 73"/>
                        <a:gd name="T44" fmla="*/ 21 w 39"/>
                        <a:gd name="T45" fmla="*/ 39 h 73"/>
                        <a:gd name="T46" fmla="*/ 33 w 39"/>
                        <a:gd name="T47" fmla="*/ 51 h 73"/>
                        <a:gd name="T48" fmla="*/ 38 w 39"/>
                        <a:gd name="T49" fmla="*/ 54 h 73"/>
                        <a:gd name="T50" fmla="*/ 38 w 39"/>
                        <a:gd name="T51" fmla="*/ 63 h 73"/>
                        <a:gd name="T52" fmla="*/ 37 w 39"/>
                        <a:gd name="T53" fmla="*/ 70 h 7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9" h="73">
                          <a:moveTo>
                            <a:pt x="37" y="70"/>
                          </a:moveTo>
                          <a:lnTo>
                            <a:pt x="35" y="71"/>
                          </a:lnTo>
                          <a:lnTo>
                            <a:pt x="33" y="72"/>
                          </a:lnTo>
                          <a:lnTo>
                            <a:pt x="31" y="72"/>
                          </a:lnTo>
                          <a:lnTo>
                            <a:pt x="27" y="71"/>
                          </a:lnTo>
                          <a:lnTo>
                            <a:pt x="25" y="70"/>
                          </a:lnTo>
                          <a:lnTo>
                            <a:pt x="22" y="68"/>
                          </a:lnTo>
                          <a:lnTo>
                            <a:pt x="19" y="65"/>
                          </a:lnTo>
                          <a:lnTo>
                            <a:pt x="15" y="61"/>
                          </a:lnTo>
                          <a:lnTo>
                            <a:pt x="12" y="57"/>
                          </a:lnTo>
                          <a:lnTo>
                            <a:pt x="10" y="52"/>
                          </a:lnTo>
                          <a:lnTo>
                            <a:pt x="7" y="48"/>
                          </a:lnTo>
                          <a:lnTo>
                            <a:pt x="5" y="43"/>
                          </a:lnTo>
                          <a:lnTo>
                            <a:pt x="3" y="38"/>
                          </a:lnTo>
                          <a:lnTo>
                            <a:pt x="1" y="31"/>
                          </a:lnTo>
                          <a:lnTo>
                            <a:pt x="0" y="25"/>
                          </a:lnTo>
                          <a:lnTo>
                            <a:pt x="0" y="15"/>
                          </a:lnTo>
                          <a:lnTo>
                            <a:pt x="1" y="7"/>
                          </a:lnTo>
                          <a:lnTo>
                            <a:pt x="1" y="0"/>
                          </a:lnTo>
                          <a:lnTo>
                            <a:pt x="3" y="2"/>
                          </a:lnTo>
                          <a:lnTo>
                            <a:pt x="6" y="11"/>
                          </a:lnTo>
                          <a:lnTo>
                            <a:pt x="12" y="23"/>
                          </a:lnTo>
                          <a:lnTo>
                            <a:pt x="21" y="39"/>
                          </a:lnTo>
                          <a:lnTo>
                            <a:pt x="33" y="51"/>
                          </a:lnTo>
                          <a:lnTo>
                            <a:pt x="38" y="54"/>
                          </a:lnTo>
                          <a:lnTo>
                            <a:pt x="38" y="63"/>
                          </a:lnTo>
                          <a:lnTo>
                            <a:pt x="37" y="7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74769" name="Freeform 142">
                    <a:extLst>
                      <a:ext uri="{FF2B5EF4-FFF2-40B4-BE49-F238E27FC236}">
                        <a16:creationId xmlns:a16="http://schemas.microsoft.com/office/drawing/2014/main" id="{7700F565-2A82-4625-AA54-F39FB6A891DD}"/>
                      </a:ext>
                    </a:extLst>
                  </p:cNvPr>
                  <p:cNvSpPr>
                    <a:spLocks/>
                  </p:cNvSpPr>
                  <p:nvPr/>
                </p:nvSpPr>
                <p:spPr bwMode="auto">
                  <a:xfrm>
                    <a:off x="3936" y="2823"/>
                    <a:ext cx="38" cy="86"/>
                  </a:xfrm>
                  <a:custGeom>
                    <a:avLst/>
                    <a:gdLst>
                      <a:gd name="T0" fmla="*/ 37 w 38"/>
                      <a:gd name="T1" fmla="*/ 85 h 86"/>
                      <a:gd name="T2" fmla="*/ 35 w 38"/>
                      <a:gd name="T3" fmla="*/ 85 h 86"/>
                      <a:gd name="T4" fmla="*/ 33 w 38"/>
                      <a:gd name="T5" fmla="*/ 85 h 86"/>
                      <a:gd name="T6" fmla="*/ 30 w 38"/>
                      <a:gd name="T7" fmla="*/ 83 h 86"/>
                      <a:gd name="T8" fmla="*/ 27 w 38"/>
                      <a:gd name="T9" fmla="*/ 80 h 86"/>
                      <a:gd name="T10" fmla="*/ 24 w 38"/>
                      <a:gd name="T11" fmla="*/ 77 h 86"/>
                      <a:gd name="T12" fmla="*/ 21 w 38"/>
                      <a:gd name="T13" fmla="*/ 73 h 86"/>
                      <a:gd name="T14" fmla="*/ 18 w 38"/>
                      <a:gd name="T15" fmla="*/ 68 h 86"/>
                      <a:gd name="T16" fmla="*/ 15 w 38"/>
                      <a:gd name="T17" fmla="*/ 63 h 86"/>
                      <a:gd name="T18" fmla="*/ 12 w 38"/>
                      <a:gd name="T19" fmla="*/ 58 h 86"/>
                      <a:gd name="T20" fmla="*/ 9 w 38"/>
                      <a:gd name="T21" fmla="*/ 52 h 86"/>
                      <a:gd name="T22" fmla="*/ 6 w 38"/>
                      <a:gd name="T23" fmla="*/ 46 h 86"/>
                      <a:gd name="T24" fmla="*/ 4 w 38"/>
                      <a:gd name="T25" fmla="*/ 42 h 86"/>
                      <a:gd name="T26" fmla="*/ 2 w 38"/>
                      <a:gd name="T27" fmla="*/ 35 h 86"/>
                      <a:gd name="T28" fmla="*/ 0 w 38"/>
                      <a:gd name="T29" fmla="*/ 30 h 86"/>
                      <a:gd name="T30" fmla="*/ 0 w 38"/>
                      <a:gd name="T31" fmla="*/ 23 h 86"/>
                      <a:gd name="T32" fmla="*/ 1 w 38"/>
                      <a:gd name="T33" fmla="*/ 12 h 86"/>
                      <a:gd name="T34" fmla="*/ 2 w 38"/>
                      <a:gd name="T35" fmla="*/ 0 h 86"/>
                      <a:gd name="T36" fmla="*/ 24 w 38"/>
                      <a:gd name="T37" fmla="*/ 42 h 86"/>
                      <a:gd name="T38" fmla="*/ 36 w 38"/>
                      <a:gd name="T39" fmla="*/ 62 h 86"/>
                      <a:gd name="T40" fmla="*/ 37 w 38"/>
                      <a:gd name="T41" fmla="*/ 73 h 86"/>
                      <a:gd name="T42" fmla="*/ 37 w 38"/>
                      <a:gd name="T43" fmla="*/ 85 h 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8" h="86">
                        <a:moveTo>
                          <a:pt x="37" y="85"/>
                        </a:moveTo>
                        <a:lnTo>
                          <a:pt x="35" y="85"/>
                        </a:lnTo>
                        <a:lnTo>
                          <a:pt x="33" y="85"/>
                        </a:lnTo>
                        <a:lnTo>
                          <a:pt x="30" y="83"/>
                        </a:lnTo>
                        <a:lnTo>
                          <a:pt x="27" y="80"/>
                        </a:lnTo>
                        <a:lnTo>
                          <a:pt x="24" y="77"/>
                        </a:lnTo>
                        <a:lnTo>
                          <a:pt x="21" y="73"/>
                        </a:lnTo>
                        <a:lnTo>
                          <a:pt x="18" y="68"/>
                        </a:lnTo>
                        <a:lnTo>
                          <a:pt x="15" y="63"/>
                        </a:lnTo>
                        <a:lnTo>
                          <a:pt x="12" y="58"/>
                        </a:lnTo>
                        <a:lnTo>
                          <a:pt x="9" y="52"/>
                        </a:lnTo>
                        <a:lnTo>
                          <a:pt x="6" y="46"/>
                        </a:lnTo>
                        <a:lnTo>
                          <a:pt x="4" y="42"/>
                        </a:lnTo>
                        <a:lnTo>
                          <a:pt x="2" y="35"/>
                        </a:lnTo>
                        <a:lnTo>
                          <a:pt x="0" y="30"/>
                        </a:lnTo>
                        <a:lnTo>
                          <a:pt x="0" y="23"/>
                        </a:lnTo>
                        <a:lnTo>
                          <a:pt x="1" y="12"/>
                        </a:lnTo>
                        <a:lnTo>
                          <a:pt x="2" y="0"/>
                        </a:lnTo>
                        <a:lnTo>
                          <a:pt x="24" y="42"/>
                        </a:lnTo>
                        <a:lnTo>
                          <a:pt x="36" y="62"/>
                        </a:lnTo>
                        <a:lnTo>
                          <a:pt x="37" y="73"/>
                        </a:lnTo>
                        <a:lnTo>
                          <a:pt x="37" y="85"/>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70" name="Freeform 143">
                    <a:extLst>
                      <a:ext uri="{FF2B5EF4-FFF2-40B4-BE49-F238E27FC236}">
                        <a16:creationId xmlns:a16="http://schemas.microsoft.com/office/drawing/2014/main" id="{AC36EEDE-9E3B-4A38-A72E-15C9B44EB6BC}"/>
                      </a:ext>
                    </a:extLst>
                  </p:cNvPr>
                  <p:cNvSpPr>
                    <a:spLocks/>
                  </p:cNvSpPr>
                  <p:nvPr/>
                </p:nvSpPr>
                <p:spPr bwMode="auto">
                  <a:xfrm>
                    <a:off x="3938" y="2781"/>
                    <a:ext cx="36" cy="103"/>
                  </a:xfrm>
                  <a:custGeom>
                    <a:avLst/>
                    <a:gdLst>
                      <a:gd name="T0" fmla="*/ 34 w 36"/>
                      <a:gd name="T1" fmla="*/ 102 h 103"/>
                      <a:gd name="T2" fmla="*/ 32 w 36"/>
                      <a:gd name="T3" fmla="*/ 99 h 103"/>
                      <a:gd name="T4" fmla="*/ 29 w 36"/>
                      <a:gd name="T5" fmla="*/ 94 h 103"/>
                      <a:gd name="T6" fmla="*/ 25 w 36"/>
                      <a:gd name="T7" fmla="*/ 89 h 103"/>
                      <a:gd name="T8" fmla="*/ 22 w 36"/>
                      <a:gd name="T9" fmla="*/ 84 h 103"/>
                      <a:gd name="T10" fmla="*/ 18 w 36"/>
                      <a:gd name="T11" fmla="*/ 77 h 103"/>
                      <a:gd name="T12" fmla="*/ 14 w 36"/>
                      <a:gd name="T13" fmla="*/ 71 h 103"/>
                      <a:gd name="T14" fmla="*/ 11 w 36"/>
                      <a:gd name="T15" fmla="*/ 65 h 103"/>
                      <a:gd name="T16" fmla="*/ 8 w 36"/>
                      <a:gd name="T17" fmla="*/ 59 h 103"/>
                      <a:gd name="T18" fmla="*/ 4 w 36"/>
                      <a:gd name="T19" fmla="*/ 51 h 103"/>
                      <a:gd name="T20" fmla="*/ 0 w 36"/>
                      <a:gd name="T21" fmla="*/ 41 h 103"/>
                      <a:gd name="T22" fmla="*/ 1 w 36"/>
                      <a:gd name="T23" fmla="*/ 31 h 103"/>
                      <a:gd name="T24" fmla="*/ 2 w 36"/>
                      <a:gd name="T25" fmla="*/ 18 h 103"/>
                      <a:gd name="T26" fmla="*/ 3 w 36"/>
                      <a:gd name="T27" fmla="*/ 7 h 103"/>
                      <a:gd name="T28" fmla="*/ 5 w 36"/>
                      <a:gd name="T29" fmla="*/ 0 h 103"/>
                      <a:gd name="T30" fmla="*/ 11 w 36"/>
                      <a:gd name="T31" fmla="*/ 23 h 103"/>
                      <a:gd name="T32" fmla="*/ 29 w 36"/>
                      <a:gd name="T33" fmla="*/ 56 h 103"/>
                      <a:gd name="T34" fmla="*/ 34 w 36"/>
                      <a:gd name="T35" fmla="*/ 71 h 103"/>
                      <a:gd name="T36" fmla="*/ 35 w 36"/>
                      <a:gd name="T37" fmla="*/ 86 h 103"/>
                      <a:gd name="T38" fmla="*/ 34 w 36"/>
                      <a:gd name="T39" fmla="*/ 102 h 1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6" h="103">
                        <a:moveTo>
                          <a:pt x="34" y="102"/>
                        </a:moveTo>
                        <a:lnTo>
                          <a:pt x="32" y="99"/>
                        </a:lnTo>
                        <a:lnTo>
                          <a:pt x="29" y="94"/>
                        </a:lnTo>
                        <a:lnTo>
                          <a:pt x="25" y="89"/>
                        </a:lnTo>
                        <a:lnTo>
                          <a:pt x="22" y="84"/>
                        </a:lnTo>
                        <a:lnTo>
                          <a:pt x="18" y="77"/>
                        </a:lnTo>
                        <a:lnTo>
                          <a:pt x="14" y="71"/>
                        </a:lnTo>
                        <a:lnTo>
                          <a:pt x="11" y="65"/>
                        </a:lnTo>
                        <a:lnTo>
                          <a:pt x="8" y="59"/>
                        </a:lnTo>
                        <a:lnTo>
                          <a:pt x="4" y="51"/>
                        </a:lnTo>
                        <a:lnTo>
                          <a:pt x="0" y="41"/>
                        </a:lnTo>
                        <a:lnTo>
                          <a:pt x="1" y="31"/>
                        </a:lnTo>
                        <a:lnTo>
                          <a:pt x="2" y="18"/>
                        </a:lnTo>
                        <a:lnTo>
                          <a:pt x="3" y="7"/>
                        </a:lnTo>
                        <a:lnTo>
                          <a:pt x="5" y="0"/>
                        </a:lnTo>
                        <a:lnTo>
                          <a:pt x="11" y="23"/>
                        </a:lnTo>
                        <a:lnTo>
                          <a:pt x="29" y="56"/>
                        </a:lnTo>
                        <a:lnTo>
                          <a:pt x="34" y="71"/>
                        </a:lnTo>
                        <a:lnTo>
                          <a:pt x="35" y="86"/>
                        </a:lnTo>
                        <a:lnTo>
                          <a:pt x="34" y="10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71" name="Freeform 144">
                    <a:extLst>
                      <a:ext uri="{FF2B5EF4-FFF2-40B4-BE49-F238E27FC236}">
                        <a16:creationId xmlns:a16="http://schemas.microsoft.com/office/drawing/2014/main" id="{72D14B94-E89E-4217-97E1-8A7530F7238A}"/>
                      </a:ext>
                    </a:extLst>
                  </p:cNvPr>
                  <p:cNvSpPr>
                    <a:spLocks/>
                  </p:cNvSpPr>
                  <p:nvPr/>
                </p:nvSpPr>
                <p:spPr bwMode="auto">
                  <a:xfrm>
                    <a:off x="3941" y="2761"/>
                    <a:ext cx="32" cy="90"/>
                  </a:xfrm>
                  <a:custGeom>
                    <a:avLst/>
                    <a:gdLst>
                      <a:gd name="T0" fmla="*/ 31 w 32"/>
                      <a:gd name="T1" fmla="*/ 89 h 90"/>
                      <a:gd name="T2" fmla="*/ 28 w 32"/>
                      <a:gd name="T3" fmla="*/ 84 h 90"/>
                      <a:gd name="T4" fmla="*/ 24 w 32"/>
                      <a:gd name="T5" fmla="*/ 78 h 90"/>
                      <a:gd name="T6" fmla="*/ 20 w 32"/>
                      <a:gd name="T7" fmla="*/ 70 h 90"/>
                      <a:gd name="T8" fmla="*/ 16 w 32"/>
                      <a:gd name="T9" fmla="*/ 62 h 90"/>
                      <a:gd name="T10" fmla="*/ 11 w 32"/>
                      <a:gd name="T11" fmla="*/ 52 h 90"/>
                      <a:gd name="T12" fmla="*/ 9 w 32"/>
                      <a:gd name="T13" fmla="*/ 48 h 90"/>
                      <a:gd name="T14" fmla="*/ 5 w 32"/>
                      <a:gd name="T15" fmla="*/ 39 h 90"/>
                      <a:gd name="T16" fmla="*/ 0 w 32"/>
                      <a:gd name="T17" fmla="*/ 28 h 90"/>
                      <a:gd name="T18" fmla="*/ 1 w 32"/>
                      <a:gd name="T19" fmla="*/ 18 h 90"/>
                      <a:gd name="T20" fmla="*/ 3 w 32"/>
                      <a:gd name="T21" fmla="*/ 7 h 90"/>
                      <a:gd name="T22" fmla="*/ 3 w 32"/>
                      <a:gd name="T23" fmla="*/ 0 h 90"/>
                      <a:gd name="T24" fmla="*/ 9 w 32"/>
                      <a:gd name="T25" fmla="*/ 7 h 90"/>
                      <a:gd name="T26" fmla="*/ 29 w 32"/>
                      <a:gd name="T27" fmla="*/ 50 h 90"/>
                      <a:gd name="T28" fmla="*/ 31 w 32"/>
                      <a:gd name="T29" fmla="*/ 53 h 90"/>
                      <a:gd name="T30" fmla="*/ 31 w 32"/>
                      <a:gd name="T31" fmla="*/ 89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2" h="90">
                        <a:moveTo>
                          <a:pt x="31" y="89"/>
                        </a:moveTo>
                        <a:lnTo>
                          <a:pt x="28" y="84"/>
                        </a:lnTo>
                        <a:lnTo>
                          <a:pt x="24" y="78"/>
                        </a:lnTo>
                        <a:lnTo>
                          <a:pt x="20" y="70"/>
                        </a:lnTo>
                        <a:lnTo>
                          <a:pt x="16" y="62"/>
                        </a:lnTo>
                        <a:lnTo>
                          <a:pt x="11" y="52"/>
                        </a:lnTo>
                        <a:lnTo>
                          <a:pt x="9" y="48"/>
                        </a:lnTo>
                        <a:lnTo>
                          <a:pt x="5" y="39"/>
                        </a:lnTo>
                        <a:lnTo>
                          <a:pt x="0" y="28"/>
                        </a:lnTo>
                        <a:lnTo>
                          <a:pt x="1" y="18"/>
                        </a:lnTo>
                        <a:lnTo>
                          <a:pt x="3" y="7"/>
                        </a:lnTo>
                        <a:lnTo>
                          <a:pt x="3" y="0"/>
                        </a:lnTo>
                        <a:lnTo>
                          <a:pt x="9" y="7"/>
                        </a:lnTo>
                        <a:lnTo>
                          <a:pt x="29" y="50"/>
                        </a:lnTo>
                        <a:lnTo>
                          <a:pt x="31" y="53"/>
                        </a:lnTo>
                        <a:lnTo>
                          <a:pt x="31" y="89"/>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72" name="Freeform 145">
                    <a:extLst>
                      <a:ext uri="{FF2B5EF4-FFF2-40B4-BE49-F238E27FC236}">
                        <a16:creationId xmlns:a16="http://schemas.microsoft.com/office/drawing/2014/main" id="{98DE46E5-5993-413A-B5E7-93FC76CC4E3F}"/>
                      </a:ext>
                    </a:extLst>
                  </p:cNvPr>
                  <p:cNvSpPr>
                    <a:spLocks/>
                  </p:cNvSpPr>
                  <p:nvPr/>
                </p:nvSpPr>
                <p:spPr bwMode="auto">
                  <a:xfrm>
                    <a:off x="3945" y="2721"/>
                    <a:ext cx="28" cy="94"/>
                  </a:xfrm>
                  <a:custGeom>
                    <a:avLst/>
                    <a:gdLst>
                      <a:gd name="T0" fmla="*/ 27 w 28"/>
                      <a:gd name="T1" fmla="*/ 93 h 94"/>
                      <a:gd name="T2" fmla="*/ 24 w 28"/>
                      <a:gd name="T3" fmla="*/ 87 h 94"/>
                      <a:gd name="T4" fmla="*/ 21 w 28"/>
                      <a:gd name="T5" fmla="*/ 80 h 94"/>
                      <a:gd name="T6" fmla="*/ 16 w 28"/>
                      <a:gd name="T7" fmla="*/ 70 h 94"/>
                      <a:gd name="T8" fmla="*/ 11 w 28"/>
                      <a:gd name="T9" fmla="*/ 60 h 94"/>
                      <a:gd name="T10" fmla="*/ 6 w 28"/>
                      <a:gd name="T11" fmla="*/ 51 h 94"/>
                      <a:gd name="T12" fmla="*/ 3 w 28"/>
                      <a:gd name="T13" fmla="*/ 45 h 94"/>
                      <a:gd name="T14" fmla="*/ 0 w 28"/>
                      <a:gd name="T15" fmla="*/ 39 h 94"/>
                      <a:gd name="T16" fmla="*/ 1 w 28"/>
                      <a:gd name="T17" fmla="*/ 28 h 94"/>
                      <a:gd name="T18" fmla="*/ 3 w 28"/>
                      <a:gd name="T19" fmla="*/ 13 h 94"/>
                      <a:gd name="T20" fmla="*/ 5 w 28"/>
                      <a:gd name="T21" fmla="*/ 0 h 94"/>
                      <a:gd name="T22" fmla="*/ 10 w 28"/>
                      <a:gd name="T23" fmla="*/ 10 h 94"/>
                      <a:gd name="T24" fmla="*/ 24 w 28"/>
                      <a:gd name="T25" fmla="*/ 49 h 94"/>
                      <a:gd name="T26" fmla="*/ 27 w 28"/>
                      <a:gd name="T27" fmla="*/ 56 h 94"/>
                      <a:gd name="T28" fmla="*/ 27 w 28"/>
                      <a:gd name="T29" fmla="*/ 77 h 94"/>
                      <a:gd name="T30" fmla="*/ 27 w 28"/>
                      <a:gd name="T31" fmla="*/ 93 h 9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 h="94">
                        <a:moveTo>
                          <a:pt x="27" y="93"/>
                        </a:moveTo>
                        <a:lnTo>
                          <a:pt x="24" y="87"/>
                        </a:lnTo>
                        <a:lnTo>
                          <a:pt x="21" y="80"/>
                        </a:lnTo>
                        <a:lnTo>
                          <a:pt x="16" y="70"/>
                        </a:lnTo>
                        <a:lnTo>
                          <a:pt x="11" y="60"/>
                        </a:lnTo>
                        <a:lnTo>
                          <a:pt x="6" y="51"/>
                        </a:lnTo>
                        <a:lnTo>
                          <a:pt x="3" y="45"/>
                        </a:lnTo>
                        <a:lnTo>
                          <a:pt x="0" y="39"/>
                        </a:lnTo>
                        <a:lnTo>
                          <a:pt x="1" y="28"/>
                        </a:lnTo>
                        <a:lnTo>
                          <a:pt x="3" y="13"/>
                        </a:lnTo>
                        <a:lnTo>
                          <a:pt x="5" y="0"/>
                        </a:lnTo>
                        <a:lnTo>
                          <a:pt x="10" y="10"/>
                        </a:lnTo>
                        <a:lnTo>
                          <a:pt x="24" y="49"/>
                        </a:lnTo>
                        <a:lnTo>
                          <a:pt x="27" y="56"/>
                        </a:lnTo>
                        <a:lnTo>
                          <a:pt x="27" y="77"/>
                        </a:lnTo>
                        <a:lnTo>
                          <a:pt x="27" y="93"/>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73" name="Freeform 146">
                    <a:extLst>
                      <a:ext uri="{FF2B5EF4-FFF2-40B4-BE49-F238E27FC236}">
                        <a16:creationId xmlns:a16="http://schemas.microsoft.com/office/drawing/2014/main" id="{EE888DD2-DB7A-4773-9ED7-59CF486C9E86}"/>
                      </a:ext>
                    </a:extLst>
                  </p:cNvPr>
                  <p:cNvSpPr>
                    <a:spLocks/>
                  </p:cNvSpPr>
                  <p:nvPr/>
                </p:nvSpPr>
                <p:spPr bwMode="auto">
                  <a:xfrm>
                    <a:off x="3948" y="2705"/>
                    <a:ext cx="25" cy="73"/>
                  </a:xfrm>
                  <a:custGeom>
                    <a:avLst/>
                    <a:gdLst>
                      <a:gd name="T0" fmla="*/ 24 w 25"/>
                      <a:gd name="T1" fmla="*/ 72 h 73"/>
                      <a:gd name="T2" fmla="*/ 20 w 25"/>
                      <a:gd name="T3" fmla="*/ 65 h 73"/>
                      <a:gd name="T4" fmla="*/ 15 w 25"/>
                      <a:gd name="T5" fmla="*/ 55 h 73"/>
                      <a:gd name="T6" fmla="*/ 9 w 25"/>
                      <a:gd name="T7" fmla="*/ 46 h 73"/>
                      <a:gd name="T8" fmla="*/ 4 w 25"/>
                      <a:gd name="T9" fmla="*/ 37 h 73"/>
                      <a:gd name="T10" fmla="*/ 0 w 25"/>
                      <a:gd name="T11" fmla="*/ 31 h 73"/>
                      <a:gd name="T12" fmla="*/ 1 w 25"/>
                      <a:gd name="T13" fmla="*/ 24 h 73"/>
                      <a:gd name="T14" fmla="*/ 2 w 25"/>
                      <a:gd name="T15" fmla="*/ 11 h 73"/>
                      <a:gd name="T16" fmla="*/ 3 w 25"/>
                      <a:gd name="T17" fmla="*/ 0 h 73"/>
                      <a:gd name="T18" fmla="*/ 6 w 25"/>
                      <a:gd name="T19" fmla="*/ 0 h 73"/>
                      <a:gd name="T20" fmla="*/ 20 w 25"/>
                      <a:gd name="T21" fmla="*/ 30 h 73"/>
                      <a:gd name="T22" fmla="*/ 23 w 25"/>
                      <a:gd name="T23" fmla="*/ 37 h 73"/>
                      <a:gd name="T24" fmla="*/ 24 w 25"/>
                      <a:gd name="T25" fmla="*/ 48 h 73"/>
                      <a:gd name="T26" fmla="*/ 24 w 25"/>
                      <a:gd name="T27" fmla="*/ 63 h 73"/>
                      <a:gd name="T28" fmla="*/ 24 w 25"/>
                      <a:gd name="T29" fmla="*/ 72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5" h="73">
                        <a:moveTo>
                          <a:pt x="24" y="72"/>
                        </a:moveTo>
                        <a:lnTo>
                          <a:pt x="20" y="65"/>
                        </a:lnTo>
                        <a:lnTo>
                          <a:pt x="15" y="55"/>
                        </a:lnTo>
                        <a:lnTo>
                          <a:pt x="9" y="46"/>
                        </a:lnTo>
                        <a:lnTo>
                          <a:pt x="4" y="37"/>
                        </a:lnTo>
                        <a:lnTo>
                          <a:pt x="0" y="31"/>
                        </a:lnTo>
                        <a:lnTo>
                          <a:pt x="1" y="24"/>
                        </a:lnTo>
                        <a:lnTo>
                          <a:pt x="2" y="11"/>
                        </a:lnTo>
                        <a:lnTo>
                          <a:pt x="3" y="0"/>
                        </a:lnTo>
                        <a:lnTo>
                          <a:pt x="6" y="0"/>
                        </a:lnTo>
                        <a:lnTo>
                          <a:pt x="20" y="30"/>
                        </a:lnTo>
                        <a:lnTo>
                          <a:pt x="23" y="37"/>
                        </a:lnTo>
                        <a:lnTo>
                          <a:pt x="24" y="48"/>
                        </a:lnTo>
                        <a:lnTo>
                          <a:pt x="24" y="63"/>
                        </a:lnTo>
                        <a:lnTo>
                          <a:pt x="24" y="7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74" name="Freeform 147">
                    <a:extLst>
                      <a:ext uri="{FF2B5EF4-FFF2-40B4-BE49-F238E27FC236}">
                        <a16:creationId xmlns:a16="http://schemas.microsoft.com/office/drawing/2014/main" id="{A8F846F7-9A52-47B8-9802-4E9143070C48}"/>
                      </a:ext>
                    </a:extLst>
                  </p:cNvPr>
                  <p:cNvSpPr>
                    <a:spLocks/>
                  </p:cNvSpPr>
                  <p:nvPr/>
                </p:nvSpPr>
                <p:spPr bwMode="auto">
                  <a:xfrm>
                    <a:off x="3951" y="2682"/>
                    <a:ext cx="21" cy="60"/>
                  </a:xfrm>
                  <a:custGeom>
                    <a:avLst/>
                    <a:gdLst>
                      <a:gd name="T0" fmla="*/ 20 w 21"/>
                      <a:gd name="T1" fmla="*/ 59 h 60"/>
                      <a:gd name="T2" fmla="*/ 16 w 21"/>
                      <a:gd name="T3" fmla="*/ 52 h 60"/>
                      <a:gd name="T4" fmla="*/ 11 w 21"/>
                      <a:gd name="T5" fmla="*/ 44 h 60"/>
                      <a:gd name="T6" fmla="*/ 5 w 21"/>
                      <a:gd name="T7" fmla="*/ 35 h 60"/>
                      <a:gd name="T8" fmla="*/ 0 w 21"/>
                      <a:gd name="T9" fmla="*/ 29 h 60"/>
                      <a:gd name="T10" fmla="*/ 0 w 21"/>
                      <a:gd name="T11" fmla="*/ 22 h 60"/>
                      <a:gd name="T12" fmla="*/ 1 w 21"/>
                      <a:gd name="T13" fmla="*/ 16 h 60"/>
                      <a:gd name="T14" fmla="*/ 2 w 21"/>
                      <a:gd name="T15" fmla="*/ 8 h 60"/>
                      <a:gd name="T16" fmla="*/ 3 w 21"/>
                      <a:gd name="T17" fmla="*/ 0 h 60"/>
                      <a:gd name="T18" fmla="*/ 6 w 21"/>
                      <a:gd name="T19" fmla="*/ 2 h 60"/>
                      <a:gd name="T20" fmla="*/ 14 w 21"/>
                      <a:gd name="T21" fmla="*/ 17 h 60"/>
                      <a:gd name="T22" fmla="*/ 19 w 21"/>
                      <a:gd name="T23" fmla="*/ 27 h 60"/>
                      <a:gd name="T24" fmla="*/ 19 w 21"/>
                      <a:gd name="T25" fmla="*/ 35 h 60"/>
                      <a:gd name="T26" fmla="*/ 20 w 21"/>
                      <a:gd name="T27" fmla="*/ 50 h 60"/>
                      <a:gd name="T28" fmla="*/ 20 w 21"/>
                      <a:gd name="T29" fmla="*/ 59 h 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 h="60">
                        <a:moveTo>
                          <a:pt x="20" y="59"/>
                        </a:moveTo>
                        <a:lnTo>
                          <a:pt x="16" y="52"/>
                        </a:lnTo>
                        <a:lnTo>
                          <a:pt x="11" y="44"/>
                        </a:lnTo>
                        <a:lnTo>
                          <a:pt x="5" y="35"/>
                        </a:lnTo>
                        <a:lnTo>
                          <a:pt x="0" y="29"/>
                        </a:lnTo>
                        <a:lnTo>
                          <a:pt x="0" y="22"/>
                        </a:lnTo>
                        <a:lnTo>
                          <a:pt x="1" y="16"/>
                        </a:lnTo>
                        <a:lnTo>
                          <a:pt x="2" y="8"/>
                        </a:lnTo>
                        <a:lnTo>
                          <a:pt x="3" y="0"/>
                        </a:lnTo>
                        <a:lnTo>
                          <a:pt x="6" y="2"/>
                        </a:lnTo>
                        <a:lnTo>
                          <a:pt x="14" y="17"/>
                        </a:lnTo>
                        <a:lnTo>
                          <a:pt x="19" y="27"/>
                        </a:lnTo>
                        <a:lnTo>
                          <a:pt x="19" y="35"/>
                        </a:lnTo>
                        <a:lnTo>
                          <a:pt x="20" y="50"/>
                        </a:lnTo>
                        <a:lnTo>
                          <a:pt x="20" y="59"/>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75" name="Freeform 148">
                    <a:extLst>
                      <a:ext uri="{FF2B5EF4-FFF2-40B4-BE49-F238E27FC236}">
                        <a16:creationId xmlns:a16="http://schemas.microsoft.com/office/drawing/2014/main" id="{88326B21-964E-47FC-98BD-72BFB7B685AB}"/>
                      </a:ext>
                    </a:extLst>
                  </p:cNvPr>
                  <p:cNvSpPr>
                    <a:spLocks/>
                  </p:cNvSpPr>
                  <p:nvPr/>
                </p:nvSpPr>
                <p:spPr bwMode="auto">
                  <a:xfrm>
                    <a:off x="3953" y="2666"/>
                    <a:ext cx="18" cy="43"/>
                  </a:xfrm>
                  <a:custGeom>
                    <a:avLst/>
                    <a:gdLst>
                      <a:gd name="T0" fmla="*/ 17 w 18"/>
                      <a:gd name="T1" fmla="*/ 42 h 43"/>
                      <a:gd name="T2" fmla="*/ 13 w 18"/>
                      <a:gd name="T3" fmla="*/ 37 h 43"/>
                      <a:gd name="T4" fmla="*/ 9 w 18"/>
                      <a:gd name="T5" fmla="*/ 31 h 43"/>
                      <a:gd name="T6" fmla="*/ 5 w 18"/>
                      <a:gd name="T7" fmla="*/ 27 h 43"/>
                      <a:gd name="T8" fmla="*/ 0 w 18"/>
                      <a:gd name="T9" fmla="*/ 21 h 43"/>
                      <a:gd name="T10" fmla="*/ 1 w 18"/>
                      <a:gd name="T11" fmla="*/ 13 h 43"/>
                      <a:gd name="T12" fmla="*/ 2 w 18"/>
                      <a:gd name="T13" fmla="*/ 4 h 43"/>
                      <a:gd name="T14" fmla="*/ 2 w 18"/>
                      <a:gd name="T15" fmla="*/ 0 h 43"/>
                      <a:gd name="T16" fmla="*/ 8 w 18"/>
                      <a:gd name="T17" fmla="*/ 4 h 43"/>
                      <a:gd name="T18" fmla="*/ 12 w 18"/>
                      <a:gd name="T19" fmla="*/ 8 h 43"/>
                      <a:gd name="T20" fmla="*/ 16 w 18"/>
                      <a:gd name="T21" fmla="*/ 12 h 43"/>
                      <a:gd name="T22" fmla="*/ 17 w 18"/>
                      <a:gd name="T23" fmla="*/ 31 h 43"/>
                      <a:gd name="T24" fmla="*/ 17 w 18"/>
                      <a:gd name="T25" fmla="*/ 42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8" h="43">
                        <a:moveTo>
                          <a:pt x="17" y="42"/>
                        </a:moveTo>
                        <a:lnTo>
                          <a:pt x="13" y="37"/>
                        </a:lnTo>
                        <a:lnTo>
                          <a:pt x="9" y="31"/>
                        </a:lnTo>
                        <a:lnTo>
                          <a:pt x="5" y="27"/>
                        </a:lnTo>
                        <a:lnTo>
                          <a:pt x="0" y="21"/>
                        </a:lnTo>
                        <a:lnTo>
                          <a:pt x="1" y="13"/>
                        </a:lnTo>
                        <a:lnTo>
                          <a:pt x="2" y="4"/>
                        </a:lnTo>
                        <a:lnTo>
                          <a:pt x="2" y="0"/>
                        </a:lnTo>
                        <a:lnTo>
                          <a:pt x="8" y="4"/>
                        </a:lnTo>
                        <a:lnTo>
                          <a:pt x="12" y="8"/>
                        </a:lnTo>
                        <a:lnTo>
                          <a:pt x="16" y="12"/>
                        </a:lnTo>
                        <a:lnTo>
                          <a:pt x="17" y="31"/>
                        </a:lnTo>
                        <a:lnTo>
                          <a:pt x="17" y="42"/>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76" name="Freeform 149">
                    <a:extLst>
                      <a:ext uri="{FF2B5EF4-FFF2-40B4-BE49-F238E27FC236}">
                        <a16:creationId xmlns:a16="http://schemas.microsoft.com/office/drawing/2014/main" id="{E8CB897E-52A8-44B0-A820-B147F4C27A5E}"/>
                      </a:ext>
                    </a:extLst>
                  </p:cNvPr>
                  <p:cNvSpPr>
                    <a:spLocks/>
                  </p:cNvSpPr>
                  <p:nvPr/>
                </p:nvSpPr>
                <p:spPr bwMode="auto">
                  <a:xfrm>
                    <a:off x="3956" y="2656"/>
                    <a:ext cx="14" cy="21"/>
                  </a:xfrm>
                  <a:custGeom>
                    <a:avLst/>
                    <a:gdLst>
                      <a:gd name="T0" fmla="*/ 13 w 14"/>
                      <a:gd name="T1" fmla="*/ 20 h 21"/>
                      <a:gd name="T2" fmla="*/ 11 w 14"/>
                      <a:gd name="T3" fmla="*/ 2 h 21"/>
                      <a:gd name="T4" fmla="*/ 6 w 14"/>
                      <a:gd name="T5" fmla="*/ 0 h 21"/>
                      <a:gd name="T6" fmla="*/ 1 w 14"/>
                      <a:gd name="T7" fmla="*/ 3 h 21"/>
                      <a:gd name="T8" fmla="*/ 0 w 14"/>
                      <a:gd name="T9" fmla="*/ 9 h 21"/>
                      <a:gd name="T10" fmla="*/ 4 w 14"/>
                      <a:gd name="T11" fmla="*/ 12 h 21"/>
                      <a:gd name="T12" fmla="*/ 7 w 14"/>
                      <a:gd name="T13" fmla="*/ 14 h 21"/>
                      <a:gd name="T14" fmla="*/ 11 w 14"/>
                      <a:gd name="T15" fmla="*/ 18 h 21"/>
                      <a:gd name="T16" fmla="*/ 13 w 14"/>
                      <a:gd name="T17" fmla="*/ 2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21">
                        <a:moveTo>
                          <a:pt x="13" y="20"/>
                        </a:moveTo>
                        <a:lnTo>
                          <a:pt x="11" y="2"/>
                        </a:lnTo>
                        <a:lnTo>
                          <a:pt x="6" y="0"/>
                        </a:lnTo>
                        <a:lnTo>
                          <a:pt x="1" y="3"/>
                        </a:lnTo>
                        <a:lnTo>
                          <a:pt x="0" y="9"/>
                        </a:lnTo>
                        <a:lnTo>
                          <a:pt x="4" y="12"/>
                        </a:lnTo>
                        <a:lnTo>
                          <a:pt x="7" y="14"/>
                        </a:lnTo>
                        <a:lnTo>
                          <a:pt x="11" y="18"/>
                        </a:lnTo>
                        <a:lnTo>
                          <a:pt x="13" y="20"/>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grpSp>
        </p:grpSp>
      </p:grpSp>
      <p:sp>
        <p:nvSpPr>
          <p:cNvPr id="74756" name="Freeform 150">
            <a:extLst>
              <a:ext uri="{FF2B5EF4-FFF2-40B4-BE49-F238E27FC236}">
                <a16:creationId xmlns:a16="http://schemas.microsoft.com/office/drawing/2014/main" id="{35E4C3CA-EAE0-48CA-B6CD-2DFEAB219041}"/>
              </a:ext>
            </a:extLst>
          </p:cNvPr>
          <p:cNvSpPr>
            <a:spLocks/>
          </p:cNvSpPr>
          <p:nvPr/>
        </p:nvSpPr>
        <p:spPr bwMode="auto">
          <a:xfrm>
            <a:off x="4483100" y="5024438"/>
            <a:ext cx="5410200" cy="1681162"/>
          </a:xfrm>
          <a:custGeom>
            <a:avLst/>
            <a:gdLst>
              <a:gd name="T0" fmla="*/ 1096963 w 3408"/>
              <a:gd name="T1" fmla="*/ 369887 h 1059"/>
              <a:gd name="T2" fmla="*/ 1457325 w 3408"/>
              <a:gd name="T3" fmla="*/ 525462 h 1059"/>
              <a:gd name="T4" fmla="*/ 946150 w 3408"/>
              <a:gd name="T5" fmla="*/ 563562 h 1059"/>
              <a:gd name="T6" fmla="*/ 476250 w 3408"/>
              <a:gd name="T7" fmla="*/ 523875 h 1059"/>
              <a:gd name="T8" fmla="*/ 649288 w 3408"/>
              <a:gd name="T9" fmla="*/ 663575 h 1059"/>
              <a:gd name="T10" fmla="*/ 1295400 w 3408"/>
              <a:gd name="T11" fmla="*/ 647700 h 1059"/>
              <a:gd name="T12" fmla="*/ 633413 w 3408"/>
              <a:gd name="T13" fmla="*/ 787400 h 1059"/>
              <a:gd name="T14" fmla="*/ 30163 w 3408"/>
              <a:gd name="T15" fmla="*/ 1041400 h 1059"/>
              <a:gd name="T16" fmla="*/ 246063 w 3408"/>
              <a:gd name="T17" fmla="*/ 1239837 h 1059"/>
              <a:gd name="T18" fmla="*/ 633413 w 3408"/>
              <a:gd name="T19" fmla="*/ 1150937 h 1059"/>
              <a:gd name="T20" fmla="*/ 955675 w 3408"/>
              <a:gd name="T21" fmla="*/ 1016000 h 1059"/>
              <a:gd name="T22" fmla="*/ 1295400 w 3408"/>
              <a:gd name="T23" fmla="*/ 846137 h 1059"/>
              <a:gd name="T24" fmla="*/ 1193800 w 3408"/>
              <a:gd name="T25" fmla="*/ 982662 h 1059"/>
              <a:gd name="T26" fmla="*/ 1247775 w 3408"/>
              <a:gd name="T27" fmla="*/ 1141412 h 1059"/>
              <a:gd name="T28" fmla="*/ 1565275 w 3408"/>
              <a:gd name="T29" fmla="*/ 965200 h 1059"/>
              <a:gd name="T30" fmla="*/ 1958975 w 3408"/>
              <a:gd name="T31" fmla="*/ 1055687 h 1059"/>
              <a:gd name="T32" fmla="*/ 1874838 w 3408"/>
              <a:gd name="T33" fmla="*/ 1296987 h 1059"/>
              <a:gd name="T34" fmla="*/ 1449388 w 3408"/>
              <a:gd name="T35" fmla="*/ 1570037 h 1059"/>
              <a:gd name="T36" fmla="*/ 1901825 w 3408"/>
              <a:gd name="T37" fmla="*/ 1641475 h 1059"/>
              <a:gd name="T38" fmla="*/ 2036763 w 3408"/>
              <a:gd name="T39" fmla="*/ 1344612 h 1059"/>
              <a:gd name="T40" fmla="*/ 2316163 w 3408"/>
              <a:gd name="T41" fmla="*/ 1085850 h 1059"/>
              <a:gd name="T42" fmla="*/ 2608263 w 3408"/>
              <a:gd name="T43" fmla="*/ 1173162 h 1059"/>
              <a:gd name="T44" fmla="*/ 2516188 w 3408"/>
              <a:gd name="T45" fmla="*/ 1343025 h 1059"/>
              <a:gd name="T46" fmla="*/ 2894013 w 3408"/>
              <a:gd name="T47" fmla="*/ 1273175 h 1059"/>
              <a:gd name="T48" fmla="*/ 2979738 w 3408"/>
              <a:gd name="T49" fmla="*/ 1065212 h 1059"/>
              <a:gd name="T50" fmla="*/ 3254375 w 3408"/>
              <a:gd name="T51" fmla="*/ 1243012 h 1059"/>
              <a:gd name="T52" fmla="*/ 3519488 w 3408"/>
              <a:gd name="T53" fmla="*/ 1506537 h 1059"/>
              <a:gd name="T54" fmla="*/ 3913188 w 3408"/>
              <a:gd name="T55" fmla="*/ 1576387 h 1059"/>
              <a:gd name="T56" fmla="*/ 3529013 w 3408"/>
              <a:gd name="T57" fmla="*/ 1336675 h 1059"/>
              <a:gd name="T58" fmla="*/ 3384550 w 3408"/>
              <a:gd name="T59" fmla="*/ 1090612 h 1059"/>
              <a:gd name="T60" fmla="*/ 3783013 w 3408"/>
              <a:gd name="T61" fmla="*/ 1141412 h 1059"/>
              <a:gd name="T62" fmla="*/ 3787775 w 3408"/>
              <a:gd name="T63" fmla="*/ 973137 h 1059"/>
              <a:gd name="T64" fmla="*/ 4116388 w 3408"/>
              <a:gd name="T65" fmla="*/ 914400 h 1059"/>
              <a:gd name="T66" fmla="*/ 4078288 w 3408"/>
              <a:gd name="T67" fmla="*/ 822325 h 1059"/>
              <a:gd name="T68" fmla="*/ 4492625 w 3408"/>
              <a:gd name="T69" fmla="*/ 958850 h 1059"/>
              <a:gd name="T70" fmla="*/ 4513263 w 3408"/>
              <a:gd name="T71" fmla="*/ 1163637 h 1059"/>
              <a:gd name="T72" fmla="*/ 4718050 w 3408"/>
              <a:gd name="T73" fmla="*/ 1004887 h 1059"/>
              <a:gd name="T74" fmla="*/ 4321175 w 3408"/>
              <a:gd name="T75" fmla="*/ 812800 h 1059"/>
              <a:gd name="T76" fmla="*/ 4008438 w 3408"/>
              <a:gd name="T77" fmla="*/ 725487 h 1059"/>
              <a:gd name="T78" fmla="*/ 4481513 w 3408"/>
              <a:gd name="T79" fmla="*/ 796925 h 1059"/>
              <a:gd name="T80" fmla="*/ 4891088 w 3408"/>
              <a:gd name="T81" fmla="*/ 857250 h 1059"/>
              <a:gd name="T82" fmla="*/ 4665663 w 3408"/>
              <a:gd name="T83" fmla="*/ 682625 h 1059"/>
              <a:gd name="T84" fmla="*/ 3998913 w 3408"/>
              <a:gd name="T85" fmla="*/ 647700 h 1059"/>
              <a:gd name="T86" fmla="*/ 4287838 w 3408"/>
              <a:gd name="T87" fmla="*/ 557212 h 1059"/>
              <a:gd name="T88" fmla="*/ 4487863 w 3408"/>
              <a:gd name="T89" fmla="*/ 441325 h 1059"/>
              <a:gd name="T90" fmla="*/ 4681538 w 3408"/>
              <a:gd name="T91" fmla="*/ 233362 h 1059"/>
              <a:gd name="T92" fmla="*/ 5268913 w 3408"/>
              <a:gd name="T93" fmla="*/ 142875 h 1059"/>
              <a:gd name="T94" fmla="*/ 5194300 w 3408"/>
              <a:gd name="T95" fmla="*/ 7937 h 1059"/>
              <a:gd name="T96" fmla="*/ 4697413 w 3408"/>
              <a:gd name="T97" fmla="*/ 103187 h 1059"/>
              <a:gd name="T98" fmla="*/ 4148138 w 3408"/>
              <a:gd name="T99" fmla="*/ 300037 h 1059"/>
              <a:gd name="T100" fmla="*/ 3387725 w 3408"/>
              <a:gd name="T101" fmla="*/ 344487 h 1059"/>
              <a:gd name="T102" fmla="*/ 3054350 w 3408"/>
              <a:gd name="T103" fmla="*/ 295275 h 1059"/>
              <a:gd name="T104" fmla="*/ 3236913 w 3408"/>
              <a:gd name="T105" fmla="*/ 192087 h 1059"/>
              <a:gd name="T106" fmla="*/ 2709863 w 3408"/>
              <a:gd name="T107" fmla="*/ 279400 h 1059"/>
              <a:gd name="T108" fmla="*/ 2497138 w 3408"/>
              <a:gd name="T109" fmla="*/ 184150 h 1059"/>
              <a:gd name="T110" fmla="*/ 2301875 w 3408"/>
              <a:gd name="T111" fmla="*/ 41275 h 1059"/>
              <a:gd name="T112" fmla="*/ 2220913 w 3408"/>
              <a:gd name="T113" fmla="*/ 188912 h 1059"/>
              <a:gd name="T114" fmla="*/ 2157413 w 3408"/>
              <a:gd name="T115" fmla="*/ 263525 h 1059"/>
              <a:gd name="T116" fmla="*/ 1860550 w 3408"/>
              <a:gd name="T117" fmla="*/ 293687 h 1059"/>
              <a:gd name="T118" fmla="*/ 1857375 w 3408"/>
              <a:gd name="T119" fmla="*/ 131762 h 1059"/>
              <a:gd name="T120" fmla="*/ 1736725 w 3408"/>
              <a:gd name="T121" fmla="*/ 320675 h 1059"/>
              <a:gd name="T122" fmla="*/ 1466850 w 3408"/>
              <a:gd name="T123" fmla="*/ 401637 h 1059"/>
              <a:gd name="T124" fmla="*/ 1558925 w 3408"/>
              <a:gd name="T125" fmla="*/ 215900 h 10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408" h="1059">
                <a:moveTo>
                  <a:pt x="840" y="114"/>
                </a:moveTo>
                <a:lnTo>
                  <a:pt x="796" y="117"/>
                </a:lnTo>
                <a:lnTo>
                  <a:pt x="762" y="127"/>
                </a:lnTo>
                <a:lnTo>
                  <a:pt x="739" y="139"/>
                </a:lnTo>
                <a:lnTo>
                  <a:pt x="719" y="152"/>
                </a:lnTo>
                <a:lnTo>
                  <a:pt x="705" y="171"/>
                </a:lnTo>
                <a:lnTo>
                  <a:pt x="695" y="194"/>
                </a:lnTo>
                <a:lnTo>
                  <a:pt x="691" y="215"/>
                </a:lnTo>
                <a:lnTo>
                  <a:pt x="691" y="233"/>
                </a:lnTo>
                <a:lnTo>
                  <a:pt x="695" y="253"/>
                </a:lnTo>
                <a:lnTo>
                  <a:pt x="708" y="270"/>
                </a:lnTo>
                <a:lnTo>
                  <a:pt x="732" y="282"/>
                </a:lnTo>
                <a:lnTo>
                  <a:pt x="759" y="290"/>
                </a:lnTo>
                <a:lnTo>
                  <a:pt x="793" y="298"/>
                </a:lnTo>
                <a:lnTo>
                  <a:pt x="830" y="304"/>
                </a:lnTo>
                <a:lnTo>
                  <a:pt x="867" y="309"/>
                </a:lnTo>
                <a:lnTo>
                  <a:pt x="904" y="318"/>
                </a:lnTo>
                <a:lnTo>
                  <a:pt x="918" y="331"/>
                </a:lnTo>
                <a:lnTo>
                  <a:pt x="911" y="345"/>
                </a:lnTo>
                <a:lnTo>
                  <a:pt x="890" y="358"/>
                </a:lnTo>
                <a:lnTo>
                  <a:pt x="848" y="360"/>
                </a:lnTo>
                <a:lnTo>
                  <a:pt x="803" y="360"/>
                </a:lnTo>
                <a:lnTo>
                  <a:pt x="766" y="360"/>
                </a:lnTo>
                <a:lnTo>
                  <a:pt x="725" y="359"/>
                </a:lnTo>
                <a:lnTo>
                  <a:pt x="681" y="359"/>
                </a:lnTo>
                <a:lnTo>
                  <a:pt x="637" y="358"/>
                </a:lnTo>
                <a:lnTo>
                  <a:pt x="596" y="355"/>
                </a:lnTo>
                <a:lnTo>
                  <a:pt x="552" y="350"/>
                </a:lnTo>
                <a:lnTo>
                  <a:pt x="521" y="343"/>
                </a:lnTo>
                <a:lnTo>
                  <a:pt x="504" y="334"/>
                </a:lnTo>
                <a:lnTo>
                  <a:pt x="477" y="325"/>
                </a:lnTo>
                <a:lnTo>
                  <a:pt x="443" y="318"/>
                </a:lnTo>
                <a:lnTo>
                  <a:pt x="409" y="315"/>
                </a:lnTo>
                <a:lnTo>
                  <a:pt x="369" y="317"/>
                </a:lnTo>
                <a:lnTo>
                  <a:pt x="332" y="323"/>
                </a:lnTo>
                <a:lnTo>
                  <a:pt x="300" y="330"/>
                </a:lnTo>
                <a:lnTo>
                  <a:pt x="270" y="342"/>
                </a:lnTo>
                <a:lnTo>
                  <a:pt x="253" y="353"/>
                </a:lnTo>
                <a:lnTo>
                  <a:pt x="243" y="366"/>
                </a:lnTo>
                <a:lnTo>
                  <a:pt x="243" y="380"/>
                </a:lnTo>
                <a:lnTo>
                  <a:pt x="260" y="392"/>
                </a:lnTo>
                <a:lnTo>
                  <a:pt x="290" y="401"/>
                </a:lnTo>
                <a:lnTo>
                  <a:pt x="328" y="410"/>
                </a:lnTo>
                <a:lnTo>
                  <a:pt x="365" y="415"/>
                </a:lnTo>
                <a:lnTo>
                  <a:pt x="409" y="418"/>
                </a:lnTo>
                <a:lnTo>
                  <a:pt x="471" y="414"/>
                </a:lnTo>
                <a:lnTo>
                  <a:pt x="518" y="411"/>
                </a:lnTo>
                <a:lnTo>
                  <a:pt x="566" y="409"/>
                </a:lnTo>
                <a:lnTo>
                  <a:pt x="606" y="405"/>
                </a:lnTo>
                <a:lnTo>
                  <a:pt x="654" y="403"/>
                </a:lnTo>
                <a:lnTo>
                  <a:pt x="695" y="401"/>
                </a:lnTo>
                <a:lnTo>
                  <a:pt x="742" y="401"/>
                </a:lnTo>
                <a:lnTo>
                  <a:pt x="783" y="401"/>
                </a:lnTo>
                <a:lnTo>
                  <a:pt x="816" y="408"/>
                </a:lnTo>
                <a:lnTo>
                  <a:pt x="820" y="418"/>
                </a:lnTo>
                <a:lnTo>
                  <a:pt x="803" y="428"/>
                </a:lnTo>
                <a:lnTo>
                  <a:pt x="766" y="436"/>
                </a:lnTo>
                <a:lnTo>
                  <a:pt x="721" y="443"/>
                </a:lnTo>
                <a:lnTo>
                  <a:pt x="657" y="450"/>
                </a:lnTo>
                <a:lnTo>
                  <a:pt x="592" y="458"/>
                </a:lnTo>
                <a:lnTo>
                  <a:pt x="532" y="468"/>
                </a:lnTo>
                <a:lnTo>
                  <a:pt x="461" y="483"/>
                </a:lnTo>
                <a:lnTo>
                  <a:pt x="399" y="496"/>
                </a:lnTo>
                <a:lnTo>
                  <a:pt x="334" y="514"/>
                </a:lnTo>
                <a:lnTo>
                  <a:pt x="284" y="532"/>
                </a:lnTo>
                <a:lnTo>
                  <a:pt x="233" y="549"/>
                </a:lnTo>
                <a:lnTo>
                  <a:pt x="185" y="566"/>
                </a:lnTo>
                <a:lnTo>
                  <a:pt x="138" y="584"/>
                </a:lnTo>
                <a:lnTo>
                  <a:pt x="97" y="603"/>
                </a:lnTo>
                <a:lnTo>
                  <a:pt x="64" y="621"/>
                </a:lnTo>
                <a:lnTo>
                  <a:pt x="40" y="639"/>
                </a:lnTo>
                <a:lnTo>
                  <a:pt x="19" y="656"/>
                </a:lnTo>
                <a:lnTo>
                  <a:pt x="10" y="668"/>
                </a:lnTo>
                <a:lnTo>
                  <a:pt x="1" y="684"/>
                </a:lnTo>
                <a:lnTo>
                  <a:pt x="0" y="699"/>
                </a:lnTo>
                <a:lnTo>
                  <a:pt x="6" y="715"/>
                </a:lnTo>
                <a:lnTo>
                  <a:pt x="19" y="731"/>
                </a:lnTo>
                <a:lnTo>
                  <a:pt x="40" y="746"/>
                </a:lnTo>
                <a:lnTo>
                  <a:pt x="70" y="762"/>
                </a:lnTo>
                <a:lnTo>
                  <a:pt x="111" y="773"/>
                </a:lnTo>
                <a:lnTo>
                  <a:pt x="155" y="781"/>
                </a:lnTo>
                <a:lnTo>
                  <a:pt x="209" y="785"/>
                </a:lnTo>
                <a:lnTo>
                  <a:pt x="260" y="784"/>
                </a:lnTo>
                <a:lnTo>
                  <a:pt x="300" y="781"/>
                </a:lnTo>
                <a:lnTo>
                  <a:pt x="348" y="776"/>
                </a:lnTo>
                <a:lnTo>
                  <a:pt x="372" y="770"/>
                </a:lnTo>
                <a:lnTo>
                  <a:pt x="392" y="761"/>
                </a:lnTo>
                <a:lnTo>
                  <a:pt x="406" y="750"/>
                </a:lnTo>
                <a:lnTo>
                  <a:pt x="403" y="737"/>
                </a:lnTo>
                <a:lnTo>
                  <a:pt x="399" y="725"/>
                </a:lnTo>
                <a:lnTo>
                  <a:pt x="382" y="711"/>
                </a:lnTo>
                <a:lnTo>
                  <a:pt x="375" y="695"/>
                </a:lnTo>
                <a:lnTo>
                  <a:pt x="399" y="683"/>
                </a:lnTo>
                <a:lnTo>
                  <a:pt x="439" y="677"/>
                </a:lnTo>
                <a:lnTo>
                  <a:pt x="481" y="672"/>
                </a:lnTo>
                <a:lnTo>
                  <a:pt x="519" y="666"/>
                </a:lnTo>
                <a:lnTo>
                  <a:pt x="544" y="660"/>
                </a:lnTo>
                <a:lnTo>
                  <a:pt x="575" y="650"/>
                </a:lnTo>
                <a:lnTo>
                  <a:pt x="602" y="640"/>
                </a:lnTo>
                <a:lnTo>
                  <a:pt x="626" y="628"/>
                </a:lnTo>
                <a:lnTo>
                  <a:pt x="640" y="619"/>
                </a:lnTo>
                <a:lnTo>
                  <a:pt x="650" y="598"/>
                </a:lnTo>
                <a:lnTo>
                  <a:pt x="667" y="579"/>
                </a:lnTo>
                <a:lnTo>
                  <a:pt x="687" y="564"/>
                </a:lnTo>
                <a:lnTo>
                  <a:pt x="725" y="549"/>
                </a:lnTo>
                <a:lnTo>
                  <a:pt x="759" y="542"/>
                </a:lnTo>
                <a:lnTo>
                  <a:pt x="783" y="536"/>
                </a:lnTo>
                <a:lnTo>
                  <a:pt x="816" y="533"/>
                </a:lnTo>
                <a:lnTo>
                  <a:pt x="848" y="534"/>
                </a:lnTo>
                <a:lnTo>
                  <a:pt x="877" y="539"/>
                </a:lnTo>
                <a:lnTo>
                  <a:pt x="884" y="548"/>
                </a:lnTo>
                <a:lnTo>
                  <a:pt x="884" y="560"/>
                </a:lnTo>
                <a:lnTo>
                  <a:pt x="873" y="578"/>
                </a:lnTo>
                <a:lnTo>
                  <a:pt x="857" y="589"/>
                </a:lnTo>
                <a:lnTo>
                  <a:pt x="826" y="600"/>
                </a:lnTo>
                <a:lnTo>
                  <a:pt x="786" y="610"/>
                </a:lnTo>
                <a:lnTo>
                  <a:pt x="752" y="619"/>
                </a:lnTo>
                <a:lnTo>
                  <a:pt x="719" y="628"/>
                </a:lnTo>
                <a:lnTo>
                  <a:pt x="687" y="641"/>
                </a:lnTo>
                <a:lnTo>
                  <a:pt x="674" y="656"/>
                </a:lnTo>
                <a:lnTo>
                  <a:pt x="674" y="676"/>
                </a:lnTo>
                <a:lnTo>
                  <a:pt x="681" y="694"/>
                </a:lnTo>
                <a:lnTo>
                  <a:pt x="697" y="707"/>
                </a:lnTo>
                <a:lnTo>
                  <a:pt x="715" y="714"/>
                </a:lnTo>
                <a:lnTo>
                  <a:pt x="745" y="719"/>
                </a:lnTo>
                <a:lnTo>
                  <a:pt x="786" y="719"/>
                </a:lnTo>
                <a:lnTo>
                  <a:pt x="820" y="715"/>
                </a:lnTo>
                <a:lnTo>
                  <a:pt x="863" y="705"/>
                </a:lnTo>
                <a:lnTo>
                  <a:pt x="894" y="691"/>
                </a:lnTo>
                <a:lnTo>
                  <a:pt x="914" y="676"/>
                </a:lnTo>
                <a:lnTo>
                  <a:pt x="934" y="660"/>
                </a:lnTo>
                <a:lnTo>
                  <a:pt x="948" y="644"/>
                </a:lnTo>
                <a:lnTo>
                  <a:pt x="954" y="629"/>
                </a:lnTo>
                <a:lnTo>
                  <a:pt x="965" y="614"/>
                </a:lnTo>
                <a:lnTo>
                  <a:pt x="986" y="608"/>
                </a:lnTo>
                <a:lnTo>
                  <a:pt x="1013" y="608"/>
                </a:lnTo>
                <a:lnTo>
                  <a:pt x="1033" y="615"/>
                </a:lnTo>
                <a:lnTo>
                  <a:pt x="1047" y="629"/>
                </a:lnTo>
                <a:lnTo>
                  <a:pt x="1060" y="644"/>
                </a:lnTo>
                <a:lnTo>
                  <a:pt x="1087" y="652"/>
                </a:lnTo>
                <a:lnTo>
                  <a:pt x="1125" y="657"/>
                </a:lnTo>
                <a:lnTo>
                  <a:pt x="1165" y="660"/>
                </a:lnTo>
                <a:lnTo>
                  <a:pt x="1202" y="660"/>
                </a:lnTo>
                <a:lnTo>
                  <a:pt x="1234" y="665"/>
                </a:lnTo>
                <a:lnTo>
                  <a:pt x="1247" y="675"/>
                </a:lnTo>
                <a:lnTo>
                  <a:pt x="1247" y="688"/>
                </a:lnTo>
                <a:lnTo>
                  <a:pt x="1244" y="706"/>
                </a:lnTo>
                <a:lnTo>
                  <a:pt x="1240" y="725"/>
                </a:lnTo>
                <a:lnTo>
                  <a:pt x="1234" y="741"/>
                </a:lnTo>
                <a:lnTo>
                  <a:pt x="1226" y="758"/>
                </a:lnTo>
                <a:lnTo>
                  <a:pt x="1216" y="775"/>
                </a:lnTo>
                <a:lnTo>
                  <a:pt x="1202" y="792"/>
                </a:lnTo>
                <a:lnTo>
                  <a:pt x="1181" y="817"/>
                </a:lnTo>
                <a:lnTo>
                  <a:pt x="1162" y="838"/>
                </a:lnTo>
                <a:lnTo>
                  <a:pt x="1143" y="856"/>
                </a:lnTo>
                <a:lnTo>
                  <a:pt x="1113" y="875"/>
                </a:lnTo>
                <a:lnTo>
                  <a:pt x="1083" y="890"/>
                </a:lnTo>
                <a:lnTo>
                  <a:pt x="1042" y="908"/>
                </a:lnTo>
                <a:lnTo>
                  <a:pt x="998" y="928"/>
                </a:lnTo>
                <a:lnTo>
                  <a:pt x="957" y="950"/>
                </a:lnTo>
                <a:lnTo>
                  <a:pt x="927" y="967"/>
                </a:lnTo>
                <a:lnTo>
                  <a:pt x="913" y="989"/>
                </a:lnTo>
                <a:lnTo>
                  <a:pt x="917" y="1008"/>
                </a:lnTo>
                <a:lnTo>
                  <a:pt x="927" y="1024"/>
                </a:lnTo>
                <a:lnTo>
                  <a:pt x="947" y="1037"/>
                </a:lnTo>
                <a:lnTo>
                  <a:pt x="978" y="1048"/>
                </a:lnTo>
                <a:lnTo>
                  <a:pt x="1018" y="1054"/>
                </a:lnTo>
                <a:lnTo>
                  <a:pt x="1056" y="1058"/>
                </a:lnTo>
                <a:lnTo>
                  <a:pt x="1110" y="1054"/>
                </a:lnTo>
                <a:lnTo>
                  <a:pt x="1161" y="1047"/>
                </a:lnTo>
                <a:lnTo>
                  <a:pt x="1198" y="1034"/>
                </a:lnTo>
                <a:lnTo>
                  <a:pt x="1232" y="1019"/>
                </a:lnTo>
                <a:lnTo>
                  <a:pt x="1252" y="997"/>
                </a:lnTo>
                <a:lnTo>
                  <a:pt x="1256" y="971"/>
                </a:lnTo>
                <a:lnTo>
                  <a:pt x="1256" y="946"/>
                </a:lnTo>
                <a:lnTo>
                  <a:pt x="1259" y="921"/>
                </a:lnTo>
                <a:lnTo>
                  <a:pt x="1262" y="901"/>
                </a:lnTo>
                <a:lnTo>
                  <a:pt x="1264" y="886"/>
                </a:lnTo>
                <a:lnTo>
                  <a:pt x="1272" y="866"/>
                </a:lnTo>
                <a:lnTo>
                  <a:pt x="1283" y="847"/>
                </a:lnTo>
                <a:lnTo>
                  <a:pt x="1294" y="823"/>
                </a:lnTo>
                <a:lnTo>
                  <a:pt x="1304" y="805"/>
                </a:lnTo>
                <a:lnTo>
                  <a:pt x="1317" y="789"/>
                </a:lnTo>
                <a:lnTo>
                  <a:pt x="1330" y="770"/>
                </a:lnTo>
                <a:lnTo>
                  <a:pt x="1351" y="753"/>
                </a:lnTo>
                <a:lnTo>
                  <a:pt x="1375" y="736"/>
                </a:lnTo>
                <a:lnTo>
                  <a:pt x="1401" y="718"/>
                </a:lnTo>
                <a:lnTo>
                  <a:pt x="1433" y="698"/>
                </a:lnTo>
                <a:lnTo>
                  <a:pt x="1459" y="684"/>
                </a:lnTo>
                <a:lnTo>
                  <a:pt x="1500" y="673"/>
                </a:lnTo>
                <a:lnTo>
                  <a:pt x="1534" y="665"/>
                </a:lnTo>
                <a:lnTo>
                  <a:pt x="1578" y="663"/>
                </a:lnTo>
                <a:lnTo>
                  <a:pt x="1623" y="667"/>
                </a:lnTo>
                <a:lnTo>
                  <a:pt x="1639" y="675"/>
                </a:lnTo>
                <a:lnTo>
                  <a:pt x="1657" y="689"/>
                </a:lnTo>
                <a:lnTo>
                  <a:pt x="1659" y="707"/>
                </a:lnTo>
                <a:lnTo>
                  <a:pt x="1659" y="723"/>
                </a:lnTo>
                <a:lnTo>
                  <a:pt x="1643" y="739"/>
                </a:lnTo>
                <a:lnTo>
                  <a:pt x="1627" y="747"/>
                </a:lnTo>
                <a:lnTo>
                  <a:pt x="1599" y="756"/>
                </a:lnTo>
                <a:lnTo>
                  <a:pt x="1576" y="766"/>
                </a:lnTo>
                <a:lnTo>
                  <a:pt x="1555" y="779"/>
                </a:lnTo>
                <a:lnTo>
                  <a:pt x="1544" y="793"/>
                </a:lnTo>
                <a:lnTo>
                  <a:pt x="1544" y="809"/>
                </a:lnTo>
                <a:lnTo>
                  <a:pt x="1548" y="822"/>
                </a:lnTo>
                <a:lnTo>
                  <a:pt x="1562" y="836"/>
                </a:lnTo>
                <a:lnTo>
                  <a:pt x="1585" y="846"/>
                </a:lnTo>
                <a:lnTo>
                  <a:pt x="1616" y="853"/>
                </a:lnTo>
                <a:lnTo>
                  <a:pt x="1649" y="858"/>
                </a:lnTo>
                <a:lnTo>
                  <a:pt x="1693" y="860"/>
                </a:lnTo>
                <a:lnTo>
                  <a:pt x="1738" y="858"/>
                </a:lnTo>
                <a:lnTo>
                  <a:pt x="1779" y="853"/>
                </a:lnTo>
                <a:lnTo>
                  <a:pt x="1799" y="846"/>
                </a:lnTo>
                <a:lnTo>
                  <a:pt x="1812" y="834"/>
                </a:lnTo>
                <a:lnTo>
                  <a:pt x="1820" y="819"/>
                </a:lnTo>
                <a:lnTo>
                  <a:pt x="1823" y="802"/>
                </a:lnTo>
                <a:lnTo>
                  <a:pt x="1820" y="789"/>
                </a:lnTo>
                <a:lnTo>
                  <a:pt x="1804" y="771"/>
                </a:lnTo>
                <a:lnTo>
                  <a:pt x="1792" y="758"/>
                </a:lnTo>
                <a:lnTo>
                  <a:pt x="1785" y="741"/>
                </a:lnTo>
                <a:lnTo>
                  <a:pt x="1789" y="723"/>
                </a:lnTo>
                <a:lnTo>
                  <a:pt x="1792" y="707"/>
                </a:lnTo>
                <a:lnTo>
                  <a:pt x="1799" y="688"/>
                </a:lnTo>
                <a:lnTo>
                  <a:pt x="1826" y="677"/>
                </a:lnTo>
                <a:lnTo>
                  <a:pt x="1877" y="671"/>
                </a:lnTo>
                <a:lnTo>
                  <a:pt x="1921" y="672"/>
                </a:lnTo>
                <a:lnTo>
                  <a:pt x="1959" y="682"/>
                </a:lnTo>
                <a:lnTo>
                  <a:pt x="1979" y="693"/>
                </a:lnTo>
                <a:lnTo>
                  <a:pt x="1985" y="706"/>
                </a:lnTo>
                <a:lnTo>
                  <a:pt x="1983" y="722"/>
                </a:lnTo>
                <a:lnTo>
                  <a:pt x="1989" y="741"/>
                </a:lnTo>
                <a:lnTo>
                  <a:pt x="2006" y="757"/>
                </a:lnTo>
                <a:lnTo>
                  <a:pt x="2024" y="769"/>
                </a:lnTo>
                <a:lnTo>
                  <a:pt x="2050" y="783"/>
                </a:lnTo>
                <a:lnTo>
                  <a:pt x="2070" y="798"/>
                </a:lnTo>
                <a:lnTo>
                  <a:pt x="2089" y="818"/>
                </a:lnTo>
                <a:lnTo>
                  <a:pt x="2103" y="833"/>
                </a:lnTo>
                <a:lnTo>
                  <a:pt x="2123" y="850"/>
                </a:lnTo>
                <a:lnTo>
                  <a:pt x="2138" y="871"/>
                </a:lnTo>
                <a:lnTo>
                  <a:pt x="2162" y="894"/>
                </a:lnTo>
                <a:lnTo>
                  <a:pt x="2179" y="910"/>
                </a:lnTo>
                <a:lnTo>
                  <a:pt x="2196" y="927"/>
                </a:lnTo>
                <a:lnTo>
                  <a:pt x="2217" y="949"/>
                </a:lnTo>
                <a:lnTo>
                  <a:pt x="2233" y="964"/>
                </a:lnTo>
                <a:lnTo>
                  <a:pt x="2254" y="981"/>
                </a:lnTo>
                <a:lnTo>
                  <a:pt x="2285" y="995"/>
                </a:lnTo>
                <a:lnTo>
                  <a:pt x="2318" y="1004"/>
                </a:lnTo>
                <a:lnTo>
                  <a:pt x="2370" y="1009"/>
                </a:lnTo>
                <a:lnTo>
                  <a:pt x="2400" y="1010"/>
                </a:lnTo>
                <a:lnTo>
                  <a:pt x="2427" y="1009"/>
                </a:lnTo>
                <a:lnTo>
                  <a:pt x="2447" y="1004"/>
                </a:lnTo>
                <a:lnTo>
                  <a:pt x="2465" y="993"/>
                </a:lnTo>
                <a:lnTo>
                  <a:pt x="2461" y="975"/>
                </a:lnTo>
                <a:lnTo>
                  <a:pt x="2441" y="958"/>
                </a:lnTo>
                <a:lnTo>
                  <a:pt x="2414" y="946"/>
                </a:lnTo>
                <a:lnTo>
                  <a:pt x="2370" y="925"/>
                </a:lnTo>
                <a:lnTo>
                  <a:pt x="2339" y="909"/>
                </a:lnTo>
                <a:lnTo>
                  <a:pt x="2308" y="893"/>
                </a:lnTo>
                <a:lnTo>
                  <a:pt x="2277" y="874"/>
                </a:lnTo>
                <a:lnTo>
                  <a:pt x="2247" y="857"/>
                </a:lnTo>
                <a:lnTo>
                  <a:pt x="2223" y="842"/>
                </a:lnTo>
                <a:lnTo>
                  <a:pt x="2199" y="825"/>
                </a:lnTo>
                <a:lnTo>
                  <a:pt x="2179" y="809"/>
                </a:lnTo>
                <a:lnTo>
                  <a:pt x="2159" y="794"/>
                </a:lnTo>
                <a:lnTo>
                  <a:pt x="2146" y="777"/>
                </a:lnTo>
                <a:lnTo>
                  <a:pt x="2135" y="758"/>
                </a:lnTo>
                <a:lnTo>
                  <a:pt x="2132" y="741"/>
                </a:lnTo>
                <a:lnTo>
                  <a:pt x="2125" y="719"/>
                </a:lnTo>
                <a:lnTo>
                  <a:pt x="2125" y="703"/>
                </a:lnTo>
                <a:lnTo>
                  <a:pt x="2132" y="687"/>
                </a:lnTo>
                <a:lnTo>
                  <a:pt x="2159" y="678"/>
                </a:lnTo>
                <a:lnTo>
                  <a:pt x="2199" y="677"/>
                </a:lnTo>
                <a:lnTo>
                  <a:pt x="2237" y="677"/>
                </a:lnTo>
                <a:lnTo>
                  <a:pt x="2275" y="684"/>
                </a:lnTo>
                <a:lnTo>
                  <a:pt x="2288" y="691"/>
                </a:lnTo>
                <a:lnTo>
                  <a:pt x="2298" y="703"/>
                </a:lnTo>
                <a:lnTo>
                  <a:pt x="2322" y="714"/>
                </a:lnTo>
                <a:lnTo>
                  <a:pt x="2356" y="719"/>
                </a:lnTo>
                <a:lnTo>
                  <a:pt x="2383" y="719"/>
                </a:lnTo>
                <a:lnTo>
                  <a:pt x="2414" y="716"/>
                </a:lnTo>
                <a:lnTo>
                  <a:pt x="2437" y="705"/>
                </a:lnTo>
                <a:lnTo>
                  <a:pt x="2441" y="691"/>
                </a:lnTo>
                <a:lnTo>
                  <a:pt x="2434" y="677"/>
                </a:lnTo>
                <a:lnTo>
                  <a:pt x="2417" y="667"/>
                </a:lnTo>
                <a:lnTo>
                  <a:pt x="2390" y="655"/>
                </a:lnTo>
                <a:lnTo>
                  <a:pt x="2370" y="644"/>
                </a:lnTo>
                <a:lnTo>
                  <a:pt x="2370" y="628"/>
                </a:lnTo>
                <a:lnTo>
                  <a:pt x="2386" y="613"/>
                </a:lnTo>
                <a:lnTo>
                  <a:pt x="2417" y="604"/>
                </a:lnTo>
                <a:lnTo>
                  <a:pt x="2454" y="605"/>
                </a:lnTo>
                <a:lnTo>
                  <a:pt x="2485" y="609"/>
                </a:lnTo>
                <a:lnTo>
                  <a:pt x="2514" y="611"/>
                </a:lnTo>
                <a:lnTo>
                  <a:pt x="2548" y="608"/>
                </a:lnTo>
                <a:lnTo>
                  <a:pt x="2577" y="604"/>
                </a:lnTo>
                <a:lnTo>
                  <a:pt x="2596" y="595"/>
                </a:lnTo>
                <a:lnTo>
                  <a:pt x="2599" y="584"/>
                </a:lnTo>
                <a:lnTo>
                  <a:pt x="2593" y="576"/>
                </a:lnTo>
                <a:lnTo>
                  <a:pt x="2585" y="570"/>
                </a:lnTo>
                <a:lnTo>
                  <a:pt x="2570" y="566"/>
                </a:lnTo>
                <a:lnTo>
                  <a:pt x="2558" y="563"/>
                </a:lnTo>
                <a:lnTo>
                  <a:pt x="2541" y="558"/>
                </a:lnTo>
                <a:lnTo>
                  <a:pt x="2525" y="554"/>
                </a:lnTo>
                <a:lnTo>
                  <a:pt x="2519" y="544"/>
                </a:lnTo>
                <a:lnTo>
                  <a:pt x="2522" y="532"/>
                </a:lnTo>
                <a:lnTo>
                  <a:pt x="2539" y="522"/>
                </a:lnTo>
                <a:lnTo>
                  <a:pt x="2569" y="518"/>
                </a:lnTo>
                <a:lnTo>
                  <a:pt x="2606" y="517"/>
                </a:lnTo>
                <a:lnTo>
                  <a:pt x="2647" y="518"/>
                </a:lnTo>
                <a:lnTo>
                  <a:pt x="2687" y="522"/>
                </a:lnTo>
                <a:lnTo>
                  <a:pt x="2722" y="530"/>
                </a:lnTo>
                <a:lnTo>
                  <a:pt x="2748" y="536"/>
                </a:lnTo>
                <a:lnTo>
                  <a:pt x="2776" y="549"/>
                </a:lnTo>
                <a:lnTo>
                  <a:pt x="2803" y="564"/>
                </a:lnTo>
                <a:lnTo>
                  <a:pt x="2827" y="583"/>
                </a:lnTo>
                <a:lnTo>
                  <a:pt x="2830" y="604"/>
                </a:lnTo>
                <a:lnTo>
                  <a:pt x="2810" y="619"/>
                </a:lnTo>
                <a:lnTo>
                  <a:pt x="2789" y="634"/>
                </a:lnTo>
                <a:lnTo>
                  <a:pt x="2776" y="650"/>
                </a:lnTo>
                <a:lnTo>
                  <a:pt x="2766" y="668"/>
                </a:lnTo>
                <a:lnTo>
                  <a:pt x="2762" y="684"/>
                </a:lnTo>
                <a:lnTo>
                  <a:pt x="2772" y="703"/>
                </a:lnTo>
                <a:lnTo>
                  <a:pt x="2786" y="717"/>
                </a:lnTo>
                <a:lnTo>
                  <a:pt x="2816" y="729"/>
                </a:lnTo>
                <a:lnTo>
                  <a:pt x="2843" y="733"/>
                </a:lnTo>
                <a:lnTo>
                  <a:pt x="2877" y="736"/>
                </a:lnTo>
                <a:lnTo>
                  <a:pt x="2911" y="733"/>
                </a:lnTo>
                <a:lnTo>
                  <a:pt x="2942" y="727"/>
                </a:lnTo>
                <a:lnTo>
                  <a:pt x="2966" y="716"/>
                </a:lnTo>
                <a:lnTo>
                  <a:pt x="2980" y="703"/>
                </a:lnTo>
                <a:lnTo>
                  <a:pt x="2986" y="689"/>
                </a:lnTo>
                <a:lnTo>
                  <a:pt x="2993" y="669"/>
                </a:lnTo>
                <a:lnTo>
                  <a:pt x="2986" y="651"/>
                </a:lnTo>
                <a:lnTo>
                  <a:pt x="2972" y="633"/>
                </a:lnTo>
                <a:lnTo>
                  <a:pt x="2959" y="614"/>
                </a:lnTo>
                <a:lnTo>
                  <a:pt x="2945" y="602"/>
                </a:lnTo>
                <a:lnTo>
                  <a:pt x="2918" y="586"/>
                </a:lnTo>
                <a:lnTo>
                  <a:pt x="2881" y="570"/>
                </a:lnTo>
                <a:lnTo>
                  <a:pt x="2847" y="555"/>
                </a:lnTo>
                <a:lnTo>
                  <a:pt x="2816" y="542"/>
                </a:lnTo>
                <a:lnTo>
                  <a:pt x="2789" y="530"/>
                </a:lnTo>
                <a:lnTo>
                  <a:pt x="2756" y="518"/>
                </a:lnTo>
                <a:lnTo>
                  <a:pt x="2722" y="512"/>
                </a:lnTo>
                <a:lnTo>
                  <a:pt x="2684" y="508"/>
                </a:lnTo>
                <a:lnTo>
                  <a:pt x="2643" y="506"/>
                </a:lnTo>
                <a:lnTo>
                  <a:pt x="2603" y="507"/>
                </a:lnTo>
                <a:lnTo>
                  <a:pt x="2558" y="507"/>
                </a:lnTo>
                <a:lnTo>
                  <a:pt x="2522" y="502"/>
                </a:lnTo>
                <a:lnTo>
                  <a:pt x="2511" y="494"/>
                </a:lnTo>
                <a:lnTo>
                  <a:pt x="2511" y="482"/>
                </a:lnTo>
                <a:lnTo>
                  <a:pt x="2511" y="472"/>
                </a:lnTo>
                <a:lnTo>
                  <a:pt x="2525" y="457"/>
                </a:lnTo>
                <a:lnTo>
                  <a:pt x="2558" y="451"/>
                </a:lnTo>
                <a:lnTo>
                  <a:pt x="2599" y="446"/>
                </a:lnTo>
                <a:lnTo>
                  <a:pt x="2647" y="447"/>
                </a:lnTo>
                <a:lnTo>
                  <a:pt x="2684" y="447"/>
                </a:lnTo>
                <a:lnTo>
                  <a:pt x="2725" y="454"/>
                </a:lnTo>
                <a:lnTo>
                  <a:pt x="2758" y="462"/>
                </a:lnTo>
                <a:lnTo>
                  <a:pt x="2789" y="472"/>
                </a:lnTo>
                <a:lnTo>
                  <a:pt x="2816" y="486"/>
                </a:lnTo>
                <a:lnTo>
                  <a:pt x="2823" y="502"/>
                </a:lnTo>
                <a:lnTo>
                  <a:pt x="2837" y="522"/>
                </a:lnTo>
                <a:lnTo>
                  <a:pt x="2857" y="538"/>
                </a:lnTo>
                <a:lnTo>
                  <a:pt x="2885" y="547"/>
                </a:lnTo>
                <a:lnTo>
                  <a:pt x="2911" y="553"/>
                </a:lnTo>
                <a:lnTo>
                  <a:pt x="2947" y="557"/>
                </a:lnTo>
                <a:lnTo>
                  <a:pt x="2982" y="558"/>
                </a:lnTo>
                <a:lnTo>
                  <a:pt x="3016" y="556"/>
                </a:lnTo>
                <a:lnTo>
                  <a:pt x="3054" y="552"/>
                </a:lnTo>
                <a:lnTo>
                  <a:pt x="3081" y="540"/>
                </a:lnTo>
                <a:lnTo>
                  <a:pt x="3098" y="529"/>
                </a:lnTo>
                <a:lnTo>
                  <a:pt x="3105" y="517"/>
                </a:lnTo>
                <a:lnTo>
                  <a:pt x="3095" y="501"/>
                </a:lnTo>
                <a:lnTo>
                  <a:pt x="3085" y="486"/>
                </a:lnTo>
                <a:lnTo>
                  <a:pt x="3068" y="473"/>
                </a:lnTo>
                <a:lnTo>
                  <a:pt x="3050" y="462"/>
                </a:lnTo>
                <a:lnTo>
                  <a:pt x="3024" y="448"/>
                </a:lnTo>
                <a:lnTo>
                  <a:pt x="2982" y="436"/>
                </a:lnTo>
                <a:lnTo>
                  <a:pt x="2939" y="430"/>
                </a:lnTo>
                <a:lnTo>
                  <a:pt x="2901" y="423"/>
                </a:lnTo>
                <a:lnTo>
                  <a:pt x="2847" y="420"/>
                </a:lnTo>
                <a:lnTo>
                  <a:pt x="2803" y="418"/>
                </a:lnTo>
                <a:lnTo>
                  <a:pt x="2746" y="416"/>
                </a:lnTo>
                <a:lnTo>
                  <a:pt x="2701" y="415"/>
                </a:lnTo>
                <a:lnTo>
                  <a:pt x="2653" y="415"/>
                </a:lnTo>
                <a:lnTo>
                  <a:pt x="2606" y="414"/>
                </a:lnTo>
                <a:lnTo>
                  <a:pt x="2558" y="411"/>
                </a:lnTo>
                <a:lnTo>
                  <a:pt x="2519" y="408"/>
                </a:lnTo>
                <a:lnTo>
                  <a:pt x="2478" y="398"/>
                </a:lnTo>
                <a:lnTo>
                  <a:pt x="2451" y="385"/>
                </a:lnTo>
                <a:lnTo>
                  <a:pt x="2444" y="370"/>
                </a:lnTo>
                <a:lnTo>
                  <a:pt x="2457" y="358"/>
                </a:lnTo>
                <a:lnTo>
                  <a:pt x="2488" y="350"/>
                </a:lnTo>
                <a:lnTo>
                  <a:pt x="2535" y="346"/>
                </a:lnTo>
                <a:lnTo>
                  <a:pt x="2579" y="348"/>
                </a:lnTo>
                <a:lnTo>
                  <a:pt x="2640" y="348"/>
                </a:lnTo>
                <a:lnTo>
                  <a:pt x="2701" y="351"/>
                </a:lnTo>
                <a:lnTo>
                  <a:pt x="2762" y="353"/>
                </a:lnTo>
                <a:lnTo>
                  <a:pt x="2806" y="350"/>
                </a:lnTo>
                <a:lnTo>
                  <a:pt x="2830" y="347"/>
                </a:lnTo>
                <a:lnTo>
                  <a:pt x="2851" y="341"/>
                </a:lnTo>
                <a:lnTo>
                  <a:pt x="2864" y="330"/>
                </a:lnTo>
                <a:lnTo>
                  <a:pt x="2867" y="314"/>
                </a:lnTo>
                <a:lnTo>
                  <a:pt x="2864" y="300"/>
                </a:lnTo>
                <a:lnTo>
                  <a:pt x="2851" y="288"/>
                </a:lnTo>
                <a:lnTo>
                  <a:pt x="2827" y="278"/>
                </a:lnTo>
                <a:lnTo>
                  <a:pt x="2792" y="267"/>
                </a:lnTo>
                <a:lnTo>
                  <a:pt x="2776" y="255"/>
                </a:lnTo>
                <a:lnTo>
                  <a:pt x="2776" y="237"/>
                </a:lnTo>
                <a:lnTo>
                  <a:pt x="2789" y="222"/>
                </a:lnTo>
                <a:lnTo>
                  <a:pt x="2816" y="208"/>
                </a:lnTo>
                <a:lnTo>
                  <a:pt x="2853" y="189"/>
                </a:lnTo>
                <a:lnTo>
                  <a:pt x="2891" y="172"/>
                </a:lnTo>
                <a:lnTo>
                  <a:pt x="2918" y="160"/>
                </a:lnTo>
                <a:lnTo>
                  <a:pt x="2949" y="147"/>
                </a:lnTo>
                <a:lnTo>
                  <a:pt x="2980" y="134"/>
                </a:lnTo>
                <a:lnTo>
                  <a:pt x="3014" y="122"/>
                </a:lnTo>
                <a:lnTo>
                  <a:pt x="3044" y="114"/>
                </a:lnTo>
                <a:lnTo>
                  <a:pt x="3085" y="105"/>
                </a:lnTo>
                <a:lnTo>
                  <a:pt x="3122" y="100"/>
                </a:lnTo>
                <a:lnTo>
                  <a:pt x="3169" y="97"/>
                </a:lnTo>
                <a:lnTo>
                  <a:pt x="3224" y="96"/>
                </a:lnTo>
                <a:lnTo>
                  <a:pt x="3274" y="94"/>
                </a:lnTo>
                <a:lnTo>
                  <a:pt x="3319" y="90"/>
                </a:lnTo>
                <a:lnTo>
                  <a:pt x="3356" y="84"/>
                </a:lnTo>
                <a:lnTo>
                  <a:pt x="3383" y="76"/>
                </a:lnTo>
                <a:lnTo>
                  <a:pt x="3397" y="66"/>
                </a:lnTo>
                <a:lnTo>
                  <a:pt x="3407" y="53"/>
                </a:lnTo>
                <a:lnTo>
                  <a:pt x="3403" y="37"/>
                </a:lnTo>
                <a:lnTo>
                  <a:pt x="3387" y="25"/>
                </a:lnTo>
                <a:lnTo>
                  <a:pt x="3353" y="15"/>
                </a:lnTo>
                <a:lnTo>
                  <a:pt x="3319" y="9"/>
                </a:lnTo>
                <a:lnTo>
                  <a:pt x="3272" y="5"/>
                </a:lnTo>
                <a:lnTo>
                  <a:pt x="3224" y="1"/>
                </a:lnTo>
                <a:lnTo>
                  <a:pt x="3187" y="0"/>
                </a:lnTo>
                <a:lnTo>
                  <a:pt x="3139" y="1"/>
                </a:lnTo>
                <a:lnTo>
                  <a:pt x="3098" y="5"/>
                </a:lnTo>
                <a:lnTo>
                  <a:pt x="3058" y="10"/>
                </a:lnTo>
                <a:lnTo>
                  <a:pt x="3020" y="20"/>
                </a:lnTo>
                <a:lnTo>
                  <a:pt x="2993" y="31"/>
                </a:lnTo>
                <a:lnTo>
                  <a:pt x="2972" y="45"/>
                </a:lnTo>
                <a:lnTo>
                  <a:pt x="2959" y="65"/>
                </a:lnTo>
                <a:lnTo>
                  <a:pt x="2942" y="87"/>
                </a:lnTo>
                <a:lnTo>
                  <a:pt x="2911" y="105"/>
                </a:lnTo>
                <a:lnTo>
                  <a:pt x="2877" y="121"/>
                </a:lnTo>
                <a:lnTo>
                  <a:pt x="2843" y="135"/>
                </a:lnTo>
                <a:lnTo>
                  <a:pt x="2806" y="146"/>
                </a:lnTo>
                <a:lnTo>
                  <a:pt x="2758" y="158"/>
                </a:lnTo>
                <a:lnTo>
                  <a:pt x="2711" y="168"/>
                </a:lnTo>
                <a:lnTo>
                  <a:pt x="2667" y="178"/>
                </a:lnTo>
                <a:lnTo>
                  <a:pt x="2613" y="189"/>
                </a:lnTo>
                <a:lnTo>
                  <a:pt x="2558" y="198"/>
                </a:lnTo>
                <a:lnTo>
                  <a:pt x="2509" y="206"/>
                </a:lnTo>
                <a:lnTo>
                  <a:pt x="2451" y="211"/>
                </a:lnTo>
                <a:lnTo>
                  <a:pt x="2396" y="211"/>
                </a:lnTo>
                <a:lnTo>
                  <a:pt x="2339" y="209"/>
                </a:lnTo>
                <a:lnTo>
                  <a:pt x="2283" y="208"/>
                </a:lnTo>
                <a:lnTo>
                  <a:pt x="2232" y="208"/>
                </a:lnTo>
                <a:lnTo>
                  <a:pt x="2182" y="212"/>
                </a:lnTo>
                <a:lnTo>
                  <a:pt x="2134" y="217"/>
                </a:lnTo>
                <a:lnTo>
                  <a:pt x="2093" y="223"/>
                </a:lnTo>
                <a:lnTo>
                  <a:pt x="2049" y="232"/>
                </a:lnTo>
                <a:lnTo>
                  <a:pt x="2005" y="235"/>
                </a:lnTo>
                <a:lnTo>
                  <a:pt x="1961" y="233"/>
                </a:lnTo>
                <a:lnTo>
                  <a:pt x="1924" y="228"/>
                </a:lnTo>
                <a:lnTo>
                  <a:pt x="1896" y="221"/>
                </a:lnTo>
                <a:lnTo>
                  <a:pt x="1888" y="208"/>
                </a:lnTo>
                <a:lnTo>
                  <a:pt x="1896" y="196"/>
                </a:lnTo>
                <a:lnTo>
                  <a:pt x="1924" y="186"/>
                </a:lnTo>
                <a:lnTo>
                  <a:pt x="1962" y="178"/>
                </a:lnTo>
                <a:lnTo>
                  <a:pt x="2002" y="177"/>
                </a:lnTo>
                <a:lnTo>
                  <a:pt x="2045" y="175"/>
                </a:lnTo>
                <a:lnTo>
                  <a:pt x="2087" y="170"/>
                </a:lnTo>
                <a:lnTo>
                  <a:pt x="2110" y="161"/>
                </a:lnTo>
                <a:lnTo>
                  <a:pt x="2113" y="146"/>
                </a:lnTo>
                <a:lnTo>
                  <a:pt x="2103" y="135"/>
                </a:lnTo>
                <a:lnTo>
                  <a:pt x="2077" y="127"/>
                </a:lnTo>
                <a:lnTo>
                  <a:pt x="2039" y="121"/>
                </a:lnTo>
                <a:lnTo>
                  <a:pt x="1992" y="117"/>
                </a:lnTo>
                <a:lnTo>
                  <a:pt x="1949" y="116"/>
                </a:lnTo>
                <a:lnTo>
                  <a:pt x="1896" y="117"/>
                </a:lnTo>
                <a:lnTo>
                  <a:pt x="1860" y="121"/>
                </a:lnTo>
                <a:lnTo>
                  <a:pt x="1820" y="130"/>
                </a:lnTo>
                <a:lnTo>
                  <a:pt x="1789" y="141"/>
                </a:lnTo>
                <a:lnTo>
                  <a:pt x="1765" y="154"/>
                </a:lnTo>
                <a:lnTo>
                  <a:pt x="1745" y="165"/>
                </a:lnTo>
                <a:lnTo>
                  <a:pt x="1707" y="176"/>
                </a:lnTo>
                <a:lnTo>
                  <a:pt x="1674" y="180"/>
                </a:lnTo>
                <a:lnTo>
                  <a:pt x="1637" y="180"/>
                </a:lnTo>
                <a:lnTo>
                  <a:pt x="1603" y="178"/>
                </a:lnTo>
                <a:lnTo>
                  <a:pt x="1576" y="175"/>
                </a:lnTo>
                <a:lnTo>
                  <a:pt x="1555" y="165"/>
                </a:lnTo>
                <a:lnTo>
                  <a:pt x="1542" y="152"/>
                </a:lnTo>
                <a:lnTo>
                  <a:pt x="1545" y="142"/>
                </a:lnTo>
                <a:lnTo>
                  <a:pt x="1555" y="131"/>
                </a:lnTo>
                <a:lnTo>
                  <a:pt x="1573" y="116"/>
                </a:lnTo>
                <a:lnTo>
                  <a:pt x="1597" y="102"/>
                </a:lnTo>
                <a:lnTo>
                  <a:pt x="1607" y="90"/>
                </a:lnTo>
                <a:lnTo>
                  <a:pt x="1607" y="76"/>
                </a:lnTo>
                <a:lnTo>
                  <a:pt x="1599" y="64"/>
                </a:lnTo>
                <a:lnTo>
                  <a:pt x="1586" y="50"/>
                </a:lnTo>
                <a:lnTo>
                  <a:pt x="1566" y="40"/>
                </a:lnTo>
                <a:lnTo>
                  <a:pt x="1535" y="31"/>
                </a:lnTo>
                <a:lnTo>
                  <a:pt x="1494" y="27"/>
                </a:lnTo>
                <a:lnTo>
                  <a:pt x="1450" y="26"/>
                </a:lnTo>
                <a:lnTo>
                  <a:pt x="1406" y="30"/>
                </a:lnTo>
                <a:lnTo>
                  <a:pt x="1373" y="36"/>
                </a:lnTo>
                <a:lnTo>
                  <a:pt x="1341" y="46"/>
                </a:lnTo>
                <a:lnTo>
                  <a:pt x="1321" y="57"/>
                </a:lnTo>
                <a:lnTo>
                  <a:pt x="1318" y="70"/>
                </a:lnTo>
                <a:lnTo>
                  <a:pt x="1325" y="82"/>
                </a:lnTo>
                <a:lnTo>
                  <a:pt x="1341" y="95"/>
                </a:lnTo>
                <a:lnTo>
                  <a:pt x="1369" y="107"/>
                </a:lnTo>
                <a:lnTo>
                  <a:pt x="1399" y="119"/>
                </a:lnTo>
                <a:lnTo>
                  <a:pt x="1427" y="127"/>
                </a:lnTo>
                <a:lnTo>
                  <a:pt x="1447" y="136"/>
                </a:lnTo>
                <a:lnTo>
                  <a:pt x="1458" y="146"/>
                </a:lnTo>
                <a:lnTo>
                  <a:pt x="1450" y="157"/>
                </a:lnTo>
                <a:lnTo>
                  <a:pt x="1446" y="164"/>
                </a:lnTo>
                <a:lnTo>
                  <a:pt x="1431" y="172"/>
                </a:lnTo>
                <a:lnTo>
                  <a:pt x="1413" y="174"/>
                </a:lnTo>
                <a:lnTo>
                  <a:pt x="1389" y="168"/>
                </a:lnTo>
                <a:lnTo>
                  <a:pt x="1359" y="166"/>
                </a:lnTo>
                <a:lnTo>
                  <a:pt x="1331" y="166"/>
                </a:lnTo>
                <a:lnTo>
                  <a:pt x="1311" y="172"/>
                </a:lnTo>
                <a:lnTo>
                  <a:pt x="1291" y="183"/>
                </a:lnTo>
                <a:lnTo>
                  <a:pt x="1277" y="196"/>
                </a:lnTo>
                <a:lnTo>
                  <a:pt x="1254" y="208"/>
                </a:lnTo>
                <a:lnTo>
                  <a:pt x="1230" y="212"/>
                </a:lnTo>
                <a:lnTo>
                  <a:pt x="1210" y="207"/>
                </a:lnTo>
                <a:lnTo>
                  <a:pt x="1192" y="195"/>
                </a:lnTo>
                <a:lnTo>
                  <a:pt x="1172" y="185"/>
                </a:lnTo>
                <a:lnTo>
                  <a:pt x="1166" y="174"/>
                </a:lnTo>
                <a:lnTo>
                  <a:pt x="1162" y="160"/>
                </a:lnTo>
                <a:lnTo>
                  <a:pt x="1162" y="145"/>
                </a:lnTo>
                <a:lnTo>
                  <a:pt x="1162" y="127"/>
                </a:lnTo>
                <a:lnTo>
                  <a:pt x="1165" y="115"/>
                </a:lnTo>
                <a:lnTo>
                  <a:pt x="1169" y="103"/>
                </a:lnTo>
                <a:lnTo>
                  <a:pt x="1182" y="92"/>
                </a:lnTo>
                <a:lnTo>
                  <a:pt x="1183" y="85"/>
                </a:lnTo>
                <a:lnTo>
                  <a:pt x="1170" y="83"/>
                </a:lnTo>
                <a:lnTo>
                  <a:pt x="1155" y="86"/>
                </a:lnTo>
                <a:lnTo>
                  <a:pt x="1142" y="96"/>
                </a:lnTo>
                <a:lnTo>
                  <a:pt x="1135" y="107"/>
                </a:lnTo>
                <a:lnTo>
                  <a:pt x="1125" y="122"/>
                </a:lnTo>
                <a:lnTo>
                  <a:pt x="1115" y="137"/>
                </a:lnTo>
                <a:lnTo>
                  <a:pt x="1101" y="151"/>
                </a:lnTo>
                <a:lnTo>
                  <a:pt x="1087" y="166"/>
                </a:lnTo>
                <a:lnTo>
                  <a:pt x="1083" y="186"/>
                </a:lnTo>
                <a:lnTo>
                  <a:pt x="1094" y="202"/>
                </a:lnTo>
                <a:lnTo>
                  <a:pt x="1101" y="223"/>
                </a:lnTo>
                <a:lnTo>
                  <a:pt x="1094" y="238"/>
                </a:lnTo>
                <a:lnTo>
                  <a:pt x="1077" y="256"/>
                </a:lnTo>
                <a:lnTo>
                  <a:pt x="1057" y="270"/>
                </a:lnTo>
                <a:lnTo>
                  <a:pt x="1026" y="279"/>
                </a:lnTo>
                <a:lnTo>
                  <a:pt x="999" y="282"/>
                </a:lnTo>
                <a:lnTo>
                  <a:pt x="965" y="277"/>
                </a:lnTo>
                <a:lnTo>
                  <a:pt x="938" y="267"/>
                </a:lnTo>
                <a:lnTo>
                  <a:pt x="924" y="253"/>
                </a:lnTo>
                <a:lnTo>
                  <a:pt x="918" y="238"/>
                </a:lnTo>
                <a:lnTo>
                  <a:pt x="914" y="222"/>
                </a:lnTo>
                <a:lnTo>
                  <a:pt x="921" y="208"/>
                </a:lnTo>
                <a:lnTo>
                  <a:pt x="931" y="194"/>
                </a:lnTo>
                <a:lnTo>
                  <a:pt x="944" y="182"/>
                </a:lnTo>
                <a:lnTo>
                  <a:pt x="968" y="172"/>
                </a:lnTo>
                <a:lnTo>
                  <a:pt x="982" y="158"/>
                </a:lnTo>
                <a:lnTo>
                  <a:pt x="989" y="147"/>
                </a:lnTo>
                <a:lnTo>
                  <a:pt x="982" y="136"/>
                </a:lnTo>
                <a:lnTo>
                  <a:pt x="962" y="127"/>
                </a:lnTo>
                <a:lnTo>
                  <a:pt x="928" y="120"/>
                </a:lnTo>
                <a:lnTo>
                  <a:pt x="890" y="116"/>
                </a:lnTo>
                <a:lnTo>
                  <a:pt x="840" y="114"/>
                </a:lnTo>
              </a:path>
            </a:pathLst>
          </a:custGeom>
          <a:solidFill>
            <a:schemeClr val="hlink"/>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ID"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74757" name="Rectangle 18">
            <a:extLst>
              <a:ext uri="{FF2B5EF4-FFF2-40B4-BE49-F238E27FC236}">
                <a16:creationId xmlns:a16="http://schemas.microsoft.com/office/drawing/2014/main" id="{5F8238DD-3ADE-4926-9AFB-96A7B8055CE0}"/>
              </a:ext>
            </a:extLst>
          </p:cNvPr>
          <p:cNvSpPr>
            <a:spLocks noGrp="1" noChangeArrowheads="1"/>
          </p:cNvSpPr>
          <p:nvPr>
            <p:ph type="body" idx="1"/>
          </p:nvPr>
        </p:nvSpPr>
        <p:spPr>
          <a:xfrm>
            <a:off x="2247900" y="1295400"/>
            <a:ext cx="7900988" cy="1544638"/>
          </a:xfrm>
          <a:noFill/>
        </p:spPr>
        <p:txBody>
          <a:bodyPr/>
          <a:lstStyle/>
          <a:p>
            <a:pPr marL="0" indent="0" algn="ctr"/>
            <a:r>
              <a:rPr lang="en-US" altLang="en-US" sz="4800" b="0"/>
              <a:t>Jauhkan jari anda yang berdarah dari serviks!</a:t>
            </a:r>
          </a:p>
        </p:txBody>
      </p:sp>
      <p:sp>
        <p:nvSpPr>
          <p:cNvPr id="74758" name="Rectangle 155">
            <a:extLst>
              <a:ext uri="{FF2B5EF4-FFF2-40B4-BE49-F238E27FC236}">
                <a16:creationId xmlns:a16="http://schemas.microsoft.com/office/drawing/2014/main" id="{8C3895B9-54AD-4C45-8928-D343A4789BE5}"/>
              </a:ext>
            </a:extLst>
          </p:cNvPr>
          <p:cNvSpPr>
            <a:spLocks noChangeArrowheads="1"/>
          </p:cNvSpPr>
          <p:nvPr/>
        </p:nvSpPr>
        <p:spPr bwMode="auto">
          <a:xfrm>
            <a:off x="2781300" y="457200"/>
            <a:ext cx="2895600" cy="533400"/>
          </a:xfrm>
          <a:prstGeom prst="rect">
            <a:avLst/>
          </a:prstGeom>
          <a:solidFill>
            <a:srgbClr val="042694"/>
          </a:solidFill>
          <a:ln w="12700">
            <a:solidFill>
              <a:srgbClr val="042694"/>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D" altLang="en-US" sz="4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153" name="Rectangle 4">
            <a:extLst>
              <a:ext uri="{FF2B5EF4-FFF2-40B4-BE49-F238E27FC236}">
                <a16:creationId xmlns:a16="http://schemas.microsoft.com/office/drawing/2014/main" id="{A9AFEE79-6AE4-4CEE-97CA-F02315B7184B}"/>
              </a:ext>
            </a:extLst>
          </p:cNvPr>
          <p:cNvSpPr>
            <a:spLocks noChangeArrowheads="1"/>
          </p:cNvSpPr>
          <p:nvPr/>
        </p:nvSpPr>
        <p:spPr bwMode="auto">
          <a:xfrm>
            <a:off x="2019300" y="623833"/>
            <a:ext cx="8210550" cy="366767"/>
          </a:xfrm>
          <a:prstGeom prst="rect">
            <a:avLst/>
          </a:prstGeom>
          <a:solidFill>
            <a:schemeClr val="bg1">
              <a:lumMod val="40000"/>
              <a:lumOff val="60000"/>
            </a:schemeClr>
          </a:solidFill>
          <a:ln>
            <a:noFill/>
          </a:ln>
          <a:effectLst/>
        </p:spPr>
        <p:txBody>
          <a:bodyPr wrap="square" lIns="90488" tIns="44450" rIns="90488" bIns="44450">
            <a:spAutoFit/>
          </a:bodyPr>
          <a:lstStyle>
            <a:lvl1pPr algn="ctr">
              <a:defRPr sz="4400">
                <a:solidFill>
                  <a:schemeClr val="tx1"/>
                </a:solidFill>
                <a:latin typeface="Times New Roman" panose="02020603050405020304" pitchFamily="18" charset="0"/>
              </a:defRPr>
            </a:lvl1pPr>
            <a:lvl2pPr marL="742950" indent="-285750" algn="ctr">
              <a:defRPr sz="4400">
                <a:solidFill>
                  <a:schemeClr val="tx1"/>
                </a:solidFill>
                <a:latin typeface="Times New Roman" panose="02020603050405020304" pitchFamily="18" charset="0"/>
              </a:defRPr>
            </a:lvl2pPr>
            <a:lvl3pPr marL="1143000" indent="-228600" algn="ctr">
              <a:defRPr sz="4400">
                <a:solidFill>
                  <a:schemeClr val="tx1"/>
                </a:solidFill>
                <a:latin typeface="Times New Roman" panose="02020603050405020304" pitchFamily="18" charset="0"/>
              </a:defRPr>
            </a:lvl3pPr>
            <a:lvl4pPr marL="1600200" indent="-228600" algn="ctr">
              <a:defRPr sz="4400">
                <a:solidFill>
                  <a:schemeClr val="tx1"/>
                </a:solidFill>
                <a:latin typeface="Times New Roman" panose="02020603050405020304" pitchFamily="18" charset="0"/>
              </a:defRPr>
            </a:lvl4pPr>
            <a:lvl5pPr marL="2057400" indent="-228600" algn="ctr">
              <a:defRPr sz="4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AFD00"/>
                </a:solidFill>
                <a:effectLst/>
                <a:uLnTx/>
                <a:uFillTx/>
                <a:latin typeface="Arial Rounded MT Bold" panose="020F0704030504030204" pitchFamily="34" charset="0"/>
                <a:ea typeface="+mn-ea"/>
                <a:cs typeface="+mn-cs"/>
              </a:rPr>
              <a:t>Postpartum Hemorrhage</a:t>
            </a:r>
            <a:endParaRPr kumimoji="0" lang="en-US" altLang="en-US" sz="2400" b="0" i="0" u="none" strike="noStrike" kern="1200" cap="none" spc="0" normalizeH="0" baseline="0" noProof="0" dirty="0">
              <a:ln>
                <a:noFill/>
              </a:ln>
              <a:solidFill>
                <a:srgbClr val="FAFD00"/>
              </a:solidFill>
              <a:effectLst/>
              <a:uLnTx/>
              <a:uFillTx/>
              <a:latin typeface="Arial" panose="020B0604020202020204" pitchFamily="34" charset="0"/>
              <a:ea typeface="+mn-ea"/>
              <a:cs typeface="+mn-cs"/>
            </a:endParaRP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FE91A-B49B-48FA-B2C9-7F8DD5E85E92}"/>
              </a:ext>
            </a:extLst>
          </p:cNvPr>
          <p:cNvSpPr>
            <a:spLocks noGrp="1"/>
          </p:cNvSpPr>
          <p:nvPr>
            <p:ph type="title"/>
          </p:nvPr>
        </p:nvSpPr>
        <p:spPr>
          <a:xfrm>
            <a:off x="1524000" y="2245809"/>
            <a:ext cx="9144000" cy="1564716"/>
          </a:xfrm>
        </p:spPr>
        <p:txBody>
          <a:bodyPr vert="horz" lIns="91440" tIns="45720" rIns="91440" bIns="45720" rtlCol="0" anchor="b">
            <a:normAutofit/>
          </a:bodyPr>
          <a:lstStyle/>
          <a:p>
            <a:pPr eaLnBrk="1" hangingPunct="1">
              <a:lnSpc>
                <a:spcPct val="90000"/>
              </a:lnSpc>
            </a:pPr>
            <a:r>
              <a:rPr lang="en-US" sz="4800" kern="1200" dirty="0">
                <a:solidFill>
                  <a:schemeClr val="tx1"/>
                </a:solidFill>
                <a:latin typeface="+mj-lt"/>
                <a:ea typeface="+mj-ea"/>
                <a:cs typeface="+mj-cs"/>
              </a:rPr>
              <a:t>TERIMA KASIH</a:t>
            </a:r>
          </a:p>
        </p:txBody>
      </p:sp>
      <p:sp>
        <p:nvSpPr>
          <p:cNvPr id="17" name="Freeform 14">
            <a:extLst>
              <a:ext uri="{FF2B5EF4-FFF2-40B4-BE49-F238E27FC236}">
                <a16:creationId xmlns:a16="http://schemas.microsoft.com/office/drawing/2014/main" id="{C66F2F30-5DC0-44A0-BFA6-E12F46ED1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21">
            <a:extLst>
              <a:ext uri="{FF2B5EF4-FFF2-40B4-BE49-F238E27FC236}">
                <a16:creationId xmlns:a16="http://schemas.microsoft.com/office/drawing/2014/main" id="{85872F57-7F42-4F97-8391-DDC8D0054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7839" y="0"/>
            <a:ext cx="7094160" cy="2130952"/>
          </a:xfrm>
          <a:custGeom>
            <a:avLst/>
            <a:gdLst>
              <a:gd name="connsiteX0" fmla="*/ 4417853 w 7094160"/>
              <a:gd name="connsiteY0" fmla="*/ 0 h 2130952"/>
              <a:gd name="connsiteX1" fmla="*/ 7094160 w 7094160"/>
              <a:gd name="connsiteY1" fmla="*/ 0 h 2130952"/>
              <a:gd name="connsiteX2" fmla="*/ 7094160 w 7094160"/>
              <a:gd name="connsiteY2" fmla="*/ 2130552 h 2130952"/>
              <a:gd name="connsiteX3" fmla="*/ 5920619 w 7094160"/>
              <a:gd name="connsiteY3" fmla="*/ 2130552 h 2130952"/>
              <a:gd name="connsiteX4" fmla="*/ 5920619 w 7094160"/>
              <a:gd name="connsiteY4" fmla="*/ 2130952 h 2130952"/>
              <a:gd name="connsiteX5" fmla="*/ 2729249 w 7094160"/>
              <a:gd name="connsiteY5" fmla="*/ 2130952 h 2130952"/>
              <a:gd name="connsiteX6" fmla="*/ 2574304 w 7094160"/>
              <a:gd name="connsiteY6" fmla="*/ 2130952 h 2130952"/>
              <a:gd name="connsiteX7" fmla="*/ 0 w 7094160"/>
              <a:gd name="connsiteY7" fmla="*/ 2130952 h 2130952"/>
              <a:gd name="connsiteX8" fmla="*/ 983648 w 7094160"/>
              <a:gd name="connsiteY8" fmla="*/ 1 h 2130952"/>
              <a:gd name="connsiteX9" fmla="*/ 4417853 w 7094160"/>
              <a:gd name="connsiteY9" fmla="*/ 1 h 21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4160" h="2130952">
                <a:moveTo>
                  <a:pt x="4417853" y="0"/>
                </a:moveTo>
                <a:lnTo>
                  <a:pt x="7094160" y="0"/>
                </a:lnTo>
                <a:lnTo>
                  <a:pt x="7094160" y="2130552"/>
                </a:lnTo>
                <a:lnTo>
                  <a:pt x="5920619" y="2130552"/>
                </a:lnTo>
                <a:lnTo>
                  <a:pt x="5920619" y="2130952"/>
                </a:lnTo>
                <a:lnTo>
                  <a:pt x="2729249" y="2130952"/>
                </a:lnTo>
                <a:lnTo>
                  <a:pt x="2574304" y="2130952"/>
                </a:lnTo>
                <a:lnTo>
                  <a:pt x="0" y="2130952"/>
                </a:lnTo>
                <a:lnTo>
                  <a:pt x="983648" y="1"/>
                </a:lnTo>
                <a:lnTo>
                  <a:pt x="4417853" y="1"/>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04DC2037-48A0-4F22-B9D4-8EAEBC780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49721" y="4682920"/>
            <a:ext cx="4522796" cy="2175080"/>
          </a:xfrm>
          <a:custGeom>
            <a:avLst/>
            <a:gdLst>
              <a:gd name="connsiteX0" fmla="*/ 3515449 w 4522796"/>
              <a:gd name="connsiteY0" fmla="*/ 0 h 2175080"/>
              <a:gd name="connsiteX1" fmla="*/ 0 w 4522796"/>
              <a:gd name="connsiteY1" fmla="*/ 0 h 2175080"/>
              <a:gd name="connsiteX2" fmla="*/ 0 w 4522796"/>
              <a:gd name="connsiteY2" fmla="*/ 2175080 h 2175080"/>
              <a:gd name="connsiteX3" fmla="*/ 4522796 w 4522796"/>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4522796" h="2175080">
                <a:moveTo>
                  <a:pt x="3515449" y="0"/>
                </a:moveTo>
                <a:lnTo>
                  <a:pt x="0" y="0"/>
                </a:lnTo>
                <a:lnTo>
                  <a:pt x="0" y="2175080"/>
                </a:lnTo>
                <a:lnTo>
                  <a:pt x="4522796" y="217508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p>
        </p:txBody>
      </p:sp>
      <p:sp>
        <p:nvSpPr>
          <p:cNvPr id="23" name="Freeform 22">
            <a:extLst>
              <a:ext uri="{FF2B5EF4-FFF2-40B4-BE49-F238E27FC236}">
                <a16:creationId xmlns:a16="http://schemas.microsoft.com/office/drawing/2014/main" id="{0006CBFD-ADA0-43D1-9332-9C34CA1C76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2920"/>
            <a:ext cx="5925190" cy="2175080"/>
          </a:xfrm>
          <a:custGeom>
            <a:avLst/>
            <a:gdLst>
              <a:gd name="connsiteX0" fmla="*/ 1007347 w 5925190"/>
              <a:gd name="connsiteY0" fmla="*/ 0 h 2175080"/>
              <a:gd name="connsiteX1" fmla="*/ 5925190 w 5925190"/>
              <a:gd name="connsiteY1" fmla="*/ 0 h 2175080"/>
              <a:gd name="connsiteX2" fmla="*/ 5925190 w 5925190"/>
              <a:gd name="connsiteY2" fmla="*/ 2175080 h 2175080"/>
              <a:gd name="connsiteX3" fmla="*/ 0 w 5925190"/>
              <a:gd name="connsiteY3" fmla="*/ 2175080 h 2175080"/>
            </a:gdLst>
            <a:ahLst/>
            <a:cxnLst>
              <a:cxn ang="0">
                <a:pos x="connsiteX0" y="connsiteY0"/>
              </a:cxn>
              <a:cxn ang="0">
                <a:pos x="connsiteX1" y="connsiteY1"/>
              </a:cxn>
              <a:cxn ang="0">
                <a:pos x="connsiteX2" y="connsiteY2"/>
              </a:cxn>
              <a:cxn ang="0">
                <a:pos x="connsiteX3" y="connsiteY3"/>
              </a:cxn>
            </a:cxnLst>
            <a:rect l="l" t="t" r="r" b="b"/>
            <a:pathLst>
              <a:path w="5925190" h="2175080">
                <a:moveTo>
                  <a:pt x="1007347" y="0"/>
                </a:moveTo>
                <a:lnTo>
                  <a:pt x="5925190" y="0"/>
                </a:lnTo>
                <a:lnTo>
                  <a:pt x="5925190" y="2175080"/>
                </a:lnTo>
                <a:lnTo>
                  <a:pt x="0" y="217508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25">
            <a:extLst>
              <a:ext uri="{FF2B5EF4-FFF2-40B4-BE49-F238E27FC236}">
                <a16:creationId xmlns:a16="http://schemas.microsoft.com/office/drawing/2014/main" id="{2B931666-F28F-45F3-A074-66D2272D58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2920"/>
            <a:ext cx="7114535" cy="2175080"/>
          </a:xfrm>
          <a:custGeom>
            <a:avLst/>
            <a:gdLst>
              <a:gd name="connsiteX0" fmla="*/ 0 w 7114535"/>
              <a:gd name="connsiteY0" fmla="*/ 0 h 2175080"/>
              <a:gd name="connsiteX1" fmla="*/ 1189345 w 7114535"/>
              <a:gd name="connsiteY1" fmla="*/ 0 h 2175080"/>
              <a:gd name="connsiteX2" fmla="*/ 7114535 w 7114535"/>
              <a:gd name="connsiteY2" fmla="*/ 0 h 2175080"/>
              <a:gd name="connsiteX3" fmla="*/ 6107188 w 7114535"/>
              <a:gd name="connsiteY3" fmla="*/ 2175080 h 2175080"/>
              <a:gd name="connsiteX4" fmla="*/ 1189345 w 7114535"/>
              <a:gd name="connsiteY4" fmla="*/ 2175080 h 2175080"/>
              <a:gd name="connsiteX5" fmla="*/ 0 w 7114535"/>
              <a:gd name="connsiteY5" fmla="*/ 2175080 h 2175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4535" h="2175080">
                <a:moveTo>
                  <a:pt x="0" y="0"/>
                </a:moveTo>
                <a:lnTo>
                  <a:pt x="1189345" y="0"/>
                </a:lnTo>
                <a:lnTo>
                  <a:pt x="7114535" y="0"/>
                </a:lnTo>
                <a:lnTo>
                  <a:pt x="6107188" y="2175080"/>
                </a:lnTo>
                <a:lnTo>
                  <a:pt x="1189345" y="2175080"/>
                </a:lnTo>
                <a:lnTo>
                  <a:pt x="0" y="2175080"/>
                </a:lnTo>
                <a:close/>
              </a:path>
            </a:pathLst>
          </a:custGeom>
          <a:solidFill>
            <a:srgbClr val="7F7F7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84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32F5F25-3431-4EBD-9339-C1F276919491}"/>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00E0414B-C152-4E3D-A6A4-C8A48C840497}"/>
              </a:ext>
            </a:extLst>
          </p:cNvPr>
          <p:cNvPicPr/>
          <p:nvPr/>
        </p:nvPicPr>
        <p:blipFill rotWithShape="1">
          <a:blip r:embed="rId2"/>
          <a:srcRect t="15795"/>
          <a:stretch/>
        </p:blipFill>
        <p:spPr>
          <a:xfrm>
            <a:off x="0" y="1083212"/>
            <a:ext cx="12192000" cy="5774788"/>
          </a:xfrm>
          <a:prstGeom prst="rect">
            <a:avLst/>
          </a:prstGeom>
        </p:spPr>
      </p:pic>
    </p:spTree>
    <p:extLst>
      <p:ext uri="{BB962C8B-B14F-4D97-AF65-F5344CB8AC3E}">
        <p14:creationId xmlns:p14="http://schemas.microsoft.com/office/powerpoint/2010/main" val="3552620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162B12-BEAE-416D-9CF7-AFDCFD90C073}"/>
              </a:ext>
            </a:extLst>
          </p:cNvPr>
          <p:cNvSpPr>
            <a:spLocks noGrp="1"/>
          </p:cNvSpPr>
          <p:nvPr>
            <p:ph type="title"/>
          </p:nvPr>
        </p:nvSpPr>
        <p:spPr/>
        <p:txBody>
          <a:bodyPr/>
          <a:lstStyle/>
          <a:p>
            <a:pPr lvl="0"/>
            <a:r>
              <a:rPr lang="en-GB"/>
              <a:t>PLASENTA AKRETA</a:t>
            </a:r>
          </a:p>
        </p:txBody>
      </p:sp>
      <p:pic>
        <p:nvPicPr>
          <p:cNvPr id="3" name="Picture 2">
            <a:extLst>
              <a:ext uri="{FF2B5EF4-FFF2-40B4-BE49-F238E27FC236}">
                <a16:creationId xmlns:a16="http://schemas.microsoft.com/office/drawing/2014/main" id="{FC90DB1D-0578-4355-A29D-31F9AF95531F}"/>
              </a:ext>
            </a:extLst>
          </p:cNvPr>
          <p:cNvPicPr/>
          <p:nvPr/>
        </p:nvPicPr>
        <p:blipFill rotWithShape="1">
          <a:blip r:embed="rId2"/>
          <a:srcRect t="16000"/>
          <a:stretch/>
        </p:blipFill>
        <p:spPr>
          <a:xfrm>
            <a:off x="0" y="1097280"/>
            <a:ext cx="12192000" cy="5760720"/>
          </a:xfrm>
          <a:prstGeom prst="rect">
            <a:avLst/>
          </a:prstGeom>
        </p:spPr>
      </p:pic>
    </p:spTree>
    <p:extLst>
      <p:ext uri="{BB962C8B-B14F-4D97-AF65-F5344CB8AC3E}">
        <p14:creationId xmlns:p14="http://schemas.microsoft.com/office/powerpoint/2010/main" val="105785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81F1CBB-9D3D-4605-A5E0-12329E3769AD}"/>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F77A5D05-8B9E-4D87-82F3-3CB78BF1EE04}"/>
              </a:ext>
            </a:extLst>
          </p:cNvPr>
          <p:cNvPicPr/>
          <p:nvPr/>
        </p:nvPicPr>
        <p:blipFill rotWithShape="1">
          <a:blip r:embed="rId2"/>
          <a:srcRect t="17420"/>
          <a:stretch/>
        </p:blipFill>
        <p:spPr>
          <a:xfrm>
            <a:off x="0" y="1194618"/>
            <a:ext cx="12192000" cy="5663381"/>
          </a:xfrm>
          <a:prstGeom prst="rect">
            <a:avLst/>
          </a:prstGeom>
        </p:spPr>
      </p:pic>
      <p:sp>
        <p:nvSpPr>
          <p:cNvPr id="4" name="TextBox 3">
            <a:extLst>
              <a:ext uri="{FF2B5EF4-FFF2-40B4-BE49-F238E27FC236}">
                <a16:creationId xmlns:a16="http://schemas.microsoft.com/office/drawing/2014/main" id="{C9CB0184-1A40-4D8F-9311-79FE56882BCE}"/>
              </a:ext>
            </a:extLst>
          </p:cNvPr>
          <p:cNvSpPr txBox="1"/>
          <p:nvPr/>
        </p:nvSpPr>
        <p:spPr>
          <a:xfrm>
            <a:off x="2484763" y="297917"/>
            <a:ext cx="6954211" cy="769441"/>
          </a:xfrm>
          <a:prstGeom prst="rect">
            <a:avLst/>
          </a:prstGeom>
          <a:noFill/>
        </p:spPr>
        <p:txBody>
          <a:bodyPr wrap="none" rtlCol="0">
            <a:spAutoFit/>
          </a:bodyPr>
          <a:lstStyle/>
          <a:p>
            <a:r>
              <a:rPr lang="en-US" sz="4400" dirty="0"/>
              <a:t>ANTEPARTUM HEMORRHAGE</a:t>
            </a:r>
            <a:endParaRPr lang="en-ID" sz="4400" dirty="0"/>
          </a:p>
        </p:txBody>
      </p:sp>
    </p:spTree>
    <p:extLst>
      <p:ext uri="{BB962C8B-B14F-4D97-AF65-F5344CB8AC3E}">
        <p14:creationId xmlns:p14="http://schemas.microsoft.com/office/powerpoint/2010/main" val="3586379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B70338C-B736-4C5E-9563-327A48F6D545}"/>
              </a:ext>
            </a:extLst>
          </p:cNvPr>
          <p:cNvSpPr>
            <a:spLocks noGrp="1"/>
          </p:cNvSpPr>
          <p:nvPr>
            <p:ph type="title"/>
          </p:nvPr>
        </p:nvSpPr>
        <p:spPr/>
        <p:txBody>
          <a:bodyPr/>
          <a:lstStyle/>
          <a:p>
            <a:endParaRPr lang="en-GB"/>
          </a:p>
        </p:txBody>
      </p:sp>
      <p:pic>
        <p:nvPicPr>
          <p:cNvPr id="3" name="Picture 2">
            <a:extLst>
              <a:ext uri="{FF2B5EF4-FFF2-40B4-BE49-F238E27FC236}">
                <a16:creationId xmlns:a16="http://schemas.microsoft.com/office/drawing/2014/main" id="{9AFE327D-7314-44F0-8231-3ED1FAEDD2B5}"/>
              </a:ext>
            </a:extLst>
          </p:cNvPr>
          <p:cNvPicPr/>
          <p:nvPr/>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64ECCED6-3892-4A71-BE9A-C6C8E19257A3}"/>
              </a:ext>
            </a:extLst>
          </p:cNvPr>
          <p:cNvSpPr/>
          <p:nvPr/>
        </p:nvSpPr>
        <p:spPr>
          <a:xfrm>
            <a:off x="0" y="281354"/>
            <a:ext cx="1209822" cy="1153551"/>
          </a:xfrm>
          <a:prstGeom prst="rect">
            <a:avLst/>
          </a:prstGeom>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3105101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arm">
  <a:themeElements>
    <a:clrScheme name="">
      <a:dk1>
        <a:srgbClr val="919191"/>
      </a:dk1>
      <a:lt1>
        <a:srgbClr val="FFFFFF"/>
      </a:lt1>
      <a:dk2>
        <a:srgbClr val="063DE8"/>
      </a:dk2>
      <a:lt2>
        <a:srgbClr val="FAFD00"/>
      </a:lt2>
      <a:accent1>
        <a:srgbClr val="C1CEFF"/>
      </a:accent1>
      <a:accent2>
        <a:srgbClr val="00AE00"/>
      </a:accent2>
      <a:accent3>
        <a:srgbClr val="AAAFF2"/>
      </a:accent3>
      <a:accent4>
        <a:srgbClr val="DADADA"/>
      </a:accent4>
      <a:accent5>
        <a:srgbClr val="DDE3FF"/>
      </a:accent5>
      <a:accent6>
        <a:srgbClr val="009D00"/>
      </a:accent6>
      <a:hlink>
        <a:srgbClr val="FC0128"/>
      </a:hlink>
      <a:folHlink>
        <a:srgbClr val="CECECE"/>
      </a:folHlink>
    </a:clrScheme>
    <a:fontScheme name="alarm">
      <a:majorFont>
        <a:latin typeface="Times New Roman"/>
        <a:ea typeface=""/>
        <a:cs typeface=""/>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4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alar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lar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lar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lar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lar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lar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lar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1112</Words>
  <Application>Microsoft Office PowerPoint</Application>
  <PresentationFormat>Widescreen</PresentationFormat>
  <Paragraphs>228</Paragraphs>
  <Slides>53</Slides>
  <Notes>10</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4</vt:i4>
      </vt:variant>
      <vt:variant>
        <vt:lpstr>Slide Titles</vt:lpstr>
      </vt:variant>
      <vt:variant>
        <vt:i4>53</vt:i4>
      </vt:variant>
    </vt:vector>
  </HeadingPairs>
  <TitlesOfParts>
    <vt:vector size="66" baseType="lpstr">
      <vt:lpstr>Arial</vt:lpstr>
      <vt:lpstr>Arial Rounded MT Bold</vt:lpstr>
      <vt:lpstr>Calibri</vt:lpstr>
      <vt:lpstr>Calibri Light</vt:lpstr>
      <vt:lpstr>Eras Medium ITC</vt:lpstr>
      <vt:lpstr>Symbol</vt:lpstr>
      <vt:lpstr>Times New Roman</vt:lpstr>
      <vt:lpstr>Office Theme</vt:lpstr>
      <vt:lpstr>alarm</vt:lpstr>
      <vt:lpstr>CorelDRAW</vt:lpstr>
      <vt:lpstr>Document</vt:lpstr>
      <vt:lpstr>Bitmap Image</vt:lpstr>
      <vt:lpstr>Clip</vt:lpstr>
      <vt:lpstr>PENDARAHAN DALAM KEHAMILAN</vt:lpstr>
      <vt:lpstr>PERDARAHAN ANTEPARTUM </vt:lpstr>
      <vt:lpstr>PowerPoint Presentation</vt:lpstr>
      <vt:lpstr>PowerPoint Presentation</vt:lpstr>
      <vt:lpstr>Diagnosis dengan USG</vt:lpstr>
      <vt:lpstr>PowerPoint Presentation</vt:lpstr>
      <vt:lpstr>PLASENTA AKRETA</vt:lpstr>
      <vt:lpstr>PowerPoint Presentation</vt:lpstr>
      <vt:lpstr>PowerPoint Presentation</vt:lpstr>
      <vt:lpstr>SOLUSIO PLASENTA</vt:lpstr>
      <vt:lpstr>Manifestasi Klinis</vt:lpstr>
      <vt:lpstr>Metode dan Waktu Persalinan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Perdarahan Postpartum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Menejeman aktif vs ekspektatif pada kala III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If conservative measures fail to control haemorrhage, initiate surgical haemostasis SOONER RATHER THAN LATER  </vt:lpstr>
      <vt:lpstr>Stepwise Devascularisation</vt:lpstr>
      <vt:lpstr>PowerPoint Presentation</vt:lpstr>
      <vt:lpstr>PowerPoint Presentation</vt:lpstr>
      <vt:lpstr>PowerPoint Presentation</vt:lpstr>
      <vt:lpstr>PowerPoint Presentation</vt:lpstr>
      <vt:lpstr>PowerPoint Presentation</vt:lpstr>
      <vt:lpstr>PowerPoint Presentation</vt:lpstr>
      <vt:lpstr> HEMOSTASIS</vt:lpstr>
      <vt:lpstr>PowerPoint Presentation</vt:lpstr>
      <vt:lpstr>TERIMA KASIH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supriyatiningsih dr</dc:creator>
  <cp:lastModifiedBy>supriyatiningsih dr</cp:lastModifiedBy>
  <cp:revision>2</cp:revision>
  <dcterms:created xsi:type="dcterms:W3CDTF">2022-02-18T03:43:16Z</dcterms:created>
  <dcterms:modified xsi:type="dcterms:W3CDTF">2022-02-18T04:43:14Z</dcterms:modified>
</cp:coreProperties>
</file>