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9" r:id="rId9"/>
    <p:sldId id="260" r:id="rId10"/>
    <p:sldId id="261" r:id="rId11"/>
    <p:sldId id="262" r:id="rId12"/>
    <p:sldId id="263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215153" y="381001"/>
            <a:ext cx="2639924" cy="5029200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29730 w 2928136"/>
              <a:gd name="connsiteY1" fmla="*/ 1463460 h 5548763"/>
              <a:gd name="connsiteX2" fmla="*/ 958067 w 2928136"/>
              <a:gd name="connsiteY2" fmla="*/ 1554822 h 5548763"/>
              <a:gd name="connsiteX3" fmla="*/ 2928136 w 2928136"/>
              <a:gd name="connsiteY3" fmla="*/ 107023 h 5548763"/>
              <a:gd name="connsiteX4" fmla="*/ 228600 w 2928136"/>
              <a:gd name="connsiteY4" fmla="*/ 2501761 h 5548763"/>
              <a:gd name="connsiteX5" fmla="*/ 2470934 w 2928136"/>
              <a:gd name="connsiteY5" fmla="*/ 1696096 h 5548763"/>
              <a:gd name="connsiteX6" fmla="*/ 0 w 2928136"/>
              <a:gd name="connsiteY6" fmla="*/ 1053958 h 5548763"/>
              <a:gd name="connsiteX7" fmla="*/ 0 w 2928136"/>
              <a:gd name="connsiteY7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102755 w 3030891"/>
              <a:gd name="connsiteY0" fmla="*/ 1053955 h 5548763"/>
              <a:gd name="connsiteX1" fmla="*/ 722768 w 3030891"/>
              <a:gd name="connsiteY1" fmla="*/ 1301228 h 5548763"/>
              <a:gd name="connsiteX2" fmla="*/ 1032485 w 3030891"/>
              <a:gd name="connsiteY2" fmla="*/ 1463460 h 5548763"/>
              <a:gd name="connsiteX3" fmla="*/ 1060822 w 3030891"/>
              <a:gd name="connsiteY3" fmla="*/ 1554822 h 5548763"/>
              <a:gd name="connsiteX4" fmla="*/ 3030891 w 3030891"/>
              <a:gd name="connsiteY4" fmla="*/ 107023 h 5548763"/>
              <a:gd name="connsiteX5" fmla="*/ 331355 w 3030891"/>
              <a:gd name="connsiteY5" fmla="*/ 2501761 h 5548763"/>
              <a:gd name="connsiteX6" fmla="*/ 2573689 w 3030891"/>
              <a:gd name="connsiteY6" fmla="*/ 1696096 h 5548763"/>
              <a:gd name="connsiteX7" fmla="*/ 102755 w 3030891"/>
              <a:gd name="connsiteY7" fmla="*/ 1053958 h 5548763"/>
              <a:gd name="connsiteX8" fmla="*/ 102755 w 3030891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57466 w 2928136"/>
              <a:gd name="connsiteY2" fmla="*/ 54258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296942 w 3225078"/>
              <a:gd name="connsiteY0" fmla="*/ 1053955 h 5578260"/>
              <a:gd name="connsiteX1" fmla="*/ 916955 w 3225078"/>
              <a:gd name="connsiteY1" fmla="*/ 1301228 h 5578260"/>
              <a:gd name="connsiteX2" fmla="*/ 986944 w 3225078"/>
              <a:gd name="connsiteY2" fmla="*/ 4740060 h 5578260"/>
              <a:gd name="connsiteX3" fmla="*/ 1255009 w 3225078"/>
              <a:gd name="connsiteY3" fmla="*/ 1554822 h 5578260"/>
              <a:gd name="connsiteX4" fmla="*/ 3225078 w 3225078"/>
              <a:gd name="connsiteY4" fmla="*/ 107023 h 5578260"/>
              <a:gd name="connsiteX5" fmla="*/ 525542 w 3225078"/>
              <a:gd name="connsiteY5" fmla="*/ 2501761 h 5578260"/>
              <a:gd name="connsiteX6" fmla="*/ 2767876 w 3225078"/>
              <a:gd name="connsiteY6" fmla="*/ 1696096 h 5578260"/>
              <a:gd name="connsiteX7" fmla="*/ 296942 w 3225078"/>
              <a:gd name="connsiteY7" fmla="*/ 1053958 h 5578260"/>
              <a:gd name="connsiteX8" fmla="*/ 296942 w 3225078"/>
              <a:gd name="connsiteY8" fmla="*/ 1053955 h 5578260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8136" h="5578260">
                <a:moveTo>
                  <a:pt x="0" y="1053955"/>
                </a:moveTo>
                <a:cubicBezTo>
                  <a:pt x="849961" y="667873"/>
                  <a:pt x="530324" y="4656582"/>
                  <a:pt x="690002" y="4740060"/>
                </a:cubicBezTo>
                <a:cubicBezTo>
                  <a:pt x="746344" y="4782326"/>
                  <a:pt x="625000" y="1780895"/>
                  <a:pt x="958067" y="1554822"/>
                </a:cubicBezTo>
                <a:cubicBezTo>
                  <a:pt x="1204042" y="2617693"/>
                  <a:pt x="2516314" y="0"/>
                  <a:pt x="2928136" y="107023"/>
                </a:cubicBezTo>
                <a:cubicBezTo>
                  <a:pt x="1435513" y="2045643"/>
                  <a:pt x="468189" y="5267469"/>
                  <a:pt x="228600" y="2501761"/>
                </a:cubicBezTo>
                <a:cubicBezTo>
                  <a:pt x="360324" y="5578260"/>
                  <a:pt x="2153781" y="2236695"/>
                  <a:pt x="2470934" y="1696096"/>
                </a:cubicBezTo>
                <a:cubicBezTo>
                  <a:pt x="429222" y="2772608"/>
                  <a:pt x="411822" y="1160981"/>
                  <a:pt x="0" y="1053958"/>
                </a:cubicBezTo>
                <a:lnTo>
                  <a:pt x="0" y="1053955"/>
                </a:ln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63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126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32"/>
          <p:cNvGrpSpPr/>
          <p:nvPr/>
        </p:nvGrpSpPr>
        <p:grpSpPr>
          <a:xfrm>
            <a:off x="6941417" y="5105400"/>
            <a:ext cx="2238442" cy="2005669"/>
            <a:chOff x="2810256" y="4943398"/>
            <a:chExt cx="2238442" cy="2005669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>
            <a:xfrm rot="6563566" flipH="1" flipV="1">
              <a:off x="2928137" y="544273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3359071" y="482551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3613937" y="5236996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>
            <a:xfrm rot="6563566" flipH="1" flipV="1">
              <a:off x="3209136" y="5914804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>
            <a:xfrm rot="6563566" flipH="1" flipV="1">
              <a:off x="4014435" y="56584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5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 rot="5400000" flipH="1" flipV="1">
            <a:off x="5782442" y="1304158"/>
            <a:ext cx="4208515" cy="3124199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1275236 w 4203372"/>
              <a:gd name="connsiteY0" fmla="*/ 1810262 h 6305070"/>
              <a:gd name="connsiteX1" fmla="*/ 2233303 w 4203372"/>
              <a:gd name="connsiteY1" fmla="*/ 2311129 h 6305070"/>
              <a:gd name="connsiteX2" fmla="*/ 4203372 w 4203372"/>
              <a:gd name="connsiteY2" fmla="*/ 863330 h 6305070"/>
              <a:gd name="connsiteX3" fmla="*/ 1503836 w 4203372"/>
              <a:gd name="connsiteY3" fmla="*/ 3258068 h 6305070"/>
              <a:gd name="connsiteX4" fmla="*/ 3746170 w 4203372"/>
              <a:gd name="connsiteY4" fmla="*/ 2452403 h 6305070"/>
              <a:gd name="connsiteX5" fmla="*/ 1275236 w 4203372"/>
              <a:gd name="connsiteY5" fmla="*/ 1810265 h 6305070"/>
              <a:gd name="connsiteX6" fmla="*/ 1275236 w 4203372"/>
              <a:gd name="connsiteY6" fmla="*/ 1810262 h 6305070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844930 w 3773066"/>
              <a:gd name="connsiteY0" fmla="*/ 2505027 h 6999835"/>
              <a:gd name="connsiteX1" fmla="*/ 1802997 w 3773066"/>
              <a:gd name="connsiteY1" fmla="*/ 3005894 h 6999835"/>
              <a:gd name="connsiteX2" fmla="*/ 3773066 w 3773066"/>
              <a:gd name="connsiteY2" fmla="*/ 1558095 h 6999835"/>
              <a:gd name="connsiteX3" fmla="*/ 1073530 w 3773066"/>
              <a:gd name="connsiteY3" fmla="*/ 3952833 h 6999835"/>
              <a:gd name="connsiteX4" fmla="*/ 3315864 w 3773066"/>
              <a:gd name="connsiteY4" fmla="*/ 3147168 h 6999835"/>
              <a:gd name="connsiteX5" fmla="*/ 844930 w 3773066"/>
              <a:gd name="connsiteY5" fmla="*/ 2505030 h 6999835"/>
              <a:gd name="connsiteX6" fmla="*/ 844930 w 3773066"/>
              <a:gd name="connsiteY6" fmla="*/ 2505027 h 6999835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869139 w 4797275"/>
              <a:gd name="connsiteY0" fmla="*/ 2392968 h 6887776"/>
              <a:gd name="connsiteX1" fmla="*/ 2827206 w 4797275"/>
              <a:gd name="connsiteY1" fmla="*/ 2893835 h 6887776"/>
              <a:gd name="connsiteX2" fmla="*/ 4797275 w 4797275"/>
              <a:gd name="connsiteY2" fmla="*/ 1446036 h 6887776"/>
              <a:gd name="connsiteX3" fmla="*/ 2097739 w 4797275"/>
              <a:gd name="connsiteY3" fmla="*/ 3840774 h 6887776"/>
              <a:gd name="connsiteX4" fmla="*/ 4340073 w 4797275"/>
              <a:gd name="connsiteY4" fmla="*/ 3035109 h 6887776"/>
              <a:gd name="connsiteX5" fmla="*/ 1869139 w 4797275"/>
              <a:gd name="connsiteY5" fmla="*/ 2392971 h 6887776"/>
              <a:gd name="connsiteX6" fmla="*/ 1869139 w 4797275"/>
              <a:gd name="connsiteY6" fmla="*/ 2392968 h 6887776"/>
              <a:gd name="connsiteX0" fmla="*/ 1869139 w 4797275"/>
              <a:gd name="connsiteY0" fmla="*/ 2433309 h 6928117"/>
              <a:gd name="connsiteX1" fmla="*/ 2827206 w 4797275"/>
              <a:gd name="connsiteY1" fmla="*/ 2934176 h 6928117"/>
              <a:gd name="connsiteX2" fmla="*/ 4797275 w 4797275"/>
              <a:gd name="connsiteY2" fmla="*/ 1486377 h 6928117"/>
              <a:gd name="connsiteX3" fmla="*/ 2097739 w 4797275"/>
              <a:gd name="connsiteY3" fmla="*/ 3881115 h 6928117"/>
              <a:gd name="connsiteX4" fmla="*/ 4340073 w 4797275"/>
              <a:gd name="connsiteY4" fmla="*/ 3075450 h 6928117"/>
              <a:gd name="connsiteX5" fmla="*/ 1869139 w 4797275"/>
              <a:gd name="connsiteY5" fmla="*/ 2433312 h 6928117"/>
              <a:gd name="connsiteX6" fmla="*/ 1869139 w 4797275"/>
              <a:gd name="connsiteY6" fmla="*/ 2433309 h 6928117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3269869 w 4797275"/>
              <a:gd name="connsiteY5" fmla="*/ 2756647 h 7026729"/>
              <a:gd name="connsiteX6" fmla="*/ 1869139 w 4797275"/>
              <a:gd name="connsiteY6" fmla="*/ 2531924 h 7026729"/>
              <a:gd name="connsiteX7" fmla="*/ 1869139 w 4797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6324598"/>
              <a:gd name="connsiteY0" fmla="*/ 2531921 h 7331529"/>
              <a:gd name="connsiteX1" fmla="*/ 2827206 w 6324598"/>
              <a:gd name="connsiteY1" fmla="*/ 3032788 h 7331529"/>
              <a:gd name="connsiteX2" fmla="*/ 5940275 w 6324598"/>
              <a:gd name="connsiteY2" fmla="*/ 2423189 h 7331529"/>
              <a:gd name="connsiteX3" fmla="*/ 5831539 w 6324598"/>
              <a:gd name="connsiteY3" fmla="*/ 4284527 h 7331529"/>
              <a:gd name="connsiteX4" fmla="*/ 4568673 w 6324598"/>
              <a:gd name="connsiteY4" fmla="*/ 3174062 h 7331529"/>
              <a:gd name="connsiteX5" fmla="*/ 3269869 w 6324598"/>
              <a:gd name="connsiteY5" fmla="*/ 2756647 h 7331529"/>
              <a:gd name="connsiteX6" fmla="*/ 1869139 w 6324598"/>
              <a:gd name="connsiteY6" fmla="*/ 2531924 h 7331529"/>
              <a:gd name="connsiteX7" fmla="*/ 1869139 w 63245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1869139 w 6934198"/>
              <a:gd name="connsiteY5" fmla="*/ 2531924 h 7331529"/>
              <a:gd name="connsiteX6" fmla="*/ 1869139 w 6934198"/>
              <a:gd name="connsiteY6" fmla="*/ 2531921 h 7331529"/>
              <a:gd name="connsiteX0" fmla="*/ 1869139 w 6911785"/>
              <a:gd name="connsiteY0" fmla="*/ 2531921 h 7336788"/>
              <a:gd name="connsiteX1" fmla="*/ 2827206 w 6911785"/>
              <a:gd name="connsiteY1" fmla="*/ 3032788 h 7336788"/>
              <a:gd name="connsiteX2" fmla="*/ 5940275 w 6911785"/>
              <a:gd name="connsiteY2" fmla="*/ 2423189 h 7336788"/>
              <a:gd name="connsiteX3" fmla="*/ 6441139 w 6911785"/>
              <a:gd name="connsiteY3" fmla="*/ 4284527 h 7336788"/>
              <a:gd name="connsiteX4" fmla="*/ 4568673 w 6911785"/>
              <a:gd name="connsiteY4" fmla="*/ 3174062 h 7336788"/>
              <a:gd name="connsiteX5" fmla="*/ 1869139 w 6911785"/>
              <a:gd name="connsiteY5" fmla="*/ 2531924 h 7336788"/>
              <a:gd name="connsiteX6" fmla="*/ 1869139 w 6911785"/>
              <a:gd name="connsiteY6" fmla="*/ 2531921 h 7336788"/>
              <a:gd name="connsiteX0" fmla="*/ 1869139 w 7024741"/>
              <a:gd name="connsiteY0" fmla="*/ 2531921 h 7336788"/>
              <a:gd name="connsiteX1" fmla="*/ 2827206 w 7024741"/>
              <a:gd name="connsiteY1" fmla="*/ 3032788 h 7336788"/>
              <a:gd name="connsiteX2" fmla="*/ 5940275 w 7024741"/>
              <a:gd name="connsiteY2" fmla="*/ 2423189 h 7336788"/>
              <a:gd name="connsiteX3" fmla="*/ 6441139 w 7024741"/>
              <a:gd name="connsiteY3" fmla="*/ 4284527 h 7336788"/>
              <a:gd name="connsiteX4" fmla="*/ 4568673 w 7024741"/>
              <a:gd name="connsiteY4" fmla="*/ 3174062 h 7336788"/>
              <a:gd name="connsiteX5" fmla="*/ 1869139 w 7024741"/>
              <a:gd name="connsiteY5" fmla="*/ 2531924 h 7336788"/>
              <a:gd name="connsiteX6" fmla="*/ 1869139 w 7024741"/>
              <a:gd name="connsiteY6" fmla="*/ 2531921 h 7336788"/>
              <a:gd name="connsiteX0" fmla="*/ 2685372 w 6756508"/>
              <a:gd name="connsiteY0" fmla="*/ 2531921 h 5551239"/>
              <a:gd name="connsiteX1" fmla="*/ 3643439 w 6756508"/>
              <a:gd name="connsiteY1" fmla="*/ 3032788 h 5551239"/>
              <a:gd name="connsiteX2" fmla="*/ 6756508 w 6756508"/>
              <a:gd name="connsiteY2" fmla="*/ 2423189 h 5551239"/>
              <a:gd name="connsiteX3" fmla="*/ 0 w 6756508"/>
              <a:gd name="connsiteY3" fmla="*/ 2498978 h 5551239"/>
              <a:gd name="connsiteX4" fmla="*/ 5384906 w 6756508"/>
              <a:gd name="connsiteY4" fmla="*/ 3174062 h 5551239"/>
              <a:gd name="connsiteX5" fmla="*/ 2685372 w 6756508"/>
              <a:gd name="connsiteY5" fmla="*/ 2531924 h 5551239"/>
              <a:gd name="connsiteX6" fmla="*/ 2685372 w 6756508"/>
              <a:gd name="connsiteY6" fmla="*/ 2531921 h 5551239"/>
              <a:gd name="connsiteX0" fmla="*/ 2685372 w 6756508"/>
              <a:gd name="connsiteY0" fmla="*/ 2531921 h 5663722"/>
              <a:gd name="connsiteX1" fmla="*/ 3643439 w 6756508"/>
              <a:gd name="connsiteY1" fmla="*/ 3032788 h 5663722"/>
              <a:gd name="connsiteX2" fmla="*/ 6756508 w 6756508"/>
              <a:gd name="connsiteY2" fmla="*/ 2423189 h 5663722"/>
              <a:gd name="connsiteX3" fmla="*/ 0 w 6756508"/>
              <a:gd name="connsiteY3" fmla="*/ 2498978 h 5663722"/>
              <a:gd name="connsiteX4" fmla="*/ 5384906 w 6756508"/>
              <a:gd name="connsiteY4" fmla="*/ 3174062 h 5663722"/>
              <a:gd name="connsiteX5" fmla="*/ 2685372 w 6756508"/>
              <a:gd name="connsiteY5" fmla="*/ 2531924 h 5663722"/>
              <a:gd name="connsiteX6" fmla="*/ 2685372 w 6756508"/>
              <a:gd name="connsiteY6" fmla="*/ 2531921 h 5663722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6508" h="4203685">
                <a:moveTo>
                  <a:pt x="2685372" y="1071887"/>
                </a:moveTo>
                <a:cubicBezTo>
                  <a:pt x="3004728" y="1238842"/>
                  <a:pt x="3929746" y="843385"/>
                  <a:pt x="3643439" y="1572751"/>
                </a:cubicBezTo>
                <a:cubicBezTo>
                  <a:pt x="5291114" y="2384738"/>
                  <a:pt x="5802321" y="0"/>
                  <a:pt x="6756508" y="963152"/>
                </a:cubicBezTo>
                <a:cubicBezTo>
                  <a:pt x="5263885" y="2901772"/>
                  <a:pt x="583602" y="3607661"/>
                  <a:pt x="0" y="1038941"/>
                </a:cubicBezTo>
                <a:cubicBezTo>
                  <a:pt x="438400" y="4203685"/>
                  <a:pt x="5067753" y="2254624"/>
                  <a:pt x="5384906" y="1714025"/>
                </a:cubicBezTo>
                <a:cubicBezTo>
                  <a:pt x="4622906" y="1421925"/>
                  <a:pt x="3135294" y="1178910"/>
                  <a:pt x="2685372" y="1071887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120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60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 baseline="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4666129" y="523718"/>
            <a:ext cx="4114800" cy="572826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604167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fld id="{A4ACD2E8-05D1-4F07-8AD8-0D5E3ACE2282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990600" y="76200"/>
            <a:ext cx="3340100" cy="6629400"/>
          </a:xfrm>
          <a:custGeom>
            <a:avLst/>
            <a:gdLst>
              <a:gd name="connsiteX0" fmla="*/ 0 w 2057400"/>
              <a:gd name="connsiteY0" fmla="*/ 3238500 h 6477000"/>
              <a:gd name="connsiteX1" fmla="*/ 48274 w 2057400"/>
              <a:gd name="connsiteY1" fmla="*/ 2258072 h 6477000"/>
              <a:gd name="connsiteX2" fmla="*/ 1028706 w 2057400"/>
              <a:gd name="connsiteY2" fmla="*/ 1 h 6477000"/>
              <a:gd name="connsiteX3" fmla="*/ 2009129 w 2057400"/>
              <a:gd name="connsiteY3" fmla="*/ 2258077 h 6477000"/>
              <a:gd name="connsiteX4" fmla="*/ 2057403 w 2057400"/>
              <a:gd name="connsiteY4" fmla="*/ 3238502 h 6477000"/>
              <a:gd name="connsiteX5" fmla="*/ 2009129 w 2057400"/>
              <a:gd name="connsiteY5" fmla="*/ 4218929 h 6477000"/>
              <a:gd name="connsiteX6" fmla="*/ 1028701 w 2057400"/>
              <a:gd name="connsiteY6" fmla="*/ 6477002 h 6477000"/>
              <a:gd name="connsiteX7" fmla="*/ 48277 w 2057400"/>
              <a:gd name="connsiteY7" fmla="*/ 4218927 h 6477000"/>
              <a:gd name="connsiteX8" fmla="*/ 3 w 2057400"/>
              <a:gd name="connsiteY8" fmla="*/ 3238501 h 6477000"/>
              <a:gd name="connsiteX9" fmla="*/ 0 w 2057400"/>
              <a:gd name="connsiteY9" fmla="*/ 3238500 h 6477000"/>
              <a:gd name="connsiteX0" fmla="*/ 0 w 2057403"/>
              <a:gd name="connsiteY0" fmla="*/ 3238507 h 6477012"/>
              <a:gd name="connsiteX1" fmla="*/ 48274 w 2057403"/>
              <a:gd name="connsiteY1" fmla="*/ 22580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593235 w 2650638"/>
              <a:gd name="connsiteY0" fmla="*/ 3238507 h 6477012"/>
              <a:gd name="connsiteX1" fmla="*/ 1479709 w 2650638"/>
              <a:gd name="connsiteY1" fmla="*/ 2562879 h 6477012"/>
              <a:gd name="connsiteX2" fmla="*/ 1621941 w 2650638"/>
              <a:gd name="connsiteY2" fmla="*/ 8 h 6477012"/>
              <a:gd name="connsiteX3" fmla="*/ 2602364 w 2650638"/>
              <a:gd name="connsiteY3" fmla="*/ 2258084 h 6477012"/>
              <a:gd name="connsiteX4" fmla="*/ 2650638 w 2650638"/>
              <a:gd name="connsiteY4" fmla="*/ 3238509 h 6477012"/>
              <a:gd name="connsiteX5" fmla="*/ 2602364 w 2650638"/>
              <a:gd name="connsiteY5" fmla="*/ 4218936 h 6477012"/>
              <a:gd name="connsiteX6" fmla="*/ 1621936 w 2650638"/>
              <a:gd name="connsiteY6" fmla="*/ 6477009 h 6477012"/>
              <a:gd name="connsiteX7" fmla="*/ 641512 w 2650638"/>
              <a:gd name="connsiteY7" fmla="*/ 4218934 h 6477012"/>
              <a:gd name="connsiteX8" fmla="*/ 593238 w 2650638"/>
              <a:gd name="connsiteY8" fmla="*/ 3238508 h 6477012"/>
              <a:gd name="connsiteX9" fmla="*/ 593235 w 2650638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1964838 w 3406086"/>
              <a:gd name="connsiteY4" fmla="*/ 26289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8 w 3406086"/>
              <a:gd name="connsiteY0" fmla="*/ 3238508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0" fmla="*/ 641512 w 3406086"/>
              <a:gd name="connsiteY0" fmla="*/ 42189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7780" h="6477009">
                <a:moveTo>
                  <a:pt x="1860712" y="2923534"/>
                </a:moveTo>
                <a:cubicBezTo>
                  <a:pt x="1944660" y="1493706"/>
                  <a:pt x="1492916" y="2558773"/>
                  <a:pt x="1479709" y="2562879"/>
                </a:cubicBezTo>
                <a:cubicBezTo>
                  <a:pt x="3317780" y="1849120"/>
                  <a:pt x="1173778" y="0"/>
                  <a:pt x="1621941" y="8"/>
                </a:cubicBezTo>
                <a:cubicBezTo>
                  <a:pt x="0" y="1257313"/>
                  <a:pt x="2466688" y="913421"/>
                  <a:pt x="2602364" y="2258084"/>
                </a:cubicBezTo>
                <a:cubicBezTo>
                  <a:pt x="2812155" y="1330547"/>
                  <a:pt x="2128243" y="1925755"/>
                  <a:pt x="1964838" y="2628909"/>
                </a:cubicBezTo>
                <a:cubicBezTo>
                  <a:pt x="1801433" y="3332063"/>
                  <a:pt x="1842490" y="6212005"/>
                  <a:pt x="1621936" y="6477009"/>
                </a:cubicBezTo>
                <a:cubicBezTo>
                  <a:pt x="1173776" y="6477006"/>
                  <a:pt x="3025088" y="1778999"/>
                  <a:pt x="1860712" y="2923534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492250" indent="-228600" algn="l" defTabSz="914400" rtl="0" eaLnBrk="1" latinLnBrk="0" hangingPunct="1">
        <a:spcBef>
          <a:spcPts val="1200"/>
        </a:spcBef>
        <a:buClr>
          <a:schemeClr val="accent5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6pPr>
      <a:lvl7pPr marL="1720850" indent="-228600" algn="l" defTabSz="914400" rtl="0" eaLnBrk="1" latinLnBrk="0" hangingPunct="1">
        <a:spcBef>
          <a:spcPts val="1200"/>
        </a:spcBef>
        <a:buClr>
          <a:schemeClr val="accent6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7pPr>
      <a:lvl8pPr marL="19494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8pPr>
      <a:lvl9pPr marL="21780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838200"/>
            <a:ext cx="5638800" cy="2057400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id-ID" dirty="0">
                <a:latin typeface="Agency FB" pitchFamily="34" charset="0"/>
              </a:rPr>
              <a:t>GIGI TIRUAN</a:t>
            </a:r>
            <a:r>
              <a:rPr lang="en-US" dirty="0">
                <a:latin typeface="Agency FB" pitchFamily="34" charset="0"/>
              </a:rPr>
              <a:t> </a:t>
            </a:r>
            <a:br>
              <a:rPr lang="en-US" dirty="0">
                <a:latin typeface="Agency FB" pitchFamily="34" charset="0"/>
              </a:rPr>
            </a:br>
            <a:r>
              <a:rPr lang="en-US" dirty="0">
                <a:latin typeface="Agency FB" pitchFamily="34" charset="0"/>
              </a:rPr>
              <a:t>DALAM PANDANGAN ISLAM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6382" y="4343400"/>
            <a:ext cx="5118847" cy="16764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b="1" dirty="0" err="1">
                <a:latin typeface="Agency FB" pitchFamily="34" charset="0"/>
              </a:rPr>
              <a:t>drg</a:t>
            </a:r>
            <a:r>
              <a:rPr lang="en-US" sz="2800" b="1" dirty="0">
                <a:latin typeface="Agency FB" pitchFamily="34" charset="0"/>
              </a:rPr>
              <a:t> M. S</a:t>
            </a:r>
            <a:r>
              <a:rPr lang="id-ID" sz="2800" b="1" dirty="0">
                <a:latin typeface="Agency FB" pitchFamily="34" charset="0"/>
              </a:rPr>
              <a:t>h</a:t>
            </a:r>
            <a:r>
              <a:rPr lang="en-US" sz="2800" b="1" dirty="0" err="1">
                <a:latin typeface="Agency FB" pitchFamily="34" charset="0"/>
              </a:rPr>
              <a:t>ulchan</a:t>
            </a:r>
            <a:r>
              <a:rPr lang="en-US" sz="2800" b="1" dirty="0">
                <a:latin typeface="Agency FB" pitchFamily="34" charset="0"/>
              </a:rPr>
              <a:t> A., </a:t>
            </a:r>
            <a:r>
              <a:rPr lang="en-US" sz="2800" b="1" dirty="0" err="1">
                <a:latin typeface="Agency FB" pitchFamily="34" charset="0"/>
              </a:rPr>
              <a:t>Sp.Ort</a:t>
            </a:r>
            <a:endParaRPr lang="id-ID" sz="2800" b="1" dirty="0">
              <a:latin typeface="Agency FB" pitchFamily="34" charset="0"/>
            </a:endParaRPr>
          </a:p>
          <a:p>
            <a:pPr algn="r"/>
            <a:endParaRPr lang="id-ID" sz="2400" dirty="0">
              <a:latin typeface="Agency FB" pitchFamily="34" charset="0"/>
            </a:endParaRPr>
          </a:p>
          <a:p>
            <a:pPr algn="r"/>
            <a:r>
              <a:rPr lang="en-US" sz="2400">
                <a:latin typeface="Agency FB" pitchFamily="34" charset="0"/>
              </a:rPr>
              <a:t>24</a:t>
            </a:r>
            <a:r>
              <a:rPr lang="id-ID" sz="2400">
                <a:latin typeface="Agency FB" pitchFamily="34" charset="0"/>
              </a:rPr>
              <a:t> MARET 202</a:t>
            </a:r>
            <a:r>
              <a:rPr lang="en-US" sz="2400">
                <a:latin typeface="Agency FB" pitchFamily="34" charset="0"/>
              </a:rPr>
              <a:t>2</a:t>
            </a:r>
            <a:endParaRPr lang="en-US" sz="2400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60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685800"/>
            <a:ext cx="6934200" cy="5440363"/>
          </a:xfrm>
        </p:spPr>
        <p:txBody>
          <a:bodyPr>
            <a:noAutofit/>
          </a:bodyPr>
          <a:lstStyle/>
          <a:p>
            <a:r>
              <a:rPr lang="en-US" sz="2600" i="1" dirty="0">
                <a:latin typeface="Agency FB" pitchFamily="34" charset="0"/>
              </a:rPr>
              <a:t>‘ Dan </a:t>
            </a:r>
            <a:r>
              <a:rPr lang="en-US" sz="2600" i="1" dirty="0" err="1">
                <a:latin typeface="Agency FB" pitchFamily="34" charset="0"/>
              </a:rPr>
              <a:t>janganlah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kamu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menghambur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hamburkan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hartamu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secara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boros</a:t>
            </a:r>
            <a:r>
              <a:rPr lang="en-US" sz="2600" i="1" dirty="0">
                <a:latin typeface="Agency FB" pitchFamily="34" charset="0"/>
              </a:rPr>
              <a:t>. </a:t>
            </a:r>
            <a:r>
              <a:rPr lang="en-US" sz="2600" i="1" dirty="0" err="1">
                <a:latin typeface="Agency FB" pitchFamily="34" charset="0"/>
              </a:rPr>
              <a:t>Sesungguhnya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pemboros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itu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adalah</a:t>
            </a:r>
            <a:r>
              <a:rPr lang="en-US" sz="2600" i="1" dirty="0">
                <a:latin typeface="Agency FB" pitchFamily="34" charset="0"/>
              </a:rPr>
              <a:t> saudara2 </a:t>
            </a:r>
            <a:r>
              <a:rPr lang="en-US" sz="2600" i="1" dirty="0" err="1">
                <a:latin typeface="Agency FB" pitchFamily="34" charset="0"/>
              </a:rPr>
              <a:t>syetan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dan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syetan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itu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adalah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sangat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inkar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kepada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Tuhannya</a:t>
            </a:r>
            <a:r>
              <a:rPr lang="en-US" sz="2600" i="1" dirty="0">
                <a:latin typeface="Agency FB" pitchFamily="34" charset="0"/>
              </a:rPr>
              <a:t> ( Al-</a:t>
            </a:r>
            <a:r>
              <a:rPr lang="en-US" sz="2600" i="1" dirty="0" err="1">
                <a:latin typeface="Agency FB" pitchFamily="34" charset="0"/>
              </a:rPr>
              <a:t>Isro</a:t>
            </a:r>
            <a:r>
              <a:rPr lang="en-US" sz="2600" i="1" dirty="0">
                <a:latin typeface="Agency FB" pitchFamily="34" charset="0"/>
              </a:rPr>
              <a:t>’ (17): 26-27).</a:t>
            </a:r>
          </a:p>
          <a:p>
            <a:r>
              <a:rPr lang="en-US" sz="2600" i="1" dirty="0">
                <a:latin typeface="Agency FB" pitchFamily="34" charset="0"/>
              </a:rPr>
              <a:t>Dan </a:t>
            </a:r>
            <a:r>
              <a:rPr lang="en-US" sz="2600" i="1" dirty="0" err="1">
                <a:latin typeface="Agency FB" pitchFamily="34" charset="0"/>
              </a:rPr>
              <a:t>janganlah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kamu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memalingkan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mukamu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dari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manusia</a:t>
            </a:r>
            <a:r>
              <a:rPr lang="en-US" sz="2600" i="1" dirty="0">
                <a:latin typeface="Agency FB" pitchFamily="34" charset="0"/>
              </a:rPr>
              <a:t> (</a:t>
            </a:r>
            <a:r>
              <a:rPr lang="en-US" sz="2600" i="1" dirty="0" err="1">
                <a:latin typeface="Agency FB" pitchFamily="34" charset="0"/>
              </a:rPr>
              <a:t>karena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sombong</a:t>
            </a:r>
            <a:r>
              <a:rPr lang="en-US" sz="2600" i="1" dirty="0">
                <a:latin typeface="Agency FB" pitchFamily="34" charset="0"/>
              </a:rPr>
              <a:t>) </a:t>
            </a:r>
            <a:r>
              <a:rPr lang="en-US" sz="2600" i="1" dirty="0" err="1">
                <a:latin typeface="Agency FB" pitchFamily="34" charset="0"/>
              </a:rPr>
              <a:t>dan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janganlah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kamu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berjalan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di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muka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bumi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dengan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angkuh</a:t>
            </a:r>
            <a:r>
              <a:rPr lang="en-US" sz="2600" i="1" dirty="0">
                <a:latin typeface="Agency FB" pitchFamily="34" charset="0"/>
              </a:rPr>
              <a:t>. </a:t>
            </a:r>
            <a:r>
              <a:rPr lang="en-US" sz="2600" i="1" dirty="0" err="1">
                <a:latin typeface="Agency FB" pitchFamily="34" charset="0"/>
              </a:rPr>
              <a:t>Sesungguhnya</a:t>
            </a:r>
            <a:r>
              <a:rPr lang="en-US" sz="2600" i="1" dirty="0">
                <a:latin typeface="Agency FB" pitchFamily="34" charset="0"/>
              </a:rPr>
              <a:t> Allah </a:t>
            </a:r>
            <a:r>
              <a:rPr lang="en-US" sz="2600" i="1" dirty="0" err="1">
                <a:latin typeface="Agency FB" pitchFamily="34" charset="0"/>
              </a:rPr>
              <a:t>tidak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menyukai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orang-orang</a:t>
            </a:r>
            <a:r>
              <a:rPr lang="en-US" sz="2600" i="1" dirty="0">
                <a:latin typeface="Agency FB" pitchFamily="34" charset="0"/>
              </a:rPr>
              <a:t> yang </a:t>
            </a:r>
            <a:r>
              <a:rPr lang="en-US" sz="2600" i="1" dirty="0" err="1">
                <a:latin typeface="Agency FB" pitchFamily="34" charset="0"/>
              </a:rPr>
              <a:t>sombong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lagi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membanggakan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diri</a:t>
            </a:r>
            <a:r>
              <a:rPr lang="en-US" sz="2600" i="1" dirty="0">
                <a:latin typeface="Agency FB" pitchFamily="34" charset="0"/>
              </a:rPr>
              <a:t>. (</a:t>
            </a:r>
            <a:r>
              <a:rPr lang="en-US" sz="2600" i="1" dirty="0" err="1">
                <a:latin typeface="Agency FB" pitchFamily="34" charset="0"/>
              </a:rPr>
              <a:t>Luqman</a:t>
            </a:r>
            <a:r>
              <a:rPr lang="en-US" sz="2600" i="1" dirty="0">
                <a:latin typeface="Agency FB" pitchFamily="34" charset="0"/>
              </a:rPr>
              <a:t> : 18)</a:t>
            </a:r>
          </a:p>
          <a:p>
            <a:r>
              <a:rPr lang="en-US" sz="2600" i="1" dirty="0">
                <a:latin typeface="Agency FB" pitchFamily="34" charset="0"/>
              </a:rPr>
              <a:t>(</a:t>
            </a:r>
            <a:r>
              <a:rPr lang="en-US" sz="2600" i="1" dirty="0" err="1">
                <a:latin typeface="Agency FB" pitchFamily="34" charset="0"/>
              </a:rPr>
              <a:t>Dikatakan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kepada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mereka</a:t>
            </a:r>
            <a:r>
              <a:rPr lang="en-US" sz="2600" i="1" dirty="0">
                <a:latin typeface="Agency FB" pitchFamily="34" charset="0"/>
              </a:rPr>
              <a:t>): "</a:t>
            </a:r>
            <a:r>
              <a:rPr lang="en-US" sz="2600" i="1" dirty="0" err="1">
                <a:latin typeface="Agency FB" pitchFamily="34" charset="0"/>
              </a:rPr>
              <a:t>Masuklah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kamu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ke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pintu-pintu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neraka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Jahannam</a:t>
            </a:r>
            <a:r>
              <a:rPr lang="en-US" sz="2600" i="1" dirty="0">
                <a:latin typeface="Agency FB" pitchFamily="34" charset="0"/>
              </a:rPr>
              <a:t>, </a:t>
            </a:r>
            <a:r>
              <a:rPr lang="en-US" sz="2600" i="1" dirty="0" err="1">
                <a:latin typeface="Agency FB" pitchFamily="34" charset="0"/>
              </a:rPr>
              <a:t>sedang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kamu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kekal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di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dalamnya</a:t>
            </a:r>
            <a:r>
              <a:rPr lang="en-US" sz="2600" i="1" dirty="0">
                <a:latin typeface="Agency FB" pitchFamily="34" charset="0"/>
              </a:rPr>
              <a:t>. </a:t>
            </a:r>
            <a:r>
              <a:rPr lang="en-US" sz="2600" i="1" dirty="0" err="1">
                <a:latin typeface="Agency FB" pitchFamily="34" charset="0"/>
              </a:rPr>
              <a:t>Maka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itulah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seburuk-buruk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tempat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bagi</a:t>
            </a:r>
            <a:r>
              <a:rPr lang="en-US" sz="2600" i="1" dirty="0">
                <a:latin typeface="Agency FB" pitchFamily="34" charset="0"/>
              </a:rPr>
              <a:t> </a:t>
            </a:r>
            <a:r>
              <a:rPr lang="en-US" sz="2600" i="1" dirty="0" err="1">
                <a:latin typeface="Agency FB" pitchFamily="34" charset="0"/>
              </a:rPr>
              <a:t>orang-orang</a:t>
            </a:r>
            <a:r>
              <a:rPr lang="en-US" sz="2600" i="1" dirty="0">
                <a:latin typeface="Agency FB" pitchFamily="34" charset="0"/>
              </a:rPr>
              <a:t> yang </a:t>
            </a:r>
            <a:r>
              <a:rPr lang="en-US" sz="2600" i="1" dirty="0" err="1">
                <a:latin typeface="Agency FB" pitchFamily="34" charset="0"/>
              </a:rPr>
              <a:t>sombong</a:t>
            </a:r>
            <a:r>
              <a:rPr lang="en-US" sz="2600" i="1" dirty="0">
                <a:latin typeface="Agency FB" pitchFamily="34" charset="0"/>
              </a:rPr>
              <a:t> .“(Al </a:t>
            </a:r>
            <a:r>
              <a:rPr lang="en-US" sz="2600" i="1" dirty="0" err="1">
                <a:latin typeface="Agency FB" pitchFamily="34" charset="0"/>
              </a:rPr>
              <a:t>Mu'min</a:t>
            </a:r>
            <a:r>
              <a:rPr lang="en-US" sz="2600" i="1" dirty="0">
                <a:latin typeface="Agency FB" pitchFamily="34" charset="0"/>
              </a:rPr>
              <a:t> :76)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7924801" cy="13716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Agency FB" pitchFamily="34" charset="0"/>
              </a:rPr>
              <a:t>Pandangan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islam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terhadap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pembuatan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gigi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palsu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6553200" cy="4373563"/>
          </a:xfrm>
        </p:spPr>
        <p:txBody>
          <a:bodyPr>
            <a:noAutofit/>
          </a:bodyPr>
          <a:lstStyle/>
          <a:p>
            <a:r>
              <a:rPr lang="en-US" sz="2400" dirty="0" err="1">
                <a:latin typeface="Agency FB" pitchFamily="34" charset="0"/>
              </a:rPr>
              <a:t>Sesungguhnya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setiap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amal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perbuatan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tergantung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pada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niatnya</a:t>
            </a:r>
            <a:r>
              <a:rPr lang="en-US" sz="2400" dirty="0">
                <a:latin typeface="Agency FB" pitchFamily="34" charset="0"/>
              </a:rPr>
              <a:t>. Dan </a:t>
            </a:r>
            <a:r>
              <a:rPr lang="en-US" sz="2400" dirty="0" err="1">
                <a:latin typeface="Agency FB" pitchFamily="34" charset="0"/>
              </a:rPr>
              <a:t>sesungguhnya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setiap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orang</a:t>
            </a:r>
            <a:r>
              <a:rPr lang="en-US" sz="2400" dirty="0">
                <a:latin typeface="Agency FB" pitchFamily="34" charset="0"/>
              </a:rPr>
              <a:t> (</a:t>
            </a:r>
            <a:r>
              <a:rPr lang="en-US" sz="2400" dirty="0" err="1">
                <a:latin typeface="Agency FB" pitchFamily="34" charset="0"/>
              </a:rPr>
              <a:t>akan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dibalas</a:t>
            </a:r>
            <a:r>
              <a:rPr lang="en-US" sz="2400" dirty="0">
                <a:latin typeface="Agency FB" pitchFamily="34" charset="0"/>
              </a:rPr>
              <a:t>) </a:t>
            </a:r>
            <a:r>
              <a:rPr lang="en-US" sz="2400" dirty="0" err="1">
                <a:latin typeface="Agency FB" pitchFamily="34" charset="0"/>
              </a:rPr>
              <a:t>sesuai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dengan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niatnya</a:t>
            </a:r>
            <a:r>
              <a:rPr lang="en-US" sz="2400" dirty="0">
                <a:latin typeface="Agency FB" pitchFamily="34" charset="0"/>
              </a:rPr>
              <a:t>. … (HR. A</a:t>
            </a:r>
            <a:r>
              <a:rPr lang="en-US" sz="2400">
                <a:latin typeface="Agency FB" pitchFamily="34" charset="0"/>
              </a:rPr>
              <a:t>l-</a:t>
            </a:r>
            <a:r>
              <a:rPr lang="en-US" sz="2400" dirty="0" err="1">
                <a:latin typeface="Agency FB" pitchFamily="34" charset="0"/>
              </a:rPr>
              <a:t>Bukhariy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dan</a:t>
            </a:r>
            <a:r>
              <a:rPr lang="en-US" sz="2400" dirty="0">
                <a:latin typeface="Agency FB" pitchFamily="34" charset="0"/>
              </a:rPr>
              <a:t> Muslim)</a:t>
            </a:r>
          </a:p>
          <a:p>
            <a:r>
              <a:rPr lang="en-US" sz="2400" dirty="0">
                <a:latin typeface="Agency FB" pitchFamily="34" charset="0"/>
              </a:rPr>
              <a:t>…</a:t>
            </a:r>
            <a:r>
              <a:rPr lang="en-US" sz="2400" dirty="0" err="1">
                <a:latin typeface="Agency FB" pitchFamily="34" charset="0"/>
              </a:rPr>
              <a:t>dan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janganlah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kamu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menghambur-hamburkan</a:t>
            </a:r>
            <a:r>
              <a:rPr lang="en-US" sz="2400" dirty="0">
                <a:latin typeface="Agency FB" pitchFamily="34" charset="0"/>
              </a:rPr>
              <a:t> (</a:t>
            </a:r>
            <a:r>
              <a:rPr lang="en-US" sz="2400" dirty="0" err="1">
                <a:latin typeface="Agency FB" pitchFamily="34" charset="0"/>
              </a:rPr>
              <a:t>hartamu</a:t>
            </a:r>
            <a:r>
              <a:rPr lang="en-US" sz="2400" dirty="0">
                <a:latin typeface="Agency FB" pitchFamily="34" charset="0"/>
              </a:rPr>
              <a:t>) </a:t>
            </a:r>
            <a:r>
              <a:rPr lang="en-US" sz="2400" dirty="0" err="1">
                <a:latin typeface="Agency FB" pitchFamily="34" charset="0"/>
              </a:rPr>
              <a:t>secara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boros</a:t>
            </a:r>
            <a:r>
              <a:rPr lang="en-US" sz="2400" dirty="0">
                <a:latin typeface="Agency FB" pitchFamily="34" charset="0"/>
              </a:rPr>
              <a:t>. (Al </a:t>
            </a:r>
            <a:r>
              <a:rPr lang="en-US" sz="2400" dirty="0" err="1">
                <a:latin typeface="Agency FB" pitchFamily="34" charset="0"/>
              </a:rPr>
              <a:t>Israa</a:t>
            </a:r>
            <a:r>
              <a:rPr lang="en-US" sz="2400" dirty="0">
                <a:latin typeface="Agency FB" pitchFamily="34" charset="0"/>
              </a:rPr>
              <a:t>‘ : 26)</a:t>
            </a:r>
          </a:p>
          <a:p>
            <a:r>
              <a:rPr lang="en-US" sz="2400" dirty="0">
                <a:latin typeface="Agency FB" pitchFamily="34" charset="0"/>
              </a:rPr>
              <a:t>Dan </a:t>
            </a:r>
            <a:r>
              <a:rPr lang="en-US" sz="2400" dirty="0" err="1">
                <a:latin typeface="Agency FB" pitchFamily="34" charset="0"/>
              </a:rPr>
              <a:t>belanjakanlah</a:t>
            </a:r>
            <a:r>
              <a:rPr lang="en-US" sz="2400" dirty="0">
                <a:latin typeface="Agency FB" pitchFamily="34" charset="0"/>
              </a:rPr>
              <a:t> (</a:t>
            </a:r>
            <a:r>
              <a:rPr lang="en-US" sz="2400" dirty="0" err="1">
                <a:latin typeface="Agency FB" pitchFamily="34" charset="0"/>
              </a:rPr>
              <a:t>harta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bendamu</a:t>
            </a:r>
            <a:r>
              <a:rPr lang="en-US" sz="2400" dirty="0">
                <a:latin typeface="Agency FB" pitchFamily="34" charset="0"/>
              </a:rPr>
              <a:t>) </a:t>
            </a:r>
            <a:r>
              <a:rPr lang="en-US" sz="2400" dirty="0" err="1">
                <a:latin typeface="Agency FB" pitchFamily="34" charset="0"/>
              </a:rPr>
              <a:t>di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jalan</a:t>
            </a:r>
            <a:r>
              <a:rPr lang="en-US" sz="2400" dirty="0">
                <a:latin typeface="Agency FB" pitchFamily="34" charset="0"/>
              </a:rPr>
              <a:t> Allah, </a:t>
            </a:r>
            <a:r>
              <a:rPr lang="en-US" sz="2400" dirty="0" err="1">
                <a:latin typeface="Agency FB" pitchFamily="34" charset="0"/>
              </a:rPr>
              <a:t>dan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janganlah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kamu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menjatuhkan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dirimu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sendiri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ke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dalam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kebinasaan</a:t>
            </a:r>
            <a:r>
              <a:rPr lang="en-US" sz="2400" dirty="0">
                <a:latin typeface="Agency FB" pitchFamily="34" charset="0"/>
              </a:rPr>
              <a:t>, </a:t>
            </a:r>
            <a:r>
              <a:rPr lang="en-US" sz="2400" dirty="0" err="1">
                <a:latin typeface="Agency FB" pitchFamily="34" charset="0"/>
              </a:rPr>
              <a:t>dan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berbuat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baiklah</a:t>
            </a:r>
            <a:r>
              <a:rPr lang="en-US" sz="2400" dirty="0">
                <a:latin typeface="Agency FB" pitchFamily="34" charset="0"/>
              </a:rPr>
              <a:t>, </a:t>
            </a:r>
            <a:r>
              <a:rPr lang="en-US" sz="2400" dirty="0" err="1">
                <a:latin typeface="Agency FB" pitchFamily="34" charset="0"/>
              </a:rPr>
              <a:t>karena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sesungguhnya</a:t>
            </a:r>
            <a:r>
              <a:rPr lang="en-US" sz="2400" dirty="0">
                <a:latin typeface="Agency FB" pitchFamily="34" charset="0"/>
              </a:rPr>
              <a:t> Allah </a:t>
            </a:r>
            <a:r>
              <a:rPr lang="en-US" sz="2400" dirty="0" err="1">
                <a:latin typeface="Agency FB" pitchFamily="34" charset="0"/>
              </a:rPr>
              <a:t>menyukai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orang-orang</a:t>
            </a:r>
            <a:r>
              <a:rPr lang="en-US" sz="2400" dirty="0">
                <a:latin typeface="Agency FB" pitchFamily="34" charset="0"/>
              </a:rPr>
              <a:t> yang </a:t>
            </a:r>
            <a:r>
              <a:rPr lang="en-US" sz="2400" dirty="0" err="1">
                <a:latin typeface="Agency FB" pitchFamily="34" charset="0"/>
              </a:rPr>
              <a:t>berbuat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baik</a:t>
            </a:r>
            <a:r>
              <a:rPr lang="en-US" sz="2400" dirty="0">
                <a:latin typeface="Agency FB" pitchFamily="34" charset="0"/>
              </a:rPr>
              <a:t>. (Al </a:t>
            </a:r>
            <a:r>
              <a:rPr lang="en-US" sz="2400" dirty="0" err="1">
                <a:latin typeface="Agency FB" pitchFamily="34" charset="0"/>
              </a:rPr>
              <a:t>Baqarah</a:t>
            </a:r>
            <a:r>
              <a:rPr lang="en-US" sz="2400" dirty="0">
                <a:latin typeface="Agency FB" pitchFamily="34" charset="0"/>
              </a:rPr>
              <a:t> :195)</a:t>
            </a:r>
          </a:p>
          <a:p>
            <a:r>
              <a:rPr lang="en-US" sz="2400" dirty="0">
                <a:latin typeface="Agency FB" pitchFamily="34" charset="0"/>
              </a:rPr>
              <a:t>…"</a:t>
            </a:r>
            <a:r>
              <a:rPr lang="en-US" sz="2400" dirty="0" err="1">
                <a:latin typeface="Agency FB" pitchFamily="34" charset="0"/>
              </a:rPr>
              <a:t>Harta</a:t>
            </a:r>
            <a:r>
              <a:rPr lang="en-US" sz="2400" dirty="0">
                <a:latin typeface="Agency FB" pitchFamily="34" charset="0"/>
              </a:rPr>
              <a:t> yang </a:t>
            </a:r>
            <a:r>
              <a:rPr lang="en-US" sz="2400" dirty="0" err="1">
                <a:latin typeface="Agency FB" pitchFamily="34" charset="0"/>
              </a:rPr>
              <a:t>kamu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kumpulkan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dan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apa</a:t>
            </a:r>
            <a:r>
              <a:rPr lang="en-US" sz="2400" dirty="0">
                <a:latin typeface="Agency FB" pitchFamily="34" charset="0"/>
              </a:rPr>
              <a:t> yang </a:t>
            </a:r>
            <a:r>
              <a:rPr lang="en-US" sz="2400" dirty="0" err="1">
                <a:latin typeface="Agency FB" pitchFamily="34" charset="0"/>
              </a:rPr>
              <a:t>selalu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kamu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sombongkan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itu</a:t>
            </a:r>
            <a:r>
              <a:rPr lang="en-US" sz="2400" dirty="0">
                <a:latin typeface="Agency FB" pitchFamily="34" charset="0"/>
              </a:rPr>
              <a:t>, </a:t>
            </a:r>
            <a:r>
              <a:rPr lang="en-US" sz="2400" dirty="0" err="1">
                <a:latin typeface="Agency FB" pitchFamily="34" charset="0"/>
              </a:rPr>
              <a:t>tidaklah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memberi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manfaat</a:t>
            </a:r>
            <a:r>
              <a:rPr lang="en-US" sz="2400" dirty="0">
                <a:latin typeface="Agency FB" pitchFamily="34" charset="0"/>
              </a:rPr>
              <a:t> </a:t>
            </a:r>
            <a:r>
              <a:rPr lang="en-US" sz="2400" dirty="0" err="1">
                <a:latin typeface="Agency FB" pitchFamily="34" charset="0"/>
              </a:rPr>
              <a:t>kepadamu</a:t>
            </a:r>
            <a:r>
              <a:rPr lang="en-US" sz="2400" dirty="0">
                <a:latin typeface="Agency FB" pitchFamily="34" charset="0"/>
              </a:rPr>
              <a:t>." (Al </a:t>
            </a:r>
            <a:r>
              <a:rPr lang="en-US" sz="2400" dirty="0" err="1">
                <a:latin typeface="Agency FB" pitchFamily="34" charset="0"/>
              </a:rPr>
              <a:t>A'raaf</a:t>
            </a:r>
            <a:r>
              <a:rPr lang="en-US" sz="2400" dirty="0">
                <a:latin typeface="Agency FB" pitchFamily="34" charset="0"/>
              </a:rPr>
              <a:t> :48)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>
                <a:latin typeface="Agency FB" pitchFamily="34" charset="0"/>
              </a:rPr>
              <a:t>Pembuatan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gigi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tiruan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hanyalah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sebuah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usaha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memberikan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perbaikan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fungsi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mastikasi</a:t>
            </a:r>
            <a:r>
              <a:rPr lang="en-US" sz="2800" dirty="0">
                <a:latin typeface="Agency FB" pitchFamily="34" charset="0"/>
              </a:rPr>
              <a:t>, </a:t>
            </a:r>
            <a:r>
              <a:rPr lang="en-US" sz="2800" dirty="0" err="1">
                <a:latin typeface="Agency FB" pitchFamily="34" charset="0"/>
              </a:rPr>
              <a:t>fonetik</a:t>
            </a:r>
            <a:r>
              <a:rPr lang="en-US" sz="2800" dirty="0">
                <a:latin typeface="Agency FB" pitchFamily="34" charset="0"/>
              </a:rPr>
              <a:t>, </a:t>
            </a:r>
            <a:r>
              <a:rPr lang="en-US" sz="2800" dirty="0" err="1">
                <a:latin typeface="Agency FB" pitchFamily="34" charset="0"/>
              </a:rPr>
              <a:t>estetik</a:t>
            </a:r>
            <a:r>
              <a:rPr lang="en-US" sz="2800" dirty="0">
                <a:latin typeface="Agency FB" pitchFamily="34" charset="0"/>
              </a:rPr>
              <a:t>, </a:t>
            </a:r>
            <a:r>
              <a:rPr lang="en-US" sz="2800" dirty="0" err="1">
                <a:latin typeface="Agency FB" pitchFamily="34" charset="0"/>
              </a:rPr>
              <a:t>dan</a:t>
            </a:r>
            <a:r>
              <a:rPr lang="en-US" sz="2800" dirty="0">
                <a:latin typeface="Agency FB" pitchFamily="34" charset="0"/>
              </a:rPr>
              <a:t> oral </a:t>
            </a:r>
            <a:r>
              <a:rPr lang="en-US" sz="2800" dirty="0" err="1">
                <a:latin typeface="Agency FB" pitchFamily="34" charset="0"/>
              </a:rPr>
              <a:t>higiene</a:t>
            </a:r>
            <a:r>
              <a:rPr lang="en-US" sz="2800" dirty="0">
                <a:latin typeface="Agency FB" pitchFamily="34" charset="0"/>
              </a:rPr>
              <a:t>, </a:t>
            </a:r>
            <a:r>
              <a:rPr lang="en-US" sz="2800" dirty="0" err="1">
                <a:latin typeface="Agency FB" pitchFamily="34" charset="0"/>
              </a:rPr>
              <a:t>segala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kebaikan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kesembuhan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datangnya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dari</a:t>
            </a:r>
            <a:r>
              <a:rPr lang="en-US" sz="2800" dirty="0">
                <a:latin typeface="Agency FB" pitchFamily="34" charset="0"/>
              </a:rPr>
              <a:t> Allah </a:t>
            </a:r>
            <a:r>
              <a:rPr lang="en-US" sz="2800" dirty="0" err="1">
                <a:latin typeface="Agency FB" pitchFamily="34" charset="0"/>
              </a:rPr>
              <a:t>semata</a:t>
            </a:r>
            <a:endParaRPr lang="en-US" sz="2800" dirty="0">
              <a:latin typeface="Agency FB" pitchFamily="34" charset="0"/>
            </a:endParaRPr>
          </a:p>
          <a:p>
            <a:pPr>
              <a:buNone/>
            </a:pPr>
            <a:r>
              <a:rPr lang="en-US" sz="2800" dirty="0">
                <a:latin typeface="Agency FB" pitchFamily="34" charset="0"/>
              </a:rPr>
              <a:t>	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2800" dirty="0">
                <a:latin typeface="Agency FB" pitchFamily="34" charset="0"/>
              </a:rPr>
              <a:t>“</a:t>
            </a:r>
            <a:r>
              <a:rPr lang="en-US" sz="2800" i="1" dirty="0">
                <a:latin typeface="Agency FB" pitchFamily="34" charset="0"/>
              </a:rPr>
              <a:t>Dan </a:t>
            </a:r>
            <a:r>
              <a:rPr lang="en-US" sz="2800" i="1" dirty="0" err="1">
                <a:latin typeface="Agency FB" pitchFamily="34" charset="0"/>
              </a:rPr>
              <a:t>apabila</a:t>
            </a:r>
            <a:r>
              <a:rPr lang="en-US" sz="2800" i="1" dirty="0">
                <a:latin typeface="Agency FB" pitchFamily="34" charset="0"/>
              </a:rPr>
              <a:t> </a:t>
            </a:r>
            <a:r>
              <a:rPr lang="en-US" sz="2800" i="1" dirty="0" err="1">
                <a:latin typeface="Agency FB" pitchFamily="34" charset="0"/>
              </a:rPr>
              <a:t>aku</a:t>
            </a:r>
            <a:r>
              <a:rPr lang="en-US" sz="2800" i="1" dirty="0">
                <a:latin typeface="Agency FB" pitchFamily="34" charset="0"/>
              </a:rPr>
              <a:t> </a:t>
            </a:r>
            <a:r>
              <a:rPr lang="en-US" sz="2800" i="1" dirty="0" err="1">
                <a:latin typeface="Agency FB" pitchFamily="34" charset="0"/>
              </a:rPr>
              <a:t>sakit</a:t>
            </a:r>
            <a:r>
              <a:rPr lang="en-US" sz="2800" i="1" dirty="0">
                <a:latin typeface="Agency FB" pitchFamily="34" charset="0"/>
              </a:rPr>
              <a:t>. </a:t>
            </a:r>
            <a:r>
              <a:rPr lang="en-US" sz="2800" i="1" dirty="0" err="1">
                <a:latin typeface="Agency FB" pitchFamily="34" charset="0"/>
              </a:rPr>
              <a:t>Dialah</a:t>
            </a:r>
            <a:r>
              <a:rPr lang="en-US" sz="2800" i="1" dirty="0">
                <a:latin typeface="Agency FB" pitchFamily="34" charset="0"/>
              </a:rPr>
              <a:t> (Allah) yang </a:t>
            </a:r>
            <a:r>
              <a:rPr lang="en-US" sz="2800" i="1" dirty="0" err="1">
                <a:latin typeface="Agency FB" pitchFamily="34" charset="0"/>
              </a:rPr>
              <a:t>menyembuhkanku</a:t>
            </a:r>
            <a:r>
              <a:rPr lang="en-US" sz="2800" dirty="0">
                <a:latin typeface="Agency FB" pitchFamily="34" charset="0"/>
              </a:rPr>
              <a:t>” (As </a:t>
            </a:r>
            <a:r>
              <a:rPr lang="en-US" sz="2800" dirty="0" err="1">
                <a:latin typeface="Agency FB" pitchFamily="34" charset="0"/>
              </a:rPr>
              <a:t>Syu’araa</a:t>
            </a:r>
            <a:r>
              <a:rPr lang="en-US" sz="2800" dirty="0">
                <a:latin typeface="Agency FB" pitchFamily="34" charset="0"/>
              </a:rPr>
              <a:t>: 80).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Agency FB" pitchFamily="34" charset="0"/>
              </a:rPr>
              <a:t>Kesimpulan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latin typeface="Agency FB" pitchFamily="34" charset="0"/>
              </a:rPr>
              <a:t>Pembuatan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gigi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tiruan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diperbolehkan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untuk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memperbaiki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kondisi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semula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buruk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menjadi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lebih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baik</a:t>
            </a:r>
            <a:r>
              <a:rPr lang="en-US" sz="2800" dirty="0">
                <a:latin typeface="Agency FB" pitchFamily="34" charset="0"/>
              </a:rPr>
              <a:t>, </a:t>
            </a:r>
            <a:r>
              <a:rPr lang="en-US" sz="2800" dirty="0" err="1">
                <a:latin typeface="Agency FB" pitchFamily="34" charset="0"/>
              </a:rPr>
              <a:t>dan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selama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hal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tersebut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bukan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didasari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atas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niat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sombong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maupun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pemborosan</a:t>
            </a:r>
            <a:r>
              <a:rPr lang="en-US" sz="2800" dirty="0">
                <a:latin typeface="Agency FB" pitchFamily="34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2800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err="1">
                <a:latin typeface="Agency FB" pitchFamily="34" charset="0"/>
              </a:rPr>
              <a:t>Definisi</a:t>
            </a:r>
            <a:r>
              <a:rPr lang="en-US" sz="6000" dirty="0">
                <a:latin typeface="Agency FB" pitchFamily="34" charset="0"/>
              </a:rPr>
              <a:t> </a:t>
            </a:r>
            <a:r>
              <a:rPr lang="en-US" sz="6000" dirty="0" err="1">
                <a:latin typeface="Agency FB" pitchFamily="34" charset="0"/>
              </a:rPr>
              <a:t>gigi</a:t>
            </a:r>
            <a:r>
              <a:rPr lang="en-US" sz="6000" dirty="0">
                <a:latin typeface="Agency FB" pitchFamily="34" charset="0"/>
              </a:rPr>
              <a:t> </a:t>
            </a:r>
            <a:r>
              <a:rPr lang="en-US" sz="6000" dirty="0" err="1">
                <a:latin typeface="Agency FB" pitchFamily="34" charset="0"/>
              </a:rPr>
              <a:t>tiruan</a:t>
            </a:r>
            <a:endParaRPr lang="en-US" sz="60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>
                <a:latin typeface="Agency FB" pitchFamily="34" charset="0"/>
              </a:rPr>
              <a:t>Gigi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tiruan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adalah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suatu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alat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di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bidang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kedokteran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gigi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untuk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mengembalikan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fungsi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mastikasi</a:t>
            </a:r>
            <a:r>
              <a:rPr lang="en-US" sz="3600" dirty="0">
                <a:latin typeface="Agency FB" pitchFamily="34" charset="0"/>
              </a:rPr>
              <a:t>, </a:t>
            </a:r>
            <a:r>
              <a:rPr lang="en-US" sz="3600" dirty="0" err="1">
                <a:latin typeface="Agency FB" pitchFamily="34" charset="0"/>
              </a:rPr>
              <a:t>fonasi</a:t>
            </a:r>
            <a:r>
              <a:rPr lang="en-US" sz="3600" dirty="0">
                <a:latin typeface="Agency FB" pitchFamily="34" charset="0"/>
              </a:rPr>
              <a:t>, </a:t>
            </a:r>
            <a:r>
              <a:rPr lang="en-US" sz="3600" dirty="0" err="1">
                <a:latin typeface="Agency FB" pitchFamily="34" charset="0"/>
              </a:rPr>
              <a:t>estetik</a:t>
            </a:r>
            <a:r>
              <a:rPr lang="en-US" sz="3600" dirty="0">
                <a:latin typeface="Agency FB" pitchFamily="34" charset="0"/>
              </a:rPr>
              <a:t>, </a:t>
            </a:r>
            <a:r>
              <a:rPr lang="en-US" sz="3600" dirty="0" err="1">
                <a:latin typeface="Agency FB" pitchFamily="34" charset="0"/>
              </a:rPr>
              <a:t>dan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higiene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akibat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kehilangan</a:t>
            </a:r>
            <a:r>
              <a:rPr lang="en-US" sz="3600" dirty="0">
                <a:latin typeface="Agency FB" pitchFamily="34" charset="0"/>
              </a:rPr>
              <a:t> </a:t>
            </a:r>
            <a:r>
              <a:rPr lang="en-US" sz="3600" dirty="0" err="1">
                <a:latin typeface="Agency FB" pitchFamily="34" charset="0"/>
              </a:rPr>
              <a:t>gigi</a:t>
            </a:r>
            <a:endParaRPr lang="en-US" sz="3600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err="1">
                <a:latin typeface="Agency FB" pitchFamily="34" charset="0"/>
              </a:rPr>
              <a:t>Fungsi</a:t>
            </a:r>
            <a:r>
              <a:rPr lang="en-US" sz="6000" dirty="0">
                <a:latin typeface="Agency FB" pitchFamily="34" charset="0"/>
              </a:rPr>
              <a:t> </a:t>
            </a:r>
            <a:r>
              <a:rPr lang="en-US" sz="6000" dirty="0" err="1">
                <a:latin typeface="Agency FB" pitchFamily="34" charset="0"/>
              </a:rPr>
              <a:t>gigi</a:t>
            </a:r>
            <a:r>
              <a:rPr lang="en-US" sz="6000" dirty="0">
                <a:latin typeface="Agency FB" pitchFamily="34" charset="0"/>
              </a:rPr>
              <a:t> </a:t>
            </a:r>
            <a:r>
              <a:rPr lang="en-US" sz="6000" dirty="0" err="1">
                <a:latin typeface="Agency FB" pitchFamily="34" charset="0"/>
              </a:rPr>
              <a:t>tiruan</a:t>
            </a:r>
            <a:endParaRPr lang="en-US" sz="60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Agency FB" pitchFamily="34" charset="0"/>
                <a:sym typeface="Wingdings" pitchFamily="2" charset="2"/>
              </a:rPr>
              <a:t>mastikasi</a:t>
            </a:r>
            <a:r>
              <a:rPr lang="en-US" sz="3200" dirty="0">
                <a:latin typeface="Agency FB" pitchFamily="34" charset="0"/>
                <a:sym typeface="Wingdings" pitchFamily="2" charset="2"/>
              </a:rPr>
              <a:t>, </a:t>
            </a:r>
          </a:p>
          <a:p>
            <a:r>
              <a:rPr lang="en-US" sz="3200" dirty="0" err="1">
                <a:latin typeface="Agency FB" pitchFamily="34" charset="0"/>
                <a:sym typeface="Wingdings" pitchFamily="2" charset="2"/>
              </a:rPr>
              <a:t>fonetik</a:t>
            </a:r>
            <a:r>
              <a:rPr lang="en-US" sz="3200" dirty="0">
                <a:latin typeface="Agency FB" pitchFamily="34" charset="0"/>
                <a:sym typeface="Wingdings" pitchFamily="2" charset="2"/>
              </a:rPr>
              <a:t>, </a:t>
            </a:r>
          </a:p>
          <a:p>
            <a:r>
              <a:rPr lang="en-US" sz="3200" dirty="0" err="1">
                <a:latin typeface="Agency FB" pitchFamily="34" charset="0"/>
                <a:sym typeface="Wingdings" pitchFamily="2" charset="2"/>
              </a:rPr>
              <a:t>estetik</a:t>
            </a:r>
            <a:r>
              <a:rPr lang="en-US" sz="3200" dirty="0">
                <a:latin typeface="Agency FB" pitchFamily="34" charset="0"/>
                <a:sym typeface="Wingdings" pitchFamily="2" charset="2"/>
              </a:rPr>
              <a:t>, </a:t>
            </a:r>
          </a:p>
          <a:p>
            <a:r>
              <a:rPr lang="en-US" sz="3200" dirty="0">
                <a:latin typeface="Agency FB" pitchFamily="34" charset="0"/>
                <a:sym typeface="Wingdings" pitchFamily="2" charset="2"/>
              </a:rPr>
              <a:t>hygiene</a:t>
            </a:r>
          </a:p>
          <a:p>
            <a:pPr>
              <a:buNone/>
            </a:pPr>
            <a:br>
              <a:rPr lang="en-US" sz="2800" dirty="0">
                <a:latin typeface="Agency FB" pitchFamily="34" charset="0"/>
              </a:rPr>
            </a:br>
            <a:endParaRPr lang="en-US" sz="2800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mastikasi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6934200" cy="5181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 err="1">
                <a:latin typeface="Agency FB" pitchFamily="34" charset="0"/>
              </a:rPr>
              <a:t>Makanlah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dari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makanan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baik-baik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telah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Kami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berikan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kepadamu</a:t>
            </a:r>
            <a:r>
              <a:rPr lang="en-US" sz="2800" dirty="0">
                <a:latin typeface="Agency FB" pitchFamily="34" charset="0"/>
              </a:rPr>
              <a:t>; </a:t>
            </a:r>
            <a:r>
              <a:rPr lang="en-US" sz="2800" dirty="0" err="1">
                <a:latin typeface="Agency FB" pitchFamily="34" charset="0"/>
              </a:rPr>
              <a:t>dan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tidaklah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mereka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menganiaya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Kami</a:t>
            </a:r>
            <a:r>
              <a:rPr lang="en-US" sz="2800" dirty="0">
                <a:latin typeface="Agency FB" pitchFamily="34" charset="0"/>
              </a:rPr>
              <a:t>; </a:t>
            </a:r>
            <a:r>
              <a:rPr lang="en-US" sz="2800" dirty="0" err="1">
                <a:latin typeface="Agency FB" pitchFamily="34" charset="0"/>
              </a:rPr>
              <a:t>akan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tetapi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merekalah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menganiaya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diri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mereka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sendiri</a:t>
            </a:r>
            <a:r>
              <a:rPr lang="en-US" sz="2800" dirty="0">
                <a:latin typeface="Agency FB" pitchFamily="34" charset="0"/>
              </a:rPr>
              <a:t>. (QS. Al. </a:t>
            </a:r>
            <a:r>
              <a:rPr lang="en-US" sz="2800" dirty="0" err="1">
                <a:latin typeface="Agency FB" pitchFamily="34" charset="0"/>
              </a:rPr>
              <a:t>Baqarah</a:t>
            </a:r>
            <a:r>
              <a:rPr lang="en-US" sz="2800" dirty="0">
                <a:latin typeface="Agency FB" pitchFamily="34" charset="0"/>
              </a:rPr>
              <a:t> :57)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Agency FB" pitchFamily="34" charset="0"/>
              </a:rPr>
              <a:t>Dan </a:t>
            </a:r>
            <a:r>
              <a:rPr lang="en-US" sz="2800" dirty="0" err="1">
                <a:latin typeface="Agency FB" pitchFamily="34" charset="0"/>
              </a:rPr>
              <a:t>tidaklah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Kami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jadikan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mereka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tubuh-tubuh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tiada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memakan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makanan</a:t>
            </a:r>
            <a:r>
              <a:rPr lang="en-US" sz="2800" dirty="0">
                <a:latin typeface="Agency FB" pitchFamily="34" charset="0"/>
              </a:rPr>
              <a:t>, </a:t>
            </a:r>
            <a:r>
              <a:rPr lang="en-US" sz="2800" dirty="0" err="1">
                <a:latin typeface="Agency FB" pitchFamily="34" charset="0"/>
              </a:rPr>
              <a:t>dan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tidak</a:t>
            </a:r>
            <a:r>
              <a:rPr lang="en-US" sz="2800" dirty="0">
                <a:latin typeface="Agency FB" pitchFamily="34" charset="0"/>
              </a:rPr>
              <a:t> (pula) </a:t>
            </a:r>
            <a:r>
              <a:rPr lang="en-US" sz="2800" dirty="0" err="1">
                <a:latin typeface="Agency FB" pitchFamily="34" charset="0"/>
              </a:rPr>
              <a:t>mereka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itu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orang-orang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kekal</a:t>
            </a:r>
            <a:r>
              <a:rPr lang="en-US" sz="2800" dirty="0">
                <a:latin typeface="Agency FB" pitchFamily="34" charset="0"/>
              </a:rPr>
              <a:t>. (Al </a:t>
            </a:r>
            <a:r>
              <a:rPr lang="en-US" sz="2800" dirty="0" err="1">
                <a:latin typeface="Agency FB" pitchFamily="34" charset="0"/>
              </a:rPr>
              <a:t>Anbiya</a:t>
            </a:r>
            <a:r>
              <a:rPr lang="en-US" sz="2800" dirty="0">
                <a:latin typeface="Agency FB" pitchFamily="34" charset="0"/>
              </a:rPr>
              <a:t> : 8)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Agency FB" pitchFamily="34" charset="0"/>
              </a:rPr>
              <a:t>Dan </a:t>
            </a:r>
            <a:r>
              <a:rPr lang="en-US" sz="2800" dirty="0" err="1">
                <a:latin typeface="Agency FB" pitchFamily="34" charset="0"/>
              </a:rPr>
              <a:t>makanlah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makanan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halal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lagi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baik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dari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apa</a:t>
            </a:r>
            <a:r>
              <a:rPr lang="en-US" sz="2800" dirty="0">
                <a:latin typeface="Agency FB" pitchFamily="34" charset="0"/>
              </a:rPr>
              <a:t> yang Allah </a:t>
            </a:r>
            <a:r>
              <a:rPr lang="en-US" sz="2800" dirty="0" err="1">
                <a:latin typeface="Agency FB" pitchFamily="34" charset="0"/>
              </a:rPr>
              <a:t>telah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rezekikan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kepadamu</a:t>
            </a:r>
            <a:r>
              <a:rPr lang="en-US" sz="2800" dirty="0">
                <a:latin typeface="Agency FB" pitchFamily="34" charset="0"/>
              </a:rPr>
              <a:t>, </a:t>
            </a:r>
            <a:r>
              <a:rPr lang="en-US" sz="2800" dirty="0" err="1">
                <a:latin typeface="Agency FB" pitchFamily="34" charset="0"/>
              </a:rPr>
              <a:t>dan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bertakwalah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kepada</a:t>
            </a:r>
            <a:r>
              <a:rPr lang="en-US" sz="2800" dirty="0">
                <a:latin typeface="Agency FB" pitchFamily="34" charset="0"/>
              </a:rPr>
              <a:t> Allah yang </a:t>
            </a:r>
            <a:r>
              <a:rPr lang="en-US" sz="2800" dirty="0" err="1">
                <a:latin typeface="Agency FB" pitchFamily="34" charset="0"/>
              </a:rPr>
              <a:t>kamu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beriman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kepada-Nya</a:t>
            </a:r>
            <a:r>
              <a:rPr lang="en-US" sz="2800" dirty="0">
                <a:latin typeface="Agency FB" pitchFamily="34" charset="0"/>
              </a:rPr>
              <a:t>. (Al </a:t>
            </a:r>
            <a:r>
              <a:rPr lang="en-US" sz="2800" dirty="0" err="1">
                <a:latin typeface="Agency FB" pitchFamily="34" charset="0"/>
              </a:rPr>
              <a:t>Maidah</a:t>
            </a:r>
            <a:r>
              <a:rPr lang="en-US" sz="2800" dirty="0">
                <a:latin typeface="Agency FB" pitchFamily="34" charset="0"/>
              </a:rPr>
              <a:t> : 88)</a:t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fonetik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620000" cy="4876800"/>
          </a:xfrm>
        </p:spPr>
        <p:txBody>
          <a:bodyPr>
            <a:noAutofit/>
          </a:bodyPr>
          <a:lstStyle/>
          <a:p>
            <a:r>
              <a:rPr lang="sv-SE" sz="2400" dirty="0"/>
              <a:t>Hai orang-orang yang beriman, bertakwalah kamu kepada Allah dan katakanlah perkataan yang benar, (Al Ahzab :70)</a:t>
            </a:r>
            <a:endParaRPr lang="en-US" sz="2400" dirty="0"/>
          </a:p>
          <a:p>
            <a:r>
              <a:rPr lang="en-US" sz="2400" dirty="0"/>
              <a:t>(</a:t>
            </a:r>
            <a:r>
              <a:rPr lang="en-US" sz="2400" dirty="0" err="1"/>
              <a:t>Tuhan</a:t>
            </a:r>
            <a:r>
              <a:rPr lang="en-US" sz="2400" dirty="0"/>
              <a:t>) Yang </a:t>
            </a:r>
            <a:r>
              <a:rPr lang="en-US" sz="2400" dirty="0" err="1"/>
              <a:t>Maha</a:t>
            </a:r>
            <a:r>
              <a:rPr lang="en-US" sz="2400" dirty="0"/>
              <a:t> </a:t>
            </a:r>
            <a:r>
              <a:rPr lang="en-US" sz="2400" dirty="0" err="1"/>
              <a:t>Pemurah</a:t>
            </a:r>
            <a:r>
              <a:rPr lang="en-US" sz="2400" dirty="0"/>
              <a:t>, </a:t>
            </a:r>
            <a:r>
              <a:rPr lang="es-ES" sz="2400" dirty="0"/>
              <a:t>Yang </a:t>
            </a:r>
            <a:r>
              <a:rPr lang="es-ES" sz="2400" dirty="0" err="1"/>
              <a:t>telah</a:t>
            </a:r>
            <a:r>
              <a:rPr lang="es-ES" sz="2400" dirty="0"/>
              <a:t> </a:t>
            </a:r>
            <a:r>
              <a:rPr lang="es-ES" sz="2400" dirty="0" err="1"/>
              <a:t>mengajarkan</a:t>
            </a:r>
            <a:r>
              <a:rPr lang="es-ES" sz="2400" dirty="0"/>
              <a:t> Al </a:t>
            </a:r>
            <a:r>
              <a:rPr lang="es-ES" sz="2400" dirty="0" err="1"/>
              <a:t>Quran</a:t>
            </a:r>
            <a:r>
              <a:rPr lang="es-ES" sz="2400" dirty="0"/>
              <a:t>. </a:t>
            </a:r>
            <a:r>
              <a:rPr lang="en-US" sz="2400" dirty="0" err="1"/>
              <a:t>Dia</a:t>
            </a:r>
            <a:r>
              <a:rPr lang="en-US" sz="2400" dirty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. </a:t>
            </a:r>
            <a:r>
              <a:rPr lang="en-US" sz="2400" dirty="0" err="1"/>
              <a:t>Mengajarnya</a:t>
            </a:r>
            <a:r>
              <a:rPr lang="en-US" sz="2400" dirty="0"/>
              <a:t> </a:t>
            </a:r>
            <a:r>
              <a:rPr lang="en-US" sz="2400" dirty="0" err="1"/>
              <a:t>pandai</a:t>
            </a:r>
            <a:r>
              <a:rPr lang="en-US" sz="2400" dirty="0"/>
              <a:t> </a:t>
            </a:r>
            <a:r>
              <a:rPr lang="en-US" sz="2400" dirty="0" err="1"/>
              <a:t>berbicara</a:t>
            </a:r>
            <a:r>
              <a:rPr lang="en-US" sz="2400" dirty="0"/>
              <a:t>. (</a:t>
            </a:r>
            <a:r>
              <a:rPr lang="en-US" sz="2400" dirty="0" err="1"/>
              <a:t>Ar</a:t>
            </a:r>
            <a:r>
              <a:rPr lang="en-US" sz="2400" dirty="0"/>
              <a:t> </a:t>
            </a:r>
            <a:r>
              <a:rPr lang="en-US" sz="2400" dirty="0" err="1"/>
              <a:t>Rahman</a:t>
            </a:r>
            <a:r>
              <a:rPr lang="en-US" sz="2400" dirty="0"/>
              <a:t> : 1-4)</a:t>
            </a:r>
          </a:p>
          <a:p>
            <a:r>
              <a:rPr lang="nn-NO" sz="2400" dirty="0"/>
              <a:t>Sesungguhnya Dia mengetahui perkataan (yang kamu ucapkan) dengan terang-terangan dan Dia mengetahui apa yang kamu rahasiakan. (Al Anbiyaa : 110)</a:t>
            </a:r>
          </a:p>
          <a:p>
            <a:r>
              <a:rPr lang="en-US" sz="2400" dirty="0"/>
              <a:t>Di </a:t>
            </a:r>
            <a:r>
              <a:rPr lang="en-US" sz="2400" dirty="0" err="1"/>
              <a:t>dalamnya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mendengar</a:t>
            </a:r>
            <a:r>
              <a:rPr lang="en-US" sz="2400" dirty="0"/>
              <a:t> </a:t>
            </a:r>
            <a:r>
              <a:rPr lang="en-US" sz="2400" dirty="0" err="1"/>
              <a:t>perkataan</a:t>
            </a:r>
            <a:r>
              <a:rPr lang="en-US" sz="2400" dirty="0"/>
              <a:t> yang </a:t>
            </a:r>
            <a:r>
              <a:rPr lang="en-US" sz="2400" dirty="0" err="1"/>
              <a:t>sia-sia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(pula) </a:t>
            </a:r>
            <a:r>
              <a:rPr lang="en-US" sz="2400" dirty="0" err="1"/>
              <a:t>perkataan</a:t>
            </a:r>
            <a:r>
              <a:rPr lang="en-US" sz="2400" dirty="0"/>
              <a:t> </a:t>
            </a:r>
            <a:r>
              <a:rPr lang="en-US" sz="2400" dirty="0" err="1"/>
              <a:t>dusta</a:t>
            </a:r>
            <a:r>
              <a:rPr lang="en-US" sz="2400" dirty="0"/>
              <a:t>. (An </a:t>
            </a:r>
            <a:r>
              <a:rPr lang="en-US" sz="2400" dirty="0" err="1"/>
              <a:t>Naba</a:t>
            </a:r>
            <a:r>
              <a:rPr lang="en-US" sz="2400" dirty="0"/>
              <a:t> : 35)</a:t>
            </a:r>
            <a:br>
              <a:rPr lang="en-US" sz="2400" dirty="0"/>
            </a:b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</a:t>
            </a:r>
            <a:br>
              <a:rPr lang="en-US" sz="2400" dirty="0"/>
            </a:b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estetik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6400800" cy="4373563"/>
          </a:xfrm>
        </p:spPr>
        <p:txBody>
          <a:bodyPr>
            <a:noAutofit/>
          </a:bodyPr>
          <a:lstStyle/>
          <a:p>
            <a:r>
              <a:rPr lang="en-US" sz="2800" dirty="0"/>
              <a:t>…</a:t>
            </a:r>
            <a:r>
              <a:rPr lang="en-US" sz="2800" dirty="0" err="1"/>
              <a:t>Dia</a:t>
            </a:r>
            <a:r>
              <a:rPr lang="en-US" sz="2800" dirty="0"/>
              <a:t> </a:t>
            </a:r>
            <a:r>
              <a:rPr lang="en-US" sz="2800" dirty="0" err="1"/>
              <a:t>Mahaindah</a:t>
            </a:r>
            <a:r>
              <a:rPr lang="en-US" sz="2800" dirty="0"/>
              <a:t> yang </a:t>
            </a:r>
            <a:r>
              <a:rPr lang="en-US" sz="2800" dirty="0" err="1"/>
              <a:t>menyukai</a:t>
            </a:r>
            <a:r>
              <a:rPr lang="en-US" sz="2800" dirty="0"/>
              <a:t> </a:t>
            </a:r>
            <a:r>
              <a:rPr lang="en-US" sz="2800" dirty="0" err="1"/>
              <a:t>keindahan</a:t>
            </a:r>
            <a:r>
              <a:rPr lang="en-US" sz="2800" dirty="0"/>
              <a:t>,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bersihkanlah</a:t>
            </a:r>
            <a:r>
              <a:rPr lang="en-US" sz="2800" dirty="0"/>
              <a:t> </a:t>
            </a:r>
            <a:r>
              <a:rPr lang="en-US" sz="2800" dirty="0" err="1"/>
              <a:t>tempat-tempatmu</a:t>
            </a:r>
            <a:r>
              <a:rPr lang="en-US" sz="2800" dirty="0"/>
              <a:t> (HR </a:t>
            </a:r>
            <a:r>
              <a:rPr lang="en-US" sz="2800" dirty="0" err="1"/>
              <a:t>Tirmizi</a:t>
            </a:r>
            <a:r>
              <a:rPr lang="en-US" sz="2800" dirty="0"/>
              <a:t>)</a:t>
            </a:r>
          </a:p>
          <a:p>
            <a:r>
              <a:rPr lang="en-US" sz="2800" dirty="0"/>
              <a:t>Dan </a:t>
            </a:r>
            <a:r>
              <a:rPr lang="en-US" sz="2800" dirty="0" err="1"/>
              <a:t>apabila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melihat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, </a:t>
            </a:r>
            <a:r>
              <a:rPr lang="en-US" sz="2800" dirty="0" err="1"/>
              <a:t>tubuh-tubuh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menjadikan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kagum</a:t>
            </a:r>
            <a:r>
              <a:rPr lang="en-US" sz="2800" dirty="0"/>
              <a:t>. Dan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berkata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mendengarkan</a:t>
            </a:r>
            <a:r>
              <a:rPr lang="en-US" sz="2800" dirty="0"/>
              <a:t> </a:t>
            </a:r>
            <a:r>
              <a:rPr lang="en-US" sz="2800" dirty="0" err="1"/>
              <a:t>perkataan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.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seakan-akan</a:t>
            </a:r>
            <a:r>
              <a:rPr lang="en-US" sz="2800" dirty="0"/>
              <a:t> </a:t>
            </a:r>
            <a:r>
              <a:rPr lang="en-US" sz="2800" dirty="0" err="1"/>
              <a:t>kayu</a:t>
            </a:r>
            <a:r>
              <a:rPr lang="en-US" sz="2800" dirty="0"/>
              <a:t> yang </a:t>
            </a:r>
            <a:r>
              <a:rPr lang="en-US" sz="2800" dirty="0" err="1"/>
              <a:t>tersandar</a:t>
            </a:r>
            <a:r>
              <a:rPr lang="en-US" sz="2800" dirty="0"/>
              <a:t> (Al </a:t>
            </a:r>
            <a:r>
              <a:rPr lang="en-US" sz="2800" dirty="0" err="1"/>
              <a:t>Munaafiquun</a:t>
            </a:r>
            <a:r>
              <a:rPr lang="en-US" sz="2800" dirty="0"/>
              <a:t> : 4)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higiene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6172200" cy="4373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gency FB" pitchFamily="34" charset="0"/>
                <a:cs typeface="Calibri" pitchFamily="34" charset="0"/>
              </a:rPr>
              <a:t>…Dan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sesungguhnya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Allah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menyukai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orang-orang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yang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bersih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(At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Taubah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:108)</a:t>
            </a:r>
          </a:p>
          <a:p>
            <a:r>
              <a:rPr lang="en-US" sz="2800" dirty="0">
                <a:latin typeface="Agency FB" pitchFamily="34" charset="0"/>
                <a:cs typeface="Calibri" pitchFamily="34" charset="0"/>
              </a:rPr>
              <a:t>…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Kebersihan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adalah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sebagian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dari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iman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…(HR Muslim )</a:t>
            </a:r>
          </a:p>
          <a:p>
            <a:r>
              <a:rPr lang="en-US" sz="2800" i="1" dirty="0">
                <a:latin typeface="Agency FB" pitchFamily="34" charset="0"/>
                <a:cs typeface="Calibri" pitchFamily="34" charset="0"/>
              </a:rPr>
              <a:t>“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Diriwayatkan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Abu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Hurairah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r.a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.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dia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berkata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: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Rasulullah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saw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bersabda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: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Jika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aku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tidak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menjadikan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berat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umatku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,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maka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sungguh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aku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perintahkan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bersiwak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(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menggosok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gigi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)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setiap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hendak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shalat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”. (HR </a:t>
            </a:r>
            <a:r>
              <a:rPr lang="en-US" sz="2800" dirty="0" err="1">
                <a:latin typeface="Agency FB" pitchFamily="34" charset="0"/>
                <a:cs typeface="Calibri" pitchFamily="34" charset="0"/>
              </a:rPr>
              <a:t>Bukhari</a:t>
            </a:r>
            <a:r>
              <a:rPr lang="en-US" sz="2800" dirty="0">
                <a:latin typeface="Agency FB" pitchFamily="34" charset="0"/>
                <a:cs typeface="Calibri" pitchFamily="34" charset="0"/>
              </a:rPr>
              <a:t>) </a:t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>
                <a:latin typeface="Agency FB" pitchFamily="34" charset="0"/>
              </a:rPr>
              <a:t>Seseorang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memiliki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kondisi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gigi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mulut</a:t>
            </a:r>
            <a:r>
              <a:rPr lang="en-US" sz="2800" dirty="0">
                <a:latin typeface="Agency FB" pitchFamily="34" charset="0"/>
              </a:rPr>
              <a:t> yang </a:t>
            </a:r>
            <a:r>
              <a:rPr lang="en-US" sz="2800" dirty="0" err="1">
                <a:latin typeface="Agency FB" pitchFamily="34" charset="0"/>
              </a:rPr>
              <a:t>sehat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bagus</a:t>
            </a:r>
            <a:r>
              <a:rPr lang="en-US" sz="2800" dirty="0">
                <a:latin typeface="Agency FB" pitchFamily="34" charset="0"/>
              </a:rPr>
              <a:t>, </a:t>
            </a:r>
            <a:r>
              <a:rPr lang="en-US" sz="2800" dirty="0" err="1">
                <a:latin typeface="Agency FB" pitchFamily="34" charset="0"/>
              </a:rPr>
              <a:t>akan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mendorong</a:t>
            </a:r>
            <a:r>
              <a:rPr lang="en-US" sz="2800" dirty="0">
                <a:latin typeface="Agency FB" pitchFamily="34" charset="0"/>
              </a:rPr>
              <a:t> rasa </a:t>
            </a:r>
            <a:r>
              <a:rPr lang="en-US" sz="2800" dirty="0" err="1">
                <a:latin typeface="Agency FB" pitchFamily="34" charset="0"/>
              </a:rPr>
              <a:t>percaya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diri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untuk</a:t>
            </a:r>
            <a:r>
              <a:rPr lang="en-US" sz="2800" dirty="0">
                <a:latin typeface="Agency FB" pitchFamily="34" charset="0"/>
              </a:rPr>
              <a:t> </a:t>
            </a:r>
            <a:r>
              <a:rPr lang="en-US" sz="2800" dirty="0" err="1">
                <a:latin typeface="Agency FB" pitchFamily="34" charset="0"/>
              </a:rPr>
              <a:t>tersenyum</a:t>
            </a:r>
            <a:endParaRPr lang="en-US" sz="2800" dirty="0">
              <a:latin typeface="Agency FB" pitchFamily="34" charset="0"/>
            </a:endParaRPr>
          </a:p>
          <a:p>
            <a:endParaRPr lang="en-US" dirty="0"/>
          </a:p>
          <a:p>
            <a:pPr>
              <a:lnSpc>
                <a:spcPct val="150000"/>
              </a:lnSpc>
              <a:buNone/>
            </a:pPr>
            <a:r>
              <a:rPr lang="en-US" sz="2400" i="1" dirty="0">
                <a:latin typeface="Agency FB" pitchFamily="34" charset="0"/>
              </a:rPr>
              <a:t>	Dari Abu </a:t>
            </a:r>
            <a:r>
              <a:rPr lang="en-US" sz="2400" i="1" dirty="0" err="1">
                <a:latin typeface="Agency FB" pitchFamily="34" charset="0"/>
              </a:rPr>
              <a:t>Dzar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ra</a:t>
            </a:r>
            <a:r>
              <a:rPr lang="en-US" sz="2400" i="1" dirty="0">
                <a:latin typeface="Agency FB" pitchFamily="34" charset="0"/>
              </a:rPr>
              <a:t>, </a:t>
            </a:r>
            <a:r>
              <a:rPr lang="en-US" sz="2400" i="1" dirty="0" err="1">
                <a:latin typeface="Agency FB" pitchFamily="34" charset="0"/>
              </a:rPr>
              <a:t>dia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berkata</a:t>
            </a:r>
            <a:r>
              <a:rPr lang="en-US" sz="2400" i="1" dirty="0">
                <a:latin typeface="Agency FB" pitchFamily="34" charset="0"/>
              </a:rPr>
              <a:t>, </a:t>
            </a:r>
            <a:r>
              <a:rPr lang="en-US" sz="2400" i="1" dirty="0" err="1">
                <a:latin typeface="Agency FB" pitchFamily="34" charset="0"/>
              </a:rPr>
              <a:t>Rasulullah</a:t>
            </a:r>
            <a:r>
              <a:rPr lang="en-US" sz="2400" i="1" dirty="0">
                <a:latin typeface="Agency FB" pitchFamily="34" charset="0"/>
              </a:rPr>
              <a:t> Saw </a:t>
            </a:r>
            <a:r>
              <a:rPr lang="en-US" sz="2400" i="1" dirty="0" err="1">
                <a:latin typeface="Agency FB" pitchFamily="34" charset="0"/>
              </a:rPr>
              <a:t>bersabda</a:t>
            </a:r>
            <a:r>
              <a:rPr lang="en-US" sz="2400" i="1" dirty="0">
                <a:latin typeface="Agency FB" pitchFamily="34" charset="0"/>
              </a:rPr>
              <a:t>, “</a:t>
            </a:r>
            <a:r>
              <a:rPr lang="en-US" sz="2400" i="1" dirty="0" err="1">
                <a:latin typeface="Agency FB" pitchFamily="34" charset="0"/>
              </a:rPr>
              <a:t>Senyummu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di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hadapan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saudaramu</a:t>
            </a:r>
            <a:r>
              <a:rPr lang="en-US" sz="2400" i="1" dirty="0">
                <a:latin typeface="Agency FB" pitchFamily="34" charset="0"/>
              </a:rPr>
              <a:t> (</a:t>
            </a:r>
            <a:r>
              <a:rPr lang="en-US" sz="2400" i="1" dirty="0" err="1">
                <a:latin typeface="Agency FB" pitchFamily="34" charset="0"/>
              </a:rPr>
              <a:t>sesama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muslim</a:t>
            </a:r>
            <a:r>
              <a:rPr lang="en-US" sz="2400" i="1" dirty="0">
                <a:latin typeface="Agency FB" pitchFamily="34" charset="0"/>
              </a:rPr>
              <a:t>) </a:t>
            </a:r>
            <a:r>
              <a:rPr lang="en-US" sz="2400" i="1" dirty="0" err="1">
                <a:latin typeface="Agency FB" pitchFamily="34" charset="0"/>
              </a:rPr>
              <a:t>adalah</a:t>
            </a:r>
            <a:r>
              <a:rPr lang="en-US" sz="2400" i="1" dirty="0">
                <a:latin typeface="Agency FB" pitchFamily="34" charset="0"/>
              </a:rPr>
              <a:t> (</a:t>
            </a:r>
            <a:r>
              <a:rPr lang="en-US" sz="2400" i="1" dirty="0" err="1">
                <a:latin typeface="Agency FB" pitchFamily="34" charset="0"/>
              </a:rPr>
              <a:t>bernilai</a:t>
            </a:r>
            <a:r>
              <a:rPr lang="en-US" sz="2400" i="1" dirty="0">
                <a:latin typeface="Agency FB" pitchFamily="34" charset="0"/>
              </a:rPr>
              <a:t>) </a:t>
            </a:r>
            <a:r>
              <a:rPr lang="en-US" sz="2400" i="1" dirty="0" err="1">
                <a:latin typeface="Agency FB" pitchFamily="34" charset="0"/>
              </a:rPr>
              <a:t>sedekah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bagimu</a:t>
            </a:r>
            <a:r>
              <a:rPr lang="en-US" sz="2400" i="1" dirty="0">
                <a:latin typeface="Agency FB" pitchFamily="34" charset="0"/>
              </a:rPr>
              <a:t>.” (HR. </a:t>
            </a:r>
            <a:r>
              <a:rPr lang="en-US" sz="2400" i="1" dirty="0" err="1">
                <a:latin typeface="Agency FB" pitchFamily="34" charset="0"/>
              </a:rPr>
              <a:t>Tirmidzi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dan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Ibnu</a:t>
            </a:r>
            <a:r>
              <a:rPr lang="en-US" sz="2400" i="1" dirty="0">
                <a:latin typeface="Agency FB" pitchFamily="34" charset="0"/>
              </a:rPr>
              <a:t> </a:t>
            </a:r>
            <a:r>
              <a:rPr lang="en-US" sz="2400" i="1" dirty="0" err="1">
                <a:latin typeface="Agency FB" pitchFamily="34" charset="0"/>
              </a:rPr>
              <a:t>Hibban</a:t>
            </a:r>
            <a:r>
              <a:rPr lang="en-US" sz="2400" i="1" dirty="0">
                <a:latin typeface="Agency FB" pitchFamily="34" charset="0"/>
              </a:rPr>
              <a:t>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6803679" cy="1371600"/>
          </a:xfrm>
        </p:spPr>
        <p:txBody>
          <a:bodyPr>
            <a:noAutofit/>
          </a:bodyPr>
          <a:lstStyle/>
          <a:p>
            <a:pPr algn="ctr"/>
            <a:r>
              <a:rPr lang="en-US" sz="6000" dirty="0" err="1">
                <a:latin typeface="Agency FB" pitchFamily="34" charset="0"/>
              </a:rPr>
              <a:t>Bahan</a:t>
            </a:r>
            <a:r>
              <a:rPr lang="en-US" sz="6000" dirty="0">
                <a:latin typeface="Agency FB" pitchFamily="34" charset="0"/>
              </a:rPr>
              <a:t> </a:t>
            </a:r>
            <a:r>
              <a:rPr lang="en-US" sz="6000" dirty="0" err="1">
                <a:latin typeface="Agency FB" pitchFamily="34" charset="0"/>
              </a:rPr>
              <a:t>dalam</a:t>
            </a:r>
            <a:r>
              <a:rPr lang="en-US" sz="6000" dirty="0">
                <a:latin typeface="Agency FB" pitchFamily="34" charset="0"/>
              </a:rPr>
              <a:t> </a:t>
            </a:r>
            <a:r>
              <a:rPr lang="en-US" sz="6000" dirty="0" err="1">
                <a:latin typeface="Agency FB" pitchFamily="34" charset="0"/>
              </a:rPr>
              <a:t>bidang</a:t>
            </a:r>
            <a:r>
              <a:rPr lang="en-US" sz="6000" dirty="0">
                <a:latin typeface="Agency FB" pitchFamily="34" charset="0"/>
              </a:rPr>
              <a:t> </a:t>
            </a:r>
            <a:r>
              <a:rPr lang="en-US" sz="6000" dirty="0" err="1">
                <a:latin typeface="Agency FB" pitchFamily="34" charset="0"/>
              </a:rPr>
              <a:t>prostodontik</a:t>
            </a:r>
            <a:endParaRPr lang="en-US" sz="60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62200"/>
            <a:ext cx="5965479" cy="4221163"/>
          </a:xfrm>
        </p:spPr>
        <p:txBody>
          <a:bodyPr>
            <a:normAutofit/>
          </a:bodyPr>
          <a:lstStyle/>
          <a:p>
            <a:r>
              <a:rPr lang="en-US" sz="3600" dirty="0" err="1">
                <a:latin typeface="Agency FB" pitchFamily="34" charset="0"/>
              </a:rPr>
              <a:t>Akrilik</a:t>
            </a:r>
            <a:endParaRPr lang="en-US" sz="3600" dirty="0">
              <a:latin typeface="Agency FB" pitchFamily="34" charset="0"/>
            </a:endParaRPr>
          </a:p>
          <a:p>
            <a:r>
              <a:rPr lang="en-US" sz="3600" dirty="0" err="1">
                <a:latin typeface="Agency FB" pitchFamily="34" charset="0"/>
              </a:rPr>
              <a:t>Porselain</a:t>
            </a:r>
            <a:endParaRPr lang="en-US" sz="3600" dirty="0">
              <a:latin typeface="Agency FB" pitchFamily="34" charset="0"/>
            </a:endParaRPr>
          </a:p>
          <a:p>
            <a:r>
              <a:rPr lang="en-US" sz="3600" dirty="0" err="1">
                <a:latin typeface="Agency FB" pitchFamily="34" charset="0"/>
              </a:rPr>
              <a:t>Logam-porselain</a:t>
            </a:r>
            <a:endParaRPr lang="en-US" sz="3600" dirty="0">
              <a:latin typeface="Agency FB" pitchFamily="34" charset="0"/>
            </a:endParaRPr>
          </a:p>
          <a:p>
            <a:r>
              <a:rPr lang="en-US" sz="3600" dirty="0" err="1">
                <a:latin typeface="Agency FB" pitchFamily="34" charset="0"/>
              </a:rPr>
              <a:t>Emas</a:t>
            </a:r>
            <a:endParaRPr lang="en-US" sz="3600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Symphony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Symphony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aramond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Symphony</Template>
  <TotalTime>191</TotalTime>
  <Words>650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Symphony</vt:lpstr>
      <vt:lpstr>GIGI TIRUAN  DALAM PANDANGAN ISLAM</vt:lpstr>
      <vt:lpstr>Definisi gigi tiruan</vt:lpstr>
      <vt:lpstr>Fungsi gigi tiruan</vt:lpstr>
      <vt:lpstr>mastikasi</vt:lpstr>
      <vt:lpstr>fonetik</vt:lpstr>
      <vt:lpstr>estetik</vt:lpstr>
      <vt:lpstr>higiene</vt:lpstr>
      <vt:lpstr>PowerPoint Presentation</vt:lpstr>
      <vt:lpstr>Bahan dalam bidang prostodontik</vt:lpstr>
      <vt:lpstr>PowerPoint Presentation</vt:lpstr>
      <vt:lpstr>Pandangan islam terhadap pembuatan gigi palsu</vt:lpstr>
      <vt:lpstr>PowerPoint Presentation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GIGI TIRUAN DALAM PANDANGAN ISLAM</dc:title>
  <dc:creator>Anto Eko Wijaya</dc:creator>
  <cp:lastModifiedBy>farah soufana</cp:lastModifiedBy>
  <cp:revision>44</cp:revision>
  <dcterms:created xsi:type="dcterms:W3CDTF">2013-03-18T07:47:04Z</dcterms:created>
  <dcterms:modified xsi:type="dcterms:W3CDTF">2022-03-23T10:15:48Z</dcterms:modified>
</cp:coreProperties>
</file>