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262" r:id="rId6"/>
    <p:sldId id="309" r:id="rId7"/>
    <p:sldId id="310" r:id="rId8"/>
    <p:sldId id="264" r:id="rId9"/>
    <p:sldId id="302" r:id="rId10"/>
    <p:sldId id="300" r:id="rId11"/>
    <p:sldId id="311" r:id="rId12"/>
    <p:sldId id="314" r:id="rId13"/>
    <p:sldId id="312" r:id="rId14"/>
    <p:sldId id="313" r:id="rId15"/>
    <p:sldId id="315" r:id="rId16"/>
    <p:sldId id="322" r:id="rId17"/>
    <p:sldId id="318" r:id="rId18"/>
    <p:sldId id="280" r:id="rId19"/>
    <p:sldId id="281" r:id="rId20"/>
    <p:sldId id="320" r:id="rId21"/>
    <p:sldId id="316" r:id="rId22"/>
    <p:sldId id="317" r:id="rId23"/>
    <p:sldId id="32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6/7/layout/LinearBlockProcessNumbered#1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F9DEE3-8444-4CA1-8BC2-D834D3ED6C74}">
      <dgm:prSet/>
      <dgm:spPr/>
      <dgm:t>
        <a:bodyPr/>
        <a:lstStyle/>
        <a:p>
          <a:r>
            <a:rPr lang="en-US" dirty="0"/>
            <a:t>Anamnesis Riwayat </a:t>
          </a:r>
          <a:r>
            <a:rPr lang="en-US" dirty="0" err="1"/>
            <a:t>Obstetri</a:t>
          </a:r>
          <a:r>
            <a:rPr lang="en-US" dirty="0"/>
            <a:t> Ibu </a:t>
          </a:r>
        </a:p>
      </dgm:t>
    </dgm:pt>
    <dgm:pt modelId="{205BDF49-153E-4CE8-8402-E23704595764}" type="parTrans" cxnId="{0A7DA706-17DD-412A-8BE0-4F6529274E66}">
      <dgm:prSet/>
      <dgm:spPr/>
      <dgm:t>
        <a:bodyPr/>
        <a:lstStyle/>
        <a:p>
          <a:endParaRPr lang="en-US"/>
        </a:p>
      </dgm:t>
    </dgm:pt>
    <dgm:pt modelId="{23210C7F-6847-491E-BE1F-A79529AF2B8B}" type="sibTrans" cxnId="{0A7DA706-17DD-412A-8BE0-4F6529274E6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B2B879BD-3840-400C-92BD-B2C2383358D7}">
      <dgm:prSet/>
      <dgm:spPr/>
      <dgm:t>
        <a:bodyPr/>
        <a:lstStyle/>
        <a:p>
          <a:r>
            <a:rPr lang="en-US" dirty="0" err="1"/>
            <a:t>Resusitasi</a:t>
          </a:r>
          <a:r>
            <a:rPr lang="en-US" dirty="0"/>
            <a:t> </a:t>
          </a:r>
          <a:r>
            <a:rPr lang="en-US" dirty="0" err="1"/>
            <a:t>Neonatus</a:t>
          </a:r>
          <a:r>
            <a:rPr lang="en-US" dirty="0"/>
            <a:t> </a:t>
          </a:r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/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CA9D674E-4FF1-45DC-82E4-0B2DB6A5363F}">
      <dgm:prSet/>
      <dgm:spPr/>
      <dgm:t>
        <a:bodyPr/>
        <a:lstStyle/>
        <a:p>
          <a:r>
            <a:rPr lang="en-US" dirty="0" err="1"/>
            <a:t>Perawatan</a:t>
          </a:r>
          <a:r>
            <a:rPr lang="en-US" dirty="0"/>
            <a:t> </a:t>
          </a:r>
          <a:r>
            <a:rPr lang="en-US" dirty="0" err="1"/>
            <a:t>Bayi</a:t>
          </a:r>
          <a:r>
            <a:rPr lang="en-US" dirty="0"/>
            <a:t> </a:t>
          </a:r>
        </a:p>
      </dgm:t>
    </dgm:pt>
    <dgm:pt modelId="{F1F10F9B-925A-4787-9D00-91106497A02E}" type="parTrans" cxnId="{C5BD0B3A-2D82-4EC1-9975-05076C4418DA}">
      <dgm:prSet/>
      <dgm:spPr/>
      <dgm:t>
        <a:bodyPr/>
        <a:lstStyle/>
        <a:p>
          <a:endParaRPr lang="en-US"/>
        </a:p>
      </dgm:t>
    </dgm:pt>
    <dgm:pt modelId="{196DA4DC-9DD2-4A39-8A3A-D367BFE5A8BA}" type="sibTrans" cxnId="{C5BD0B3A-2D82-4EC1-9975-05076C4418DA}">
      <dgm:prSet phldrT="03" phldr="0"/>
      <dgm:spPr/>
      <dgm:t>
        <a:bodyPr/>
        <a:lstStyle/>
        <a:p>
          <a:r>
            <a:rPr lang="en-US" dirty="0"/>
            <a:t>03</a:t>
          </a:r>
        </a:p>
      </dgm:t>
    </dgm:pt>
    <dgm:pt modelId="{09F899AB-70CA-46DA-8F8C-58514A9FEF67}" type="pres">
      <dgm:prSet presAssocID="{15509919-36B5-4162-8899-417A9F93473B}" presName="Name0" presStyleCnt="0">
        <dgm:presLayoutVars>
          <dgm:animLvl val="lvl"/>
          <dgm:resizeHandles val="exact"/>
        </dgm:presLayoutVars>
      </dgm:prSet>
      <dgm:spPr/>
    </dgm:pt>
    <dgm:pt modelId="{9E708B2C-9056-43B8-820C-8D4D2D591614}" type="pres">
      <dgm:prSet presAssocID="{AAF9DEE3-8444-4CA1-8BC2-D834D3ED6C74}" presName="compositeNode" presStyleCnt="0">
        <dgm:presLayoutVars>
          <dgm:bulletEnabled val="1"/>
        </dgm:presLayoutVars>
      </dgm:prSet>
      <dgm:spPr/>
    </dgm:pt>
    <dgm:pt modelId="{F4992080-7D4E-4F2B-B608-170DDBB6006A}" type="pres">
      <dgm:prSet presAssocID="{AAF9DEE3-8444-4CA1-8BC2-D834D3ED6C74}" presName="bgRect" presStyleLbl="alignNode1" presStyleIdx="0" presStyleCnt="3" custScaleX="96723" custScaleY="87870" custLinFactNeighborX="-10222" custLinFactNeighborY="-708"/>
      <dgm:spPr/>
    </dgm:pt>
    <dgm:pt modelId="{15536E38-36FE-4A51-B620-2715BFAD5475}" type="pres">
      <dgm:prSet presAssocID="{23210C7F-6847-491E-BE1F-A79529AF2B8B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158057C-23C1-45AE-9273-5935A8F6104B}" type="pres">
      <dgm:prSet presAssocID="{AAF9DEE3-8444-4CA1-8BC2-D834D3ED6C74}" presName="nodeRect" presStyleLbl="alignNode1" presStyleIdx="0" presStyleCnt="3">
        <dgm:presLayoutVars>
          <dgm:bulletEnabled val="1"/>
        </dgm:presLayoutVars>
      </dgm:prSet>
      <dgm:spPr/>
    </dgm:pt>
    <dgm:pt modelId="{5D52B8B6-958E-480C-9455-911A104C8C73}" type="pres">
      <dgm:prSet presAssocID="{23210C7F-6847-491E-BE1F-A79529AF2B8B}" presName="sibTrans" presStyleCnt="0"/>
      <dgm:spPr/>
    </dgm:pt>
    <dgm:pt modelId="{070CFBFA-AE62-406D-B2E3-4A871FE3EC95}" type="pres">
      <dgm:prSet presAssocID="{B2B879BD-3840-400C-92BD-B2C2383358D7}" presName="compositeNode" presStyleCnt="0">
        <dgm:presLayoutVars>
          <dgm:bulletEnabled val="1"/>
        </dgm:presLayoutVars>
      </dgm:prSet>
      <dgm:spPr/>
    </dgm:pt>
    <dgm:pt modelId="{89A9B4CF-6439-46B1-B6A9-1D6CD5034774}" type="pres">
      <dgm:prSet presAssocID="{B2B879BD-3840-400C-92BD-B2C2383358D7}" presName="bgRect" presStyleLbl="alignNode1" presStyleIdx="1" presStyleCnt="3" custScaleX="81239" custScaleY="85255" custLinFactNeighborX="0" custLinFactNeighborY="5003"/>
      <dgm:spPr/>
    </dgm:pt>
    <dgm:pt modelId="{379B8CE4-8135-4F2C-A5A0-E55EBE328E9A}" type="pres">
      <dgm:prSet presAssocID="{FBAA44FF-54DE-45C8-9FAC-512C40277233}" presName="sibTransNodeRect" presStyleLbl="alignNode1" presStyleIdx="1" presStyleCnt="3" custScaleX="73303" custScaleY="50168">
        <dgm:presLayoutVars>
          <dgm:chMax val="0"/>
          <dgm:bulletEnabled val="1"/>
        </dgm:presLayoutVars>
      </dgm:prSet>
      <dgm:spPr/>
    </dgm:pt>
    <dgm:pt modelId="{9F2B2B99-E41C-48B6-9241-186B3896CDB2}" type="pres">
      <dgm:prSet presAssocID="{B2B879BD-3840-400C-92BD-B2C2383358D7}" presName="nodeRect" presStyleLbl="alignNode1" presStyleIdx="1" presStyleCnt="3">
        <dgm:presLayoutVars>
          <dgm:bulletEnabled val="1"/>
        </dgm:presLayoutVars>
      </dgm:prSet>
      <dgm:spPr/>
    </dgm:pt>
    <dgm:pt modelId="{88CC7DDE-DA0F-42A6-8406-A11161BD6BA9}" type="pres">
      <dgm:prSet presAssocID="{FBAA44FF-54DE-45C8-9FAC-512C40277233}" presName="sibTrans" presStyleCnt="0"/>
      <dgm:spPr/>
    </dgm:pt>
    <dgm:pt modelId="{4C550E1C-ACB2-4A5D-BD4A-3D5D60E405E6}" type="pres">
      <dgm:prSet presAssocID="{CA9D674E-4FF1-45DC-82E4-0B2DB6A5363F}" presName="compositeNode" presStyleCnt="0">
        <dgm:presLayoutVars>
          <dgm:bulletEnabled val="1"/>
        </dgm:presLayoutVars>
      </dgm:prSet>
      <dgm:spPr/>
    </dgm:pt>
    <dgm:pt modelId="{0802B4A8-7224-4B0A-95B7-D17AEB2B2AFF}" type="pres">
      <dgm:prSet presAssocID="{CA9D674E-4FF1-45DC-82E4-0B2DB6A5363F}" presName="bgRect" presStyleLbl="alignNode1" presStyleIdx="2" presStyleCnt="3" custScaleX="89191" custScaleY="88208"/>
      <dgm:spPr/>
    </dgm:pt>
    <dgm:pt modelId="{68AC9669-DC11-473A-AA2E-579A44E78C37}" type="pres">
      <dgm:prSet presAssocID="{196DA4DC-9DD2-4A39-8A3A-D367BFE5A8BA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085015A-41AF-4EFA-A104-4FD73B2362F0}" type="pres">
      <dgm:prSet presAssocID="{CA9D674E-4FF1-45DC-82E4-0B2DB6A5363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A7DA706-17DD-412A-8BE0-4F6529274E66}" srcId="{15509919-36B5-4162-8899-417A9F93473B}" destId="{AAF9DEE3-8444-4CA1-8BC2-D834D3ED6C74}" srcOrd="0" destOrd="0" parTransId="{205BDF49-153E-4CE8-8402-E23704595764}" sibTransId="{23210C7F-6847-491E-BE1F-A79529AF2B8B}"/>
    <dgm:cxn modelId="{109C0B15-B806-4127-A7EA-6F2FD85C2B5C}" type="presOf" srcId="{AAF9DEE3-8444-4CA1-8BC2-D834D3ED6C74}" destId="{B158057C-23C1-45AE-9273-5935A8F6104B}" srcOrd="1" destOrd="0" presId="urn:microsoft.com/office/officeart/2016/7/layout/LinearBlockProcessNumbered#1"/>
    <dgm:cxn modelId="{284ED317-FBD3-4318-9DC1-43DD0A7A84DA}" type="presOf" srcId="{CA9D674E-4FF1-45DC-82E4-0B2DB6A5363F}" destId="{D085015A-41AF-4EFA-A104-4FD73B2362F0}" srcOrd="1" destOrd="0" presId="urn:microsoft.com/office/officeart/2016/7/layout/LinearBlockProcessNumbered#1"/>
    <dgm:cxn modelId="{28938E20-006F-438A-BC3B-539C09A41AF8}" type="presOf" srcId="{23210C7F-6847-491E-BE1F-A79529AF2B8B}" destId="{15536E38-36FE-4A51-B620-2715BFAD5475}" srcOrd="0" destOrd="0" presId="urn:microsoft.com/office/officeart/2016/7/layout/LinearBlockProcessNumbered#1"/>
    <dgm:cxn modelId="{9519B82E-A537-470B-AA27-A5E33C934F3E}" type="presOf" srcId="{196DA4DC-9DD2-4A39-8A3A-D367BFE5A8BA}" destId="{68AC9669-DC11-473A-AA2E-579A44E78C37}" srcOrd="0" destOrd="0" presId="urn:microsoft.com/office/officeart/2016/7/layout/LinearBlockProcessNumbered#1"/>
    <dgm:cxn modelId="{E774C62E-62A2-478F-B2D4-49AC51F9A4FC}" type="presOf" srcId="{FBAA44FF-54DE-45C8-9FAC-512C40277233}" destId="{379B8CE4-8135-4F2C-A5A0-E55EBE328E9A}" srcOrd="0" destOrd="0" presId="urn:microsoft.com/office/officeart/2016/7/layout/LinearBlockProcessNumbered#1"/>
    <dgm:cxn modelId="{C5BD0B3A-2D82-4EC1-9975-05076C4418DA}" srcId="{15509919-36B5-4162-8899-417A9F93473B}" destId="{CA9D674E-4FF1-45DC-82E4-0B2DB6A5363F}" srcOrd="2" destOrd="0" parTransId="{F1F10F9B-925A-4787-9D00-91106497A02E}" sibTransId="{196DA4DC-9DD2-4A39-8A3A-D367BFE5A8BA}"/>
    <dgm:cxn modelId="{6E5EF465-680F-4962-87CA-2B44BA61BBF3}" type="presOf" srcId="{AAF9DEE3-8444-4CA1-8BC2-D834D3ED6C74}" destId="{F4992080-7D4E-4F2B-B608-170DDBB6006A}" srcOrd="0" destOrd="0" presId="urn:microsoft.com/office/officeart/2016/7/layout/LinearBlockProcessNumbered#1"/>
    <dgm:cxn modelId="{BE05FF76-48E4-476C-9495-A13A63321F9B}" type="presOf" srcId="{B2B879BD-3840-400C-92BD-B2C2383358D7}" destId="{89A9B4CF-6439-46B1-B6A9-1D6CD5034774}" srcOrd="0" destOrd="0" presId="urn:microsoft.com/office/officeart/2016/7/layout/LinearBlockProcessNumbered#1"/>
    <dgm:cxn modelId="{AEC6D081-73F8-41AD-9101-B43295B68E14}" type="presOf" srcId="{CA9D674E-4FF1-45DC-82E4-0B2DB6A5363F}" destId="{0802B4A8-7224-4B0A-95B7-D17AEB2B2AFF}" srcOrd="0" destOrd="0" presId="urn:microsoft.com/office/officeart/2016/7/layout/LinearBlockProcessNumbered#1"/>
    <dgm:cxn modelId="{840BB0C7-181A-4BA4-9324-C35937B4BA77}" type="presOf" srcId="{15509919-36B5-4162-8899-417A9F93473B}" destId="{09F899AB-70CA-46DA-8F8C-58514A9FEF67}" srcOrd="0" destOrd="0" presId="urn:microsoft.com/office/officeart/2016/7/layout/LinearBlockProcessNumbered#1"/>
    <dgm:cxn modelId="{42CDCACA-F394-4044-BBF6-522A0005ABCB}" srcId="{15509919-36B5-4162-8899-417A9F93473B}" destId="{B2B879BD-3840-400C-92BD-B2C2383358D7}" srcOrd="1" destOrd="0" parTransId="{09440D86-F3E6-4A3C-9E78-1AFC56348641}" sibTransId="{FBAA44FF-54DE-45C8-9FAC-512C40277233}"/>
    <dgm:cxn modelId="{6AB3E3E3-CAC3-4821-AAD0-21289FC8AF3F}" type="presOf" srcId="{B2B879BD-3840-400C-92BD-B2C2383358D7}" destId="{9F2B2B99-E41C-48B6-9241-186B3896CDB2}" srcOrd="1" destOrd="0" presId="urn:microsoft.com/office/officeart/2016/7/layout/LinearBlockProcessNumbered#1"/>
    <dgm:cxn modelId="{90D3E440-E32E-4616-A794-C357B58C725C}" type="presParOf" srcId="{09F899AB-70CA-46DA-8F8C-58514A9FEF67}" destId="{9E708B2C-9056-43B8-820C-8D4D2D591614}" srcOrd="0" destOrd="0" presId="urn:microsoft.com/office/officeart/2016/7/layout/LinearBlockProcessNumbered#1"/>
    <dgm:cxn modelId="{94905F72-0547-4876-85BD-1CE201853F0E}" type="presParOf" srcId="{9E708B2C-9056-43B8-820C-8D4D2D591614}" destId="{F4992080-7D4E-4F2B-B608-170DDBB6006A}" srcOrd="0" destOrd="0" presId="urn:microsoft.com/office/officeart/2016/7/layout/LinearBlockProcessNumbered#1"/>
    <dgm:cxn modelId="{32F232D9-C82F-455D-A4CB-8A6F950974CB}" type="presParOf" srcId="{9E708B2C-9056-43B8-820C-8D4D2D591614}" destId="{15536E38-36FE-4A51-B620-2715BFAD5475}" srcOrd="1" destOrd="0" presId="urn:microsoft.com/office/officeart/2016/7/layout/LinearBlockProcessNumbered#1"/>
    <dgm:cxn modelId="{E1630E94-0972-452E-A256-8FE168492E2F}" type="presParOf" srcId="{9E708B2C-9056-43B8-820C-8D4D2D591614}" destId="{B158057C-23C1-45AE-9273-5935A8F6104B}" srcOrd="2" destOrd="0" presId="urn:microsoft.com/office/officeart/2016/7/layout/LinearBlockProcessNumbered#1"/>
    <dgm:cxn modelId="{3D53040A-6114-439D-91AE-A92823686B42}" type="presParOf" srcId="{09F899AB-70CA-46DA-8F8C-58514A9FEF67}" destId="{5D52B8B6-958E-480C-9455-911A104C8C73}" srcOrd="1" destOrd="0" presId="urn:microsoft.com/office/officeart/2016/7/layout/LinearBlockProcessNumbered#1"/>
    <dgm:cxn modelId="{71CD1E60-9941-432A-AAD3-6BEE9759C7CA}" type="presParOf" srcId="{09F899AB-70CA-46DA-8F8C-58514A9FEF67}" destId="{070CFBFA-AE62-406D-B2E3-4A871FE3EC95}" srcOrd="2" destOrd="0" presId="urn:microsoft.com/office/officeart/2016/7/layout/LinearBlockProcessNumbered#1"/>
    <dgm:cxn modelId="{E24E5F24-B05D-485A-B1E3-F029361EAC2F}" type="presParOf" srcId="{070CFBFA-AE62-406D-B2E3-4A871FE3EC95}" destId="{89A9B4CF-6439-46B1-B6A9-1D6CD5034774}" srcOrd="0" destOrd="0" presId="urn:microsoft.com/office/officeart/2016/7/layout/LinearBlockProcessNumbered#1"/>
    <dgm:cxn modelId="{B1A2A29E-FBA6-4188-BE73-D4752962B995}" type="presParOf" srcId="{070CFBFA-AE62-406D-B2E3-4A871FE3EC95}" destId="{379B8CE4-8135-4F2C-A5A0-E55EBE328E9A}" srcOrd="1" destOrd="0" presId="urn:microsoft.com/office/officeart/2016/7/layout/LinearBlockProcessNumbered#1"/>
    <dgm:cxn modelId="{F07F5881-E747-4C57-B3A8-80D81CA9E653}" type="presParOf" srcId="{070CFBFA-AE62-406D-B2E3-4A871FE3EC95}" destId="{9F2B2B99-E41C-48B6-9241-186B3896CDB2}" srcOrd="2" destOrd="0" presId="urn:microsoft.com/office/officeart/2016/7/layout/LinearBlockProcessNumbered#1"/>
    <dgm:cxn modelId="{CFE97617-C516-4DC5-9F9C-80DAA0EDE08F}" type="presParOf" srcId="{09F899AB-70CA-46DA-8F8C-58514A9FEF67}" destId="{88CC7DDE-DA0F-42A6-8406-A11161BD6BA9}" srcOrd="3" destOrd="0" presId="urn:microsoft.com/office/officeart/2016/7/layout/LinearBlockProcessNumbered#1"/>
    <dgm:cxn modelId="{B7A23FED-2302-47D8-8E80-C7B4D99F0301}" type="presParOf" srcId="{09F899AB-70CA-46DA-8F8C-58514A9FEF67}" destId="{4C550E1C-ACB2-4A5D-BD4A-3D5D60E405E6}" srcOrd="4" destOrd="0" presId="urn:microsoft.com/office/officeart/2016/7/layout/LinearBlockProcessNumbered#1"/>
    <dgm:cxn modelId="{B9E766C8-B1F9-4299-93D9-C5605EEE5998}" type="presParOf" srcId="{4C550E1C-ACB2-4A5D-BD4A-3D5D60E405E6}" destId="{0802B4A8-7224-4B0A-95B7-D17AEB2B2AFF}" srcOrd="0" destOrd="0" presId="urn:microsoft.com/office/officeart/2016/7/layout/LinearBlockProcessNumbered#1"/>
    <dgm:cxn modelId="{DDDBCEBE-059F-40AD-A1D1-8D888A5BCC15}" type="presParOf" srcId="{4C550E1C-ACB2-4A5D-BD4A-3D5D60E405E6}" destId="{68AC9669-DC11-473A-AA2E-579A44E78C37}" srcOrd="1" destOrd="0" presId="urn:microsoft.com/office/officeart/2016/7/layout/LinearBlockProcessNumbered#1"/>
    <dgm:cxn modelId="{90FC101C-CCF0-411F-ABB9-797553DF6D08}" type="presParOf" srcId="{4C550E1C-ACB2-4A5D-BD4A-3D5D60E405E6}" destId="{D085015A-41AF-4EFA-A104-4FD73B2362F0}" srcOrd="2" destOrd="0" presId="urn:microsoft.com/office/officeart/2016/7/layout/LinearBlock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F656FB-C442-4466-B1A7-28FD2CD3A3D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FE7FED5-0416-42FD-BAA2-B8F9CB09C3C1}">
      <dgm:prSet custT="1"/>
      <dgm:spPr/>
      <dgm:t>
        <a:bodyPr/>
        <a:lstStyle/>
        <a:p>
          <a:pPr algn="l"/>
          <a:r>
            <a:rPr lang="en-US" sz="2800" b="1" dirty="0"/>
            <a:t>INJEKSI VITAMIN K 1 MG INTRAMUSKULAR </a:t>
          </a:r>
          <a:r>
            <a:rPr lang="en-US" sz="3300" dirty="0"/>
            <a:t>pada </a:t>
          </a:r>
          <a:r>
            <a:rPr lang="en-US" sz="3300" dirty="0" err="1"/>
            <a:t>semua</a:t>
          </a:r>
          <a:r>
            <a:rPr lang="en-US" sz="3300" dirty="0"/>
            <a:t> </a:t>
          </a:r>
          <a:r>
            <a:rPr lang="en-US" sz="3300" dirty="0" err="1"/>
            <a:t>bayi</a:t>
          </a:r>
          <a:r>
            <a:rPr lang="en-US" sz="3300" dirty="0"/>
            <a:t> </a:t>
          </a:r>
          <a:r>
            <a:rPr lang="en-US" sz="3300" dirty="0" err="1"/>
            <a:t>untuk</a:t>
          </a:r>
          <a:r>
            <a:rPr lang="en-US" sz="3300" dirty="0"/>
            <a:t> </a:t>
          </a:r>
          <a:r>
            <a:rPr lang="en-US" sz="3300" dirty="0" err="1"/>
            <a:t>mencegah</a:t>
          </a:r>
          <a:r>
            <a:rPr lang="en-US" sz="3300" dirty="0"/>
            <a:t> </a:t>
          </a:r>
          <a:r>
            <a:rPr lang="en-US" sz="3300" dirty="0" err="1"/>
            <a:t>perdarahan</a:t>
          </a:r>
          <a:r>
            <a:rPr lang="en-US" sz="3300" dirty="0"/>
            <a:t> </a:t>
          </a:r>
          <a:r>
            <a:rPr lang="en-US" sz="3300" dirty="0" err="1"/>
            <a:t>akibat</a:t>
          </a:r>
          <a:r>
            <a:rPr lang="en-US" sz="3300" dirty="0"/>
            <a:t> </a:t>
          </a:r>
          <a:r>
            <a:rPr lang="en-US" sz="3300" dirty="0" err="1"/>
            <a:t>defisiensi</a:t>
          </a:r>
          <a:r>
            <a:rPr lang="en-US" sz="3300" dirty="0"/>
            <a:t> Vitamin K </a:t>
          </a:r>
          <a:endParaRPr lang="en-ID" sz="3300" dirty="0"/>
        </a:p>
      </dgm:t>
    </dgm:pt>
    <dgm:pt modelId="{F67396F3-A8DB-4F3C-8CA2-846F6BF370B5}" type="parTrans" cxnId="{82F67157-B0DB-46D9-BB2C-79E70DC247B1}">
      <dgm:prSet/>
      <dgm:spPr/>
      <dgm:t>
        <a:bodyPr/>
        <a:lstStyle/>
        <a:p>
          <a:endParaRPr lang="en-ID"/>
        </a:p>
      </dgm:t>
    </dgm:pt>
    <dgm:pt modelId="{EEC9058B-81C8-45C2-BF5F-59866A71F2B6}" type="sibTrans" cxnId="{82F67157-B0DB-46D9-BB2C-79E70DC247B1}">
      <dgm:prSet/>
      <dgm:spPr/>
      <dgm:t>
        <a:bodyPr/>
        <a:lstStyle/>
        <a:p>
          <a:endParaRPr lang="en-ID"/>
        </a:p>
      </dgm:t>
    </dgm:pt>
    <dgm:pt modelId="{84EF99F8-6DB6-4AA1-86E2-F183EE03CE91}">
      <dgm:prSet custT="1"/>
      <dgm:spPr/>
      <dgm:t>
        <a:bodyPr/>
        <a:lstStyle/>
        <a:p>
          <a:pPr algn="l"/>
          <a:r>
            <a:rPr lang="en-US" sz="4000" b="1" dirty="0" err="1"/>
            <a:t>Imunisasi</a:t>
          </a:r>
          <a:r>
            <a:rPr lang="en-US" sz="4000" b="1" dirty="0"/>
            <a:t> Hepatitis B0 </a:t>
          </a:r>
          <a:r>
            <a:rPr lang="en-US" sz="4000" dirty="0"/>
            <a:t>dan </a:t>
          </a:r>
          <a:r>
            <a:rPr lang="en-US" sz="4000" b="1" dirty="0"/>
            <a:t>HBIG</a:t>
          </a:r>
          <a:r>
            <a:rPr lang="en-US" sz="4000" dirty="0"/>
            <a:t> </a:t>
          </a:r>
          <a:r>
            <a:rPr lang="en-US" sz="3200" dirty="0"/>
            <a:t>(immunoglobulin anti Hep. B) </a:t>
          </a:r>
          <a:r>
            <a:rPr lang="en-US" sz="3200" dirty="0" err="1"/>
            <a:t>jika</a:t>
          </a:r>
          <a:r>
            <a:rPr lang="en-US" sz="3200" dirty="0"/>
            <a:t> </a:t>
          </a:r>
          <a:r>
            <a:rPr lang="en-US" sz="3200" dirty="0" err="1"/>
            <a:t>perlu</a:t>
          </a:r>
          <a:endParaRPr lang="en-ID" sz="3200" dirty="0"/>
        </a:p>
      </dgm:t>
    </dgm:pt>
    <dgm:pt modelId="{D19C2266-7DA2-454A-983A-5AA46BE179CD}" type="parTrans" cxnId="{AF993D64-CD57-4395-B008-29EF07DF01E8}">
      <dgm:prSet/>
      <dgm:spPr/>
      <dgm:t>
        <a:bodyPr/>
        <a:lstStyle/>
        <a:p>
          <a:endParaRPr lang="en-ID"/>
        </a:p>
      </dgm:t>
    </dgm:pt>
    <dgm:pt modelId="{7562B8C1-C4AD-445A-ACB0-B019761D5D7E}" type="sibTrans" cxnId="{AF993D64-CD57-4395-B008-29EF07DF01E8}">
      <dgm:prSet/>
      <dgm:spPr/>
      <dgm:t>
        <a:bodyPr/>
        <a:lstStyle/>
        <a:p>
          <a:endParaRPr lang="en-ID"/>
        </a:p>
      </dgm:t>
    </dgm:pt>
    <dgm:pt modelId="{880B920F-9298-4989-830A-6CE6165121EB}" type="pres">
      <dgm:prSet presAssocID="{55F656FB-C442-4466-B1A7-28FD2CD3A3D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2DA7E9F-0A7E-4F79-B863-DFE12B08D9F5}" type="pres">
      <dgm:prSet presAssocID="{6FE7FED5-0416-42FD-BAA2-B8F9CB09C3C1}" presName="circle1" presStyleLbl="node1" presStyleIdx="0" presStyleCnt="2"/>
      <dgm:spPr/>
    </dgm:pt>
    <dgm:pt modelId="{74DAA022-D6D0-441E-8A21-56B2526F316B}" type="pres">
      <dgm:prSet presAssocID="{6FE7FED5-0416-42FD-BAA2-B8F9CB09C3C1}" presName="space" presStyleCnt="0"/>
      <dgm:spPr/>
    </dgm:pt>
    <dgm:pt modelId="{972C6C21-8DCD-4044-9CA9-1E1C0C0C0896}" type="pres">
      <dgm:prSet presAssocID="{6FE7FED5-0416-42FD-BAA2-B8F9CB09C3C1}" presName="rect1" presStyleLbl="alignAcc1" presStyleIdx="0" presStyleCnt="2"/>
      <dgm:spPr/>
    </dgm:pt>
    <dgm:pt modelId="{856A0287-2BBA-4D04-912D-A891BE054402}" type="pres">
      <dgm:prSet presAssocID="{84EF99F8-6DB6-4AA1-86E2-F183EE03CE91}" presName="vertSpace2" presStyleLbl="node1" presStyleIdx="0" presStyleCnt="2"/>
      <dgm:spPr/>
    </dgm:pt>
    <dgm:pt modelId="{14080749-560C-4C45-B0EF-E00CD89D8850}" type="pres">
      <dgm:prSet presAssocID="{84EF99F8-6DB6-4AA1-86E2-F183EE03CE91}" presName="circle2" presStyleLbl="node1" presStyleIdx="1" presStyleCnt="2"/>
      <dgm:spPr/>
    </dgm:pt>
    <dgm:pt modelId="{8BCD464A-1EAB-4FB9-832A-C1AF77122A0B}" type="pres">
      <dgm:prSet presAssocID="{84EF99F8-6DB6-4AA1-86E2-F183EE03CE91}" presName="rect2" presStyleLbl="alignAcc1" presStyleIdx="1" presStyleCnt="2"/>
      <dgm:spPr/>
    </dgm:pt>
    <dgm:pt modelId="{A9F2A844-F689-4115-AFE1-97248C19F271}" type="pres">
      <dgm:prSet presAssocID="{6FE7FED5-0416-42FD-BAA2-B8F9CB09C3C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6DB0C2F8-4A06-487B-8051-3DA4DFF5A827}" type="pres">
      <dgm:prSet presAssocID="{84EF99F8-6DB6-4AA1-86E2-F183EE03CE91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FE9D0F5F-E815-47E0-BFFA-02D649D228C8}" type="presOf" srcId="{84EF99F8-6DB6-4AA1-86E2-F183EE03CE91}" destId="{6DB0C2F8-4A06-487B-8051-3DA4DFF5A827}" srcOrd="1" destOrd="0" presId="urn:microsoft.com/office/officeart/2005/8/layout/target3"/>
    <dgm:cxn modelId="{56597F5F-3A78-4650-BE2E-288243815EE5}" type="presOf" srcId="{55F656FB-C442-4466-B1A7-28FD2CD3A3D8}" destId="{880B920F-9298-4989-830A-6CE6165121EB}" srcOrd="0" destOrd="0" presId="urn:microsoft.com/office/officeart/2005/8/layout/target3"/>
    <dgm:cxn modelId="{AF993D64-CD57-4395-B008-29EF07DF01E8}" srcId="{55F656FB-C442-4466-B1A7-28FD2CD3A3D8}" destId="{84EF99F8-6DB6-4AA1-86E2-F183EE03CE91}" srcOrd="1" destOrd="0" parTransId="{D19C2266-7DA2-454A-983A-5AA46BE179CD}" sibTransId="{7562B8C1-C4AD-445A-ACB0-B019761D5D7E}"/>
    <dgm:cxn modelId="{82F67157-B0DB-46D9-BB2C-79E70DC247B1}" srcId="{55F656FB-C442-4466-B1A7-28FD2CD3A3D8}" destId="{6FE7FED5-0416-42FD-BAA2-B8F9CB09C3C1}" srcOrd="0" destOrd="0" parTransId="{F67396F3-A8DB-4F3C-8CA2-846F6BF370B5}" sibTransId="{EEC9058B-81C8-45C2-BF5F-59866A71F2B6}"/>
    <dgm:cxn modelId="{03A2AD7D-55E2-47EE-B7E7-43AC4ED83516}" type="presOf" srcId="{6FE7FED5-0416-42FD-BAA2-B8F9CB09C3C1}" destId="{972C6C21-8DCD-4044-9CA9-1E1C0C0C0896}" srcOrd="0" destOrd="0" presId="urn:microsoft.com/office/officeart/2005/8/layout/target3"/>
    <dgm:cxn modelId="{CFF8DD7F-B77F-49EC-9F13-88290FE7B393}" type="presOf" srcId="{84EF99F8-6DB6-4AA1-86E2-F183EE03CE91}" destId="{8BCD464A-1EAB-4FB9-832A-C1AF77122A0B}" srcOrd="0" destOrd="0" presId="urn:microsoft.com/office/officeart/2005/8/layout/target3"/>
    <dgm:cxn modelId="{E3F597AA-3D36-41AE-91A4-C5AC9BB10F99}" type="presOf" srcId="{6FE7FED5-0416-42FD-BAA2-B8F9CB09C3C1}" destId="{A9F2A844-F689-4115-AFE1-97248C19F271}" srcOrd="1" destOrd="0" presId="urn:microsoft.com/office/officeart/2005/8/layout/target3"/>
    <dgm:cxn modelId="{D15828DC-CB0A-42D3-927A-4E1A1BDC8917}" type="presParOf" srcId="{880B920F-9298-4989-830A-6CE6165121EB}" destId="{42DA7E9F-0A7E-4F79-B863-DFE12B08D9F5}" srcOrd="0" destOrd="0" presId="urn:microsoft.com/office/officeart/2005/8/layout/target3"/>
    <dgm:cxn modelId="{C6879137-3DDB-4A74-BEE0-CAE564F9C891}" type="presParOf" srcId="{880B920F-9298-4989-830A-6CE6165121EB}" destId="{74DAA022-D6D0-441E-8A21-56B2526F316B}" srcOrd="1" destOrd="0" presId="urn:microsoft.com/office/officeart/2005/8/layout/target3"/>
    <dgm:cxn modelId="{7461C6BF-D9E8-43F5-8B10-D3C614241903}" type="presParOf" srcId="{880B920F-9298-4989-830A-6CE6165121EB}" destId="{972C6C21-8DCD-4044-9CA9-1E1C0C0C0896}" srcOrd="2" destOrd="0" presId="urn:microsoft.com/office/officeart/2005/8/layout/target3"/>
    <dgm:cxn modelId="{DFB0B241-9031-46FD-B911-922CA90CED9C}" type="presParOf" srcId="{880B920F-9298-4989-830A-6CE6165121EB}" destId="{856A0287-2BBA-4D04-912D-A891BE054402}" srcOrd="3" destOrd="0" presId="urn:microsoft.com/office/officeart/2005/8/layout/target3"/>
    <dgm:cxn modelId="{39969809-62D7-46DB-A3CD-54B2583ECA29}" type="presParOf" srcId="{880B920F-9298-4989-830A-6CE6165121EB}" destId="{14080749-560C-4C45-B0EF-E00CD89D8850}" srcOrd="4" destOrd="0" presId="urn:microsoft.com/office/officeart/2005/8/layout/target3"/>
    <dgm:cxn modelId="{E86AF43E-F7F0-429A-91E0-4805BB6381A2}" type="presParOf" srcId="{880B920F-9298-4989-830A-6CE6165121EB}" destId="{8BCD464A-1EAB-4FB9-832A-C1AF77122A0B}" srcOrd="5" destOrd="0" presId="urn:microsoft.com/office/officeart/2005/8/layout/target3"/>
    <dgm:cxn modelId="{70671A6C-6539-436B-87E8-474FE02223A1}" type="presParOf" srcId="{880B920F-9298-4989-830A-6CE6165121EB}" destId="{A9F2A844-F689-4115-AFE1-97248C19F271}" srcOrd="6" destOrd="0" presId="urn:microsoft.com/office/officeart/2005/8/layout/target3"/>
    <dgm:cxn modelId="{CAEB38CD-F76F-4205-B119-566D0601F926}" type="presParOf" srcId="{880B920F-9298-4989-830A-6CE6165121EB}" destId="{6DB0C2F8-4A06-487B-8051-3DA4DFF5A82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C34549-D8D7-4B6C-850D-A0E97A2BE5C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04E501E-19E3-42F1-9C06-BA8123CEF10B}">
      <dgm:prSet custT="1"/>
      <dgm:spPr/>
      <dgm:t>
        <a:bodyPr/>
        <a:lstStyle/>
        <a:p>
          <a:r>
            <a:rPr lang="en-US" sz="1800" b="1" dirty="0"/>
            <a:t>PENCEGAHAN OFTALMIA (</a:t>
          </a:r>
          <a:r>
            <a:rPr lang="en-US" sz="1800" b="1" dirty="0" err="1"/>
            <a:t>Pemberian</a:t>
          </a:r>
          <a:r>
            <a:rPr lang="en-US" sz="1800" b="1" dirty="0"/>
            <a:t> SALEP MATA) </a:t>
          </a:r>
          <a:endParaRPr lang="en-ID" sz="1800" b="1" dirty="0"/>
        </a:p>
      </dgm:t>
    </dgm:pt>
    <dgm:pt modelId="{B34C9E4A-8722-46A2-94B1-7070BC4106A2}" type="parTrans" cxnId="{9BBC78E5-F0D8-4C8C-A283-4573F3FB27C2}">
      <dgm:prSet/>
      <dgm:spPr/>
      <dgm:t>
        <a:bodyPr/>
        <a:lstStyle/>
        <a:p>
          <a:endParaRPr lang="en-ID" sz="1800" b="1"/>
        </a:p>
      </dgm:t>
    </dgm:pt>
    <dgm:pt modelId="{A03F591F-AB6C-4DE2-95FA-449BE91B5DD7}" type="sibTrans" cxnId="{9BBC78E5-F0D8-4C8C-A283-4573F3FB27C2}">
      <dgm:prSet/>
      <dgm:spPr/>
      <dgm:t>
        <a:bodyPr/>
        <a:lstStyle/>
        <a:p>
          <a:endParaRPr lang="en-ID" sz="1800" b="1"/>
        </a:p>
      </dgm:t>
    </dgm:pt>
    <dgm:pt modelId="{74BA3BB5-EB12-41E8-B30D-7AD549AA0B6E}">
      <dgm:prSet custT="1"/>
      <dgm:spPr/>
      <dgm:t>
        <a:bodyPr/>
        <a:lstStyle/>
        <a:p>
          <a:r>
            <a:rPr lang="en-US" sz="1800" b="1" dirty="0"/>
            <a:t>PENCEGAHAN INFEKSI DALAM SEMUA TINDAKAN PERAWATAN BAYI</a:t>
          </a:r>
          <a:endParaRPr lang="en-ID" sz="1800" b="1" dirty="0"/>
        </a:p>
      </dgm:t>
    </dgm:pt>
    <dgm:pt modelId="{49269352-1D4E-4EF3-B88C-85F18CBA5777}" type="parTrans" cxnId="{6FEE9DAA-B657-4065-949F-412DC946DF71}">
      <dgm:prSet/>
      <dgm:spPr/>
      <dgm:t>
        <a:bodyPr/>
        <a:lstStyle/>
        <a:p>
          <a:endParaRPr lang="en-ID" sz="1800" b="1"/>
        </a:p>
      </dgm:t>
    </dgm:pt>
    <dgm:pt modelId="{998990CD-8B6E-425A-9200-91F5C3B87223}" type="sibTrans" cxnId="{6FEE9DAA-B657-4065-949F-412DC946DF71}">
      <dgm:prSet/>
      <dgm:spPr/>
      <dgm:t>
        <a:bodyPr/>
        <a:lstStyle/>
        <a:p>
          <a:endParaRPr lang="en-ID" sz="1800" b="1"/>
        </a:p>
      </dgm:t>
    </dgm:pt>
    <dgm:pt modelId="{D027BF0F-2E77-4F36-8A31-3B6A38222AC1}">
      <dgm:prSet custT="1"/>
      <dgm:spPr/>
      <dgm:t>
        <a:bodyPr/>
        <a:lstStyle/>
        <a:p>
          <a:r>
            <a:rPr lang="en-US" sz="1800" b="1" dirty="0" err="1"/>
            <a:t>Identifikasi</a:t>
          </a:r>
          <a:r>
            <a:rPr lang="en-US" sz="1800" b="1" dirty="0"/>
            <a:t> </a:t>
          </a:r>
          <a:r>
            <a:rPr lang="en-US" sz="1800" b="1" dirty="0" err="1"/>
            <a:t>bayi</a:t>
          </a:r>
          <a:r>
            <a:rPr lang="en-US" sz="1800" b="1" dirty="0"/>
            <a:t> yang </a:t>
          </a:r>
          <a:r>
            <a:rPr lang="en-US" sz="1800" b="1" dirty="0" err="1"/>
            <a:t>memerlukan</a:t>
          </a:r>
          <a:r>
            <a:rPr lang="en-US" sz="1800" b="1" dirty="0"/>
            <a:t> </a:t>
          </a:r>
          <a:r>
            <a:rPr lang="en-US" sz="1800" b="1" dirty="0" err="1"/>
            <a:t>perawatan</a:t>
          </a:r>
          <a:r>
            <a:rPr lang="en-US" sz="1800" b="1" dirty="0"/>
            <a:t> </a:t>
          </a:r>
          <a:r>
            <a:rPr lang="en-US" sz="1800" b="1" dirty="0" err="1"/>
            <a:t>khusus</a:t>
          </a:r>
          <a:r>
            <a:rPr lang="en-US" sz="1800" b="1" dirty="0"/>
            <a:t> (anomaly, BBLR, </a:t>
          </a:r>
          <a:r>
            <a:rPr lang="en-US" sz="1800" b="1" dirty="0" err="1"/>
            <a:t>asfiksia</a:t>
          </a:r>
          <a:r>
            <a:rPr lang="en-US" sz="1800" b="1" dirty="0"/>
            <a:t> </a:t>
          </a:r>
          <a:r>
            <a:rPr lang="en-US" sz="1800" b="1" dirty="0" err="1"/>
            <a:t>dll</a:t>
          </a:r>
          <a:r>
            <a:rPr lang="en-US" sz="1800" b="1" dirty="0"/>
            <a:t>)</a:t>
          </a:r>
          <a:endParaRPr lang="en-ID" sz="1800" b="1" dirty="0"/>
        </a:p>
      </dgm:t>
    </dgm:pt>
    <dgm:pt modelId="{19780409-F3BB-42F8-A3BC-D98DA3E42913}" type="parTrans" cxnId="{1212F034-A6C3-400D-B5E8-020CCE641750}">
      <dgm:prSet/>
      <dgm:spPr/>
      <dgm:t>
        <a:bodyPr/>
        <a:lstStyle/>
        <a:p>
          <a:endParaRPr lang="en-ID" sz="1800" b="1"/>
        </a:p>
      </dgm:t>
    </dgm:pt>
    <dgm:pt modelId="{06339FDB-787C-437B-A47F-0A42E6F9EF6C}" type="sibTrans" cxnId="{1212F034-A6C3-400D-B5E8-020CCE641750}">
      <dgm:prSet/>
      <dgm:spPr/>
      <dgm:t>
        <a:bodyPr/>
        <a:lstStyle/>
        <a:p>
          <a:endParaRPr lang="en-ID" sz="1800" b="1"/>
        </a:p>
      </dgm:t>
    </dgm:pt>
    <dgm:pt modelId="{4394B4F4-4DD1-43AD-B3EF-6969C9BC5B35}">
      <dgm:prSet custT="1"/>
      <dgm:spPr/>
      <dgm:t>
        <a:bodyPr/>
        <a:lstStyle/>
        <a:p>
          <a:r>
            <a:rPr lang="en-US" sz="1800" b="1" dirty="0" err="1"/>
            <a:t>Identitas</a:t>
          </a:r>
          <a:r>
            <a:rPr lang="en-US" sz="1800" b="1" dirty="0"/>
            <a:t> </a:t>
          </a:r>
          <a:r>
            <a:rPr lang="en-US" sz="1800" b="1" dirty="0" err="1"/>
            <a:t>bayi</a:t>
          </a:r>
          <a:r>
            <a:rPr lang="en-US" sz="1800" b="1" dirty="0"/>
            <a:t> </a:t>
          </a:r>
          <a:endParaRPr lang="en-ID" sz="1800" b="1" dirty="0"/>
        </a:p>
      </dgm:t>
    </dgm:pt>
    <dgm:pt modelId="{E7F688F5-7270-4A1F-AB63-BEF74505C9A2}" type="parTrans" cxnId="{9D70A3D2-5F4B-4BB5-856F-5A2441426989}">
      <dgm:prSet/>
      <dgm:spPr/>
      <dgm:t>
        <a:bodyPr/>
        <a:lstStyle/>
        <a:p>
          <a:endParaRPr lang="en-ID" sz="1800" b="1"/>
        </a:p>
      </dgm:t>
    </dgm:pt>
    <dgm:pt modelId="{DED98F88-F7CA-4379-8E70-EB501652CE13}" type="sibTrans" cxnId="{9D70A3D2-5F4B-4BB5-856F-5A2441426989}">
      <dgm:prSet/>
      <dgm:spPr/>
      <dgm:t>
        <a:bodyPr/>
        <a:lstStyle/>
        <a:p>
          <a:endParaRPr lang="en-ID" sz="1800" b="1"/>
        </a:p>
      </dgm:t>
    </dgm:pt>
    <dgm:pt modelId="{1928CB21-4637-4B32-AD1B-06855FB74D8F}">
      <dgm:prSet custT="1"/>
      <dgm:spPr/>
      <dgm:t>
        <a:bodyPr/>
        <a:lstStyle/>
        <a:p>
          <a:r>
            <a:rPr lang="en-US" sz="1800" b="1" dirty="0" err="1"/>
            <a:t>Catat</a:t>
          </a:r>
          <a:r>
            <a:rPr lang="en-US" sz="1800" b="1" dirty="0"/>
            <a:t> </a:t>
          </a:r>
          <a:r>
            <a:rPr lang="en-US" sz="1800" b="1" dirty="0" err="1"/>
            <a:t>hasil</a:t>
          </a:r>
          <a:r>
            <a:rPr lang="en-US" sz="1800" b="1" dirty="0"/>
            <a:t> </a:t>
          </a:r>
          <a:r>
            <a:rPr lang="en-US" sz="1800" b="1" dirty="0" err="1"/>
            <a:t>pengukuran</a:t>
          </a:r>
          <a:r>
            <a:rPr lang="en-US" sz="1800" b="1" dirty="0"/>
            <a:t> </a:t>
          </a:r>
          <a:r>
            <a:rPr lang="en-US" sz="1800" b="1" dirty="0" err="1"/>
            <a:t>bayi</a:t>
          </a:r>
          <a:r>
            <a:rPr lang="en-US" sz="1800" b="1" dirty="0"/>
            <a:t> </a:t>
          </a:r>
          <a:endParaRPr lang="en-ID" sz="1800" b="1" dirty="0"/>
        </a:p>
      </dgm:t>
    </dgm:pt>
    <dgm:pt modelId="{76EF30D3-5A82-47DC-936E-B97FC46EEA63}" type="parTrans" cxnId="{7C0B7C83-8B89-493C-9FBC-C2591AB40C54}">
      <dgm:prSet/>
      <dgm:spPr/>
      <dgm:t>
        <a:bodyPr/>
        <a:lstStyle/>
        <a:p>
          <a:endParaRPr lang="en-ID" sz="1800" b="1"/>
        </a:p>
      </dgm:t>
    </dgm:pt>
    <dgm:pt modelId="{59FF04F5-1998-4A67-85DE-7C8E9FB3B7CA}" type="sibTrans" cxnId="{7C0B7C83-8B89-493C-9FBC-C2591AB40C54}">
      <dgm:prSet/>
      <dgm:spPr/>
      <dgm:t>
        <a:bodyPr/>
        <a:lstStyle/>
        <a:p>
          <a:endParaRPr lang="en-ID" sz="1800" b="1"/>
        </a:p>
      </dgm:t>
    </dgm:pt>
    <dgm:pt modelId="{FBB78D97-A35A-4406-A634-606D2D58BE6C}" type="pres">
      <dgm:prSet presAssocID="{2FC34549-D8D7-4B6C-850D-A0E97A2BE5CE}" presName="compositeShape" presStyleCnt="0">
        <dgm:presLayoutVars>
          <dgm:chMax val="7"/>
          <dgm:dir/>
          <dgm:resizeHandles val="exact"/>
        </dgm:presLayoutVars>
      </dgm:prSet>
      <dgm:spPr/>
    </dgm:pt>
    <dgm:pt modelId="{089B319C-E885-4A0D-9A0B-CBF552F83EF1}" type="pres">
      <dgm:prSet presAssocID="{D04E501E-19E3-42F1-9C06-BA8123CEF10B}" presName="circ1" presStyleLbl="vennNode1" presStyleIdx="0" presStyleCnt="5"/>
      <dgm:spPr/>
    </dgm:pt>
    <dgm:pt modelId="{5FE6EF27-277F-4CC7-AAE8-5A169BE5C49D}" type="pres">
      <dgm:prSet presAssocID="{D04E501E-19E3-42F1-9C06-BA8123CEF10B}" presName="circ1Tx" presStyleLbl="revTx" presStyleIdx="0" presStyleCnt="0" custScaleX="169637">
        <dgm:presLayoutVars>
          <dgm:chMax val="0"/>
          <dgm:chPref val="0"/>
          <dgm:bulletEnabled val="1"/>
        </dgm:presLayoutVars>
      </dgm:prSet>
      <dgm:spPr/>
    </dgm:pt>
    <dgm:pt modelId="{632D1207-3EC8-49F9-B6C5-52CBF924F85E}" type="pres">
      <dgm:prSet presAssocID="{74BA3BB5-EB12-41E8-B30D-7AD549AA0B6E}" presName="circ2" presStyleLbl="vennNode1" presStyleIdx="1" presStyleCnt="5"/>
      <dgm:spPr/>
    </dgm:pt>
    <dgm:pt modelId="{5768395D-070D-4C38-B488-DFA6829AEAEA}" type="pres">
      <dgm:prSet presAssocID="{74BA3BB5-EB12-41E8-B30D-7AD549AA0B6E}" presName="circ2Tx" presStyleLbl="revTx" presStyleIdx="0" presStyleCnt="0" custScaleX="283653" custLinFactNeighborX="45510" custLinFactNeighborY="-13634">
        <dgm:presLayoutVars>
          <dgm:chMax val="0"/>
          <dgm:chPref val="0"/>
          <dgm:bulletEnabled val="1"/>
        </dgm:presLayoutVars>
      </dgm:prSet>
      <dgm:spPr/>
    </dgm:pt>
    <dgm:pt modelId="{FE5B2D16-FD09-4846-91BB-85EF4AC2A0DE}" type="pres">
      <dgm:prSet presAssocID="{D027BF0F-2E77-4F36-8A31-3B6A38222AC1}" presName="circ3" presStyleLbl="vennNode1" presStyleIdx="2" presStyleCnt="5"/>
      <dgm:spPr/>
    </dgm:pt>
    <dgm:pt modelId="{D4F91847-4E38-448A-885B-2AA299F6779A}" type="pres">
      <dgm:prSet presAssocID="{D027BF0F-2E77-4F36-8A31-3B6A38222AC1}" presName="circ3Tx" presStyleLbl="revTx" presStyleIdx="0" presStyleCnt="0" custScaleX="345664" custLinFactNeighborX="62973" custLinFactNeighborY="-1604">
        <dgm:presLayoutVars>
          <dgm:chMax val="0"/>
          <dgm:chPref val="0"/>
          <dgm:bulletEnabled val="1"/>
        </dgm:presLayoutVars>
      </dgm:prSet>
      <dgm:spPr/>
    </dgm:pt>
    <dgm:pt modelId="{BBEBCD6B-BA87-4AEE-A4A5-E3EF02B64D63}" type="pres">
      <dgm:prSet presAssocID="{4394B4F4-4DD1-43AD-B3EF-6969C9BC5B35}" presName="circ4" presStyleLbl="vennNode1" presStyleIdx="3" presStyleCnt="5"/>
      <dgm:spPr/>
    </dgm:pt>
    <dgm:pt modelId="{54554738-B217-455E-A779-E201B791A6FB}" type="pres">
      <dgm:prSet presAssocID="{4394B4F4-4DD1-43AD-B3EF-6969C9BC5B35}" presName="circ4Tx" presStyleLbl="revTx" presStyleIdx="0" presStyleCnt="0" custScaleX="148776">
        <dgm:presLayoutVars>
          <dgm:chMax val="0"/>
          <dgm:chPref val="0"/>
          <dgm:bulletEnabled val="1"/>
        </dgm:presLayoutVars>
      </dgm:prSet>
      <dgm:spPr/>
    </dgm:pt>
    <dgm:pt modelId="{604339BA-B00B-4D80-9164-F3B984AD5139}" type="pres">
      <dgm:prSet presAssocID="{1928CB21-4637-4B32-AD1B-06855FB74D8F}" presName="circ5" presStyleLbl="vennNode1" presStyleIdx="4" presStyleCnt="5"/>
      <dgm:spPr/>
    </dgm:pt>
    <dgm:pt modelId="{51E3D981-9380-4F71-AC4E-8E1B497C1F62}" type="pres">
      <dgm:prSet presAssocID="{1928CB21-4637-4B32-AD1B-06855FB74D8F}" presName="circ5Tx" presStyleLbl="revTx" presStyleIdx="0" presStyleCnt="0" custScaleX="162197">
        <dgm:presLayoutVars>
          <dgm:chMax val="0"/>
          <dgm:chPref val="0"/>
          <dgm:bulletEnabled val="1"/>
        </dgm:presLayoutVars>
      </dgm:prSet>
      <dgm:spPr/>
    </dgm:pt>
  </dgm:ptLst>
  <dgm:cxnLst>
    <dgm:cxn modelId="{1212F034-A6C3-400D-B5E8-020CCE641750}" srcId="{2FC34549-D8D7-4B6C-850D-A0E97A2BE5CE}" destId="{D027BF0F-2E77-4F36-8A31-3B6A38222AC1}" srcOrd="2" destOrd="0" parTransId="{19780409-F3BB-42F8-A3BC-D98DA3E42913}" sibTransId="{06339FDB-787C-437B-A47F-0A42E6F9EF6C}"/>
    <dgm:cxn modelId="{C812C94A-FCFC-412B-9F78-2A1837A23669}" type="presOf" srcId="{1928CB21-4637-4B32-AD1B-06855FB74D8F}" destId="{51E3D981-9380-4F71-AC4E-8E1B497C1F62}" srcOrd="0" destOrd="0" presId="urn:microsoft.com/office/officeart/2005/8/layout/venn1"/>
    <dgm:cxn modelId="{7C0B7C83-8B89-493C-9FBC-C2591AB40C54}" srcId="{2FC34549-D8D7-4B6C-850D-A0E97A2BE5CE}" destId="{1928CB21-4637-4B32-AD1B-06855FB74D8F}" srcOrd="4" destOrd="0" parTransId="{76EF30D3-5A82-47DC-936E-B97FC46EEA63}" sibTransId="{59FF04F5-1998-4A67-85DE-7C8E9FB3B7CA}"/>
    <dgm:cxn modelId="{4C21E78B-760F-4802-9360-575E103A4F71}" type="presOf" srcId="{D04E501E-19E3-42F1-9C06-BA8123CEF10B}" destId="{5FE6EF27-277F-4CC7-AAE8-5A169BE5C49D}" srcOrd="0" destOrd="0" presId="urn:microsoft.com/office/officeart/2005/8/layout/venn1"/>
    <dgm:cxn modelId="{8B7B688F-C99A-4413-AEBF-762CD7C8B2E7}" type="presOf" srcId="{74BA3BB5-EB12-41E8-B30D-7AD549AA0B6E}" destId="{5768395D-070D-4C38-B488-DFA6829AEAEA}" srcOrd="0" destOrd="0" presId="urn:microsoft.com/office/officeart/2005/8/layout/venn1"/>
    <dgm:cxn modelId="{6FEE9DAA-B657-4065-949F-412DC946DF71}" srcId="{2FC34549-D8D7-4B6C-850D-A0E97A2BE5CE}" destId="{74BA3BB5-EB12-41E8-B30D-7AD549AA0B6E}" srcOrd="1" destOrd="0" parTransId="{49269352-1D4E-4EF3-B88C-85F18CBA5777}" sibTransId="{998990CD-8B6E-425A-9200-91F5C3B87223}"/>
    <dgm:cxn modelId="{9D70A3D2-5F4B-4BB5-856F-5A2441426989}" srcId="{2FC34549-D8D7-4B6C-850D-A0E97A2BE5CE}" destId="{4394B4F4-4DD1-43AD-B3EF-6969C9BC5B35}" srcOrd="3" destOrd="0" parTransId="{E7F688F5-7270-4A1F-AB63-BEF74505C9A2}" sibTransId="{DED98F88-F7CA-4379-8E70-EB501652CE13}"/>
    <dgm:cxn modelId="{7BC239E4-526A-47A2-BD7A-BACF1C75C01F}" type="presOf" srcId="{2FC34549-D8D7-4B6C-850D-A0E97A2BE5CE}" destId="{FBB78D97-A35A-4406-A634-606D2D58BE6C}" srcOrd="0" destOrd="0" presId="urn:microsoft.com/office/officeart/2005/8/layout/venn1"/>
    <dgm:cxn modelId="{B9D529E5-4CAD-4264-BB22-4675EF1DE6E5}" type="presOf" srcId="{D027BF0F-2E77-4F36-8A31-3B6A38222AC1}" destId="{D4F91847-4E38-448A-885B-2AA299F6779A}" srcOrd="0" destOrd="0" presId="urn:microsoft.com/office/officeart/2005/8/layout/venn1"/>
    <dgm:cxn modelId="{9BBC78E5-F0D8-4C8C-A283-4573F3FB27C2}" srcId="{2FC34549-D8D7-4B6C-850D-A0E97A2BE5CE}" destId="{D04E501E-19E3-42F1-9C06-BA8123CEF10B}" srcOrd="0" destOrd="0" parTransId="{B34C9E4A-8722-46A2-94B1-7070BC4106A2}" sibTransId="{A03F591F-AB6C-4DE2-95FA-449BE91B5DD7}"/>
    <dgm:cxn modelId="{98BFF6EA-9A5E-446C-B813-07117EF41D7B}" type="presOf" srcId="{4394B4F4-4DD1-43AD-B3EF-6969C9BC5B35}" destId="{54554738-B217-455E-A779-E201B791A6FB}" srcOrd="0" destOrd="0" presId="urn:microsoft.com/office/officeart/2005/8/layout/venn1"/>
    <dgm:cxn modelId="{AF635EB3-FF4B-4F21-A7CE-A77B03574CE3}" type="presParOf" srcId="{FBB78D97-A35A-4406-A634-606D2D58BE6C}" destId="{089B319C-E885-4A0D-9A0B-CBF552F83EF1}" srcOrd="0" destOrd="0" presId="urn:microsoft.com/office/officeart/2005/8/layout/venn1"/>
    <dgm:cxn modelId="{423A4B7B-CF6E-4D91-9AE6-55FAA71FC09D}" type="presParOf" srcId="{FBB78D97-A35A-4406-A634-606D2D58BE6C}" destId="{5FE6EF27-277F-4CC7-AAE8-5A169BE5C49D}" srcOrd="1" destOrd="0" presId="urn:microsoft.com/office/officeart/2005/8/layout/venn1"/>
    <dgm:cxn modelId="{F216B462-7326-4E82-84CF-16D423179658}" type="presParOf" srcId="{FBB78D97-A35A-4406-A634-606D2D58BE6C}" destId="{632D1207-3EC8-49F9-B6C5-52CBF924F85E}" srcOrd="2" destOrd="0" presId="urn:microsoft.com/office/officeart/2005/8/layout/venn1"/>
    <dgm:cxn modelId="{0684D4A4-C558-4594-85E1-EF21F416D342}" type="presParOf" srcId="{FBB78D97-A35A-4406-A634-606D2D58BE6C}" destId="{5768395D-070D-4C38-B488-DFA6829AEAEA}" srcOrd="3" destOrd="0" presId="urn:microsoft.com/office/officeart/2005/8/layout/venn1"/>
    <dgm:cxn modelId="{E8825672-C8B6-4D8D-877E-FCE53EFE7076}" type="presParOf" srcId="{FBB78D97-A35A-4406-A634-606D2D58BE6C}" destId="{FE5B2D16-FD09-4846-91BB-85EF4AC2A0DE}" srcOrd="4" destOrd="0" presId="urn:microsoft.com/office/officeart/2005/8/layout/venn1"/>
    <dgm:cxn modelId="{835A7034-CBFC-4B31-B1B5-5EAB64E00335}" type="presParOf" srcId="{FBB78D97-A35A-4406-A634-606D2D58BE6C}" destId="{D4F91847-4E38-448A-885B-2AA299F6779A}" srcOrd="5" destOrd="0" presId="urn:microsoft.com/office/officeart/2005/8/layout/venn1"/>
    <dgm:cxn modelId="{D88A36F4-CB96-4025-8719-95272F8034DA}" type="presParOf" srcId="{FBB78D97-A35A-4406-A634-606D2D58BE6C}" destId="{BBEBCD6B-BA87-4AEE-A4A5-E3EF02B64D63}" srcOrd="6" destOrd="0" presId="urn:microsoft.com/office/officeart/2005/8/layout/venn1"/>
    <dgm:cxn modelId="{DB0D8A8D-4F6F-4A0F-A08C-6EBEE7407788}" type="presParOf" srcId="{FBB78D97-A35A-4406-A634-606D2D58BE6C}" destId="{54554738-B217-455E-A779-E201B791A6FB}" srcOrd="7" destOrd="0" presId="urn:microsoft.com/office/officeart/2005/8/layout/venn1"/>
    <dgm:cxn modelId="{14F3F31A-0393-40BA-9ADE-B2774F413798}" type="presParOf" srcId="{FBB78D97-A35A-4406-A634-606D2D58BE6C}" destId="{604339BA-B00B-4D80-9164-F3B984AD5139}" srcOrd="8" destOrd="0" presId="urn:microsoft.com/office/officeart/2005/8/layout/venn1"/>
    <dgm:cxn modelId="{DAD5A249-4DA1-48B2-922C-47DCD3044995}" type="presParOf" srcId="{FBB78D97-A35A-4406-A634-606D2D58BE6C}" destId="{51E3D981-9380-4F71-AC4E-8E1B497C1F6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FAB1E1-8738-461F-B37D-111E0146B23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3DE015E-9366-425F-8A88-2F2CFD20344A}">
      <dgm:prSet custT="1"/>
      <dgm:spPr/>
      <dgm:t>
        <a:bodyPr/>
        <a:lstStyle/>
        <a:p>
          <a:r>
            <a:rPr lang="en-US" sz="1800" b="1" dirty="0"/>
            <a:t>DI RUANG BERSALIN / KAMAR OPERASI</a:t>
          </a:r>
          <a:endParaRPr lang="en-ID" sz="1800" b="1" dirty="0"/>
        </a:p>
      </dgm:t>
    </dgm:pt>
    <dgm:pt modelId="{FB662476-BAB3-4898-9594-C4837C96CB02}" type="parTrans" cxnId="{7B539A83-404D-4964-A521-04F76667B429}">
      <dgm:prSet/>
      <dgm:spPr/>
      <dgm:t>
        <a:bodyPr/>
        <a:lstStyle/>
        <a:p>
          <a:endParaRPr lang="en-ID" sz="1800" b="1"/>
        </a:p>
      </dgm:t>
    </dgm:pt>
    <dgm:pt modelId="{859FF066-9743-4890-BF6A-29E50123F105}" type="sibTrans" cxnId="{7B539A83-404D-4964-A521-04F76667B429}">
      <dgm:prSet/>
      <dgm:spPr/>
      <dgm:t>
        <a:bodyPr/>
        <a:lstStyle/>
        <a:p>
          <a:endParaRPr lang="en-ID" sz="1800" b="1"/>
        </a:p>
      </dgm:t>
    </dgm:pt>
    <dgm:pt modelId="{001220B9-F7A3-475B-8522-B1FECB6CC389}">
      <dgm:prSet custT="1"/>
      <dgm:spPr/>
      <dgm:t>
        <a:bodyPr/>
        <a:lstStyle/>
        <a:p>
          <a:r>
            <a:rPr lang="en-US" sz="1800" b="1" dirty="0"/>
            <a:t>TENTUKAN </a:t>
          </a:r>
          <a:r>
            <a:rPr lang="en-US" sz="1800" b="1" dirty="0" err="1"/>
            <a:t>kebutuhsn</a:t>
          </a:r>
          <a:r>
            <a:rPr lang="en-US" sz="1800" b="1" dirty="0"/>
            <a:t> RESUSITASI</a:t>
          </a:r>
          <a:endParaRPr lang="en-ID" sz="1800" b="1" dirty="0"/>
        </a:p>
      </dgm:t>
    </dgm:pt>
    <dgm:pt modelId="{2CF55E3D-695A-4517-891C-45C22EB2F4FB}" type="parTrans" cxnId="{F85BDDF8-CC21-4547-AC57-D69769E271A9}">
      <dgm:prSet/>
      <dgm:spPr/>
      <dgm:t>
        <a:bodyPr/>
        <a:lstStyle/>
        <a:p>
          <a:endParaRPr lang="en-ID" sz="1800" b="1"/>
        </a:p>
      </dgm:t>
    </dgm:pt>
    <dgm:pt modelId="{FBE18EA9-BFF8-45E9-8FF5-86915DF58544}" type="sibTrans" cxnId="{F85BDDF8-CC21-4547-AC57-D69769E271A9}">
      <dgm:prSet/>
      <dgm:spPr/>
      <dgm:t>
        <a:bodyPr/>
        <a:lstStyle/>
        <a:p>
          <a:endParaRPr lang="en-ID" sz="1800" b="1"/>
        </a:p>
      </dgm:t>
    </dgm:pt>
    <dgm:pt modelId="{F0B4C361-242D-4975-A473-5613A54C9FBB}">
      <dgm:prSet custT="1"/>
      <dgm:spPr/>
      <dgm:t>
        <a:bodyPr/>
        <a:lstStyle/>
        <a:p>
          <a:r>
            <a:rPr lang="en-US" sz="1800" b="1" dirty="0"/>
            <a:t>PERIKSA ADA TIDAKNYA KELAINAN KONGENITAL MAYOR </a:t>
          </a:r>
          <a:endParaRPr lang="en-ID" sz="1800" b="1" dirty="0"/>
        </a:p>
      </dgm:t>
    </dgm:pt>
    <dgm:pt modelId="{E84D9479-2E9E-46F9-8065-4C43C099E7EF}" type="parTrans" cxnId="{076ACEEF-E0C0-4C10-86A5-1BF1794993B5}">
      <dgm:prSet/>
      <dgm:spPr/>
      <dgm:t>
        <a:bodyPr/>
        <a:lstStyle/>
        <a:p>
          <a:endParaRPr lang="en-ID" sz="1800" b="1"/>
        </a:p>
      </dgm:t>
    </dgm:pt>
    <dgm:pt modelId="{81B7409E-99CB-46B2-8C65-669CD242F8C3}" type="sibTrans" cxnId="{076ACEEF-E0C0-4C10-86A5-1BF1794993B5}">
      <dgm:prSet/>
      <dgm:spPr/>
      <dgm:t>
        <a:bodyPr/>
        <a:lstStyle/>
        <a:p>
          <a:endParaRPr lang="en-ID" sz="1800" b="1"/>
        </a:p>
      </dgm:t>
    </dgm:pt>
    <dgm:pt modelId="{A32935A0-A1B6-44BC-A168-EA1BB6B28E8E}">
      <dgm:prSet custT="1"/>
      <dgm:spPr/>
      <dgm:t>
        <a:bodyPr/>
        <a:lstStyle/>
        <a:p>
          <a:r>
            <a:rPr lang="en-US" sz="1800" b="1" dirty="0"/>
            <a:t>DI RUANG RAWAT </a:t>
          </a:r>
          <a:endParaRPr lang="en-ID" sz="1800" b="1" dirty="0"/>
        </a:p>
      </dgm:t>
    </dgm:pt>
    <dgm:pt modelId="{4DD7C342-3D4F-4645-977F-2ADF8564CF2F}" type="parTrans" cxnId="{D30783AD-EBC4-4CB8-842F-23B3FF654FA8}">
      <dgm:prSet/>
      <dgm:spPr/>
      <dgm:t>
        <a:bodyPr/>
        <a:lstStyle/>
        <a:p>
          <a:endParaRPr lang="en-ID" sz="1800" b="1"/>
        </a:p>
      </dgm:t>
    </dgm:pt>
    <dgm:pt modelId="{E2CF01AD-E247-4729-A8B7-F9F402855C06}" type="sibTrans" cxnId="{D30783AD-EBC4-4CB8-842F-23B3FF654FA8}">
      <dgm:prSet/>
      <dgm:spPr/>
      <dgm:t>
        <a:bodyPr/>
        <a:lstStyle/>
        <a:p>
          <a:endParaRPr lang="en-ID" sz="1800" b="1"/>
        </a:p>
      </dgm:t>
    </dgm:pt>
    <dgm:pt modelId="{FF580AFE-1133-4163-9987-87D46F4D679F}">
      <dgm:prSet custT="1"/>
      <dgm:spPr/>
      <dgm:t>
        <a:bodyPr/>
        <a:lstStyle/>
        <a:p>
          <a:r>
            <a:rPr lang="en-US" sz="1800" b="1" dirty="0"/>
            <a:t>PEMERIKSAAN FISIK LENGKAP DALAM 24 JAM PERTAMA </a:t>
          </a:r>
          <a:endParaRPr lang="en-ID" sz="1800" b="1" dirty="0"/>
        </a:p>
      </dgm:t>
    </dgm:pt>
    <dgm:pt modelId="{10889B70-6297-48AB-86CF-9E6C8A7C0BF9}" type="parTrans" cxnId="{C74E8961-D4D4-455F-B097-728957421878}">
      <dgm:prSet/>
      <dgm:spPr/>
      <dgm:t>
        <a:bodyPr/>
        <a:lstStyle/>
        <a:p>
          <a:endParaRPr lang="en-ID" sz="1800" b="1"/>
        </a:p>
      </dgm:t>
    </dgm:pt>
    <dgm:pt modelId="{F491D33F-1684-4372-B9E8-0AB709EEC019}" type="sibTrans" cxnId="{C74E8961-D4D4-455F-B097-728957421878}">
      <dgm:prSet/>
      <dgm:spPr/>
      <dgm:t>
        <a:bodyPr/>
        <a:lstStyle/>
        <a:p>
          <a:endParaRPr lang="en-ID" sz="1800" b="1"/>
        </a:p>
      </dgm:t>
    </dgm:pt>
    <dgm:pt modelId="{FD9A211F-DCE6-47E3-84A2-27D11D97000B}">
      <dgm:prSet custT="1"/>
      <dgm:spPr/>
      <dgm:t>
        <a:bodyPr/>
        <a:lstStyle/>
        <a:p>
          <a:r>
            <a:rPr lang="en-US" sz="1800" b="1" dirty="0"/>
            <a:t>JIKA 24 JAM BELUM BAB (MEKONEUM) </a:t>
          </a:r>
          <a:r>
            <a:rPr lang="en-US" sz="1800" b="1" dirty="0">
              <a:sym typeface="Wingdings" panose="05000000000000000000" pitchFamily="2" charset="2"/>
            </a:rPr>
            <a:t> </a:t>
          </a:r>
          <a:r>
            <a:rPr lang="en-US" sz="1800" b="1" dirty="0"/>
            <a:t>CEK PATENSI ANUS </a:t>
          </a:r>
          <a:r>
            <a:rPr lang="en-US" sz="1600" b="0" dirty="0"/>
            <a:t>(CEK SUHU PAKAI TERMOMETER REKTUM, CUKUP SATU KALI SAJA)</a:t>
          </a:r>
          <a:endParaRPr lang="en-ID" sz="1600" b="0" dirty="0"/>
        </a:p>
      </dgm:t>
    </dgm:pt>
    <dgm:pt modelId="{FDA9255E-A309-4EE7-B2A3-62112617C59A}" type="parTrans" cxnId="{8BB474BB-D5BB-4740-9A4E-BECA3366B498}">
      <dgm:prSet/>
      <dgm:spPr/>
      <dgm:t>
        <a:bodyPr/>
        <a:lstStyle/>
        <a:p>
          <a:endParaRPr lang="en-ID" sz="1800" b="1"/>
        </a:p>
      </dgm:t>
    </dgm:pt>
    <dgm:pt modelId="{4A25B4D0-5634-4F05-AF98-ABE0DBDBB3A9}" type="sibTrans" cxnId="{8BB474BB-D5BB-4740-9A4E-BECA3366B498}">
      <dgm:prSet/>
      <dgm:spPr/>
      <dgm:t>
        <a:bodyPr/>
        <a:lstStyle/>
        <a:p>
          <a:endParaRPr lang="en-ID" sz="1800" b="1"/>
        </a:p>
      </dgm:t>
    </dgm:pt>
    <dgm:pt modelId="{39C6B89F-FD58-46E2-B637-2FDC5BF927DC}">
      <dgm:prSet custT="1"/>
      <dgm:spPr/>
      <dgm:t>
        <a:bodyPr/>
        <a:lstStyle/>
        <a:p>
          <a:r>
            <a:rPr lang="en-US" sz="1800" b="1" dirty="0"/>
            <a:t>EDUKASI UNTUK SKRINING BAYI BARU LAHIR </a:t>
          </a:r>
          <a:r>
            <a:rPr lang="en-US" sz="1600" b="0" dirty="0"/>
            <a:t>(SKRINING HIPOTIROID KONGENITAL DLL) </a:t>
          </a:r>
          <a:endParaRPr lang="en-ID" sz="1600" b="0" dirty="0"/>
        </a:p>
      </dgm:t>
    </dgm:pt>
    <dgm:pt modelId="{3B075556-F33D-4602-B236-BEBFE7DBCC2E}" type="parTrans" cxnId="{52029BF0-53A3-4B23-B1CC-22BB64767414}">
      <dgm:prSet/>
      <dgm:spPr/>
      <dgm:t>
        <a:bodyPr/>
        <a:lstStyle/>
        <a:p>
          <a:endParaRPr lang="en-ID" sz="1800" b="1"/>
        </a:p>
      </dgm:t>
    </dgm:pt>
    <dgm:pt modelId="{073F7DB3-DE64-4113-AF50-F4AADFA7EC9E}" type="sibTrans" cxnId="{52029BF0-53A3-4B23-B1CC-22BB64767414}">
      <dgm:prSet/>
      <dgm:spPr/>
      <dgm:t>
        <a:bodyPr/>
        <a:lstStyle/>
        <a:p>
          <a:endParaRPr lang="en-ID" sz="1800" b="1"/>
        </a:p>
      </dgm:t>
    </dgm:pt>
    <dgm:pt modelId="{C5822208-09A6-4D79-B5AC-C37E3D48AA5A}" type="pres">
      <dgm:prSet presAssocID="{30FAB1E1-8738-461F-B37D-111E0146B2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EA0C01-F1A5-486E-ADB3-05B0AE5A0E42}" type="pres">
      <dgm:prSet presAssocID="{83DE015E-9366-425F-8A88-2F2CFD20344A}" presName="root" presStyleCnt="0"/>
      <dgm:spPr/>
    </dgm:pt>
    <dgm:pt modelId="{922B03D3-46FB-4D13-A51D-4B114CF4EC1F}" type="pres">
      <dgm:prSet presAssocID="{83DE015E-9366-425F-8A88-2F2CFD20344A}" presName="rootComposite" presStyleCnt="0"/>
      <dgm:spPr/>
    </dgm:pt>
    <dgm:pt modelId="{06BB58A5-196A-4062-9551-47EC7B53F864}" type="pres">
      <dgm:prSet presAssocID="{83DE015E-9366-425F-8A88-2F2CFD20344A}" presName="rootText" presStyleLbl="node1" presStyleIdx="0" presStyleCnt="2" custScaleX="204536"/>
      <dgm:spPr/>
    </dgm:pt>
    <dgm:pt modelId="{224AA42E-21E4-4576-8557-5C2E80D69361}" type="pres">
      <dgm:prSet presAssocID="{83DE015E-9366-425F-8A88-2F2CFD20344A}" presName="rootConnector" presStyleLbl="node1" presStyleIdx="0" presStyleCnt="2"/>
      <dgm:spPr/>
    </dgm:pt>
    <dgm:pt modelId="{7A92BD31-6E3E-45D5-99A0-A7D6C013FE19}" type="pres">
      <dgm:prSet presAssocID="{83DE015E-9366-425F-8A88-2F2CFD20344A}" presName="childShape" presStyleCnt="0"/>
      <dgm:spPr/>
    </dgm:pt>
    <dgm:pt modelId="{B15A9DC4-29CC-4A1F-A27D-934C137055E0}" type="pres">
      <dgm:prSet presAssocID="{2CF55E3D-695A-4517-891C-45C22EB2F4FB}" presName="Name13" presStyleLbl="parChTrans1D2" presStyleIdx="0" presStyleCnt="5"/>
      <dgm:spPr/>
    </dgm:pt>
    <dgm:pt modelId="{007890CD-5B07-4556-9FD2-35C2D2565C89}" type="pres">
      <dgm:prSet presAssocID="{001220B9-F7A3-475B-8522-B1FECB6CC389}" presName="childText" presStyleLbl="bgAcc1" presStyleIdx="0" presStyleCnt="5" custScaleX="255030">
        <dgm:presLayoutVars>
          <dgm:bulletEnabled val="1"/>
        </dgm:presLayoutVars>
      </dgm:prSet>
      <dgm:spPr/>
    </dgm:pt>
    <dgm:pt modelId="{52FE22AD-7296-4CF6-A02E-90B897E4A01B}" type="pres">
      <dgm:prSet presAssocID="{E84D9479-2E9E-46F9-8065-4C43C099E7EF}" presName="Name13" presStyleLbl="parChTrans1D2" presStyleIdx="1" presStyleCnt="5"/>
      <dgm:spPr/>
    </dgm:pt>
    <dgm:pt modelId="{EFEA11FE-6F9C-40AA-BA32-2ECEFAFFC491}" type="pres">
      <dgm:prSet presAssocID="{F0B4C361-242D-4975-A473-5613A54C9FBB}" presName="childText" presStyleLbl="bgAcc1" presStyleIdx="1" presStyleCnt="5" custScaleX="251057">
        <dgm:presLayoutVars>
          <dgm:bulletEnabled val="1"/>
        </dgm:presLayoutVars>
      </dgm:prSet>
      <dgm:spPr/>
    </dgm:pt>
    <dgm:pt modelId="{46ED55FC-2502-40B2-99CD-0726BABC3FA6}" type="pres">
      <dgm:prSet presAssocID="{A32935A0-A1B6-44BC-A168-EA1BB6B28E8E}" presName="root" presStyleCnt="0"/>
      <dgm:spPr/>
    </dgm:pt>
    <dgm:pt modelId="{B781E5E2-9DB4-4BBD-BBCF-B82D4A3C43A8}" type="pres">
      <dgm:prSet presAssocID="{A32935A0-A1B6-44BC-A168-EA1BB6B28E8E}" presName="rootComposite" presStyleCnt="0"/>
      <dgm:spPr/>
    </dgm:pt>
    <dgm:pt modelId="{9674977D-2263-4AC8-B00A-2C208DF8DF85}" type="pres">
      <dgm:prSet presAssocID="{A32935A0-A1B6-44BC-A168-EA1BB6B28E8E}" presName="rootText" presStyleLbl="node1" presStyleIdx="1" presStyleCnt="2" custScaleX="167878"/>
      <dgm:spPr/>
    </dgm:pt>
    <dgm:pt modelId="{FE0F3257-898D-47EC-95C7-2F3DE86DE10D}" type="pres">
      <dgm:prSet presAssocID="{A32935A0-A1B6-44BC-A168-EA1BB6B28E8E}" presName="rootConnector" presStyleLbl="node1" presStyleIdx="1" presStyleCnt="2"/>
      <dgm:spPr/>
    </dgm:pt>
    <dgm:pt modelId="{67A2EA04-D2E7-4366-98B7-74547ED84FD6}" type="pres">
      <dgm:prSet presAssocID="{A32935A0-A1B6-44BC-A168-EA1BB6B28E8E}" presName="childShape" presStyleCnt="0"/>
      <dgm:spPr/>
    </dgm:pt>
    <dgm:pt modelId="{6E224C54-97C0-40C0-8428-61C984C4786A}" type="pres">
      <dgm:prSet presAssocID="{10889B70-6297-48AB-86CF-9E6C8A7C0BF9}" presName="Name13" presStyleLbl="parChTrans1D2" presStyleIdx="2" presStyleCnt="5"/>
      <dgm:spPr/>
    </dgm:pt>
    <dgm:pt modelId="{51835571-EB25-49CA-A831-B4F043A76AEC}" type="pres">
      <dgm:prSet presAssocID="{FF580AFE-1133-4163-9987-87D46F4D679F}" presName="childText" presStyleLbl="bgAcc1" presStyleIdx="2" presStyleCnt="5" custScaleX="302725">
        <dgm:presLayoutVars>
          <dgm:bulletEnabled val="1"/>
        </dgm:presLayoutVars>
      </dgm:prSet>
      <dgm:spPr/>
    </dgm:pt>
    <dgm:pt modelId="{47CDDCF0-CBFF-455B-91EB-60C06172C742}" type="pres">
      <dgm:prSet presAssocID="{FDA9255E-A309-4EE7-B2A3-62112617C59A}" presName="Name13" presStyleLbl="parChTrans1D2" presStyleIdx="3" presStyleCnt="5"/>
      <dgm:spPr/>
    </dgm:pt>
    <dgm:pt modelId="{CF53F45A-4861-4DDA-B07C-92E86C2F10E5}" type="pres">
      <dgm:prSet presAssocID="{FD9A211F-DCE6-47E3-84A2-27D11D97000B}" presName="childText" presStyleLbl="bgAcc1" presStyleIdx="3" presStyleCnt="5" custScaleX="394454">
        <dgm:presLayoutVars>
          <dgm:bulletEnabled val="1"/>
        </dgm:presLayoutVars>
      </dgm:prSet>
      <dgm:spPr/>
    </dgm:pt>
    <dgm:pt modelId="{DD1CB619-EFDA-4FD2-8A92-30135F58EB2D}" type="pres">
      <dgm:prSet presAssocID="{3B075556-F33D-4602-B236-BEBFE7DBCC2E}" presName="Name13" presStyleLbl="parChTrans1D2" presStyleIdx="4" presStyleCnt="5"/>
      <dgm:spPr/>
    </dgm:pt>
    <dgm:pt modelId="{C351A862-8EAA-4B17-80F0-79D5B1FDAE2D}" type="pres">
      <dgm:prSet presAssocID="{39C6B89F-FD58-46E2-B637-2FDC5BF927DC}" presName="childText" presStyleLbl="bgAcc1" presStyleIdx="4" presStyleCnt="5" custScaleX="415878">
        <dgm:presLayoutVars>
          <dgm:bulletEnabled val="1"/>
        </dgm:presLayoutVars>
      </dgm:prSet>
      <dgm:spPr/>
    </dgm:pt>
  </dgm:ptLst>
  <dgm:cxnLst>
    <dgm:cxn modelId="{8B0A320C-9010-41BC-A260-9790AD43D6F7}" type="presOf" srcId="{A32935A0-A1B6-44BC-A168-EA1BB6B28E8E}" destId="{FE0F3257-898D-47EC-95C7-2F3DE86DE10D}" srcOrd="1" destOrd="0" presId="urn:microsoft.com/office/officeart/2005/8/layout/hierarchy3"/>
    <dgm:cxn modelId="{E94BF013-CE63-419F-AA8D-BD04FDC29954}" type="presOf" srcId="{3B075556-F33D-4602-B236-BEBFE7DBCC2E}" destId="{DD1CB619-EFDA-4FD2-8A92-30135F58EB2D}" srcOrd="0" destOrd="0" presId="urn:microsoft.com/office/officeart/2005/8/layout/hierarchy3"/>
    <dgm:cxn modelId="{EF250B14-82C4-41CE-9A24-60A9F31935B2}" type="presOf" srcId="{F0B4C361-242D-4975-A473-5613A54C9FBB}" destId="{EFEA11FE-6F9C-40AA-BA32-2ECEFAFFC491}" srcOrd="0" destOrd="0" presId="urn:microsoft.com/office/officeart/2005/8/layout/hierarchy3"/>
    <dgm:cxn modelId="{17E0673F-FA62-4331-AE88-AA0FCB9B6713}" type="presOf" srcId="{FF580AFE-1133-4163-9987-87D46F4D679F}" destId="{51835571-EB25-49CA-A831-B4F043A76AEC}" srcOrd="0" destOrd="0" presId="urn:microsoft.com/office/officeart/2005/8/layout/hierarchy3"/>
    <dgm:cxn modelId="{C74E8961-D4D4-455F-B097-728957421878}" srcId="{A32935A0-A1B6-44BC-A168-EA1BB6B28E8E}" destId="{FF580AFE-1133-4163-9987-87D46F4D679F}" srcOrd="0" destOrd="0" parTransId="{10889B70-6297-48AB-86CF-9E6C8A7C0BF9}" sibTransId="{F491D33F-1684-4372-B9E8-0AB709EEC019}"/>
    <dgm:cxn modelId="{BC21B549-A676-40F4-8243-4E29FEF37AC6}" type="presOf" srcId="{A32935A0-A1B6-44BC-A168-EA1BB6B28E8E}" destId="{9674977D-2263-4AC8-B00A-2C208DF8DF85}" srcOrd="0" destOrd="0" presId="urn:microsoft.com/office/officeart/2005/8/layout/hierarchy3"/>
    <dgm:cxn modelId="{3AFEC46B-006B-4DDE-95B5-07BB26C41D30}" type="presOf" srcId="{30FAB1E1-8738-461F-B37D-111E0146B23D}" destId="{C5822208-09A6-4D79-B5AC-C37E3D48AA5A}" srcOrd="0" destOrd="0" presId="urn:microsoft.com/office/officeart/2005/8/layout/hierarchy3"/>
    <dgm:cxn modelId="{DA3C9B52-D479-4B94-AFBB-D029EE3DB7F5}" type="presOf" srcId="{E84D9479-2E9E-46F9-8065-4C43C099E7EF}" destId="{52FE22AD-7296-4CF6-A02E-90B897E4A01B}" srcOrd="0" destOrd="0" presId="urn:microsoft.com/office/officeart/2005/8/layout/hierarchy3"/>
    <dgm:cxn modelId="{F11CCB7C-DB86-4EDC-B1DD-4FCA52D3FABF}" type="presOf" srcId="{83DE015E-9366-425F-8A88-2F2CFD20344A}" destId="{224AA42E-21E4-4576-8557-5C2E80D69361}" srcOrd="1" destOrd="0" presId="urn:microsoft.com/office/officeart/2005/8/layout/hierarchy3"/>
    <dgm:cxn modelId="{7B539A83-404D-4964-A521-04F76667B429}" srcId="{30FAB1E1-8738-461F-B37D-111E0146B23D}" destId="{83DE015E-9366-425F-8A88-2F2CFD20344A}" srcOrd="0" destOrd="0" parTransId="{FB662476-BAB3-4898-9594-C4837C96CB02}" sibTransId="{859FF066-9743-4890-BF6A-29E50123F105}"/>
    <dgm:cxn modelId="{E055C48A-69FF-4C75-9527-6781022AFBAB}" type="presOf" srcId="{39C6B89F-FD58-46E2-B637-2FDC5BF927DC}" destId="{C351A862-8EAA-4B17-80F0-79D5B1FDAE2D}" srcOrd="0" destOrd="0" presId="urn:microsoft.com/office/officeart/2005/8/layout/hierarchy3"/>
    <dgm:cxn modelId="{A9E14BA4-A057-4524-9120-738B002E19E3}" type="presOf" srcId="{2CF55E3D-695A-4517-891C-45C22EB2F4FB}" destId="{B15A9DC4-29CC-4A1F-A27D-934C137055E0}" srcOrd="0" destOrd="0" presId="urn:microsoft.com/office/officeart/2005/8/layout/hierarchy3"/>
    <dgm:cxn modelId="{D30783AD-EBC4-4CB8-842F-23B3FF654FA8}" srcId="{30FAB1E1-8738-461F-B37D-111E0146B23D}" destId="{A32935A0-A1B6-44BC-A168-EA1BB6B28E8E}" srcOrd="1" destOrd="0" parTransId="{4DD7C342-3D4F-4645-977F-2ADF8564CF2F}" sibTransId="{E2CF01AD-E247-4729-A8B7-F9F402855C06}"/>
    <dgm:cxn modelId="{14B69EB4-19BE-40A6-84A8-57B090A8C6CE}" type="presOf" srcId="{001220B9-F7A3-475B-8522-B1FECB6CC389}" destId="{007890CD-5B07-4556-9FD2-35C2D2565C89}" srcOrd="0" destOrd="0" presId="urn:microsoft.com/office/officeart/2005/8/layout/hierarchy3"/>
    <dgm:cxn modelId="{8BB474BB-D5BB-4740-9A4E-BECA3366B498}" srcId="{A32935A0-A1B6-44BC-A168-EA1BB6B28E8E}" destId="{FD9A211F-DCE6-47E3-84A2-27D11D97000B}" srcOrd="1" destOrd="0" parTransId="{FDA9255E-A309-4EE7-B2A3-62112617C59A}" sibTransId="{4A25B4D0-5634-4F05-AF98-ABE0DBDBB3A9}"/>
    <dgm:cxn modelId="{7FF5E9BC-F278-41BE-BD56-182D663E345B}" type="presOf" srcId="{FD9A211F-DCE6-47E3-84A2-27D11D97000B}" destId="{CF53F45A-4861-4DDA-B07C-92E86C2F10E5}" srcOrd="0" destOrd="0" presId="urn:microsoft.com/office/officeart/2005/8/layout/hierarchy3"/>
    <dgm:cxn modelId="{100410C7-A3F7-468E-82C8-30A2F3DFC4E2}" type="presOf" srcId="{10889B70-6297-48AB-86CF-9E6C8A7C0BF9}" destId="{6E224C54-97C0-40C0-8428-61C984C4786A}" srcOrd="0" destOrd="0" presId="urn:microsoft.com/office/officeart/2005/8/layout/hierarchy3"/>
    <dgm:cxn modelId="{819273EF-0448-4C2A-8331-690A3B4EA6C2}" type="presOf" srcId="{FDA9255E-A309-4EE7-B2A3-62112617C59A}" destId="{47CDDCF0-CBFF-455B-91EB-60C06172C742}" srcOrd="0" destOrd="0" presId="urn:microsoft.com/office/officeart/2005/8/layout/hierarchy3"/>
    <dgm:cxn modelId="{076ACEEF-E0C0-4C10-86A5-1BF1794993B5}" srcId="{83DE015E-9366-425F-8A88-2F2CFD20344A}" destId="{F0B4C361-242D-4975-A473-5613A54C9FBB}" srcOrd="1" destOrd="0" parTransId="{E84D9479-2E9E-46F9-8065-4C43C099E7EF}" sibTransId="{81B7409E-99CB-46B2-8C65-669CD242F8C3}"/>
    <dgm:cxn modelId="{52029BF0-53A3-4B23-B1CC-22BB64767414}" srcId="{A32935A0-A1B6-44BC-A168-EA1BB6B28E8E}" destId="{39C6B89F-FD58-46E2-B637-2FDC5BF927DC}" srcOrd="2" destOrd="0" parTransId="{3B075556-F33D-4602-B236-BEBFE7DBCC2E}" sibTransId="{073F7DB3-DE64-4113-AF50-F4AADFA7EC9E}"/>
    <dgm:cxn modelId="{F85BDDF8-CC21-4547-AC57-D69769E271A9}" srcId="{83DE015E-9366-425F-8A88-2F2CFD20344A}" destId="{001220B9-F7A3-475B-8522-B1FECB6CC389}" srcOrd="0" destOrd="0" parTransId="{2CF55E3D-695A-4517-891C-45C22EB2F4FB}" sibTransId="{FBE18EA9-BFF8-45E9-8FF5-86915DF58544}"/>
    <dgm:cxn modelId="{356AEBFD-8E49-442D-B9CA-8C1C1D6DE9C5}" type="presOf" srcId="{83DE015E-9366-425F-8A88-2F2CFD20344A}" destId="{06BB58A5-196A-4062-9551-47EC7B53F864}" srcOrd="0" destOrd="0" presId="urn:microsoft.com/office/officeart/2005/8/layout/hierarchy3"/>
    <dgm:cxn modelId="{5445F2F7-BAE8-4344-9ABD-A014484C07FA}" type="presParOf" srcId="{C5822208-09A6-4D79-B5AC-C37E3D48AA5A}" destId="{88EA0C01-F1A5-486E-ADB3-05B0AE5A0E42}" srcOrd="0" destOrd="0" presId="urn:microsoft.com/office/officeart/2005/8/layout/hierarchy3"/>
    <dgm:cxn modelId="{1E335B80-E1A3-4A1D-89A8-A648116F983D}" type="presParOf" srcId="{88EA0C01-F1A5-486E-ADB3-05B0AE5A0E42}" destId="{922B03D3-46FB-4D13-A51D-4B114CF4EC1F}" srcOrd="0" destOrd="0" presId="urn:microsoft.com/office/officeart/2005/8/layout/hierarchy3"/>
    <dgm:cxn modelId="{0E783858-E9AD-478F-9F52-6FF6B007E083}" type="presParOf" srcId="{922B03D3-46FB-4D13-A51D-4B114CF4EC1F}" destId="{06BB58A5-196A-4062-9551-47EC7B53F864}" srcOrd="0" destOrd="0" presId="urn:microsoft.com/office/officeart/2005/8/layout/hierarchy3"/>
    <dgm:cxn modelId="{B67DD00D-0B80-49CC-9E2D-2D5250D3FC3D}" type="presParOf" srcId="{922B03D3-46FB-4D13-A51D-4B114CF4EC1F}" destId="{224AA42E-21E4-4576-8557-5C2E80D69361}" srcOrd="1" destOrd="0" presId="urn:microsoft.com/office/officeart/2005/8/layout/hierarchy3"/>
    <dgm:cxn modelId="{E2A3AE9C-E25A-4EB5-846B-1D97A5F3C8E5}" type="presParOf" srcId="{88EA0C01-F1A5-486E-ADB3-05B0AE5A0E42}" destId="{7A92BD31-6E3E-45D5-99A0-A7D6C013FE19}" srcOrd="1" destOrd="0" presId="urn:microsoft.com/office/officeart/2005/8/layout/hierarchy3"/>
    <dgm:cxn modelId="{0B8702C3-B904-471B-BE6B-069D5ABAFC4E}" type="presParOf" srcId="{7A92BD31-6E3E-45D5-99A0-A7D6C013FE19}" destId="{B15A9DC4-29CC-4A1F-A27D-934C137055E0}" srcOrd="0" destOrd="0" presId="urn:microsoft.com/office/officeart/2005/8/layout/hierarchy3"/>
    <dgm:cxn modelId="{8DE569D5-3B50-4392-B143-BB9982A01BE9}" type="presParOf" srcId="{7A92BD31-6E3E-45D5-99A0-A7D6C013FE19}" destId="{007890CD-5B07-4556-9FD2-35C2D2565C89}" srcOrd="1" destOrd="0" presId="urn:microsoft.com/office/officeart/2005/8/layout/hierarchy3"/>
    <dgm:cxn modelId="{8DBB7595-E8DB-46DA-831F-284E70C0CA98}" type="presParOf" srcId="{7A92BD31-6E3E-45D5-99A0-A7D6C013FE19}" destId="{52FE22AD-7296-4CF6-A02E-90B897E4A01B}" srcOrd="2" destOrd="0" presId="urn:microsoft.com/office/officeart/2005/8/layout/hierarchy3"/>
    <dgm:cxn modelId="{20C469DD-777B-41F4-96B2-CD5ACE1B2376}" type="presParOf" srcId="{7A92BD31-6E3E-45D5-99A0-A7D6C013FE19}" destId="{EFEA11FE-6F9C-40AA-BA32-2ECEFAFFC491}" srcOrd="3" destOrd="0" presId="urn:microsoft.com/office/officeart/2005/8/layout/hierarchy3"/>
    <dgm:cxn modelId="{57487D77-4C12-4417-84FA-61395712F521}" type="presParOf" srcId="{C5822208-09A6-4D79-B5AC-C37E3D48AA5A}" destId="{46ED55FC-2502-40B2-99CD-0726BABC3FA6}" srcOrd="1" destOrd="0" presId="urn:microsoft.com/office/officeart/2005/8/layout/hierarchy3"/>
    <dgm:cxn modelId="{080E3585-2988-4ADF-B37F-84F5EABA95F0}" type="presParOf" srcId="{46ED55FC-2502-40B2-99CD-0726BABC3FA6}" destId="{B781E5E2-9DB4-4BBD-BBCF-B82D4A3C43A8}" srcOrd="0" destOrd="0" presId="urn:microsoft.com/office/officeart/2005/8/layout/hierarchy3"/>
    <dgm:cxn modelId="{2DA69E28-9EFF-4003-9149-0BE314EBE646}" type="presParOf" srcId="{B781E5E2-9DB4-4BBD-BBCF-B82D4A3C43A8}" destId="{9674977D-2263-4AC8-B00A-2C208DF8DF85}" srcOrd="0" destOrd="0" presId="urn:microsoft.com/office/officeart/2005/8/layout/hierarchy3"/>
    <dgm:cxn modelId="{68E7A54F-53C9-4D34-932F-47A9108430E6}" type="presParOf" srcId="{B781E5E2-9DB4-4BBD-BBCF-B82D4A3C43A8}" destId="{FE0F3257-898D-47EC-95C7-2F3DE86DE10D}" srcOrd="1" destOrd="0" presId="urn:microsoft.com/office/officeart/2005/8/layout/hierarchy3"/>
    <dgm:cxn modelId="{9C6601B8-95C4-4545-8814-53CC2A04A7C1}" type="presParOf" srcId="{46ED55FC-2502-40B2-99CD-0726BABC3FA6}" destId="{67A2EA04-D2E7-4366-98B7-74547ED84FD6}" srcOrd="1" destOrd="0" presId="urn:microsoft.com/office/officeart/2005/8/layout/hierarchy3"/>
    <dgm:cxn modelId="{5783F056-5C44-4CAA-BCFF-694EBB96C708}" type="presParOf" srcId="{67A2EA04-D2E7-4366-98B7-74547ED84FD6}" destId="{6E224C54-97C0-40C0-8428-61C984C4786A}" srcOrd="0" destOrd="0" presId="urn:microsoft.com/office/officeart/2005/8/layout/hierarchy3"/>
    <dgm:cxn modelId="{12A0CF6B-1F57-4A4F-B035-CF5AFA67B8E4}" type="presParOf" srcId="{67A2EA04-D2E7-4366-98B7-74547ED84FD6}" destId="{51835571-EB25-49CA-A831-B4F043A76AEC}" srcOrd="1" destOrd="0" presId="urn:microsoft.com/office/officeart/2005/8/layout/hierarchy3"/>
    <dgm:cxn modelId="{19C22035-02D0-42C1-96AE-128CCA155783}" type="presParOf" srcId="{67A2EA04-D2E7-4366-98B7-74547ED84FD6}" destId="{47CDDCF0-CBFF-455B-91EB-60C06172C742}" srcOrd="2" destOrd="0" presId="urn:microsoft.com/office/officeart/2005/8/layout/hierarchy3"/>
    <dgm:cxn modelId="{BB4B908C-E358-4D82-B081-467BF14FC19B}" type="presParOf" srcId="{67A2EA04-D2E7-4366-98B7-74547ED84FD6}" destId="{CF53F45A-4861-4DDA-B07C-92E86C2F10E5}" srcOrd="3" destOrd="0" presId="urn:microsoft.com/office/officeart/2005/8/layout/hierarchy3"/>
    <dgm:cxn modelId="{2C7B5AEF-9AB0-4C3A-8DBE-38F0FBD9C58C}" type="presParOf" srcId="{67A2EA04-D2E7-4366-98B7-74547ED84FD6}" destId="{DD1CB619-EFDA-4FD2-8A92-30135F58EB2D}" srcOrd="4" destOrd="0" presId="urn:microsoft.com/office/officeart/2005/8/layout/hierarchy3"/>
    <dgm:cxn modelId="{8D6E9D62-43DE-42FB-BDEF-C2AADC17C8C8}" type="presParOf" srcId="{67A2EA04-D2E7-4366-98B7-74547ED84FD6}" destId="{C351A862-8EAA-4B17-80F0-79D5B1FDAE2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764562-5F96-4CE1-B7B6-64989C4672A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D"/>
        </a:p>
      </dgm:t>
    </dgm:pt>
    <dgm:pt modelId="{A2C57600-68CC-4264-B9A9-C6BB1F524753}">
      <dgm:prSet/>
      <dgm:spPr/>
      <dgm:t>
        <a:bodyPr/>
        <a:lstStyle/>
        <a:p>
          <a:r>
            <a:rPr lang="en-US" b="1"/>
            <a:t>Pelajari bagan resusitasi neonates </a:t>
          </a:r>
          <a:endParaRPr lang="en-ID" b="1"/>
        </a:p>
      </dgm:t>
    </dgm:pt>
    <dgm:pt modelId="{3C8FEB33-A64C-4BB7-947B-90320BBD7F1B}" type="parTrans" cxnId="{0B570E8B-CCA8-4ADB-87E1-87BF5388F254}">
      <dgm:prSet/>
      <dgm:spPr/>
      <dgm:t>
        <a:bodyPr/>
        <a:lstStyle/>
        <a:p>
          <a:endParaRPr lang="en-ID" b="1"/>
        </a:p>
      </dgm:t>
    </dgm:pt>
    <dgm:pt modelId="{CC2EC70F-81F3-4528-B1D6-18A0FD61D675}" type="sibTrans" cxnId="{0B570E8B-CCA8-4ADB-87E1-87BF5388F254}">
      <dgm:prSet/>
      <dgm:spPr/>
      <dgm:t>
        <a:bodyPr/>
        <a:lstStyle/>
        <a:p>
          <a:endParaRPr lang="en-ID" b="1"/>
        </a:p>
      </dgm:t>
    </dgm:pt>
    <dgm:pt modelId="{6116AA11-F89E-4676-B9BB-58793357F929}">
      <dgm:prSet/>
      <dgm:spPr/>
      <dgm:t>
        <a:bodyPr/>
        <a:lstStyle/>
        <a:p>
          <a:r>
            <a:rPr lang="en-US" b="1"/>
            <a:t>BUKU BAGAN MANAJEMEN TERPADU BALITA SAKIT (MTBS) DAPAT DIDONLOT GRATIS  </a:t>
          </a:r>
          <a:r>
            <a:rPr lang="en-US" b="1">
              <a:sym typeface="Wingdings" panose="05000000000000000000" pitchFamily="2" charset="2"/>
            </a:rPr>
            <a:t></a:t>
          </a:r>
          <a:r>
            <a:rPr lang="en-US" b="1"/>
            <a:t> PERAWATAN BAYI DAN MASALAH PEMBERIAN ASI PADA BAYI </a:t>
          </a:r>
          <a:endParaRPr lang="en-ID" b="1"/>
        </a:p>
      </dgm:t>
    </dgm:pt>
    <dgm:pt modelId="{4209BC78-520E-4F15-875E-56A3B4B9E67E}" type="parTrans" cxnId="{14F3257C-6F7E-4BE4-A5F9-C6DF2334F2A1}">
      <dgm:prSet/>
      <dgm:spPr/>
      <dgm:t>
        <a:bodyPr/>
        <a:lstStyle/>
        <a:p>
          <a:endParaRPr lang="en-ID" b="1"/>
        </a:p>
      </dgm:t>
    </dgm:pt>
    <dgm:pt modelId="{BD1AA091-6CBD-4FB6-B371-A55128CBE4A9}" type="sibTrans" cxnId="{14F3257C-6F7E-4BE4-A5F9-C6DF2334F2A1}">
      <dgm:prSet/>
      <dgm:spPr/>
      <dgm:t>
        <a:bodyPr/>
        <a:lstStyle/>
        <a:p>
          <a:endParaRPr lang="en-ID" b="1"/>
        </a:p>
      </dgm:t>
    </dgm:pt>
    <dgm:pt modelId="{9A82A61E-483E-46D2-A513-16014891CF0F}">
      <dgm:prSet/>
      <dgm:spPr/>
      <dgm:t>
        <a:bodyPr/>
        <a:lstStyle/>
        <a:p>
          <a:r>
            <a:rPr lang="en-US" b="1"/>
            <a:t>MATERI BAYI PREMATUR (BAYI KURANG BULAN) DAN BAYI BERMASALAH AKAN DIBAHAS PADA BLOK 19  </a:t>
          </a:r>
          <a:endParaRPr lang="en-ID" b="1"/>
        </a:p>
      </dgm:t>
    </dgm:pt>
    <dgm:pt modelId="{F89FD702-0F70-483D-9008-9028C4ED0934}" type="parTrans" cxnId="{D674670C-921B-41B2-A7DA-5565C2B7F4C7}">
      <dgm:prSet/>
      <dgm:spPr/>
      <dgm:t>
        <a:bodyPr/>
        <a:lstStyle/>
        <a:p>
          <a:endParaRPr lang="en-ID" b="1"/>
        </a:p>
      </dgm:t>
    </dgm:pt>
    <dgm:pt modelId="{C8EF49F0-9E18-4DF4-BA2C-645CD172E7D9}" type="sibTrans" cxnId="{D674670C-921B-41B2-A7DA-5565C2B7F4C7}">
      <dgm:prSet/>
      <dgm:spPr/>
      <dgm:t>
        <a:bodyPr/>
        <a:lstStyle/>
        <a:p>
          <a:endParaRPr lang="en-ID" b="1"/>
        </a:p>
      </dgm:t>
    </dgm:pt>
    <dgm:pt modelId="{9E5D95C0-A184-4BF3-AB01-76248096CCFC}" type="pres">
      <dgm:prSet presAssocID="{EA764562-5F96-4CE1-B7B6-64989C4672AB}" presName="linear" presStyleCnt="0">
        <dgm:presLayoutVars>
          <dgm:animLvl val="lvl"/>
          <dgm:resizeHandles val="exact"/>
        </dgm:presLayoutVars>
      </dgm:prSet>
      <dgm:spPr/>
    </dgm:pt>
    <dgm:pt modelId="{F26D812C-7E71-4F47-BED6-B7EFF802FF7D}" type="pres">
      <dgm:prSet presAssocID="{A2C57600-68CC-4264-B9A9-C6BB1F5247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214E6D-C87A-481B-B67A-B2F6955E761B}" type="pres">
      <dgm:prSet presAssocID="{CC2EC70F-81F3-4528-B1D6-18A0FD61D675}" presName="spacer" presStyleCnt="0"/>
      <dgm:spPr/>
    </dgm:pt>
    <dgm:pt modelId="{995ED058-704D-475A-BAED-19855CE8531D}" type="pres">
      <dgm:prSet presAssocID="{6116AA11-F89E-4676-B9BB-58793357F9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56E66F-0455-451A-BE06-D053DA6E7FD0}" type="pres">
      <dgm:prSet presAssocID="{BD1AA091-6CBD-4FB6-B371-A55128CBE4A9}" presName="spacer" presStyleCnt="0"/>
      <dgm:spPr/>
    </dgm:pt>
    <dgm:pt modelId="{F5151142-60B7-4F4B-BD51-83B3CE490740}" type="pres">
      <dgm:prSet presAssocID="{9A82A61E-483E-46D2-A513-16014891CF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74670C-921B-41B2-A7DA-5565C2B7F4C7}" srcId="{EA764562-5F96-4CE1-B7B6-64989C4672AB}" destId="{9A82A61E-483E-46D2-A513-16014891CF0F}" srcOrd="2" destOrd="0" parTransId="{F89FD702-0F70-483D-9008-9028C4ED0934}" sibTransId="{C8EF49F0-9E18-4DF4-BA2C-645CD172E7D9}"/>
    <dgm:cxn modelId="{55A12D5C-3C1B-45C7-8589-5BC735DDA104}" type="presOf" srcId="{EA764562-5F96-4CE1-B7B6-64989C4672AB}" destId="{9E5D95C0-A184-4BF3-AB01-76248096CCFC}" srcOrd="0" destOrd="0" presId="urn:microsoft.com/office/officeart/2005/8/layout/vList2"/>
    <dgm:cxn modelId="{14F3257C-6F7E-4BE4-A5F9-C6DF2334F2A1}" srcId="{EA764562-5F96-4CE1-B7B6-64989C4672AB}" destId="{6116AA11-F89E-4676-B9BB-58793357F929}" srcOrd="1" destOrd="0" parTransId="{4209BC78-520E-4F15-875E-56A3B4B9E67E}" sibTransId="{BD1AA091-6CBD-4FB6-B371-A55128CBE4A9}"/>
    <dgm:cxn modelId="{0B570E8B-CCA8-4ADB-87E1-87BF5388F254}" srcId="{EA764562-5F96-4CE1-B7B6-64989C4672AB}" destId="{A2C57600-68CC-4264-B9A9-C6BB1F524753}" srcOrd="0" destOrd="0" parTransId="{3C8FEB33-A64C-4BB7-947B-90320BBD7F1B}" sibTransId="{CC2EC70F-81F3-4528-B1D6-18A0FD61D675}"/>
    <dgm:cxn modelId="{4ADCE08C-E0AB-4907-8295-0E75F3E08409}" type="presOf" srcId="{9A82A61E-483E-46D2-A513-16014891CF0F}" destId="{F5151142-60B7-4F4B-BD51-83B3CE490740}" srcOrd="0" destOrd="0" presId="urn:microsoft.com/office/officeart/2005/8/layout/vList2"/>
    <dgm:cxn modelId="{CE3908F0-92E0-4DC9-A0E2-7CAF1DB4ADEF}" type="presOf" srcId="{A2C57600-68CC-4264-B9A9-C6BB1F524753}" destId="{F26D812C-7E71-4F47-BED6-B7EFF802FF7D}" srcOrd="0" destOrd="0" presId="urn:microsoft.com/office/officeart/2005/8/layout/vList2"/>
    <dgm:cxn modelId="{819D11FC-8510-42A5-9427-1C35135FFE38}" type="presOf" srcId="{6116AA11-F89E-4676-B9BB-58793357F929}" destId="{995ED058-704D-475A-BAED-19855CE8531D}" srcOrd="0" destOrd="0" presId="urn:microsoft.com/office/officeart/2005/8/layout/vList2"/>
    <dgm:cxn modelId="{694552E0-0382-4F3C-8050-7154F8E32305}" type="presParOf" srcId="{9E5D95C0-A184-4BF3-AB01-76248096CCFC}" destId="{F26D812C-7E71-4F47-BED6-B7EFF802FF7D}" srcOrd="0" destOrd="0" presId="urn:microsoft.com/office/officeart/2005/8/layout/vList2"/>
    <dgm:cxn modelId="{47369886-E7E4-4442-B7B3-DBBD25200CA3}" type="presParOf" srcId="{9E5D95C0-A184-4BF3-AB01-76248096CCFC}" destId="{0D214E6D-C87A-481B-B67A-B2F6955E761B}" srcOrd="1" destOrd="0" presId="urn:microsoft.com/office/officeart/2005/8/layout/vList2"/>
    <dgm:cxn modelId="{FAF6AE86-3E93-4517-B8DA-83C29E8E1CA3}" type="presParOf" srcId="{9E5D95C0-A184-4BF3-AB01-76248096CCFC}" destId="{995ED058-704D-475A-BAED-19855CE8531D}" srcOrd="2" destOrd="0" presId="urn:microsoft.com/office/officeart/2005/8/layout/vList2"/>
    <dgm:cxn modelId="{81D38057-A12C-46F1-AA40-2EAC9B0A5B3D}" type="presParOf" srcId="{9E5D95C0-A184-4BF3-AB01-76248096CCFC}" destId="{4956E66F-0455-451A-BE06-D053DA6E7FD0}" srcOrd="3" destOrd="0" presId="urn:microsoft.com/office/officeart/2005/8/layout/vList2"/>
    <dgm:cxn modelId="{1EAC1BD0-B246-42B8-97E2-C244D820EAD2}" type="presParOf" srcId="{9E5D95C0-A184-4BF3-AB01-76248096CCFC}" destId="{F5151142-60B7-4F4B-BD51-83B3CE4907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3E9CC-D6DD-441A-AC6C-C5942C91FC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FB5BB29-D774-4E2D-B653-3032C3546271}">
      <dgm:prSet/>
      <dgm:spPr/>
      <dgm:t>
        <a:bodyPr/>
        <a:lstStyle/>
        <a:p>
          <a:r>
            <a:rPr lang="en-US" b="1" i="0" baseline="0" dirty="0"/>
            <a:t>RIWAYAT </a:t>
          </a:r>
        </a:p>
        <a:p>
          <a:r>
            <a:rPr lang="en-US" b="1" i="0" baseline="0" dirty="0"/>
            <a:t>OBSTETRI IBU </a:t>
          </a:r>
          <a:endParaRPr lang="en-ID" dirty="0"/>
        </a:p>
      </dgm:t>
    </dgm:pt>
    <dgm:pt modelId="{0C64B229-C25F-4D6C-9EBE-F9DBA42C77E5}" type="parTrans" cxnId="{03745CB3-20D1-42FB-84EB-451D7F5779FA}">
      <dgm:prSet/>
      <dgm:spPr/>
      <dgm:t>
        <a:bodyPr/>
        <a:lstStyle/>
        <a:p>
          <a:endParaRPr lang="en-ID"/>
        </a:p>
      </dgm:t>
    </dgm:pt>
    <dgm:pt modelId="{9314E0D6-79DC-4FDC-B99B-D383A851D3E3}" type="sibTrans" cxnId="{03745CB3-20D1-42FB-84EB-451D7F5779FA}">
      <dgm:prSet/>
      <dgm:spPr/>
      <dgm:t>
        <a:bodyPr/>
        <a:lstStyle/>
        <a:p>
          <a:endParaRPr lang="en-ID"/>
        </a:p>
      </dgm:t>
    </dgm:pt>
    <dgm:pt modelId="{5B935DBE-9A3A-4DDA-AA2A-E2E69E2FD82E}" type="pres">
      <dgm:prSet presAssocID="{D603E9CC-D6DD-441A-AC6C-C5942C91FC0E}" presName="linear" presStyleCnt="0">
        <dgm:presLayoutVars>
          <dgm:animLvl val="lvl"/>
          <dgm:resizeHandles val="exact"/>
        </dgm:presLayoutVars>
      </dgm:prSet>
      <dgm:spPr/>
    </dgm:pt>
    <dgm:pt modelId="{FA37E800-3BC7-41D0-89A9-7109EAE75ED1}" type="pres">
      <dgm:prSet presAssocID="{5FB5BB29-D774-4E2D-B653-3032C3546271}" presName="parentText" presStyleLbl="node1" presStyleIdx="0" presStyleCnt="1" custLinFactNeighborX="84252" custLinFactNeighborY="-6418">
        <dgm:presLayoutVars>
          <dgm:chMax val="0"/>
          <dgm:bulletEnabled val="1"/>
        </dgm:presLayoutVars>
      </dgm:prSet>
      <dgm:spPr/>
    </dgm:pt>
  </dgm:ptLst>
  <dgm:cxnLst>
    <dgm:cxn modelId="{87F07766-30CB-4201-A906-3790F3FB49A9}" type="presOf" srcId="{D603E9CC-D6DD-441A-AC6C-C5942C91FC0E}" destId="{5B935DBE-9A3A-4DDA-AA2A-E2E69E2FD82E}" srcOrd="0" destOrd="0" presId="urn:microsoft.com/office/officeart/2005/8/layout/vList2"/>
    <dgm:cxn modelId="{EEDB006F-001B-4286-A534-18E5160FE75B}" type="presOf" srcId="{5FB5BB29-D774-4E2D-B653-3032C3546271}" destId="{FA37E800-3BC7-41D0-89A9-7109EAE75ED1}" srcOrd="0" destOrd="0" presId="urn:microsoft.com/office/officeart/2005/8/layout/vList2"/>
    <dgm:cxn modelId="{03745CB3-20D1-42FB-84EB-451D7F5779FA}" srcId="{D603E9CC-D6DD-441A-AC6C-C5942C91FC0E}" destId="{5FB5BB29-D774-4E2D-B653-3032C3546271}" srcOrd="0" destOrd="0" parTransId="{0C64B229-C25F-4D6C-9EBE-F9DBA42C77E5}" sibTransId="{9314E0D6-79DC-4FDC-B99B-D383A851D3E3}"/>
    <dgm:cxn modelId="{848D572E-D976-4BA8-9E9D-2075D4AEAA96}" type="presParOf" srcId="{5B935DBE-9A3A-4DDA-AA2A-E2E69E2FD82E}" destId="{FA37E800-3BC7-41D0-89A9-7109EAE75E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7BE720-A573-4B88-9434-C116698F0A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D"/>
        </a:p>
      </dgm:t>
    </dgm:pt>
    <dgm:pt modelId="{EA8DEA48-BE7C-4BFD-AE4E-3E900C0D9DB4}">
      <dgm:prSet/>
      <dgm:spPr/>
      <dgm:t>
        <a:bodyPr/>
        <a:lstStyle/>
        <a:p>
          <a:r>
            <a:rPr lang="en-US" b="1"/>
            <a:t>RIWAYAT KEHAMILAN SEKARANG</a:t>
          </a:r>
          <a:endParaRPr lang="en-ID" b="1"/>
        </a:p>
      </dgm:t>
    </dgm:pt>
    <dgm:pt modelId="{7B8CC627-C1ED-44E5-9258-A3420A2B0DEB}" type="parTrans" cxnId="{B7576CF5-318B-49D9-A81C-49D5C4CE9720}">
      <dgm:prSet/>
      <dgm:spPr/>
      <dgm:t>
        <a:bodyPr/>
        <a:lstStyle/>
        <a:p>
          <a:endParaRPr lang="en-ID" b="1"/>
        </a:p>
      </dgm:t>
    </dgm:pt>
    <dgm:pt modelId="{296C6D5C-AAC6-4ECA-AB23-259CA4C01292}" type="sibTrans" cxnId="{B7576CF5-318B-49D9-A81C-49D5C4CE9720}">
      <dgm:prSet/>
      <dgm:spPr/>
      <dgm:t>
        <a:bodyPr/>
        <a:lstStyle/>
        <a:p>
          <a:endParaRPr lang="en-ID" b="1"/>
        </a:p>
      </dgm:t>
    </dgm:pt>
    <dgm:pt modelId="{E3C77D9F-CE11-405F-899D-C7EA1579EC6D}">
      <dgm:prSet/>
      <dgm:spPr/>
      <dgm:t>
        <a:bodyPr/>
        <a:lstStyle/>
        <a:p>
          <a:r>
            <a:rPr lang="en-US" b="1"/>
            <a:t>RIWAYAT KEHAMILAN SEBELUMNYA</a:t>
          </a:r>
          <a:endParaRPr lang="en-ID" b="1"/>
        </a:p>
      </dgm:t>
    </dgm:pt>
    <dgm:pt modelId="{FA72D4D0-164A-4CA2-B6B3-4BB990AEC4B8}" type="parTrans" cxnId="{0E217EC0-9459-4F51-AE3E-A8776DF69F72}">
      <dgm:prSet/>
      <dgm:spPr/>
      <dgm:t>
        <a:bodyPr/>
        <a:lstStyle/>
        <a:p>
          <a:endParaRPr lang="en-ID" b="1"/>
        </a:p>
      </dgm:t>
    </dgm:pt>
    <dgm:pt modelId="{C5D3E38A-2BDF-4017-8E7C-71644A07C7A8}" type="sibTrans" cxnId="{0E217EC0-9459-4F51-AE3E-A8776DF69F72}">
      <dgm:prSet/>
      <dgm:spPr/>
      <dgm:t>
        <a:bodyPr/>
        <a:lstStyle/>
        <a:p>
          <a:endParaRPr lang="en-ID" b="1"/>
        </a:p>
      </dgm:t>
    </dgm:pt>
    <dgm:pt modelId="{6C2C1E8D-FE8D-40DB-9B9C-B0A53E06CD81}">
      <dgm:prSet/>
      <dgm:spPr/>
      <dgm:t>
        <a:bodyPr/>
        <a:lstStyle/>
        <a:p>
          <a:r>
            <a:rPr lang="en-US" b="1"/>
            <a:t>RIWAYAT PERSALINAN SEBELUMNYA </a:t>
          </a:r>
          <a:endParaRPr lang="en-ID" b="1"/>
        </a:p>
      </dgm:t>
    </dgm:pt>
    <dgm:pt modelId="{6FC97342-160B-4295-8FC3-F74AE03FC276}" type="parTrans" cxnId="{045FF401-6803-4476-A6F8-8D7B59B36E49}">
      <dgm:prSet/>
      <dgm:spPr/>
      <dgm:t>
        <a:bodyPr/>
        <a:lstStyle/>
        <a:p>
          <a:endParaRPr lang="en-ID" b="1"/>
        </a:p>
      </dgm:t>
    </dgm:pt>
    <dgm:pt modelId="{75942F05-5966-46CA-989B-FDB9FF9C8B2C}" type="sibTrans" cxnId="{045FF401-6803-4476-A6F8-8D7B59B36E49}">
      <dgm:prSet/>
      <dgm:spPr/>
      <dgm:t>
        <a:bodyPr/>
        <a:lstStyle/>
        <a:p>
          <a:endParaRPr lang="en-ID" b="1"/>
        </a:p>
      </dgm:t>
    </dgm:pt>
    <dgm:pt modelId="{6C5CF62F-483D-462F-ABE9-316A6D5D2A57}">
      <dgm:prSet/>
      <dgm:spPr/>
      <dgm:t>
        <a:bodyPr/>
        <a:lstStyle/>
        <a:p>
          <a:r>
            <a:rPr lang="en-US" b="1"/>
            <a:t>RIWAYAT KESEHATAN IBU  </a:t>
          </a:r>
          <a:endParaRPr lang="en-ID" b="1"/>
        </a:p>
      </dgm:t>
    </dgm:pt>
    <dgm:pt modelId="{8860F68E-5573-427C-AC94-BD88460E595D}" type="parTrans" cxnId="{9BD4F799-90E8-4992-AE51-817757E12EF2}">
      <dgm:prSet/>
      <dgm:spPr/>
      <dgm:t>
        <a:bodyPr/>
        <a:lstStyle/>
        <a:p>
          <a:endParaRPr lang="en-ID" b="1"/>
        </a:p>
      </dgm:t>
    </dgm:pt>
    <dgm:pt modelId="{2A5AE42B-FB83-4C84-A2F1-7A012B477506}" type="sibTrans" cxnId="{9BD4F799-90E8-4992-AE51-817757E12EF2}">
      <dgm:prSet/>
      <dgm:spPr/>
      <dgm:t>
        <a:bodyPr/>
        <a:lstStyle/>
        <a:p>
          <a:endParaRPr lang="en-ID" b="1"/>
        </a:p>
      </dgm:t>
    </dgm:pt>
    <dgm:pt modelId="{102B8AE5-925F-4339-9F9B-CB2797ECD138}" type="pres">
      <dgm:prSet presAssocID="{CD7BE720-A573-4B88-9434-C116698F0A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A8EF64-6505-423B-85A7-DE2703B71F89}" type="pres">
      <dgm:prSet presAssocID="{EA8DEA48-BE7C-4BFD-AE4E-3E900C0D9DB4}" presName="hierRoot1" presStyleCnt="0"/>
      <dgm:spPr/>
    </dgm:pt>
    <dgm:pt modelId="{4D465FD7-60AE-4FE9-BB2F-7A119BD33551}" type="pres">
      <dgm:prSet presAssocID="{EA8DEA48-BE7C-4BFD-AE4E-3E900C0D9DB4}" presName="composite" presStyleCnt="0"/>
      <dgm:spPr/>
    </dgm:pt>
    <dgm:pt modelId="{D4B27C75-7D43-4E43-AB48-538DA41EB0E8}" type="pres">
      <dgm:prSet presAssocID="{EA8DEA48-BE7C-4BFD-AE4E-3E900C0D9DB4}" presName="background" presStyleLbl="node0" presStyleIdx="0" presStyleCnt="4"/>
      <dgm:spPr/>
    </dgm:pt>
    <dgm:pt modelId="{A2400E5C-3C1A-4DA2-A5B4-FC9EF6C57D93}" type="pres">
      <dgm:prSet presAssocID="{EA8DEA48-BE7C-4BFD-AE4E-3E900C0D9DB4}" presName="text" presStyleLbl="fgAcc0" presStyleIdx="0" presStyleCnt="4">
        <dgm:presLayoutVars>
          <dgm:chPref val="3"/>
        </dgm:presLayoutVars>
      </dgm:prSet>
      <dgm:spPr/>
    </dgm:pt>
    <dgm:pt modelId="{61C291E4-6268-4499-8F61-6B1EE9655AAF}" type="pres">
      <dgm:prSet presAssocID="{EA8DEA48-BE7C-4BFD-AE4E-3E900C0D9DB4}" presName="hierChild2" presStyleCnt="0"/>
      <dgm:spPr/>
    </dgm:pt>
    <dgm:pt modelId="{16C9AC09-73BA-4A73-B541-C3E545A24BF6}" type="pres">
      <dgm:prSet presAssocID="{E3C77D9F-CE11-405F-899D-C7EA1579EC6D}" presName="hierRoot1" presStyleCnt="0"/>
      <dgm:spPr/>
    </dgm:pt>
    <dgm:pt modelId="{9B697EC3-E2B0-4541-9EAB-0DA7621BC01B}" type="pres">
      <dgm:prSet presAssocID="{E3C77D9F-CE11-405F-899D-C7EA1579EC6D}" presName="composite" presStyleCnt="0"/>
      <dgm:spPr/>
    </dgm:pt>
    <dgm:pt modelId="{D45E4848-6758-4F3D-B0A9-5FAC35C6F0E4}" type="pres">
      <dgm:prSet presAssocID="{E3C77D9F-CE11-405F-899D-C7EA1579EC6D}" presName="background" presStyleLbl="node0" presStyleIdx="1" presStyleCnt="4"/>
      <dgm:spPr/>
    </dgm:pt>
    <dgm:pt modelId="{D5A46B86-0692-4D3C-9AD8-D36ED86571D2}" type="pres">
      <dgm:prSet presAssocID="{E3C77D9F-CE11-405F-899D-C7EA1579EC6D}" presName="text" presStyleLbl="fgAcc0" presStyleIdx="1" presStyleCnt="4">
        <dgm:presLayoutVars>
          <dgm:chPref val="3"/>
        </dgm:presLayoutVars>
      </dgm:prSet>
      <dgm:spPr/>
    </dgm:pt>
    <dgm:pt modelId="{EA3BB5E3-438A-444A-B8CD-F97F396169B1}" type="pres">
      <dgm:prSet presAssocID="{E3C77D9F-CE11-405F-899D-C7EA1579EC6D}" presName="hierChild2" presStyleCnt="0"/>
      <dgm:spPr/>
    </dgm:pt>
    <dgm:pt modelId="{99B3473D-70FE-451F-A094-F8D9672F66FB}" type="pres">
      <dgm:prSet presAssocID="{6C2C1E8D-FE8D-40DB-9B9C-B0A53E06CD81}" presName="hierRoot1" presStyleCnt="0"/>
      <dgm:spPr/>
    </dgm:pt>
    <dgm:pt modelId="{981F4957-807C-40CB-A3CC-203DAAD1D27B}" type="pres">
      <dgm:prSet presAssocID="{6C2C1E8D-FE8D-40DB-9B9C-B0A53E06CD81}" presName="composite" presStyleCnt="0"/>
      <dgm:spPr/>
    </dgm:pt>
    <dgm:pt modelId="{2257FAAF-CA9D-4703-A28C-700E14851C5E}" type="pres">
      <dgm:prSet presAssocID="{6C2C1E8D-FE8D-40DB-9B9C-B0A53E06CD81}" presName="background" presStyleLbl="node0" presStyleIdx="2" presStyleCnt="4"/>
      <dgm:spPr/>
    </dgm:pt>
    <dgm:pt modelId="{8244D02A-D1F8-4D91-B900-D3F6DA252CAF}" type="pres">
      <dgm:prSet presAssocID="{6C2C1E8D-FE8D-40DB-9B9C-B0A53E06CD81}" presName="text" presStyleLbl="fgAcc0" presStyleIdx="2" presStyleCnt="4">
        <dgm:presLayoutVars>
          <dgm:chPref val="3"/>
        </dgm:presLayoutVars>
      </dgm:prSet>
      <dgm:spPr/>
    </dgm:pt>
    <dgm:pt modelId="{ECFB36B5-AD5C-4299-8298-6BB4827D30AE}" type="pres">
      <dgm:prSet presAssocID="{6C2C1E8D-FE8D-40DB-9B9C-B0A53E06CD81}" presName="hierChild2" presStyleCnt="0"/>
      <dgm:spPr/>
    </dgm:pt>
    <dgm:pt modelId="{179C0023-1FA2-4BFA-A782-CE6275FD3A41}" type="pres">
      <dgm:prSet presAssocID="{6C5CF62F-483D-462F-ABE9-316A6D5D2A57}" presName="hierRoot1" presStyleCnt="0"/>
      <dgm:spPr/>
    </dgm:pt>
    <dgm:pt modelId="{43BD1346-6BA3-4096-8A85-3C522F6E56F7}" type="pres">
      <dgm:prSet presAssocID="{6C5CF62F-483D-462F-ABE9-316A6D5D2A57}" presName="composite" presStyleCnt="0"/>
      <dgm:spPr/>
    </dgm:pt>
    <dgm:pt modelId="{D6DA6D6F-9336-4B01-8A98-E524829E44E8}" type="pres">
      <dgm:prSet presAssocID="{6C5CF62F-483D-462F-ABE9-316A6D5D2A57}" presName="background" presStyleLbl="node0" presStyleIdx="3" presStyleCnt="4"/>
      <dgm:spPr/>
    </dgm:pt>
    <dgm:pt modelId="{0725B8A9-393E-41E5-A0CA-DAA011F93035}" type="pres">
      <dgm:prSet presAssocID="{6C5CF62F-483D-462F-ABE9-316A6D5D2A57}" presName="text" presStyleLbl="fgAcc0" presStyleIdx="3" presStyleCnt="4">
        <dgm:presLayoutVars>
          <dgm:chPref val="3"/>
        </dgm:presLayoutVars>
      </dgm:prSet>
      <dgm:spPr/>
    </dgm:pt>
    <dgm:pt modelId="{6C1D710A-BD31-4513-933F-A695A703B585}" type="pres">
      <dgm:prSet presAssocID="{6C5CF62F-483D-462F-ABE9-316A6D5D2A57}" presName="hierChild2" presStyleCnt="0"/>
      <dgm:spPr/>
    </dgm:pt>
  </dgm:ptLst>
  <dgm:cxnLst>
    <dgm:cxn modelId="{67BCE300-3A45-47F1-8D2D-BF208E909494}" type="presOf" srcId="{E3C77D9F-CE11-405F-899D-C7EA1579EC6D}" destId="{D5A46B86-0692-4D3C-9AD8-D36ED86571D2}" srcOrd="0" destOrd="0" presId="urn:microsoft.com/office/officeart/2005/8/layout/hierarchy1"/>
    <dgm:cxn modelId="{045FF401-6803-4476-A6F8-8D7B59B36E49}" srcId="{CD7BE720-A573-4B88-9434-C116698F0AB3}" destId="{6C2C1E8D-FE8D-40DB-9B9C-B0A53E06CD81}" srcOrd="2" destOrd="0" parTransId="{6FC97342-160B-4295-8FC3-F74AE03FC276}" sibTransId="{75942F05-5966-46CA-989B-FDB9FF9C8B2C}"/>
    <dgm:cxn modelId="{71EA0617-7371-4008-8E52-E6B9704FEE59}" type="presOf" srcId="{CD7BE720-A573-4B88-9434-C116698F0AB3}" destId="{102B8AE5-925F-4339-9F9B-CB2797ECD138}" srcOrd="0" destOrd="0" presId="urn:microsoft.com/office/officeart/2005/8/layout/hierarchy1"/>
    <dgm:cxn modelId="{C9197627-0BE6-4B21-BB5C-4D2D7BD45305}" type="presOf" srcId="{6C2C1E8D-FE8D-40DB-9B9C-B0A53E06CD81}" destId="{8244D02A-D1F8-4D91-B900-D3F6DA252CAF}" srcOrd="0" destOrd="0" presId="urn:microsoft.com/office/officeart/2005/8/layout/hierarchy1"/>
    <dgm:cxn modelId="{BB818139-4019-401F-9A4B-106ADEA518E6}" type="presOf" srcId="{6C5CF62F-483D-462F-ABE9-316A6D5D2A57}" destId="{0725B8A9-393E-41E5-A0CA-DAA011F93035}" srcOrd="0" destOrd="0" presId="urn:microsoft.com/office/officeart/2005/8/layout/hierarchy1"/>
    <dgm:cxn modelId="{9BD4F799-90E8-4992-AE51-817757E12EF2}" srcId="{CD7BE720-A573-4B88-9434-C116698F0AB3}" destId="{6C5CF62F-483D-462F-ABE9-316A6D5D2A57}" srcOrd="3" destOrd="0" parTransId="{8860F68E-5573-427C-AC94-BD88460E595D}" sibTransId="{2A5AE42B-FB83-4C84-A2F1-7A012B477506}"/>
    <dgm:cxn modelId="{0E217EC0-9459-4F51-AE3E-A8776DF69F72}" srcId="{CD7BE720-A573-4B88-9434-C116698F0AB3}" destId="{E3C77D9F-CE11-405F-899D-C7EA1579EC6D}" srcOrd="1" destOrd="0" parTransId="{FA72D4D0-164A-4CA2-B6B3-4BB990AEC4B8}" sibTransId="{C5D3E38A-2BDF-4017-8E7C-71644A07C7A8}"/>
    <dgm:cxn modelId="{B7576CF5-318B-49D9-A81C-49D5C4CE9720}" srcId="{CD7BE720-A573-4B88-9434-C116698F0AB3}" destId="{EA8DEA48-BE7C-4BFD-AE4E-3E900C0D9DB4}" srcOrd="0" destOrd="0" parTransId="{7B8CC627-C1ED-44E5-9258-A3420A2B0DEB}" sibTransId="{296C6D5C-AAC6-4ECA-AB23-259CA4C01292}"/>
    <dgm:cxn modelId="{A477A2FC-5257-42D8-9FA5-BB406CF6BEC1}" type="presOf" srcId="{EA8DEA48-BE7C-4BFD-AE4E-3E900C0D9DB4}" destId="{A2400E5C-3C1A-4DA2-A5B4-FC9EF6C57D93}" srcOrd="0" destOrd="0" presId="urn:microsoft.com/office/officeart/2005/8/layout/hierarchy1"/>
    <dgm:cxn modelId="{79DADC13-58FA-490E-9E4F-57193AEF2D7B}" type="presParOf" srcId="{102B8AE5-925F-4339-9F9B-CB2797ECD138}" destId="{BCA8EF64-6505-423B-85A7-DE2703B71F89}" srcOrd="0" destOrd="0" presId="urn:microsoft.com/office/officeart/2005/8/layout/hierarchy1"/>
    <dgm:cxn modelId="{4BAE9C07-EB7D-4F79-BEFF-385E6D6B3771}" type="presParOf" srcId="{BCA8EF64-6505-423B-85A7-DE2703B71F89}" destId="{4D465FD7-60AE-4FE9-BB2F-7A119BD33551}" srcOrd="0" destOrd="0" presId="urn:microsoft.com/office/officeart/2005/8/layout/hierarchy1"/>
    <dgm:cxn modelId="{4F0ED064-85FB-484D-B46F-BB22AB3F1FF3}" type="presParOf" srcId="{4D465FD7-60AE-4FE9-BB2F-7A119BD33551}" destId="{D4B27C75-7D43-4E43-AB48-538DA41EB0E8}" srcOrd="0" destOrd="0" presId="urn:microsoft.com/office/officeart/2005/8/layout/hierarchy1"/>
    <dgm:cxn modelId="{9A46AE50-EA0F-4935-AFEC-5631AD457791}" type="presParOf" srcId="{4D465FD7-60AE-4FE9-BB2F-7A119BD33551}" destId="{A2400E5C-3C1A-4DA2-A5B4-FC9EF6C57D93}" srcOrd="1" destOrd="0" presId="urn:microsoft.com/office/officeart/2005/8/layout/hierarchy1"/>
    <dgm:cxn modelId="{69D49274-3AA7-4392-A101-E53D60FBA71A}" type="presParOf" srcId="{BCA8EF64-6505-423B-85A7-DE2703B71F89}" destId="{61C291E4-6268-4499-8F61-6B1EE9655AAF}" srcOrd="1" destOrd="0" presId="urn:microsoft.com/office/officeart/2005/8/layout/hierarchy1"/>
    <dgm:cxn modelId="{1C130759-F35D-4277-BE0F-05C1D56ED491}" type="presParOf" srcId="{102B8AE5-925F-4339-9F9B-CB2797ECD138}" destId="{16C9AC09-73BA-4A73-B541-C3E545A24BF6}" srcOrd="1" destOrd="0" presId="urn:microsoft.com/office/officeart/2005/8/layout/hierarchy1"/>
    <dgm:cxn modelId="{99287F24-AB83-4AA4-836D-5ADAD16AFA20}" type="presParOf" srcId="{16C9AC09-73BA-4A73-B541-C3E545A24BF6}" destId="{9B697EC3-E2B0-4541-9EAB-0DA7621BC01B}" srcOrd="0" destOrd="0" presId="urn:microsoft.com/office/officeart/2005/8/layout/hierarchy1"/>
    <dgm:cxn modelId="{34F5239C-C8B1-4523-BAC8-E2347114AB87}" type="presParOf" srcId="{9B697EC3-E2B0-4541-9EAB-0DA7621BC01B}" destId="{D45E4848-6758-4F3D-B0A9-5FAC35C6F0E4}" srcOrd="0" destOrd="0" presId="urn:microsoft.com/office/officeart/2005/8/layout/hierarchy1"/>
    <dgm:cxn modelId="{C352442D-6CD8-4768-AE9C-911941551C83}" type="presParOf" srcId="{9B697EC3-E2B0-4541-9EAB-0DA7621BC01B}" destId="{D5A46B86-0692-4D3C-9AD8-D36ED86571D2}" srcOrd="1" destOrd="0" presId="urn:microsoft.com/office/officeart/2005/8/layout/hierarchy1"/>
    <dgm:cxn modelId="{F4896220-DDC9-4265-849C-67AB07915113}" type="presParOf" srcId="{16C9AC09-73BA-4A73-B541-C3E545A24BF6}" destId="{EA3BB5E3-438A-444A-B8CD-F97F396169B1}" srcOrd="1" destOrd="0" presId="urn:microsoft.com/office/officeart/2005/8/layout/hierarchy1"/>
    <dgm:cxn modelId="{4EE6B76F-B798-4EF1-8EEA-55274C0219D7}" type="presParOf" srcId="{102B8AE5-925F-4339-9F9B-CB2797ECD138}" destId="{99B3473D-70FE-451F-A094-F8D9672F66FB}" srcOrd="2" destOrd="0" presId="urn:microsoft.com/office/officeart/2005/8/layout/hierarchy1"/>
    <dgm:cxn modelId="{9E3847AE-7E4A-4598-B0F3-754D810A739B}" type="presParOf" srcId="{99B3473D-70FE-451F-A094-F8D9672F66FB}" destId="{981F4957-807C-40CB-A3CC-203DAAD1D27B}" srcOrd="0" destOrd="0" presId="urn:microsoft.com/office/officeart/2005/8/layout/hierarchy1"/>
    <dgm:cxn modelId="{B1C1F0B1-8456-463F-BB81-591980FF4AD7}" type="presParOf" srcId="{981F4957-807C-40CB-A3CC-203DAAD1D27B}" destId="{2257FAAF-CA9D-4703-A28C-700E14851C5E}" srcOrd="0" destOrd="0" presId="urn:microsoft.com/office/officeart/2005/8/layout/hierarchy1"/>
    <dgm:cxn modelId="{49F83A88-2069-4F72-BED1-740D9AEC22B9}" type="presParOf" srcId="{981F4957-807C-40CB-A3CC-203DAAD1D27B}" destId="{8244D02A-D1F8-4D91-B900-D3F6DA252CAF}" srcOrd="1" destOrd="0" presId="urn:microsoft.com/office/officeart/2005/8/layout/hierarchy1"/>
    <dgm:cxn modelId="{07CD506D-97F5-44E9-A9CF-53441226D436}" type="presParOf" srcId="{99B3473D-70FE-451F-A094-F8D9672F66FB}" destId="{ECFB36B5-AD5C-4299-8298-6BB4827D30AE}" srcOrd="1" destOrd="0" presId="urn:microsoft.com/office/officeart/2005/8/layout/hierarchy1"/>
    <dgm:cxn modelId="{4D3239CC-7ED7-4BD4-B3FB-B1826DFEC198}" type="presParOf" srcId="{102B8AE5-925F-4339-9F9B-CB2797ECD138}" destId="{179C0023-1FA2-4BFA-A782-CE6275FD3A41}" srcOrd="3" destOrd="0" presId="urn:microsoft.com/office/officeart/2005/8/layout/hierarchy1"/>
    <dgm:cxn modelId="{A802B571-BAE4-4AC9-822F-C918CD1D45A1}" type="presParOf" srcId="{179C0023-1FA2-4BFA-A782-CE6275FD3A41}" destId="{43BD1346-6BA3-4096-8A85-3C522F6E56F7}" srcOrd="0" destOrd="0" presId="urn:microsoft.com/office/officeart/2005/8/layout/hierarchy1"/>
    <dgm:cxn modelId="{B9BCB8FA-76B7-431D-86F4-7D2E8B3D05A7}" type="presParOf" srcId="{43BD1346-6BA3-4096-8A85-3C522F6E56F7}" destId="{D6DA6D6F-9336-4B01-8A98-E524829E44E8}" srcOrd="0" destOrd="0" presId="urn:microsoft.com/office/officeart/2005/8/layout/hierarchy1"/>
    <dgm:cxn modelId="{4F675752-E188-41BF-B565-6AE4E59CFA30}" type="presParOf" srcId="{43BD1346-6BA3-4096-8A85-3C522F6E56F7}" destId="{0725B8A9-393E-41E5-A0CA-DAA011F93035}" srcOrd="1" destOrd="0" presId="urn:microsoft.com/office/officeart/2005/8/layout/hierarchy1"/>
    <dgm:cxn modelId="{5C84C9BA-5311-4C7B-B6F0-2885CB9D61CD}" type="presParOf" srcId="{179C0023-1FA2-4BFA-A782-CE6275FD3A41}" destId="{6C1D710A-BD31-4513-933F-A695A703B5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BAA379-F2A5-49BF-B360-13FF0ABC89A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0E97A4D-321E-45A2-ACC6-F210C2F313A4}">
      <dgm:prSet/>
      <dgm:spPr>
        <a:solidFill>
          <a:srgbClr val="002060"/>
        </a:solidFill>
      </dgm:spPr>
      <dgm:t>
        <a:bodyPr/>
        <a:lstStyle/>
        <a:p>
          <a:r>
            <a:rPr lang="en-US" b="1" dirty="0"/>
            <a:t>Clean childbirth and cord care</a:t>
          </a:r>
          <a:endParaRPr lang="en-ID" b="1" dirty="0"/>
        </a:p>
      </dgm:t>
    </dgm:pt>
    <dgm:pt modelId="{D154BDE0-3089-4B0D-ABE7-FA4E196508CC}" type="parTrans" cxnId="{4A1D47AE-786D-4B1A-9040-774B789F83AF}">
      <dgm:prSet/>
      <dgm:spPr/>
      <dgm:t>
        <a:bodyPr/>
        <a:lstStyle/>
        <a:p>
          <a:endParaRPr lang="en-ID" b="1"/>
        </a:p>
      </dgm:t>
    </dgm:pt>
    <dgm:pt modelId="{BE22B208-82B2-4A35-B55C-3BF34BF5A9D4}" type="sibTrans" cxnId="{4A1D47AE-786D-4B1A-9040-774B789F83AF}">
      <dgm:prSet/>
      <dgm:spPr/>
      <dgm:t>
        <a:bodyPr/>
        <a:lstStyle/>
        <a:p>
          <a:endParaRPr lang="en-ID" b="1"/>
        </a:p>
      </dgm:t>
    </dgm:pt>
    <dgm:pt modelId="{B9413F5B-F678-42CC-A7AF-A2A477C12960}">
      <dgm:prSet custT="1"/>
      <dgm:spPr/>
      <dgm:t>
        <a:bodyPr/>
        <a:lstStyle/>
        <a:p>
          <a:r>
            <a:rPr lang="en-US" sz="1800" b="1" i="1" dirty="0">
              <a:solidFill>
                <a:srgbClr val="002060"/>
              </a:solidFill>
            </a:rPr>
            <a:t>Prevent newborn infection</a:t>
          </a:r>
          <a:endParaRPr lang="en-ID" sz="1800" b="1" dirty="0">
            <a:solidFill>
              <a:srgbClr val="002060"/>
            </a:solidFill>
          </a:endParaRPr>
        </a:p>
      </dgm:t>
    </dgm:pt>
    <dgm:pt modelId="{DE5C4FEF-68E2-4704-8C97-ED329772623B}" type="parTrans" cxnId="{1A508426-CF8B-4149-85C0-F1EDF17E30A0}">
      <dgm:prSet/>
      <dgm:spPr/>
      <dgm:t>
        <a:bodyPr/>
        <a:lstStyle/>
        <a:p>
          <a:endParaRPr lang="en-ID" b="1"/>
        </a:p>
      </dgm:t>
    </dgm:pt>
    <dgm:pt modelId="{FAFF1DFF-BAD8-4CA7-B14F-08ACDBECDE32}" type="sibTrans" cxnId="{1A508426-CF8B-4149-85C0-F1EDF17E30A0}">
      <dgm:prSet/>
      <dgm:spPr/>
      <dgm:t>
        <a:bodyPr/>
        <a:lstStyle/>
        <a:p>
          <a:endParaRPr lang="en-ID" b="1"/>
        </a:p>
      </dgm:t>
    </dgm:pt>
    <dgm:pt modelId="{BC4E9E3D-264A-48F1-B229-330FEF3559E8}">
      <dgm:prSet/>
      <dgm:spPr>
        <a:solidFill>
          <a:srgbClr val="002060"/>
        </a:solidFill>
      </dgm:spPr>
      <dgm:t>
        <a:bodyPr/>
        <a:lstStyle/>
        <a:p>
          <a:r>
            <a:rPr lang="en-US" b="1"/>
            <a:t>Thermal protection</a:t>
          </a:r>
          <a:endParaRPr lang="en-ID" b="1"/>
        </a:p>
      </dgm:t>
    </dgm:pt>
    <dgm:pt modelId="{CB6D151B-3157-4F4D-8E7C-7F624BBB7306}" type="parTrans" cxnId="{5FFA52C7-E732-4EDB-99FA-CD616DEA41E0}">
      <dgm:prSet/>
      <dgm:spPr/>
      <dgm:t>
        <a:bodyPr/>
        <a:lstStyle/>
        <a:p>
          <a:endParaRPr lang="en-ID" b="1"/>
        </a:p>
      </dgm:t>
    </dgm:pt>
    <dgm:pt modelId="{1AECA970-70CE-4C3F-BB70-0FB9F906A2E6}" type="sibTrans" cxnId="{5FFA52C7-E732-4EDB-99FA-CD616DEA41E0}">
      <dgm:prSet/>
      <dgm:spPr/>
      <dgm:t>
        <a:bodyPr/>
        <a:lstStyle/>
        <a:p>
          <a:endParaRPr lang="en-ID" b="1"/>
        </a:p>
      </dgm:t>
    </dgm:pt>
    <dgm:pt modelId="{E91A8289-32B2-48DC-B621-6C0BB610C520}">
      <dgm:prSet custT="1"/>
      <dgm:spPr/>
      <dgm:t>
        <a:bodyPr/>
        <a:lstStyle/>
        <a:p>
          <a:r>
            <a:rPr lang="en-US" sz="1800" b="1" i="1" dirty="0"/>
            <a:t>Prevent &amp; manage newborn hypo/hyperthermia</a:t>
          </a:r>
          <a:endParaRPr lang="en-ID" sz="1800" b="1" dirty="0"/>
        </a:p>
      </dgm:t>
    </dgm:pt>
    <dgm:pt modelId="{D2D63C1B-2515-43AF-9590-5965F8F20859}" type="parTrans" cxnId="{69E58C75-4833-4766-9389-1C03594E8B83}">
      <dgm:prSet/>
      <dgm:spPr/>
      <dgm:t>
        <a:bodyPr/>
        <a:lstStyle/>
        <a:p>
          <a:endParaRPr lang="en-ID" b="1"/>
        </a:p>
      </dgm:t>
    </dgm:pt>
    <dgm:pt modelId="{6D74CA55-C231-45B0-AAED-5455D7F3351C}" type="sibTrans" cxnId="{69E58C75-4833-4766-9389-1C03594E8B83}">
      <dgm:prSet/>
      <dgm:spPr/>
      <dgm:t>
        <a:bodyPr/>
        <a:lstStyle/>
        <a:p>
          <a:endParaRPr lang="en-ID" b="1"/>
        </a:p>
      </dgm:t>
    </dgm:pt>
    <dgm:pt modelId="{135F9234-C4F7-4CCA-B777-62F6ABEFE5FB}">
      <dgm:prSet/>
      <dgm:spPr>
        <a:solidFill>
          <a:srgbClr val="002060"/>
        </a:solidFill>
      </dgm:spPr>
      <dgm:t>
        <a:bodyPr/>
        <a:lstStyle/>
        <a:p>
          <a:r>
            <a:rPr lang="en-US" b="1"/>
            <a:t>Early and exclusive breastfeeding</a:t>
          </a:r>
          <a:endParaRPr lang="en-ID" b="1"/>
        </a:p>
      </dgm:t>
    </dgm:pt>
    <dgm:pt modelId="{E78DCD1E-5D91-4E01-8812-C93B1D324F29}" type="parTrans" cxnId="{D91C14ED-ACED-4C41-8613-F399C3E0C574}">
      <dgm:prSet/>
      <dgm:spPr/>
      <dgm:t>
        <a:bodyPr/>
        <a:lstStyle/>
        <a:p>
          <a:endParaRPr lang="en-ID" b="1"/>
        </a:p>
      </dgm:t>
    </dgm:pt>
    <dgm:pt modelId="{AFD7582C-62B6-4564-90A3-4762104F1A91}" type="sibTrans" cxnId="{D91C14ED-ACED-4C41-8613-F399C3E0C574}">
      <dgm:prSet/>
      <dgm:spPr/>
      <dgm:t>
        <a:bodyPr/>
        <a:lstStyle/>
        <a:p>
          <a:endParaRPr lang="en-ID" b="1"/>
        </a:p>
      </dgm:t>
    </dgm:pt>
    <dgm:pt modelId="{F5529AEC-61E8-410D-B80F-24BF9D6F8B47}">
      <dgm:prSet custT="1"/>
      <dgm:spPr/>
      <dgm:t>
        <a:bodyPr/>
        <a:lstStyle/>
        <a:p>
          <a:r>
            <a:rPr lang="en-US" sz="1800" b="1" i="1" dirty="0">
              <a:solidFill>
                <a:srgbClr val="002060"/>
              </a:solidFill>
            </a:rPr>
            <a:t>Started within 1 hour after childbirth</a:t>
          </a:r>
          <a:endParaRPr lang="en-ID" sz="1800" b="1" dirty="0">
            <a:solidFill>
              <a:srgbClr val="002060"/>
            </a:solidFill>
          </a:endParaRPr>
        </a:p>
      </dgm:t>
    </dgm:pt>
    <dgm:pt modelId="{33F5A97A-706A-4D07-A6DE-994376581EA6}" type="parTrans" cxnId="{0C936A54-82CA-4835-A6DF-E02E2F21F022}">
      <dgm:prSet/>
      <dgm:spPr/>
      <dgm:t>
        <a:bodyPr/>
        <a:lstStyle/>
        <a:p>
          <a:endParaRPr lang="en-ID" b="1"/>
        </a:p>
      </dgm:t>
    </dgm:pt>
    <dgm:pt modelId="{5997CD7C-1F69-48B0-A279-46D64987ABFA}" type="sibTrans" cxnId="{0C936A54-82CA-4835-A6DF-E02E2F21F022}">
      <dgm:prSet/>
      <dgm:spPr/>
      <dgm:t>
        <a:bodyPr/>
        <a:lstStyle/>
        <a:p>
          <a:endParaRPr lang="en-ID" b="1"/>
        </a:p>
      </dgm:t>
    </dgm:pt>
    <dgm:pt modelId="{B45D1F5C-9546-4D91-BC24-6BB8D1C4DF15}">
      <dgm:prSet/>
      <dgm:spPr>
        <a:solidFill>
          <a:srgbClr val="002060"/>
        </a:solidFill>
      </dgm:spPr>
      <dgm:t>
        <a:bodyPr/>
        <a:lstStyle/>
        <a:p>
          <a:r>
            <a:rPr lang="en-US" b="1" dirty="0"/>
            <a:t>Initiation of breathing and resuscitation</a:t>
          </a:r>
          <a:endParaRPr lang="en-ID" b="1" dirty="0"/>
        </a:p>
      </dgm:t>
    </dgm:pt>
    <dgm:pt modelId="{717D2D11-3791-4DAB-BB06-B80606092001}" type="parTrans" cxnId="{46ACEA75-4538-43AC-93FE-7EC5F346765B}">
      <dgm:prSet/>
      <dgm:spPr/>
      <dgm:t>
        <a:bodyPr/>
        <a:lstStyle/>
        <a:p>
          <a:endParaRPr lang="en-ID" b="1"/>
        </a:p>
      </dgm:t>
    </dgm:pt>
    <dgm:pt modelId="{4BD098C2-A691-4FFA-B06F-1FC57E6B2C8B}" type="sibTrans" cxnId="{46ACEA75-4538-43AC-93FE-7EC5F346765B}">
      <dgm:prSet/>
      <dgm:spPr/>
      <dgm:t>
        <a:bodyPr/>
        <a:lstStyle/>
        <a:p>
          <a:endParaRPr lang="en-ID" b="1"/>
        </a:p>
      </dgm:t>
    </dgm:pt>
    <dgm:pt modelId="{24722408-C742-4D49-ACDC-0049D05E6109}">
      <dgm:prSet custT="1"/>
      <dgm:spPr/>
      <dgm:t>
        <a:bodyPr/>
        <a:lstStyle/>
        <a:p>
          <a:r>
            <a:rPr lang="en-US" sz="1800" b="1" i="1" dirty="0"/>
            <a:t>Early asphyxia identification and management</a:t>
          </a:r>
          <a:endParaRPr lang="en-ID" sz="1800" b="1" dirty="0"/>
        </a:p>
      </dgm:t>
    </dgm:pt>
    <dgm:pt modelId="{8AAF38E6-1FF8-43F6-B5A0-EDFED829806C}" type="parTrans" cxnId="{3131DBC3-A4B9-4AE7-86A5-EFAEB9B42B24}">
      <dgm:prSet/>
      <dgm:spPr/>
      <dgm:t>
        <a:bodyPr/>
        <a:lstStyle/>
        <a:p>
          <a:endParaRPr lang="en-ID" b="1"/>
        </a:p>
      </dgm:t>
    </dgm:pt>
    <dgm:pt modelId="{1DCD86D6-809C-4C9B-9260-178218FF8C7B}" type="sibTrans" cxnId="{3131DBC3-A4B9-4AE7-86A5-EFAEB9B42B24}">
      <dgm:prSet/>
      <dgm:spPr/>
      <dgm:t>
        <a:bodyPr/>
        <a:lstStyle/>
        <a:p>
          <a:endParaRPr lang="en-ID" b="1"/>
        </a:p>
      </dgm:t>
    </dgm:pt>
    <dgm:pt modelId="{C07E4CB2-C569-41E4-94E4-03D985ECB822}" type="pres">
      <dgm:prSet presAssocID="{84BAA379-F2A5-49BF-B360-13FF0ABC89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AA487D-5A63-4367-8C19-C8B22E167A81}" type="pres">
      <dgm:prSet presAssocID="{10E97A4D-321E-45A2-ACC6-F210C2F313A4}" presName="root" presStyleCnt="0"/>
      <dgm:spPr/>
    </dgm:pt>
    <dgm:pt modelId="{B4BE7E59-287D-4F05-8976-8297893B4351}" type="pres">
      <dgm:prSet presAssocID="{10E97A4D-321E-45A2-ACC6-F210C2F313A4}" presName="rootComposite" presStyleCnt="0"/>
      <dgm:spPr/>
    </dgm:pt>
    <dgm:pt modelId="{B1BB4D00-524E-4D59-B800-C4F9B7BAB943}" type="pres">
      <dgm:prSet presAssocID="{10E97A4D-321E-45A2-ACC6-F210C2F313A4}" presName="rootText" presStyleLbl="node1" presStyleIdx="0" presStyleCnt="4"/>
      <dgm:spPr/>
    </dgm:pt>
    <dgm:pt modelId="{6CA8E23B-0EAF-4BEB-9581-A565B72B09E5}" type="pres">
      <dgm:prSet presAssocID="{10E97A4D-321E-45A2-ACC6-F210C2F313A4}" presName="rootConnector" presStyleLbl="node1" presStyleIdx="0" presStyleCnt="4"/>
      <dgm:spPr/>
    </dgm:pt>
    <dgm:pt modelId="{7F565467-F7E6-48A6-9613-36127AC8B880}" type="pres">
      <dgm:prSet presAssocID="{10E97A4D-321E-45A2-ACC6-F210C2F313A4}" presName="childShape" presStyleCnt="0"/>
      <dgm:spPr/>
    </dgm:pt>
    <dgm:pt modelId="{9D07CE98-E355-4297-8F0C-6D8A58E28E07}" type="pres">
      <dgm:prSet presAssocID="{DE5C4FEF-68E2-4704-8C97-ED329772623B}" presName="Name13" presStyleLbl="parChTrans1D2" presStyleIdx="0" presStyleCnt="4"/>
      <dgm:spPr/>
    </dgm:pt>
    <dgm:pt modelId="{9926A0D1-9F17-4214-AB09-688660CA173C}" type="pres">
      <dgm:prSet presAssocID="{B9413F5B-F678-42CC-A7AF-A2A477C12960}" presName="childText" presStyleLbl="bgAcc1" presStyleIdx="0" presStyleCnt="4">
        <dgm:presLayoutVars>
          <dgm:bulletEnabled val="1"/>
        </dgm:presLayoutVars>
      </dgm:prSet>
      <dgm:spPr/>
    </dgm:pt>
    <dgm:pt modelId="{B708C60F-735B-400F-9F6A-7AF40A9F120C}" type="pres">
      <dgm:prSet presAssocID="{BC4E9E3D-264A-48F1-B229-330FEF3559E8}" presName="root" presStyleCnt="0"/>
      <dgm:spPr/>
    </dgm:pt>
    <dgm:pt modelId="{FCDFF207-FB0F-4FA3-B4C4-ECD43F955ED4}" type="pres">
      <dgm:prSet presAssocID="{BC4E9E3D-264A-48F1-B229-330FEF3559E8}" presName="rootComposite" presStyleCnt="0"/>
      <dgm:spPr/>
    </dgm:pt>
    <dgm:pt modelId="{273320A7-90E0-41EE-AC48-E442EC156509}" type="pres">
      <dgm:prSet presAssocID="{BC4E9E3D-264A-48F1-B229-330FEF3559E8}" presName="rootText" presStyleLbl="node1" presStyleIdx="1" presStyleCnt="4"/>
      <dgm:spPr/>
    </dgm:pt>
    <dgm:pt modelId="{1A34D764-D508-45F6-BE40-8D9833FF6FDB}" type="pres">
      <dgm:prSet presAssocID="{BC4E9E3D-264A-48F1-B229-330FEF3559E8}" presName="rootConnector" presStyleLbl="node1" presStyleIdx="1" presStyleCnt="4"/>
      <dgm:spPr/>
    </dgm:pt>
    <dgm:pt modelId="{118A694E-AC40-48E5-815B-3C6506A6B446}" type="pres">
      <dgm:prSet presAssocID="{BC4E9E3D-264A-48F1-B229-330FEF3559E8}" presName="childShape" presStyleCnt="0"/>
      <dgm:spPr/>
    </dgm:pt>
    <dgm:pt modelId="{D9732CF9-0F3F-48EA-8D70-D82D7C195150}" type="pres">
      <dgm:prSet presAssocID="{D2D63C1B-2515-43AF-9590-5965F8F20859}" presName="Name13" presStyleLbl="parChTrans1D2" presStyleIdx="1" presStyleCnt="4"/>
      <dgm:spPr/>
    </dgm:pt>
    <dgm:pt modelId="{868B83BE-AEE8-4948-AC73-E7C7ACA03E3C}" type="pres">
      <dgm:prSet presAssocID="{E91A8289-32B2-48DC-B621-6C0BB610C520}" presName="childText" presStyleLbl="bgAcc1" presStyleIdx="1" presStyleCnt="4" custScaleX="141065">
        <dgm:presLayoutVars>
          <dgm:bulletEnabled val="1"/>
        </dgm:presLayoutVars>
      </dgm:prSet>
      <dgm:spPr/>
    </dgm:pt>
    <dgm:pt modelId="{FA3D7185-A767-403C-BBE6-C6D8B84973CC}" type="pres">
      <dgm:prSet presAssocID="{135F9234-C4F7-4CCA-B777-62F6ABEFE5FB}" presName="root" presStyleCnt="0"/>
      <dgm:spPr/>
    </dgm:pt>
    <dgm:pt modelId="{309A17B8-5560-4F1E-84A2-245A151D78A7}" type="pres">
      <dgm:prSet presAssocID="{135F9234-C4F7-4CCA-B777-62F6ABEFE5FB}" presName="rootComposite" presStyleCnt="0"/>
      <dgm:spPr/>
    </dgm:pt>
    <dgm:pt modelId="{8DE7F306-F524-4F4E-B800-99877FB22375}" type="pres">
      <dgm:prSet presAssocID="{135F9234-C4F7-4CCA-B777-62F6ABEFE5FB}" presName="rootText" presStyleLbl="node1" presStyleIdx="2" presStyleCnt="4"/>
      <dgm:spPr/>
    </dgm:pt>
    <dgm:pt modelId="{EBE1865A-AB51-481C-82A3-8433E7D2E20A}" type="pres">
      <dgm:prSet presAssocID="{135F9234-C4F7-4CCA-B777-62F6ABEFE5FB}" presName="rootConnector" presStyleLbl="node1" presStyleIdx="2" presStyleCnt="4"/>
      <dgm:spPr/>
    </dgm:pt>
    <dgm:pt modelId="{F9A06086-13D2-4D46-BDD7-85CC343718C5}" type="pres">
      <dgm:prSet presAssocID="{135F9234-C4F7-4CCA-B777-62F6ABEFE5FB}" presName="childShape" presStyleCnt="0"/>
      <dgm:spPr/>
    </dgm:pt>
    <dgm:pt modelId="{00637693-F273-4736-9156-9417F15B32AB}" type="pres">
      <dgm:prSet presAssocID="{33F5A97A-706A-4D07-A6DE-994376581EA6}" presName="Name13" presStyleLbl="parChTrans1D2" presStyleIdx="2" presStyleCnt="4"/>
      <dgm:spPr/>
    </dgm:pt>
    <dgm:pt modelId="{C686C241-1728-4745-AD05-B10ECAC51A42}" type="pres">
      <dgm:prSet presAssocID="{F5529AEC-61E8-410D-B80F-24BF9D6F8B47}" presName="childText" presStyleLbl="bgAcc1" presStyleIdx="2" presStyleCnt="4">
        <dgm:presLayoutVars>
          <dgm:bulletEnabled val="1"/>
        </dgm:presLayoutVars>
      </dgm:prSet>
      <dgm:spPr/>
    </dgm:pt>
    <dgm:pt modelId="{B6FC9F93-4362-4B72-B682-45C44E269328}" type="pres">
      <dgm:prSet presAssocID="{B45D1F5C-9546-4D91-BC24-6BB8D1C4DF15}" presName="root" presStyleCnt="0"/>
      <dgm:spPr/>
    </dgm:pt>
    <dgm:pt modelId="{E2B8A578-D3A0-434A-9691-580E318B1B10}" type="pres">
      <dgm:prSet presAssocID="{B45D1F5C-9546-4D91-BC24-6BB8D1C4DF15}" presName="rootComposite" presStyleCnt="0"/>
      <dgm:spPr/>
    </dgm:pt>
    <dgm:pt modelId="{6794B724-3AC3-4B2F-86EF-0E046DC483B2}" type="pres">
      <dgm:prSet presAssocID="{B45D1F5C-9546-4D91-BC24-6BB8D1C4DF15}" presName="rootText" presStyleLbl="node1" presStyleIdx="3" presStyleCnt="4"/>
      <dgm:spPr/>
    </dgm:pt>
    <dgm:pt modelId="{77B7B118-7450-414E-AF5E-A1133235706B}" type="pres">
      <dgm:prSet presAssocID="{B45D1F5C-9546-4D91-BC24-6BB8D1C4DF15}" presName="rootConnector" presStyleLbl="node1" presStyleIdx="3" presStyleCnt="4"/>
      <dgm:spPr/>
    </dgm:pt>
    <dgm:pt modelId="{EE194878-4DB4-4AAE-82C7-AF7EECE6BC53}" type="pres">
      <dgm:prSet presAssocID="{B45D1F5C-9546-4D91-BC24-6BB8D1C4DF15}" presName="childShape" presStyleCnt="0"/>
      <dgm:spPr/>
    </dgm:pt>
    <dgm:pt modelId="{8E7ACDD6-A58B-4B1D-B8DE-B9B05F05E5B7}" type="pres">
      <dgm:prSet presAssocID="{8AAF38E6-1FF8-43F6-B5A0-EDFED829806C}" presName="Name13" presStyleLbl="parChTrans1D2" presStyleIdx="3" presStyleCnt="4"/>
      <dgm:spPr/>
    </dgm:pt>
    <dgm:pt modelId="{BFA01236-DB08-41AB-882A-5F409EAF4A3E}" type="pres">
      <dgm:prSet presAssocID="{24722408-C742-4D49-ACDC-0049D05E6109}" presName="childText" presStyleLbl="bgAcc1" presStyleIdx="3" presStyleCnt="4" custScaleX="115807">
        <dgm:presLayoutVars>
          <dgm:bulletEnabled val="1"/>
        </dgm:presLayoutVars>
      </dgm:prSet>
      <dgm:spPr/>
    </dgm:pt>
  </dgm:ptLst>
  <dgm:cxnLst>
    <dgm:cxn modelId="{C92F7912-7AD5-4519-BE2F-1E0DADE7A8FF}" type="presOf" srcId="{33F5A97A-706A-4D07-A6DE-994376581EA6}" destId="{00637693-F273-4736-9156-9417F15B32AB}" srcOrd="0" destOrd="0" presId="urn:microsoft.com/office/officeart/2005/8/layout/hierarchy3"/>
    <dgm:cxn modelId="{1A508426-CF8B-4149-85C0-F1EDF17E30A0}" srcId="{10E97A4D-321E-45A2-ACC6-F210C2F313A4}" destId="{B9413F5B-F678-42CC-A7AF-A2A477C12960}" srcOrd="0" destOrd="0" parTransId="{DE5C4FEF-68E2-4704-8C97-ED329772623B}" sibTransId="{FAFF1DFF-BAD8-4CA7-B14F-08ACDBECDE32}"/>
    <dgm:cxn modelId="{EDC96062-2889-4F79-9B37-9B38481D20AE}" type="presOf" srcId="{D2D63C1B-2515-43AF-9590-5965F8F20859}" destId="{D9732CF9-0F3F-48EA-8D70-D82D7C195150}" srcOrd="0" destOrd="0" presId="urn:microsoft.com/office/officeart/2005/8/layout/hierarchy3"/>
    <dgm:cxn modelId="{7DCC8F44-ED64-4F25-BAF9-FAE8AF2CB308}" type="presOf" srcId="{BC4E9E3D-264A-48F1-B229-330FEF3559E8}" destId="{1A34D764-D508-45F6-BE40-8D9833FF6FDB}" srcOrd="1" destOrd="0" presId="urn:microsoft.com/office/officeart/2005/8/layout/hierarchy3"/>
    <dgm:cxn modelId="{053E9C6A-04A7-4A7B-9CC6-D9DF6039E371}" type="presOf" srcId="{10E97A4D-321E-45A2-ACC6-F210C2F313A4}" destId="{B1BB4D00-524E-4D59-B800-C4F9B7BAB943}" srcOrd="0" destOrd="0" presId="urn:microsoft.com/office/officeart/2005/8/layout/hierarchy3"/>
    <dgm:cxn modelId="{53639B4B-381D-4058-8A51-E5C2632EF366}" type="presOf" srcId="{135F9234-C4F7-4CCA-B777-62F6ABEFE5FB}" destId="{8DE7F306-F524-4F4E-B800-99877FB22375}" srcOrd="0" destOrd="0" presId="urn:microsoft.com/office/officeart/2005/8/layout/hierarchy3"/>
    <dgm:cxn modelId="{F26A404D-06F6-4B25-BD73-222F853AD2DF}" type="presOf" srcId="{8AAF38E6-1FF8-43F6-B5A0-EDFED829806C}" destId="{8E7ACDD6-A58B-4B1D-B8DE-B9B05F05E5B7}" srcOrd="0" destOrd="0" presId="urn:microsoft.com/office/officeart/2005/8/layout/hierarchy3"/>
    <dgm:cxn modelId="{4559B34F-7DE9-44E3-95D5-01BDC6B2744B}" type="presOf" srcId="{B45D1F5C-9546-4D91-BC24-6BB8D1C4DF15}" destId="{6794B724-3AC3-4B2F-86EF-0E046DC483B2}" srcOrd="0" destOrd="0" presId="urn:microsoft.com/office/officeart/2005/8/layout/hierarchy3"/>
    <dgm:cxn modelId="{0C936A54-82CA-4835-A6DF-E02E2F21F022}" srcId="{135F9234-C4F7-4CCA-B777-62F6ABEFE5FB}" destId="{F5529AEC-61E8-410D-B80F-24BF9D6F8B47}" srcOrd="0" destOrd="0" parTransId="{33F5A97A-706A-4D07-A6DE-994376581EA6}" sibTransId="{5997CD7C-1F69-48B0-A279-46D64987ABFA}"/>
    <dgm:cxn modelId="{69E58C75-4833-4766-9389-1C03594E8B83}" srcId="{BC4E9E3D-264A-48F1-B229-330FEF3559E8}" destId="{E91A8289-32B2-48DC-B621-6C0BB610C520}" srcOrd="0" destOrd="0" parTransId="{D2D63C1B-2515-43AF-9590-5965F8F20859}" sibTransId="{6D74CA55-C231-45B0-AAED-5455D7F3351C}"/>
    <dgm:cxn modelId="{46ACEA75-4538-43AC-93FE-7EC5F346765B}" srcId="{84BAA379-F2A5-49BF-B360-13FF0ABC89AD}" destId="{B45D1F5C-9546-4D91-BC24-6BB8D1C4DF15}" srcOrd="3" destOrd="0" parTransId="{717D2D11-3791-4DAB-BB06-B80606092001}" sibTransId="{4BD098C2-A691-4FFA-B06F-1FC57E6B2C8B}"/>
    <dgm:cxn modelId="{1D1F3E77-98AF-4400-97BE-F627A049D60D}" type="presOf" srcId="{B45D1F5C-9546-4D91-BC24-6BB8D1C4DF15}" destId="{77B7B118-7450-414E-AF5E-A1133235706B}" srcOrd="1" destOrd="0" presId="urn:microsoft.com/office/officeart/2005/8/layout/hierarchy3"/>
    <dgm:cxn modelId="{BEAB6998-FFA6-4D1B-BAC3-74BF751917FF}" type="presOf" srcId="{B9413F5B-F678-42CC-A7AF-A2A477C12960}" destId="{9926A0D1-9F17-4214-AB09-688660CA173C}" srcOrd="0" destOrd="0" presId="urn:microsoft.com/office/officeart/2005/8/layout/hierarchy3"/>
    <dgm:cxn modelId="{7DD43D9B-D1E1-477D-9521-5A8EA9129AA1}" type="presOf" srcId="{F5529AEC-61E8-410D-B80F-24BF9D6F8B47}" destId="{C686C241-1728-4745-AD05-B10ECAC51A42}" srcOrd="0" destOrd="0" presId="urn:microsoft.com/office/officeart/2005/8/layout/hierarchy3"/>
    <dgm:cxn modelId="{249DC19B-3743-4A3F-9CD6-C14BEA0EA0E5}" type="presOf" srcId="{E91A8289-32B2-48DC-B621-6C0BB610C520}" destId="{868B83BE-AEE8-4948-AC73-E7C7ACA03E3C}" srcOrd="0" destOrd="0" presId="urn:microsoft.com/office/officeart/2005/8/layout/hierarchy3"/>
    <dgm:cxn modelId="{4A1D47AE-786D-4B1A-9040-774B789F83AF}" srcId="{84BAA379-F2A5-49BF-B360-13FF0ABC89AD}" destId="{10E97A4D-321E-45A2-ACC6-F210C2F313A4}" srcOrd="0" destOrd="0" parTransId="{D154BDE0-3089-4B0D-ABE7-FA4E196508CC}" sibTransId="{BE22B208-82B2-4A35-B55C-3BF34BF5A9D4}"/>
    <dgm:cxn modelId="{BB8EEDB0-A797-4AC5-917A-EEE0B883DDA8}" type="presOf" srcId="{DE5C4FEF-68E2-4704-8C97-ED329772623B}" destId="{9D07CE98-E355-4297-8F0C-6D8A58E28E07}" srcOrd="0" destOrd="0" presId="urn:microsoft.com/office/officeart/2005/8/layout/hierarchy3"/>
    <dgm:cxn modelId="{8694E6B6-80A8-494E-9B2F-A01519975CC5}" type="presOf" srcId="{135F9234-C4F7-4CCA-B777-62F6ABEFE5FB}" destId="{EBE1865A-AB51-481C-82A3-8433E7D2E20A}" srcOrd="1" destOrd="0" presId="urn:microsoft.com/office/officeart/2005/8/layout/hierarchy3"/>
    <dgm:cxn modelId="{D33A80B8-BAD0-4F35-BDF1-57741BC8B761}" type="presOf" srcId="{10E97A4D-321E-45A2-ACC6-F210C2F313A4}" destId="{6CA8E23B-0EAF-4BEB-9581-A565B72B09E5}" srcOrd="1" destOrd="0" presId="urn:microsoft.com/office/officeart/2005/8/layout/hierarchy3"/>
    <dgm:cxn modelId="{3131DBC3-A4B9-4AE7-86A5-EFAEB9B42B24}" srcId="{B45D1F5C-9546-4D91-BC24-6BB8D1C4DF15}" destId="{24722408-C742-4D49-ACDC-0049D05E6109}" srcOrd="0" destOrd="0" parTransId="{8AAF38E6-1FF8-43F6-B5A0-EDFED829806C}" sibTransId="{1DCD86D6-809C-4C9B-9260-178218FF8C7B}"/>
    <dgm:cxn modelId="{5FFA52C7-E732-4EDB-99FA-CD616DEA41E0}" srcId="{84BAA379-F2A5-49BF-B360-13FF0ABC89AD}" destId="{BC4E9E3D-264A-48F1-B229-330FEF3559E8}" srcOrd="1" destOrd="0" parTransId="{CB6D151B-3157-4F4D-8E7C-7F624BBB7306}" sibTransId="{1AECA970-70CE-4C3F-BB70-0FB9F906A2E6}"/>
    <dgm:cxn modelId="{0D329BD0-F1C2-416A-A488-F1445C5174C2}" type="presOf" srcId="{24722408-C742-4D49-ACDC-0049D05E6109}" destId="{BFA01236-DB08-41AB-882A-5F409EAF4A3E}" srcOrd="0" destOrd="0" presId="urn:microsoft.com/office/officeart/2005/8/layout/hierarchy3"/>
    <dgm:cxn modelId="{B6EB63EC-1AB6-4B75-A54C-65070F4FEA47}" type="presOf" srcId="{84BAA379-F2A5-49BF-B360-13FF0ABC89AD}" destId="{C07E4CB2-C569-41E4-94E4-03D985ECB822}" srcOrd="0" destOrd="0" presId="urn:microsoft.com/office/officeart/2005/8/layout/hierarchy3"/>
    <dgm:cxn modelId="{D91C14ED-ACED-4C41-8613-F399C3E0C574}" srcId="{84BAA379-F2A5-49BF-B360-13FF0ABC89AD}" destId="{135F9234-C4F7-4CCA-B777-62F6ABEFE5FB}" srcOrd="2" destOrd="0" parTransId="{E78DCD1E-5D91-4E01-8812-C93B1D324F29}" sibTransId="{AFD7582C-62B6-4564-90A3-4762104F1A91}"/>
    <dgm:cxn modelId="{D72B2DF8-7656-4848-94BA-CC5F9743C9B4}" type="presOf" srcId="{BC4E9E3D-264A-48F1-B229-330FEF3559E8}" destId="{273320A7-90E0-41EE-AC48-E442EC156509}" srcOrd="0" destOrd="0" presId="urn:microsoft.com/office/officeart/2005/8/layout/hierarchy3"/>
    <dgm:cxn modelId="{7004E011-5407-4A31-838B-0BBCAA3EAFC3}" type="presParOf" srcId="{C07E4CB2-C569-41E4-94E4-03D985ECB822}" destId="{CBAA487D-5A63-4367-8C19-C8B22E167A81}" srcOrd="0" destOrd="0" presId="urn:microsoft.com/office/officeart/2005/8/layout/hierarchy3"/>
    <dgm:cxn modelId="{0BA69FCE-AB2A-479D-88B4-39FFE6C20CEA}" type="presParOf" srcId="{CBAA487D-5A63-4367-8C19-C8B22E167A81}" destId="{B4BE7E59-287D-4F05-8976-8297893B4351}" srcOrd="0" destOrd="0" presId="urn:microsoft.com/office/officeart/2005/8/layout/hierarchy3"/>
    <dgm:cxn modelId="{723FE874-3521-43C2-B063-455082CC34CA}" type="presParOf" srcId="{B4BE7E59-287D-4F05-8976-8297893B4351}" destId="{B1BB4D00-524E-4D59-B800-C4F9B7BAB943}" srcOrd="0" destOrd="0" presId="urn:microsoft.com/office/officeart/2005/8/layout/hierarchy3"/>
    <dgm:cxn modelId="{0D703357-B669-4D64-9241-D6E3141F5145}" type="presParOf" srcId="{B4BE7E59-287D-4F05-8976-8297893B4351}" destId="{6CA8E23B-0EAF-4BEB-9581-A565B72B09E5}" srcOrd="1" destOrd="0" presId="urn:microsoft.com/office/officeart/2005/8/layout/hierarchy3"/>
    <dgm:cxn modelId="{0915E2EB-8826-403B-8613-763D305EE300}" type="presParOf" srcId="{CBAA487D-5A63-4367-8C19-C8B22E167A81}" destId="{7F565467-F7E6-48A6-9613-36127AC8B880}" srcOrd="1" destOrd="0" presId="urn:microsoft.com/office/officeart/2005/8/layout/hierarchy3"/>
    <dgm:cxn modelId="{56298D37-5E6B-445E-9C5D-652A2EC6E30C}" type="presParOf" srcId="{7F565467-F7E6-48A6-9613-36127AC8B880}" destId="{9D07CE98-E355-4297-8F0C-6D8A58E28E07}" srcOrd="0" destOrd="0" presId="urn:microsoft.com/office/officeart/2005/8/layout/hierarchy3"/>
    <dgm:cxn modelId="{6A4EE18E-8694-432B-B875-1068BE5FF446}" type="presParOf" srcId="{7F565467-F7E6-48A6-9613-36127AC8B880}" destId="{9926A0D1-9F17-4214-AB09-688660CA173C}" srcOrd="1" destOrd="0" presId="urn:microsoft.com/office/officeart/2005/8/layout/hierarchy3"/>
    <dgm:cxn modelId="{462F0D10-1C29-4E3F-A535-76F6828018C8}" type="presParOf" srcId="{C07E4CB2-C569-41E4-94E4-03D985ECB822}" destId="{B708C60F-735B-400F-9F6A-7AF40A9F120C}" srcOrd="1" destOrd="0" presId="urn:microsoft.com/office/officeart/2005/8/layout/hierarchy3"/>
    <dgm:cxn modelId="{814D2C87-C55A-4E41-95BF-6FD7A55AE721}" type="presParOf" srcId="{B708C60F-735B-400F-9F6A-7AF40A9F120C}" destId="{FCDFF207-FB0F-4FA3-B4C4-ECD43F955ED4}" srcOrd="0" destOrd="0" presId="urn:microsoft.com/office/officeart/2005/8/layout/hierarchy3"/>
    <dgm:cxn modelId="{153384F3-45B7-4AB2-B885-4DBD3CFB3193}" type="presParOf" srcId="{FCDFF207-FB0F-4FA3-B4C4-ECD43F955ED4}" destId="{273320A7-90E0-41EE-AC48-E442EC156509}" srcOrd="0" destOrd="0" presId="urn:microsoft.com/office/officeart/2005/8/layout/hierarchy3"/>
    <dgm:cxn modelId="{D151841E-6159-4E12-9E66-F7897F5D6902}" type="presParOf" srcId="{FCDFF207-FB0F-4FA3-B4C4-ECD43F955ED4}" destId="{1A34D764-D508-45F6-BE40-8D9833FF6FDB}" srcOrd="1" destOrd="0" presId="urn:microsoft.com/office/officeart/2005/8/layout/hierarchy3"/>
    <dgm:cxn modelId="{20087572-F54F-43B3-8F15-0C1E1C7680A9}" type="presParOf" srcId="{B708C60F-735B-400F-9F6A-7AF40A9F120C}" destId="{118A694E-AC40-48E5-815B-3C6506A6B446}" srcOrd="1" destOrd="0" presId="urn:microsoft.com/office/officeart/2005/8/layout/hierarchy3"/>
    <dgm:cxn modelId="{72783E34-8213-48DB-92F2-D915EF4AADF6}" type="presParOf" srcId="{118A694E-AC40-48E5-815B-3C6506A6B446}" destId="{D9732CF9-0F3F-48EA-8D70-D82D7C195150}" srcOrd="0" destOrd="0" presId="urn:microsoft.com/office/officeart/2005/8/layout/hierarchy3"/>
    <dgm:cxn modelId="{CAC99928-F362-46A0-A9A3-604D8A8826A3}" type="presParOf" srcId="{118A694E-AC40-48E5-815B-3C6506A6B446}" destId="{868B83BE-AEE8-4948-AC73-E7C7ACA03E3C}" srcOrd="1" destOrd="0" presId="urn:microsoft.com/office/officeart/2005/8/layout/hierarchy3"/>
    <dgm:cxn modelId="{4788CFA8-9502-4091-9AF1-832FC474A539}" type="presParOf" srcId="{C07E4CB2-C569-41E4-94E4-03D985ECB822}" destId="{FA3D7185-A767-403C-BBE6-C6D8B84973CC}" srcOrd="2" destOrd="0" presId="urn:microsoft.com/office/officeart/2005/8/layout/hierarchy3"/>
    <dgm:cxn modelId="{7CE86736-0673-4490-ABF4-6A523B629A81}" type="presParOf" srcId="{FA3D7185-A767-403C-BBE6-C6D8B84973CC}" destId="{309A17B8-5560-4F1E-84A2-245A151D78A7}" srcOrd="0" destOrd="0" presId="urn:microsoft.com/office/officeart/2005/8/layout/hierarchy3"/>
    <dgm:cxn modelId="{FEF884A9-2E50-4779-B9BB-B87D85FAA764}" type="presParOf" srcId="{309A17B8-5560-4F1E-84A2-245A151D78A7}" destId="{8DE7F306-F524-4F4E-B800-99877FB22375}" srcOrd="0" destOrd="0" presId="urn:microsoft.com/office/officeart/2005/8/layout/hierarchy3"/>
    <dgm:cxn modelId="{F057452E-BC8A-43FE-B02F-46B1898A5F90}" type="presParOf" srcId="{309A17B8-5560-4F1E-84A2-245A151D78A7}" destId="{EBE1865A-AB51-481C-82A3-8433E7D2E20A}" srcOrd="1" destOrd="0" presId="urn:microsoft.com/office/officeart/2005/8/layout/hierarchy3"/>
    <dgm:cxn modelId="{3FD79516-A8D5-41E1-A6B8-8121F7AAE19C}" type="presParOf" srcId="{FA3D7185-A767-403C-BBE6-C6D8B84973CC}" destId="{F9A06086-13D2-4D46-BDD7-85CC343718C5}" srcOrd="1" destOrd="0" presId="urn:microsoft.com/office/officeart/2005/8/layout/hierarchy3"/>
    <dgm:cxn modelId="{09242414-696F-425F-8BF7-29D0D4F14B1C}" type="presParOf" srcId="{F9A06086-13D2-4D46-BDD7-85CC343718C5}" destId="{00637693-F273-4736-9156-9417F15B32AB}" srcOrd="0" destOrd="0" presId="urn:microsoft.com/office/officeart/2005/8/layout/hierarchy3"/>
    <dgm:cxn modelId="{2A697018-6522-4CA5-88E1-04B4F1E29269}" type="presParOf" srcId="{F9A06086-13D2-4D46-BDD7-85CC343718C5}" destId="{C686C241-1728-4745-AD05-B10ECAC51A42}" srcOrd="1" destOrd="0" presId="urn:microsoft.com/office/officeart/2005/8/layout/hierarchy3"/>
    <dgm:cxn modelId="{93540167-FE9C-45DA-A90A-03310F361B80}" type="presParOf" srcId="{C07E4CB2-C569-41E4-94E4-03D985ECB822}" destId="{B6FC9F93-4362-4B72-B682-45C44E269328}" srcOrd="3" destOrd="0" presId="urn:microsoft.com/office/officeart/2005/8/layout/hierarchy3"/>
    <dgm:cxn modelId="{ACBEF408-95ED-4918-92C3-22F93716A1D1}" type="presParOf" srcId="{B6FC9F93-4362-4B72-B682-45C44E269328}" destId="{E2B8A578-D3A0-434A-9691-580E318B1B10}" srcOrd="0" destOrd="0" presId="urn:microsoft.com/office/officeart/2005/8/layout/hierarchy3"/>
    <dgm:cxn modelId="{C3B983E8-D6F4-4758-9663-B15E491D25FD}" type="presParOf" srcId="{E2B8A578-D3A0-434A-9691-580E318B1B10}" destId="{6794B724-3AC3-4B2F-86EF-0E046DC483B2}" srcOrd="0" destOrd="0" presId="urn:microsoft.com/office/officeart/2005/8/layout/hierarchy3"/>
    <dgm:cxn modelId="{D671DAB0-13A3-46D6-9FE1-77269B8545FB}" type="presParOf" srcId="{E2B8A578-D3A0-434A-9691-580E318B1B10}" destId="{77B7B118-7450-414E-AF5E-A1133235706B}" srcOrd="1" destOrd="0" presId="urn:microsoft.com/office/officeart/2005/8/layout/hierarchy3"/>
    <dgm:cxn modelId="{CBA0955B-41EC-4893-B8D4-04BFF5A8C735}" type="presParOf" srcId="{B6FC9F93-4362-4B72-B682-45C44E269328}" destId="{EE194878-4DB4-4AAE-82C7-AF7EECE6BC53}" srcOrd="1" destOrd="0" presId="urn:microsoft.com/office/officeart/2005/8/layout/hierarchy3"/>
    <dgm:cxn modelId="{F748BEC1-4582-426F-8D75-A6A6EE132F71}" type="presParOf" srcId="{EE194878-4DB4-4AAE-82C7-AF7EECE6BC53}" destId="{8E7ACDD6-A58B-4B1D-B8DE-B9B05F05E5B7}" srcOrd="0" destOrd="0" presId="urn:microsoft.com/office/officeart/2005/8/layout/hierarchy3"/>
    <dgm:cxn modelId="{C528F425-EDC9-4C9E-A60A-F177C574A161}" type="presParOf" srcId="{EE194878-4DB4-4AAE-82C7-AF7EECE6BC53}" destId="{BFA01236-DB08-41AB-882A-5F409EAF4A3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73FA76-F3C5-4A42-9CE0-2B4A5CA1642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F47AB15-E962-4482-8E4B-2E5E01642E8A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2400" b="1"/>
            <a:t>Cuci Tangan</a:t>
          </a:r>
          <a:endParaRPr lang="en-ID" sz="2400"/>
        </a:p>
      </dgm:t>
    </dgm:pt>
    <dgm:pt modelId="{399020D9-5D36-4522-B634-A96E5A86A282}" type="parTrans" cxnId="{5F153360-3126-4179-BFCE-58D5A7335BB1}">
      <dgm:prSet/>
      <dgm:spPr/>
      <dgm:t>
        <a:bodyPr/>
        <a:lstStyle/>
        <a:p>
          <a:endParaRPr lang="en-ID" sz="2400"/>
        </a:p>
      </dgm:t>
    </dgm:pt>
    <dgm:pt modelId="{0102C773-4D18-4324-A6F8-CFB66E019CF8}" type="sibTrans" cxnId="{5F153360-3126-4179-BFCE-58D5A7335BB1}">
      <dgm:prSet/>
      <dgm:spPr/>
      <dgm:t>
        <a:bodyPr/>
        <a:lstStyle/>
        <a:p>
          <a:endParaRPr lang="en-ID" sz="2400"/>
        </a:p>
      </dgm:t>
    </dgm:pt>
    <dgm:pt modelId="{40178F81-5334-45B6-A466-B114B29C1206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/>
            <a:t>Gunakan sarung Tangan</a:t>
          </a:r>
          <a:endParaRPr lang="en-ID" sz="2400"/>
        </a:p>
      </dgm:t>
    </dgm:pt>
    <dgm:pt modelId="{CDF00567-4A4D-4057-AB40-9886D4E410E6}" type="parTrans" cxnId="{8CC1470F-68D6-47E0-8CA1-0FBFF1CEE215}">
      <dgm:prSet/>
      <dgm:spPr/>
      <dgm:t>
        <a:bodyPr/>
        <a:lstStyle/>
        <a:p>
          <a:endParaRPr lang="en-ID" sz="2400"/>
        </a:p>
      </dgm:t>
    </dgm:pt>
    <dgm:pt modelId="{3A85B913-BCCA-4DBF-B7A6-34ADD2ADF24C}" type="sibTrans" cxnId="{8CC1470F-68D6-47E0-8CA1-0FBFF1CEE215}">
      <dgm:prSet/>
      <dgm:spPr/>
      <dgm:t>
        <a:bodyPr/>
        <a:lstStyle/>
        <a:p>
          <a:endParaRPr lang="en-ID" sz="2400"/>
        </a:p>
      </dgm:t>
    </dgm:pt>
    <dgm:pt modelId="{0035FF88-E643-49EB-AA94-B1B57E30421F}">
      <dgm:prSet custT="1"/>
      <dgm:spPr>
        <a:solidFill>
          <a:srgbClr val="FF0000"/>
        </a:solidFill>
      </dgm:spPr>
      <dgm:t>
        <a:bodyPr/>
        <a:lstStyle/>
        <a:p>
          <a:r>
            <a:rPr lang="en-US" sz="2400" b="1" dirty="0" err="1"/>
            <a:t>Lindungi</a:t>
          </a:r>
          <a:r>
            <a:rPr lang="en-US" sz="2400" b="1" dirty="0"/>
            <a:t> Anda </a:t>
          </a:r>
          <a:r>
            <a:rPr lang="en-US" sz="2400" b="1" dirty="0" err="1"/>
            <a:t>sendiri</a:t>
          </a:r>
          <a:r>
            <a:rPr lang="en-US" sz="2400" b="1" dirty="0"/>
            <a:t> </a:t>
          </a:r>
          <a:r>
            <a:rPr lang="en-US" sz="2400" b="1" dirty="0" err="1"/>
            <a:t>dari</a:t>
          </a:r>
          <a:r>
            <a:rPr lang="en-US" sz="2400" b="1" dirty="0"/>
            <a:t> </a:t>
          </a:r>
          <a:r>
            <a:rPr lang="en-US" sz="2400" b="1" dirty="0" err="1"/>
            <a:t>darah</a:t>
          </a:r>
          <a:r>
            <a:rPr lang="en-US" sz="2400" b="1" dirty="0"/>
            <a:t> dan </a:t>
          </a:r>
          <a:r>
            <a:rPr lang="en-US" sz="2400" b="1" dirty="0" err="1"/>
            <a:t>cairan</a:t>
          </a:r>
          <a:r>
            <a:rPr lang="en-US" sz="2400" b="1" dirty="0"/>
            <a:t> </a:t>
          </a:r>
          <a:r>
            <a:rPr lang="en-US" sz="2400" b="1" dirty="0" err="1"/>
            <a:t>tubuh</a:t>
          </a:r>
          <a:r>
            <a:rPr lang="en-US" sz="2400" b="1" dirty="0"/>
            <a:t> lain.</a:t>
          </a:r>
          <a:endParaRPr lang="en-ID" sz="2400" dirty="0"/>
        </a:p>
      </dgm:t>
    </dgm:pt>
    <dgm:pt modelId="{D09D3733-93B6-45EB-8385-757F75EAD385}" type="parTrans" cxnId="{E04F284B-CB53-429B-AC2B-8ECBEC77B223}">
      <dgm:prSet/>
      <dgm:spPr/>
      <dgm:t>
        <a:bodyPr/>
        <a:lstStyle/>
        <a:p>
          <a:endParaRPr lang="en-ID" sz="2400"/>
        </a:p>
      </dgm:t>
    </dgm:pt>
    <dgm:pt modelId="{AEC6CA27-B10E-4BEC-B68B-F91A23B0BE31}" type="sibTrans" cxnId="{E04F284B-CB53-429B-AC2B-8ECBEC77B223}">
      <dgm:prSet/>
      <dgm:spPr/>
      <dgm:t>
        <a:bodyPr/>
        <a:lstStyle/>
        <a:p>
          <a:endParaRPr lang="en-ID" sz="2400"/>
        </a:p>
      </dgm:t>
    </dgm:pt>
    <dgm:pt modelId="{5844A71C-89A2-4BBF-BF99-201320A72621}">
      <dgm:prSet custT="1"/>
      <dgm:spPr>
        <a:solidFill>
          <a:srgbClr val="C00000"/>
        </a:solidFill>
      </dgm:spPr>
      <dgm:t>
        <a:bodyPr/>
        <a:lstStyle/>
        <a:p>
          <a:r>
            <a:rPr lang="en-US" sz="2400" b="1"/>
            <a:t>Waspada dengan limbah medis tajam </a:t>
          </a:r>
          <a:endParaRPr lang="en-ID" sz="2400"/>
        </a:p>
      </dgm:t>
    </dgm:pt>
    <dgm:pt modelId="{A249CB36-35AD-45F0-929F-AB4B0608404A}" type="parTrans" cxnId="{8E6BFB82-7374-4C68-8FC1-348B8B03BC54}">
      <dgm:prSet/>
      <dgm:spPr/>
      <dgm:t>
        <a:bodyPr/>
        <a:lstStyle/>
        <a:p>
          <a:endParaRPr lang="en-ID" sz="2400"/>
        </a:p>
      </dgm:t>
    </dgm:pt>
    <dgm:pt modelId="{C10A7E74-F8A4-4B38-81E8-6D8452B251E4}" type="sibTrans" cxnId="{8E6BFB82-7374-4C68-8FC1-348B8B03BC54}">
      <dgm:prSet/>
      <dgm:spPr/>
      <dgm:t>
        <a:bodyPr/>
        <a:lstStyle/>
        <a:p>
          <a:endParaRPr lang="en-ID" sz="2400"/>
        </a:p>
      </dgm:t>
    </dgm:pt>
    <dgm:pt modelId="{BCDCA7FA-4833-4744-9D96-3C756C850630}">
      <dgm:prSet custT="1"/>
      <dgm:spPr>
        <a:solidFill>
          <a:srgbClr val="00B050"/>
        </a:solidFill>
      </dgm:spPr>
      <dgm:t>
        <a:bodyPr/>
        <a:lstStyle/>
        <a:p>
          <a:r>
            <a:rPr lang="en-US" sz="2400" b="1" dirty="0" err="1"/>
            <a:t>Praktek</a:t>
          </a:r>
          <a:r>
            <a:rPr lang="en-US" sz="2400" b="1" dirty="0"/>
            <a:t> </a:t>
          </a:r>
          <a:r>
            <a:rPr lang="en-US" sz="2400" b="1" dirty="0" err="1"/>
            <a:t>pembuangan</a:t>
          </a:r>
          <a:r>
            <a:rPr lang="en-US" sz="2400" b="1" dirty="0"/>
            <a:t> </a:t>
          </a:r>
          <a:r>
            <a:rPr lang="en-US" sz="2400" b="1" dirty="0" err="1"/>
            <a:t>limbah</a:t>
          </a:r>
          <a:r>
            <a:rPr lang="en-US" sz="2400" b="1" dirty="0"/>
            <a:t> </a:t>
          </a:r>
          <a:r>
            <a:rPr lang="en-US" sz="2400" b="1" dirty="0" err="1"/>
            <a:t>medis</a:t>
          </a:r>
          <a:r>
            <a:rPr lang="en-US" sz="2400" b="1" dirty="0"/>
            <a:t> yang </a:t>
          </a:r>
          <a:r>
            <a:rPr lang="en-US" sz="2400" b="1" dirty="0" err="1"/>
            <a:t>aman</a:t>
          </a:r>
          <a:r>
            <a:rPr lang="en-US" sz="2400" b="1" dirty="0"/>
            <a:t> </a:t>
          </a:r>
          <a:endParaRPr lang="en-ID" sz="2400" dirty="0"/>
        </a:p>
      </dgm:t>
    </dgm:pt>
    <dgm:pt modelId="{58E9E609-3673-491B-9EFA-4F795D03C40D}" type="parTrans" cxnId="{61785373-4165-4D24-A180-54C78CCD7AB0}">
      <dgm:prSet/>
      <dgm:spPr/>
      <dgm:t>
        <a:bodyPr/>
        <a:lstStyle/>
        <a:p>
          <a:endParaRPr lang="en-ID" sz="2400"/>
        </a:p>
      </dgm:t>
    </dgm:pt>
    <dgm:pt modelId="{5AC00411-5D6C-40C0-94EA-0C0B3D25D4C0}" type="sibTrans" cxnId="{61785373-4165-4D24-A180-54C78CCD7AB0}">
      <dgm:prSet/>
      <dgm:spPr/>
      <dgm:t>
        <a:bodyPr/>
        <a:lstStyle/>
        <a:p>
          <a:endParaRPr lang="en-ID" sz="2400"/>
        </a:p>
      </dgm:t>
    </dgm:pt>
    <dgm:pt modelId="{97AF615F-A919-41B7-837E-7E3DC3A7DF14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err="1"/>
            <a:t>Perhatikan</a:t>
          </a:r>
          <a:r>
            <a:rPr lang="en-US" sz="2400" b="1" dirty="0"/>
            <a:t> </a:t>
          </a:r>
          <a:r>
            <a:rPr lang="en-US" sz="2400" b="1" dirty="0" err="1"/>
            <a:t>laundri</a:t>
          </a:r>
          <a:r>
            <a:rPr lang="en-US" sz="2400" b="1" dirty="0"/>
            <a:t> yang </a:t>
          </a:r>
          <a:r>
            <a:rPr lang="en-US" sz="2400" b="1" dirty="0" err="1"/>
            <a:t>kotor</a:t>
          </a:r>
          <a:r>
            <a:rPr lang="en-US" sz="2400" b="1" dirty="0"/>
            <a:t> </a:t>
          </a:r>
          <a:endParaRPr lang="en-ID" sz="2400" dirty="0"/>
        </a:p>
      </dgm:t>
    </dgm:pt>
    <dgm:pt modelId="{C078A9CA-E3FB-4297-B514-6F2F7037250B}" type="parTrans" cxnId="{30CF6554-6E78-4DD7-9322-EC3377DE3AA1}">
      <dgm:prSet/>
      <dgm:spPr/>
      <dgm:t>
        <a:bodyPr/>
        <a:lstStyle/>
        <a:p>
          <a:endParaRPr lang="en-ID" sz="2400"/>
        </a:p>
      </dgm:t>
    </dgm:pt>
    <dgm:pt modelId="{C4AF9467-2D2C-47E0-B041-B72669C4B277}" type="sibTrans" cxnId="{30CF6554-6E78-4DD7-9322-EC3377DE3AA1}">
      <dgm:prSet/>
      <dgm:spPr/>
      <dgm:t>
        <a:bodyPr/>
        <a:lstStyle/>
        <a:p>
          <a:endParaRPr lang="en-ID" sz="2400"/>
        </a:p>
      </dgm:t>
    </dgm:pt>
    <dgm:pt modelId="{ED96CA3C-1B82-42D5-BCF5-06B6E09BBD82}">
      <dgm:prSet custT="1"/>
      <dgm:spPr>
        <a:solidFill>
          <a:srgbClr val="7030A0"/>
        </a:solidFill>
      </dgm:spPr>
      <dgm:t>
        <a:bodyPr/>
        <a:lstStyle/>
        <a:p>
          <a:r>
            <a:rPr lang="en-US" sz="2400" b="1"/>
            <a:t>Sterilisasi dan pembersihan alat kotor </a:t>
          </a:r>
          <a:endParaRPr lang="en-ID" sz="2400"/>
        </a:p>
      </dgm:t>
    </dgm:pt>
    <dgm:pt modelId="{B76E0E2F-2209-41D3-B7F3-4C3F77A1B0D7}" type="parTrans" cxnId="{D2FE947C-ED94-46CA-BF39-AE3AE0E029C2}">
      <dgm:prSet/>
      <dgm:spPr/>
      <dgm:t>
        <a:bodyPr/>
        <a:lstStyle/>
        <a:p>
          <a:endParaRPr lang="en-ID" sz="2400"/>
        </a:p>
      </dgm:t>
    </dgm:pt>
    <dgm:pt modelId="{FFAA9A40-1442-4007-B5DD-D8535760E7CC}" type="sibTrans" cxnId="{D2FE947C-ED94-46CA-BF39-AE3AE0E029C2}">
      <dgm:prSet/>
      <dgm:spPr/>
      <dgm:t>
        <a:bodyPr/>
        <a:lstStyle/>
        <a:p>
          <a:endParaRPr lang="en-ID" sz="2400"/>
        </a:p>
      </dgm:t>
    </dgm:pt>
    <dgm:pt modelId="{3E49CD6F-6BD9-4E94-AE26-1C63B63797AC}" type="pres">
      <dgm:prSet presAssocID="{9073FA76-F3C5-4A42-9CE0-2B4A5CA16421}" presName="diagram" presStyleCnt="0">
        <dgm:presLayoutVars>
          <dgm:dir/>
          <dgm:resizeHandles val="exact"/>
        </dgm:presLayoutVars>
      </dgm:prSet>
      <dgm:spPr/>
    </dgm:pt>
    <dgm:pt modelId="{7FAD15A7-A728-4EA8-9BA3-38EFB0EE8AE9}" type="pres">
      <dgm:prSet presAssocID="{7F47AB15-E962-4482-8E4B-2E5E01642E8A}" presName="node" presStyleLbl="node1" presStyleIdx="0" presStyleCnt="7">
        <dgm:presLayoutVars>
          <dgm:bulletEnabled val="1"/>
        </dgm:presLayoutVars>
      </dgm:prSet>
      <dgm:spPr/>
    </dgm:pt>
    <dgm:pt modelId="{464DC7A6-14E6-4003-BD6D-8343440F2E75}" type="pres">
      <dgm:prSet presAssocID="{0102C773-4D18-4324-A6F8-CFB66E019CF8}" presName="sibTrans" presStyleCnt="0"/>
      <dgm:spPr/>
    </dgm:pt>
    <dgm:pt modelId="{C2CD89FD-8DA8-4D17-88A8-EBFC018E9917}" type="pres">
      <dgm:prSet presAssocID="{40178F81-5334-45B6-A466-B114B29C1206}" presName="node" presStyleLbl="node1" presStyleIdx="1" presStyleCnt="7">
        <dgm:presLayoutVars>
          <dgm:bulletEnabled val="1"/>
        </dgm:presLayoutVars>
      </dgm:prSet>
      <dgm:spPr/>
    </dgm:pt>
    <dgm:pt modelId="{53DA0224-44B8-4C6F-8EA7-607C511F2A70}" type="pres">
      <dgm:prSet presAssocID="{3A85B913-BCCA-4DBF-B7A6-34ADD2ADF24C}" presName="sibTrans" presStyleCnt="0"/>
      <dgm:spPr/>
    </dgm:pt>
    <dgm:pt modelId="{0405AA8F-B8A7-45F8-85B4-FDE8924E7CB7}" type="pres">
      <dgm:prSet presAssocID="{0035FF88-E643-49EB-AA94-B1B57E30421F}" presName="node" presStyleLbl="node1" presStyleIdx="2" presStyleCnt="7" custScaleX="115435">
        <dgm:presLayoutVars>
          <dgm:bulletEnabled val="1"/>
        </dgm:presLayoutVars>
      </dgm:prSet>
      <dgm:spPr/>
    </dgm:pt>
    <dgm:pt modelId="{49E37239-3008-451F-BE37-D367047C4CAA}" type="pres">
      <dgm:prSet presAssocID="{AEC6CA27-B10E-4BEC-B68B-F91A23B0BE31}" presName="sibTrans" presStyleCnt="0"/>
      <dgm:spPr/>
    </dgm:pt>
    <dgm:pt modelId="{0DE7B348-0E97-41E9-91CE-97FF2AAF5477}" type="pres">
      <dgm:prSet presAssocID="{5844A71C-89A2-4BBF-BF99-201320A72621}" presName="node" presStyleLbl="node1" presStyleIdx="3" presStyleCnt="7">
        <dgm:presLayoutVars>
          <dgm:bulletEnabled val="1"/>
        </dgm:presLayoutVars>
      </dgm:prSet>
      <dgm:spPr/>
    </dgm:pt>
    <dgm:pt modelId="{E0EF9193-7469-4216-8C3E-4C20FB3C7A58}" type="pres">
      <dgm:prSet presAssocID="{C10A7E74-F8A4-4B38-81E8-6D8452B251E4}" presName="sibTrans" presStyleCnt="0"/>
      <dgm:spPr/>
    </dgm:pt>
    <dgm:pt modelId="{7C1DD008-DDC2-4436-BFD9-601CD1A18FE6}" type="pres">
      <dgm:prSet presAssocID="{BCDCA7FA-4833-4744-9D96-3C756C850630}" presName="node" presStyleLbl="node1" presStyleIdx="4" presStyleCnt="7">
        <dgm:presLayoutVars>
          <dgm:bulletEnabled val="1"/>
        </dgm:presLayoutVars>
      </dgm:prSet>
      <dgm:spPr/>
    </dgm:pt>
    <dgm:pt modelId="{01020DE2-1E06-425D-933A-658AAA937FC2}" type="pres">
      <dgm:prSet presAssocID="{5AC00411-5D6C-40C0-94EA-0C0B3D25D4C0}" presName="sibTrans" presStyleCnt="0"/>
      <dgm:spPr/>
    </dgm:pt>
    <dgm:pt modelId="{2F70C992-8EF7-455E-A786-D9E30273BD34}" type="pres">
      <dgm:prSet presAssocID="{97AF615F-A919-41B7-837E-7E3DC3A7DF14}" presName="node" presStyleLbl="node1" presStyleIdx="5" presStyleCnt="7" custScaleX="107931">
        <dgm:presLayoutVars>
          <dgm:bulletEnabled val="1"/>
        </dgm:presLayoutVars>
      </dgm:prSet>
      <dgm:spPr/>
    </dgm:pt>
    <dgm:pt modelId="{FEAD1CC9-A83A-41AE-9CC0-FD48013811A2}" type="pres">
      <dgm:prSet presAssocID="{C4AF9467-2D2C-47E0-B041-B72669C4B277}" presName="sibTrans" presStyleCnt="0"/>
      <dgm:spPr/>
    </dgm:pt>
    <dgm:pt modelId="{31300E2B-5917-4C25-BE44-508E9968249E}" type="pres">
      <dgm:prSet presAssocID="{ED96CA3C-1B82-42D5-BCF5-06B6E09BBD82}" presName="node" presStyleLbl="node1" presStyleIdx="6" presStyleCnt="7">
        <dgm:presLayoutVars>
          <dgm:bulletEnabled val="1"/>
        </dgm:presLayoutVars>
      </dgm:prSet>
      <dgm:spPr/>
    </dgm:pt>
  </dgm:ptLst>
  <dgm:cxnLst>
    <dgm:cxn modelId="{8CC1470F-68D6-47E0-8CA1-0FBFF1CEE215}" srcId="{9073FA76-F3C5-4A42-9CE0-2B4A5CA16421}" destId="{40178F81-5334-45B6-A466-B114B29C1206}" srcOrd="1" destOrd="0" parTransId="{CDF00567-4A4D-4057-AB40-9886D4E410E6}" sibTransId="{3A85B913-BCCA-4DBF-B7A6-34ADD2ADF24C}"/>
    <dgm:cxn modelId="{5F153360-3126-4179-BFCE-58D5A7335BB1}" srcId="{9073FA76-F3C5-4A42-9CE0-2B4A5CA16421}" destId="{7F47AB15-E962-4482-8E4B-2E5E01642E8A}" srcOrd="0" destOrd="0" parTransId="{399020D9-5D36-4522-B634-A96E5A86A282}" sibTransId="{0102C773-4D18-4324-A6F8-CFB66E019CF8}"/>
    <dgm:cxn modelId="{E04F284B-CB53-429B-AC2B-8ECBEC77B223}" srcId="{9073FA76-F3C5-4A42-9CE0-2B4A5CA16421}" destId="{0035FF88-E643-49EB-AA94-B1B57E30421F}" srcOrd="2" destOrd="0" parTransId="{D09D3733-93B6-45EB-8385-757F75EAD385}" sibTransId="{AEC6CA27-B10E-4BEC-B68B-F91A23B0BE31}"/>
    <dgm:cxn modelId="{5D52336C-DC61-43C2-9DD5-637BF6352F8E}" type="presOf" srcId="{40178F81-5334-45B6-A466-B114B29C1206}" destId="{C2CD89FD-8DA8-4D17-88A8-EBFC018E9917}" srcOrd="0" destOrd="0" presId="urn:microsoft.com/office/officeart/2005/8/layout/default"/>
    <dgm:cxn modelId="{61785373-4165-4D24-A180-54C78CCD7AB0}" srcId="{9073FA76-F3C5-4A42-9CE0-2B4A5CA16421}" destId="{BCDCA7FA-4833-4744-9D96-3C756C850630}" srcOrd="4" destOrd="0" parTransId="{58E9E609-3673-491B-9EFA-4F795D03C40D}" sibTransId="{5AC00411-5D6C-40C0-94EA-0C0B3D25D4C0}"/>
    <dgm:cxn modelId="{30CF6554-6E78-4DD7-9322-EC3377DE3AA1}" srcId="{9073FA76-F3C5-4A42-9CE0-2B4A5CA16421}" destId="{97AF615F-A919-41B7-837E-7E3DC3A7DF14}" srcOrd="5" destOrd="0" parTransId="{C078A9CA-E3FB-4297-B514-6F2F7037250B}" sibTransId="{C4AF9467-2D2C-47E0-B041-B72669C4B277}"/>
    <dgm:cxn modelId="{D2FE947C-ED94-46CA-BF39-AE3AE0E029C2}" srcId="{9073FA76-F3C5-4A42-9CE0-2B4A5CA16421}" destId="{ED96CA3C-1B82-42D5-BCF5-06B6E09BBD82}" srcOrd="6" destOrd="0" parTransId="{B76E0E2F-2209-41D3-B7F3-4C3F77A1B0D7}" sibTransId="{FFAA9A40-1442-4007-B5DD-D8535760E7CC}"/>
    <dgm:cxn modelId="{8E6BFB82-7374-4C68-8FC1-348B8B03BC54}" srcId="{9073FA76-F3C5-4A42-9CE0-2B4A5CA16421}" destId="{5844A71C-89A2-4BBF-BF99-201320A72621}" srcOrd="3" destOrd="0" parTransId="{A249CB36-35AD-45F0-929F-AB4B0608404A}" sibTransId="{C10A7E74-F8A4-4B38-81E8-6D8452B251E4}"/>
    <dgm:cxn modelId="{2D5517A6-AB5D-4FEF-ABFB-F7B65331667E}" type="presOf" srcId="{0035FF88-E643-49EB-AA94-B1B57E30421F}" destId="{0405AA8F-B8A7-45F8-85B4-FDE8924E7CB7}" srcOrd="0" destOrd="0" presId="urn:microsoft.com/office/officeart/2005/8/layout/default"/>
    <dgm:cxn modelId="{A10C51AD-B3D0-4960-A2D2-236C1CD1CDD5}" type="presOf" srcId="{97AF615F-A919-41B7-837E-7E3DC3A7DF14}" destId="{2F70C992-8EF7-455E-A786-D9E30273BD34}" srcOrd="0" destOrd="0" presId="urn:microsoft.com/office/officeart/2005/8/layout/default"/>
    <dgm:cxn modelId="{1CF646B3-3424-4678-89F9-6EE2ED8CBD62}" type="presOf" srcId="{9073FA76-F3C5-4A42-9CE0-2B4A5CA16421}" destId="{3E49CD6F-6BD9-4E94-AE26-1C63B63797AC}" srcOrd="0" destOrd="0" presId="urn:microsoft.com/office/officeart/2005/8/layout/default"/>
    <dgm:cxn modelId="{F9A622BC-9EED-4EDD-B0A2-4803BDCCC482}" type="presOf" srcId="{BCDCA7FA-4833-4744-9D96-3C756C850630}" destId="{7C1DD008-DDC2-4436-BFD9-601CD1A18FE6}" srcOrd="0" destOrd="0" presId="urn:microsoft.com/office/officeart/2005/8/layout/default"/>
    <dgm:cxn modelId="{4F3897EC-5242-4B38-A5DB-523BFB532CEC}" type="presOf" srcId="{ED96CA3C-1B82-42D5-BCF5-06B6E09BBD82}" destId="{31300E2B-5917-4C25-BE44-508E9968249E}" srcOrd="0" destOrd="0" presId="urn:microsoft.com/office/officeart/2005/8/layout/default"/>
    <dgm:cxn modelId="{122621ED-3694-49F2-A375-C607E85D53A1}" type="presOf" srcId="{5844A71C-89A2-4BBF-BF99-201320A72621}" destId="{0DE7B348-0E97-41E9-91CE-97FF2AAF5477}" srcOrd="0" destOrd="0" presId="urn:microsoft.com/office/officeart/2005/8/layout/default"/>
    <dgm:cxn modelId="{2CBA77FB-621D-4C8C-B23D-2F9085176536}" type="presOf" srcId="{7F47AB15-E962-4482-8E4B-2E5E01642E8A}" destId="{7FAD15A7-A728-4EA8-9BA3-38EFB0EE8AE9}" srcOrd="0" destOrd="0" presId="urn:microsoft.com/office/officeart/2005/8/layout/default"/>
    <dgm:cxn modelId="{062AE5AC-741B-4DC9-904F-8FC8B9E21A28}" type="presParOf" srcId="{3E49CD6F-6BD9-4E94-AE26-1C63B63797AC}" destId="{7FAD15A7-A728-4EA8-9BA3-38EFB0EE8AE9}" srcOrd="0" destOrd="0" presId="urn:microsoft.com/office/officeart/2005/8/layout/default"/>
    <dgm:cxn modelId="{1F38C56E-0F16-4FF5-869A-4018B62020A8}" type="presParOf" srcId="{3E49CD6F-6BD9-4E94-AE26-1C63B63797AC}" destId="{464DC7A6-14E6-4003-BD6D-8343440F2E75}" srcOrd="1" destOrd="0" presId="urn:microsoft.com/office/officeart/2005/8/layout/default"/>
    <dgm:cxn modelId="{F3B04B6D-783C-4662-B96A-AF3E0212E3A2}" type="presParOf" srcId="{3E49CD6F-6BD9-4E94-AE26-1C63B63797AC}" destId="{C2CD89FD-8DA8-4D17-88A8-EBFC018E9917}" srcOrd="2" destOrd="0" presId="urn:microsoft.com/office/officeart/2005/8/layout/default"/>
    <dgm:cxn modelId="{037CCCDF-6667-4A6C-9B1A-1228D888A7C7}" type="presParOf" srcId="{3E49CD6F-6BD9-4E94-AE26-1C63B63797AC}" destId="{53DA0224-44B8-4C6F-8EA7-607C511F2A70}" srcOrd="3" destOrd="0" presId="urn:microsoft.com/office/officeart/2005/8/layout/default"/>
    <dgm:cxn modelId="{2893FFB9-0611-4FB8-A396-0717330E6D7E}" type="presParOf" srcId="{3E49CD6F-6BD9-4E94-AE26-1C63B63797AC}" destId="{0405AA8F-B8A7-45F8-85B4-FDE8924E7CB7}" srcOrd="4" destOrd="0" presId="urn:microsoft.com/office/officeart/2005/8/layout/default"/>
    <dgm:cxn modelId="{30968182-ED0C-4BC9-89DA-F37B44DD800D}" type="presParOf" srcId="{3E49CD6F-6BD9-4E94-AE26-1C63B63797AC}" destId="{49E37239-3008-451F-BE37-D367047C4CAA}" srcOrd="5" destOrd="0" presId="urn:microsoft.com/office/officeart/2005/8/layout/default"/>
    <dgm:cxn modelId="{3D1C97F3-DB0B-4239-8E64-54D6EEFECF98}" type="presParOf" srcId="{3E49CD6F-6BD9-4E94-AE26-1C63B63797AC}" destId="{0DE7B348-0E97-41E9-91CE-97FF2AAF5477}" srcOrd="6" destOrd="0" presId="urn:microsoft.com/office/officeart/2005/8/layout/default"/>
    <dgm:cxn modelId="{AFBB3D75-1143-4F84-B577-B13CB1FE4AE5}" type="presParOf" srcId="{3E49CD6F-6BD9-4E94-AE26-1C63B63797AC}" destId="{E0EF9193-7469-4216-8C3E-4C20FB3C7A58}" srcOrd="7" destOrd="0" presId="urn:microsoft.com/office/officeart/2005/8/layout/default"/>
    <dgm:cxn modelId="{DF00EE62-F94A-43F3-82B7-B7E33A88D29E}" type="presParOf" srcId="{3E49CD6F-6BD9-4E94-AE26-1C63B63797AC}" destId="{7C1DD008-DDC2-4436-BFD9-601CD1A18FE6}" srcOrd="8" destOrd="0" presId="urn:microsoft.com/office/officeart/2005/8/layout/default"/>
    <dgm:cxn modelId="{BB5451FE-3F51-4AFE-A1D4-DE154631F971}" type="presParOf" srcId="{3E49CD6F-6BD9-4E94-AE26-1C63B63797AC}" destId="{01020DE2-1E06-425D-933A-658AAA937FC2}" srcOrd="9" destOrd="0" presId="urn:microsoft.com/office/officeart/2005/8/layout/default"/>
    <dgm:cxn modelId="{73603713-77DA-40F3-9807-2C0E13CF7F50}" type="presParOf" srcId="{3E49CD6F-6BD9-4E94-AE26-1C63B63797AC}" destId="{2F70C992-8EF7-455E-A786-D9E30273BD34}" srcOrd="10" destOrd="0" presId="urn:microsoft.com/office/officeart/2005/8/layout/default"/>
    <dgm:cxn modelId="{6020C919-3621-4C9B-9A5E-7321FBFB0F75}" type="presParOf" srcId="{3E49CD6F-6BD9-4E94-AE26-1C63B63797AC}" destId="{FEAD1CC9-A83A-41AE-9CC0-FD48013811A2}" srcOrd="11" destOrd="0" presId="urn:microsoft.com/office/officeart/2005/8/layout/default"/>
    <dgm:cxn modelId="{65BFAAA2-27B7-4F91-821C-0FE4591B5714}" type="presParOf" srcId="{3E49CD6F-6BD9-4E94-AE26-1C63B63797AC}" destId="{31300E2B-5917-4C25-BE44-508E9968249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62DFC0-3F21-4DA7-BDB6-1284DCA3AF8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2E9CA2A-2391-4C8F-87DB-4C681002F471}">
      <dgm:prSet custT="1"/>
      <dgm:spPr/>
      <dgm:t>
        <a:bodyPr/>
        <a:lstStyle/>
        <a:p>
          <a:r>
            <a:rPr lang="en-US" sz="2000" b="1" dirty="0" err="1"/>
            <a:t>Setiap</a:t>
          </a:r>
          <a:r>
            <a:rPr lang="en-US" sz="2000" b="1" dirty="0"/>
            <a:t> </a:t>
          </a:r>
          <a:r>
            <a:rPr lang="en-US" sz="2000" b="1" dirty="0" err="1"/>
            <a:t>persalinan</a:t>
          </a:r>
          <a:r>
            <a:rPr lang="en-US" sz="2000" b="1" dirty="0"/>
            <a:t> </a:t>
          </a:r>
        </a:p>
        <a:p>
          <a:r>
            <a:rPr lang="en-US" sz="2000" b="1" dirty="0" err="1"/>
            <a:t>dianggap</a:t>
          </a:r>
          <a:r>
            <a:rPr lang="en-US" sz="2000" b="1" dirty="0"/>
            <a:t> </a:t>
          </a:r>
          <a:r>
            <a:rPr lang="en-US" sz="2000" b="1" dirty="0" err="1"/>
            <a:t>berisiko</a:t>
          </a:r>
          <a:r>
            <a:rPr lang="en-US" sz="2000" b="1" dirty="0"/>
            <a:t> </a:t>
          </a:r>
          <a:endParaRPr lang="en-ID" sz="2000" b="1" dirty="0"/>
        </a:p>
      </dgm:t>
    </dgm:pt>
    <dgm:pt modelId="{22FADBF1-A7FD-4EF9-AB42-E92F7BB013F6}" type="parTrans" cxnId="{C5D6C8B1-2A6C-4395-88C7-87120844A956}">
      <dgm:prSet/>
      <dgm:spPr/>
      <dgm:t>
        <a:bodyPr/>
        <a:lstStyle/>
        <a:p>
          <a:endParaRPr lang="en-ID" sz="2000" b="1"/>
        </a:p>
      </dgm:t>
    </dgm:pt>
    <dgm:pt modelId="{EE66EA1E-99F9-406E-9707-2E2092E56811}" type="sibTrans" cxnId="{C5D6C8B1-2A6C-4395-88C7-87120844A956}">
      <dgm:prSet/>
      <dgm:spPr/>
      <dgm:t>
        <a:bodyPr/>
        <a:lstStyle/>
        <a:p>
          <a:endParaRPr lang="en-ID" sz="2000" b="1"/>
        </a:p>
      </dgm:t>
    </dgm:pt>
    <dgm:pt modelId="{9D5BEE13-0DA3-46C6-999F-F76FD2B98AD8}">
      <dgm:prSet custT="1"/>
      <dgm:spPr/>
      <dgm:t>
        <a:bodyPr/>
        <a:lstStyle/>
        <a:p>
          <a:r>
            <a:rPr lang="en-US" sz="2000" b="1" dirty="0" err="1"/>
            <a:t>Penolong</a:t>
          </a:r>
          <a:r>
            <a:rPr lang="en-US" sz="2000" b="1" dirty="0"/>
            <a:t> </a:t>
          </a:r>
          <a:r>
            <a:rPr lang="en-US" sz="2000" b="1" dirty="0" err="1"/>
            <a:t>bayi</a:t>
          </a:r>
          <a:r>
            <a:rPr lang="en-US" sz="2000" b="1" dirty="0"/>
            <a:t> </a:t>
          </a:r>
          <a:r>
            <a:rPr lang="en-US" sz="2000" b="1" dirty="0" err="1"/>
            <a:t>bukan</a:t>
          </a:r>
          <a:r>
            <a:rPr lang="en-US" sz="2000" b="1" dirty="0"/>
            <a:t> </a:t>
          </a:r>
          <a:r>
            <a:rPr lang="en-US" sz="2000" b="1" dirty="0" err="1"/>
            <a:t>bidan</a:t>
          </a:r>
          <a:r>
            <a:rPr lang="en-US" sz="2000" b="1" dirty="0"/>
            <a:t> yang </a:t>
          </a:r>
          <a:r>
            <a:rPr lang="en-US" sz="2000" b="1" dirty="0" err="1"/>
            <a:t>menolong</a:t>
          </a:r>
          <a:r>
            <a:rPr lang="en-US" sz="2000" b="1" dirty="0"/>
            <a:t> </a:t>
          </a:r>
          <a:r>
            <a:rPr lang="en-US" sz="2000" b="1" dirty="0" err="1"/>
            <a:t>ibu</a:t>
          </a:r>
          <a:r>
            <a:rPr lang="en-US" sz="2000" b="1" dirty="0"/>
            <a:t> </a:t>
          </a:r>
          <a:endParaRPr lang="en-ID" sz="2000" b="1" dirty="0"/>
        </a:p>
      </dgm:t>
    </dgm:pt>
    <dgm:pt modelId="{3C468536-D537-47FC-BF73-6A37344989DD}" type="parTrans" cxnId="{8CB0017C-9946-43A3-96AE-F317465042A4}">
      <dgm:prSet/>
      <dgm:spPr/>
      <dgm:t>
        <a:bodyPr/>
        <a:lstStyle/>
        <a:p>
          <a:endParaRPr lang="en-ID" sz="2000" b="1"/>
        </a:p>
      </dgm:t>
    </dgm:pt>
    <dgm:pt modelId="{3D929A34-FFC1-4D08-8F89-EDB66AC618FD}" type="sibTrans" cxnId="{8CB0017C-9946-43A3-96AE-F317465042A4}">
      <dgm:prSet/>
      <dgm:spPr/>
      <dgm:t>
        <a:bodyPr/>
        <a:lstStyle/>
        <a:p>
          <a:endParaRPr lang="en-ID" sz="2000" b="1"/>
        </a:p>
      </dgm:t>
    </dgm:pt>
    <dgm:pt modelId="{AA1AC5BE-AC98-4288-AB8D-1EBA47ECC0FD}">
      <dgm:prSet custT="1"/>
      <dgm:spPr/>
      <dgm:t>
        <a:bodyPr/>
        <a:lstStyle/>
        <a:p>
          <a:r>
            <a:rPr lang="en-US" sz="2000" b="1" dirty="0" err="1"/>
            <a:t>Penolong</a:t>
          </a:r>
          <a:r>
            <a:rPr lang="en-US" sz="2000" b="1" dirty="0"/>
            <a:t> </a:t>
          </a:r>
          <a:r>
            <a:rPr lang="en-US" sz="2000" b="1" dirty="0" err="1"/>
            <a:t>bayi</a:t>
          </a:r>
          <a:r>
            <a:rPr lang="en-US" sz="2000" b="1" dirty="0"/>
            <a:t> </a:t>
          </a:r>
          <a:r>
            <a:rPr lang="en-US" sz="2000" b="1" dirty="0" err="1"/>
            <a:t>terlatih</a:t>
          </a:r>
          <a:r>
            <a:rPr lang="en-US" sz="2000" b="1" dirty="0"/>
            <a:t> </a:t>
          </a:r>
          <a:r>
            <a:rPr lang="en-US" sz="2000" b="1" dirty="0" err="1"/>
            <a:t>untuk</a:t>
          </a:r>
          <a:r>
            <a:rPr lang="en-US" sz="2000" b="1" dirty="0"/>
            <a:t> </a:t>
          </a:r>
          <a:r>
            <a:rPr lang="en-US" sz="2000" b="1" dirty="0" err="1"/>
            <a:t>melakukan</a:t>
          </a:r>
          <a:r>
            <a:rPr lang="en-US" sz="2000" b="1" dirty="0"/>
            <a:t> </a:t>
          </a:r>
          <a:r>
            <a:rPr lang="en-US" sz="2000" b="1" dirty="0" err="1"/>
            <a:t>resusitasi</a:t>
          </a:r>
          <a:r>
            <a:rPr lang="en-US" sz="2000" b="1" dirty="0"/>
            <a:t> neonates</a:t>
          </a:r>
          <a:endParaRPr lang="en-ID" sz="2000" b="1" dirty="0"/>
        </a:p>
      </dgm:t>
    </dgm:pt>
    <dgm:pt modelId="{458EC716-BAE3-49A3-AB1F-52D62D668E6C}" type="parTrans" cxnId="{F1D9BEC4-C1C8-414C-9509-FFA0FD992DA5}">
      <dgm:prSet/>
      <dgm:spPr/>
      <dgm:t>
        <a:bodyPr/>
        <a:lstStyle/>
        <a:p>
          <a:endParaRPr lang="en-ID" sz="2000" b="1"/>
        </a:p>
      </dgm:t>
    </dgm:pt>
    <dgm:pt modelId="{217DDD25-BD1F-408F-83C6-AB4842E4C08C}" type="sibTrans" cxnId="{F1D9BEC4-C1C8-414C-9509-FFA0FD992DA5}">
      <dgm:prSet/>
      <dgm:spPr/>
      <dgm:t>
        <a:bodyPr/>
        <a:lstStyle/>
        <a:p>
          <a:endParaRPr lang="en-ID" sz="2000" b="1"/>
        </a:p>
      </dgm:t>
    </dgm:pt>
    <dgm:pt modelId="{20AB7643-A292-4F88-A362-9D7939554835}">
      <dgm:prSet custT="1"/>
      <dgm:spPr/>
      <dgm:t>
        <a:bodyPr/>
        <a:lstStyle/>
        <a:p>
          <a:r>
            <a:rPr lang="en-US" sz="2000" b="1" dirty="0" err="1"/>
            <a:t>Setiap</a:t>
          </a:r>
          <a:r>
            <a:rPr lang="en-US" sz="2000" b="1" dirty="0"/>
            <a:t> </a:t>
          </a:r>
          <a:r>
            <a:rPr lang="en-US" sz="2000" b="1" dirty="0" err="1"/>
            <a:t>penambahan</a:t>
          </a:r>
          <a:r>
            <a:rPr lang="en-US" sz="2000" b="1" dirty="0"/>
            <a:t> </a:t>
          </a:r>
          <a:r>
            <a:rPr lang="en-US" sz="2000" b="1" dirty="0" err="1"/>
            <a:t>risiko</a:t>
          </a:r>
          <a:r>
            <a:rPr lang="en-US" sz="2000" b="1" dirty="0"/>
            <a:t> </a:t>
          </a:r>
          <a:r>
            <a:rPr lang="en-US" sz="2000" b="1" dirty="0" err="1"/>
            <a:t>maka</a:t>
          </a:r>
          <a:r>
            <a:rPr lang="en-US" sz="2000" b="1" dirty="0"/>
            <a:t> </a:t>
          </a:r>
          <a:r>
            <a:rPr lang="en-US" sz="2000" b="1" dirty="0" err="1"/>
            <a:t>penolong</a:t>
          </a:r>
          <a:r>
            <a:rPr lang="en-US" sz="2000" b="1" dirty="0"/>
            <a:t> </a:t>
          </a:r>
          <a:r>
            <a:rPr lang="en-US" sz="2000" b="1" dirty="0" err="1"/>
            <a:t>bayi</a:t>
          </a:r>
          <a:r>
            <a:rPr lang="en-US" sz="2000" b="1" dirty="0"/>
            <a:t> </a:t>
          </a:r>
          <a:r>
            <a:rPr lang="en-US" sz="2000" b="1" dirty="0" err="1"/>
            <a:t>ditambah</a:t>
          </a:r>
          <a:r>
            <a:rPr lang="en-US" sz="2000" b="1" dirty="0"/>
            <a:t> </a:t>
          </a:r>
          <a:endParaRPr lang="en-ID" sz="2000" b="1" dirty="0"/>
        </a:p>
      </dgm:t>
    </dgm:pt>
    <dgm:pt modelId="{035A9512-7A23-4845-87B1-6AE05849D257}" type="parTrans" cxnId="{0EF9CD7A-615C-4428-AF72-E508FA190941}">
      <dgm:prSet/>
      <dgm:spPr/>
      <dgm:t>
        <a:bodyPr/>
        <a:lstStyle/>
        <a:p>
          <a:endParaRPr lang="en-ID" sz="2000" b="1"/>
        </a:p>
      </dgm:t>
    </dgm:pt>
    <dgm:pt modelId="{A95E165E-655F-4721-9EC8-24F32D295A14}" type="sibTrans" cxnId="{0EF9CD7A-615C-4428-AF72-E508FA190941}">
      <dgm:prSet/>
      <dgm:spPr/>
      <dgm:t>
        <a:bodyPr/>
        <a:lstStyle/>
        <a:p>
          <a:endParaRPr lang="en-ID" sz="2000" b="1"/>
        </a:p>
      </dgm:t>
    </dgm:pt>
    <dgm:pt modelId="{C7DA58F5-466B-409D-8539-3E751F10901E}">
      <dgm:prSet custT="1"/>
      <dgm:spPr/>
      <dgm:t>
        <a:bodyPr/>
        <a:lstStyle/>
        <a:p>
          <a:r>
            <a:rPr lang="en-US" sz="2000" b="1" dirty="0" err="1"/>
            <a:t>Resusitasi</a:t>
          </a:r>
          <a:r>
            <a:rPr lang="en-US" sz="2000" b="1" dirty="0"/>
            <a:t> </a:t>
          </a:r>
          <a:r>
            <a:rPr lang="en-US" sz="2000" b="1" dirty="0" err="1"/>
            <a:t>terintegrasi</a:t>
          </a:r>
          <a:r>
            <a:rPr lang="en-US" sz="2000" b="1" dirty="0"/>
            <a:t> </a:t>
          </a:r>
          <a:r>
            <a:rPr lang="en-US" sz="2000" b="1" dirty="0">
              <a:sym typeface="Wingdings" panose="05000000000000000000" pitchFamily="2" charset="2"/>
            </a:rPr>
            <a:t></a:t>
          </a:r>
          <a:r>
            <a:rPr lang="en-US" sz="2000" b="1" dirty="0"/>
            <a:t> </a:t>
          </a:r>
          <a:r>
            <a:rPr lang="en-US" sz="2000" b="1" dirty="0" err="1"/>
            <a:t>pembagian</a:t>
          </a:r>
          <a:r>
            <a:rPr lang="en-US" sz="2000" b="1" dirty="0"/>
            <a:t> </a:t>
          </a:r>
          <a:r>
            <a:rPr lang="en-US" sz="2000" b="1" dirty="0" err="1"/>
            <a:t>tugas</a:t>
          </a:r>
          <a:r>
            <a:rPr lang="en-US" sz="2000" b="1" dirty="0"/>
            <a:t> </a:t>
          </a:r>
          <a:r>
            <a:rPr lang="en-US" sz="2000" b="1" dirty="0" err="1"/>
            <a:t>tim</a:t>
          </a:r>
          <a:r>
            <a:rPr lang="en-US" sz="2000" b="1" dirty="0"/>
            <a:t> </a:t>
          </a:r>
          <a:r>
            <a:rPr lang="en-US" sz="2000" b="1" dirty="0" err="1"/>
            <a:t>resusitasi</a:t>
          </a:r>
          <a:r>
            <a:rPr lang="en-US" sz="2000" b="1" dirty="0"/>
            <a:t> (</a:t>
          </a:r>
          <a:r>
            <a:rPr lang="en-US" sz="2000" b="1" dirty="0" err="1"/>
            <a:t>petugas</a:t>
          </a:r>
          <a:r>
            <a:rPr lang="en-US" sz="2000" b="1" dirty="0"/>
            <a:t> airway, </a:t>
          </a:r>
          <a:r>
            <a:rPr lang="en-US" sz="2000" b="1" dirty="0" err="1"/>
            <a:t>petugas</a:t>
          </a:r>
          <a:r>
            <a:rPr lang="en-US" sz="2000" b="1" dirty="0"/>
            <a:t> </a:t>
          </a:r>
          <a:r>
            <a:rPr lang="en-US" sz="2000" b="1" dirty="0" err="1"/>
            <a:t>sirkulasi</a:t>
          </a:r>
          <a:r>
            <a:rPr lang="en-US" sz="2000" b="1" dirty="0"/>
            <a:t>)</a:t>
          </a:r>
          <a:endParaRPr lang="en-ID" sz="2000" b="1" dirty="0"/>
        </a:p>
      </dgm:t>
    </dgm:pt>
    <dgm:pt modelId="{7AB499A8-E45B-47C5-8C70-968B61B71A10}" type="parTrans" cxnId="{8CBA76E9-D56F-4493-90D3-EFB2081F0ACF}">
      <dgm:prSet/>
      <dgm:spPr/>
      <dgm:t>
        <a:bodyPr/>
        <a:lstStyle/>
        <a:p>
          <a:endParaRPr lang="en-ID" sz="2000" b="1"/>
        </a:p>
      </dgm:t>
    </dgm:pt>
    <dgm:pt modelId="{DC722015-28FD-4E6A-A9EC-991D9CDCA0B2}" type="sibTrans" cxnId="{8CBA76E9-D56F-4493-90D3-EFB2081F0ACF}">
      <dgm:prSet/>
      <dgm:spPr/>
      <dgm:t>
        <a:bodyPr/>
        <a:lstStyle/>
        <a:p>
          <a:endParaRPr lang="en-ID" sz="2000" b="1"/>
        </a:p>
      </dgm:t>
    </dgm:pt>
    <dgm:pt modelId="{8042893A-0669-4798-AA11-DCF85F543A82}" type="pres">
      <dgm:prSet presAssocID="{C962DFC0-3F21-4DA7-BDB6-1284DCA3AF86}" presName="compositeShape" presStyleCnt="0">
        <dgm:presLayoutVars>
          <dgm:chMax val="7"/>
          <dgm:dir/>
          <dgm:resizeHandles val="exact"/>
        </dgm:presLayoutVars>
      </dgm:prSet>
      <dgm:spPr/>
    </dgm:pt>
    <dgm:pt modelId="{36AA5CBC-6658-4624-9262-1E7360A29F7C}" type="pres">
      <dgm:prSet presAssocID="{32E9CA2A-2391-4C8F-87DB-4C681002F471}" presName="circ1" presStyleLbl="vennNode1" presStyleIdx="0" presStyleCnt="5"/>
      <dgm:spPr/>
    </dgm:pt>
    <dgm:pt modelId="{980F3612-20B5-4F5F-9D64-51ED2FD63A53}" type="pres">
      <dgm:prSet presAssocID="{32E9CA2A-2391-4C8F-87DB-4C681002F471}" presName="circ1Tx" presStyleLbl="revTx" presStyleIdx="0" presStyleCnt="0" custScaleX="164855">
        <dgm:presLayoutVars>
          <dgm:chMax val="0"/>
          <dgm:chPref val="0"/>
          <dgm:bulletEnabled val="1"/>
        </dgm:presLayoutVars>
      </dgm:prSet>
      <dgm:spPr/>
    </dgm:pt>
    <dgm:pt modelId="{73F7B62C-91BD-4F6D-9ACF-498700B96822}" type="pres">
      <dgm:prSet presAssocID="{9D5BEE13-0DA3-46C6-999F-F76FD2B98AD8}" presName="circ2" presStyleLbl="vennNode1" presStyleIdx="1" presStyleCnt="5"/>
      <dgm:spPr/>
    </dgm:pt>
    <dgm:pt modelId="{4DB62AB7-3FAE-49C5-9026-9B653CC4426C}" type="pres">
      <dgm:prSet presAssocID="{9D5BEE13-0DA3-46C6-999F-F76FD2B98AD8}" presName="circ2Tx" presStyleLbl="revTx" presStyleIdx="0" presStyleCnt="0" custScaleX="203341">
        <dgm:presLayoutVars>
          <dgm:chMax val="0"/>
          <dgm:chPref val="0"/>
          <dgm:bulletEnabled val="1"/>
        </dgm:presLayoutVars>
      </dgm:prSet>
      <dgm:spPr/>
    </dgm:pt>
    <dgm:pt modelId="{15FFDFFF-38D1-4EF9-A2CB-289A38651212}" type="pres">
      <dgm:prSet presAssocID="{AA1AC5BE-AC98-4288-AB8D-1EBA47ECC0FD}" presName="circ3" presStyleLbl="vennNode1" presStyleIdx="2" presStyleCnt="5"/>
      <dgm:spPr/>
    </dgm:pt>
    <dgm:pt modelId="{CEADA684-DF8A-4E18-A713-6DE222675BF9}" type="pres">
      <dgm:prSet presAssocID="{AA1AC5BE-AC98-4288-AB8D-1EBA47ECC0FD}" presName="circ3Tx" presStyleLbl="revTx" presStyleIdx="0" presStyleCnt="0" custScaleX="193572">
        <dgm:presLayoutVars>
          <dgm:chMax val="0"/>
          <dgm:chPref val="0"/>
          <dgm:bulletEnabled val="1"/>
        </dgm:presLayoutVars>
      </dgm:prSet>
      <dgm:spPr/>
    </dgm:pt>
    <dgm:pt modelId="{03EAA2E7-BEA9-4075-8AB8-236BCB3B5887}" type="pres">
      <dgm:prSet presAssocID="{20AB7643-A292-4F88-A362-9D7939554835}" presName="circ4" presStyleLbl="vennNode1" presStyleIdx="3" presStyleCnt="5"/>
      <dgm:spPr/>
    </dgm:pt>
    <dgm:pt modelId="{6FF1FD7E-EAD3-43E9-8E5E-ABB75F3D31D3}" type="pres">
      <dgm:prSet presAssocID="{20AB7643-A292-4F88-A362-9D7939554835}" presName="circ4Tx" presStyleLbl="revTx" presStyleIdx="0" presStyleCnt="0" custScaleX="208967">
        <dgm:presLayoutVars>
          <dgm:chMax val="0"/>
          <dgm:chPref val="0"/>
          <dgm:bulletEnabled val="1"/>
        </dgm:presLayoutVars>
      </dgm:prSet>
      <dgm:spPr/>
    </dgm:pt>
    <dgm:pt modelId="{B1F8F753-5F4E-4C1C-AD7C-A914C15B7357}" type="pres">
      <dgm:prSet presAssocID="{C7DA58F5-466B-409D-8539-3E751F10901E}" presName="circ5" presStyleLbl="vennNode1" presStyleIdx="4" presStyleCnt="5"/>
      <dgm:spPr/>
    </dgm:pt>
    <dgm:pt modelId="{D5B20146-F473-46B7-B337-456809B6544A}" type="pres">
      <dgm:prSet presAssocID="{C7DA58F5-466B-409D-8539-3E751F10901E}" presName="circ5Tx" presStyleLbl="revTx" presStyleIdx="0" presStyleCnt="0" custScaleX="248729">
        <dgm:presLayoutVars>
          <dgm:chMax val="0"/>
          <dgm:chPref val="0"/>
          <dgm:bulletEnabled val="1"/>
        </dgm:presLayoutVars>
      </dgm:prSet>
      <dgm:spPr/>
    </dgm:pt>
  </dgm:ptLst>
  <dgm:cxnLst>
    <dgm:cxn modelId="{DC066D24-2387-4076-9636-38FE83364E4E}" type="presOf" srcId="{9D5BEE13-0DA3-46C6-999F-F76FD2B98AD8}" destId="{4DB62AB7-3FAE-49C5-9026-9B653CC4426C}" srcOrd="0" destOrd="0" presId="urn:microsoft.com/office/officeart/2005/8/layout/venn1"/>
    <dgm:cxn modelId="{C5B74131-0C44-49D0-BC2A-EDEDC3963F7B}" type="presOf" srcId="{20AB7643-A292-4F88-A362-9D7939554835}" destId="{6FF1FD7E-EAD3-43E9-8E5E-ABB75F3D31D3}" srcOrd="0" destOrd="0" presId="urn:microsoft.com/office/officeart/2005/8/layout/venn1"/>
    <dgm:cxn modelId="{D5C13444-52CF-4AA6-BF84-2C258D55F1E5}" type="presOf" srcId="{C962DFC0-3F21-4DA7-BDB6-1284DCA3AF86}" destId="{8042893A-0669-4798-AA11-DCF85F543A82}" srcOrd="0" destOrd="0" presId="urn:microsoft.com/office/officeart/2005/8/layout/venn1"/>
    <dgm:cxn modelId="{0EF9CD7A-615C-4428-AF72-E508FA190941}" srcId="{C962DFC0-3F21-4DA7-BDB6-1284DCA3AF86}" destId="{20AB7643-A292-4F88-A362-9D7939554835}" srcOrd="3" destOrd="0" parTransId="{035A9512-7A23-4845-87B1-6AE05849D257}" sibTransId="{A95E165E-655F-4721-9EC8-24F32D295A14}"/>
    <dgm:cxn modelId="{8CB0017C-9946-43A3-96AE-F317465042A4}" srcId="{C962DFC0-3F21-4DA7-BDB6-1284DCA3AF86}" destId="{9D5BEE13-0DA3-46C6-999F-F76FD2B98AD8}" srcOrd="1" destOrd="0" parTransId="{3C468536-D537-47FC-BF73-6A37344989DD}" sibTransId="{3D929A34-FFC1-4D08-8F89-EDB66AC618FD}"/>
    <dgm:cxn modelId="{1913C083-E55D-4A2B-B374-8934B808864C}" type="presOf" srcId="{AA1AC5BE-AC98-4288-AB8D-1EBA47ECC0FD}" destId="{CEADA684-DF8A-4E18-A713-6DE222675BF9}" srcOrd="0" destOrd="0" presId="urn:microsoft.com/office/officeart/2005/8/layout/venn1"/>
    <dgm:cxn modelId="{5D2E76A1-E50E-4325-BF57-93E42360D2BD}" type="presOf" srcId="{32E9CA2A-2391-4C8F-87DB-4C681002F471}" destId="{980F3612-20B5-4F5F-9D64-51ED2FD63A53}" srcOrd="0" destOrd="0" presId="urn:microsoft.com/office/officeart/2005/8/layout/venn1"/>
    <dgm:cxn modelId="{C5D6C8B1-2A6C-4395-88C7-87120844A956}" srcId="{C962DFC0-3F21-4DA7-BDB6-1284DCA3AF86}" destId="{32E9CA2A-2391-4C8F-87DB-4C681002F471}" srcOrd="0" destOrd="0" parTransId="{22FADBF1-A7FD-4EF9-AB42-E92F7BB013F6}" sibTransId="{EE66EA1E-99F9-406E-9707-2E2092E56811}"/>
    <dgm:cxn modelId="{F1D9BEC4-C1C8-414C-9509-FFA0FD992DA5}" srcId="{C962DFC0-3F21-4DA7-BDB6-1284DCA3AF86}" destId="{AA1AC5BE-AC98-4288-AB8D-1EBA47ECC0FD}" srcOrd="2" destOrd="0" parTransId="{458EC716-BAE3-49A3-AB1F-52D62D668E6C}" sibTransId="{217DDD25-BD1F-408F-83C6-AB4842E4C08C}"/>
    <dgm:cxn modelId="{8CBA76E9-D56F-4493-90D3-EFB2081F0ACF}" srcId="{C962DFC0-3F21-4DA7-BDB6-1284DCA3AF86}" destId="{C7DA58F5-466B-409D-8539-3E751F10901E}" srcOrd="4" destOrd="0" parTransId="{7AB499A8-E45B-47C5-8C70-968B61B71A10}" sibTransId="{DC722015-28FD-4E6A-A9EC-991D9CDCA0B2}"/>
    <dgm:cxn modelId="{7F87BCFD-CBA3-4085-90E5-F3C09414799C}" type="presOf" srcId="{C7DA58F5-466B-409D-8539-3E751F10901E}" destId="{D5B20146-F473-46B7-B337-456809B6544A}" srcOrd="0" destOrd="0" presId="urn:microsoft.com/office/officeart/2005/8/layout/venn1"/>
    <dgm:cxn modelId="{8930474F-2863-4510-A12A-E014203F84A1}" type="presParOf" srcId="{8042893A-0669-4798-AA11-DCF85F543A82}" destId="{36AA5CBC-6658-4624-9262-1E7360A29F7C}" srcOrd="0" destOrd="0" presId="urn:microsoft.com/office/officeart/2005/8/layout/venn1"/>
    <dgm:cxn modelId="{C4DB1CE9-31AF-4DEF-82B1-B602EFE1EF58}" type="presParOf" srcId="{8042893A-0669-4798-AA11-DCF85F543A82}" destId="{980F3612-20B5-4F5F-9D64-51ED2FD63A53}" srcOrd="1" destOrd="0" presId="urn:microsoft.com/office/officeart/2005/8/layout/venn1"/>
    <dgm:cxn modelId="{B71C342C-B2BC-430C-80D4-EF54F00912F4}" type="presParOf" srcId="{8042893A-0669-4798-AA11-DCF85F543A82}" destId="{73F7B62C-91BD-4F6D-9ACF-498700B96822}" srcOrd="2" destOrd="0" presId="urn:microsoft.com/office/officeart/2005/8/layout/venn1"/>
    <dgm:cxn modelId="{F5375261-1E47-4510-B759-A2CFB86A2A42}" type="presParOf" srcId="{8042893A-0669-4798-AA11-DCF85F543A82}" destId="{4DB62AB7-3FAE-49C5-9026-9B653CC4426C}" srcOrd="3" destOrd="0" presId="urn:microsoft.com/office/officeart/2005/8/layout/venn1"/>
    <dgm:cxn modelId="{2BECD409-4720-4FE0-9829-DFCBDDF40351}" type="presParOf" srcId="{8042893A-0669-4798-AA11-DCF85F543A82}" destId="{15FFDFFF-38D1-4EF9-A2CB-289A38651212}" srcOrd="4" destOrd="0" presId="urn:microsoft.com/office/officeart/2005/8/layout/venn1"/>
    <dgm:cxn modelId="{C3C27B78-72FC-490F-9F8B-C40225E536D2}" type="presParOf" srcId="{8042893A-0669-4798-AA11-DCF85F543A82}" destId="{CEADA684-DF8A-4E18-A713-6DE222675BF9}" srcOrd="5" destOrd="0" presId="urn:microsoft.com/office/officeart/2005/8/layout/venn1"/>
    <dgm:cxn modelId="{E210359B-95EF-4E84-9FC2-6E8A33AB1820}" type="presParOf" srcId="{8042893A-0669-4798-AA11-DCF85F543A82}" destId="{03EAA2E7-BEA9-4075-8AB8-236BCB3B5887}" srcOrd="6" destOrd="0" presId="urn:microsoft.com/office/officeart/2005/8/layout/venn1"/>
    <dgm:cxn modelId="{001C4AFB-624A-4A99-8AA1-4ACA08915A6F}" type="presParOf" srcId="{8042893A-0669-4798-AA11-DCF85F543A82}" destId="{6FF1FD7E-EAD3-43E9-8E5E-ABB75F3D31D3}" srcOrd="7" destOrd="0" presId="urn:microsoft.com/office/officeart/2005/8/layout/venn1"/>
    <dgm:cxn modelId="{8B2A338B-7AF3-4BB2-B17B-06A0C0CE4CF1}" type="presParOf" srcId="{8042893A-0669-4798-AA11-DCF85F543A82}" destId="{B1F8F753-5F4E-4C1C-AD7C-A914C15B7357}" srcOrd="8" destOrd="0" presId="urn:microsoft.com/office/officeart/2005/8/layout/venn1"/>
    <dgm:cxn modelId="{7BB98C4A-CE1E-4892-88CD-849796D28C83}" type="presParOf" srcId="{8042893A-0669-4798-AA11-DCF85F543A82}" destId="{D5B20146-F473-46B7-B337-456809B6544A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828A89-EC1E-4C40-8022-7B1EBC8B635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BFAD35D-3841-4F58-BFC0-38440FFFF3AA}">
      <dgm:prSet custT="1"/>
      <dgm:spPr/>
      <dgm:t>
        <a:bodyPr/>
        <a:lstStyle/>
        <a:p>
          <a:r>
            <a:rPr lang="en-US" sz="2100" b="1" dirty="0" err="1">
              <a:solidFill>
                <a:srgbClr val="002060"/>
              </a:solidFill>
            </a:rPr>
            <a:t>Kebutuhan</a:t>
          </a:r>
          <a:r>
            <a:rPr lang="en-US" sz="2100" b="1" dirty="0">
              <a:solidFill>
                <a:srgbClr val="002060"/>
              </a:solidFill>
            </a:rPr>
            <a:t> </a:t>
          </a:r>
          <a:r>
            <a:rPr lang="en-US" sz="2100" b="1" dirty="0" err="1">
              <a:solidFill>
                <a:srgbClr val="002060"/>
              </a:solidFill>
            </a:rPr>
            <a:t>resusitasi</a:t>
          </a:r>
          <a:r>
            <a:rPr lang="en-US" sz="2100" b="1" dirty="0">
              <a:solidFill>
                <a:srgbClr val="002060"/>
              </a:solidFill>
            </a:rPr>
            <a:t> </a:t>
          </a:r>
          <a:r>
            <a:rPr lang="en-US" sz="2100" b="1" dirty="0" err="1">
              <a:solidFill>
                <a:srgbClr val="002060"/>
              </a:solidFill>
            </a:rPr>
            <a:t>ditentukan</a:t>
          </a:r>
          <a:r>
            <a:rPr lang="en-US" sz="2100" b="1" dirty="0">
              <a:solidFill>
                <a:srgbClr val="002060"/>
              </a:solidFill>
            </a:rPr>
            <a:t> </a:t>
          </a:r>
          <a:r>
            <a:rPr lang="en-US" sz="2100" b="1" dirty="0" err="1">
              <a:solidFill>
                <a:srgbClr val="002060"/>
              </a:solidFill>
            </a:rPr>
            <a:t>berdasarkan</a:t>
          </a:r>
          <a:r>
            <a:rPr lang="en-US" sz="2100" b="1" dirty="0">
              <a:solidFill>
                <a:srgbClr val="002060"/>
              </a:solidFill>
            </a:rPr>
            <a:t> PENILAIAN AWAL dan TINDAKAN AWAL </a:t>
          </a:r>
        </a:p>
        <a:p>
          <a:r>
            <a:rPr lang="en-US" sz="1800" b="1" dirty="0">
              <a:solidFill>
                <a:srgbClr val="002060"/>
              </a:solidFill>
            </a:rPr>
            <a:t>(SELESAI </a:t>
          </a:r>
          <a:r>
            <a:rPr lang="en-US" sz="1800" b="1" dirty="0" err="1">
              <a:solidFill>
                <a:srgbClr val="002060"/>
              </a:solidFill>
            </a:rPr>
            <a:t>dalam</a:t>
          </a:r>
          <a:r>
            <a:rPr lang="en-US" sz="1800" b="1" dirty="0">
              <a:solidFill>
                <a:srgbClr val="002060"/>
              </a:solidFill>
            </a:rPr>
            <a:t> 30 DETIK) </a:t>
          </a:r>
          <a:endParaRPr lang="en-ID" sz="1800" b="1" dirty="0">
            <a:solidFill>
              <a:srgbClr val="002060"/>
            </a:solidFill>
          </a:endParaRPr>
        </a:p>
      </dgm:t>
    </dgm:pt>
    <dgm:pt modelId="{8AE7C6AE-0CB5-4348-BD88-71E89839C40C}" type="parTrans" cxnId="{D1E89516-271B-455C-A6DF-7299F120E264}">
      <dgm:prSet/>
      <dgm:spPr/>
      <dgm:t>
        <a:bodyPr/>
        <a:lstStyle/>
        <a:p>
          <a:endParaRPr lang="en-ID" b="1"/>
        </a:p>
      </dgm:t>
    </dgm:pt>
    <dgm:pt modelId="{6DD7BDB3-6F59-4053-80C3-9FE12A38321A}" type="sibTrans" cxnId="{D1E89516-271B-455C-A6DF-7299F120E264}">
      <dgm:prSet/>
      <dgm:spPr/>
      <dgm:t>
        <a:bodyPr/>
        <a:lstStyle/>
        <a:p>
          <a:endParaRPr lang="en-ID" b="1"/>
        </a:p>
      </dgm:t>
    </dgm:pt>
    <dgm:pt modelId="{DBAAFD0C-E5CB-4B34-A236-F094B7CEA0C8}">
      <dgm:prSet custT="1"/>
      <dgm:spPr/>
      <dgm:t>
        <a:bodyPr/>
        <a:lstStyle/>
        <a:p>
          <a:r>
            <a:rPr lang="en-US" sz="2200" b="1" dirty="0"/>
            <a:t>BUKAN </a:t>
          </a:r>
          <a:r>
            <a:rPr lang="en-US" sz="2200" b="1" dirty="0" err="1"/>
            <a:t>ditentukan</a:t>
          </a:r>
          <a:r>
            <a:rPr lang="en-US" sz="2200" b="1" dirty="0"/>
            <a:t> </a:t>
          </a:r>
          <a:r>
            <a:rPr lang="en-US" sz="2200" b="1" dirty="0" err="1"/>
            <a:t>dengan</a:t>
          </a:r>
          <a:r>
            <a:rPr lang="en-US" sz="2200" b="1" dirty="0"/>
            <a:t> APGAR SCORE </a:t>
          </a:r>
        </a:p>
        <a:p>
          <a:r>
            <a:rPr lang="en-US" sz="1800" b="1" dirty="0"/>
            <a:t>( AS </a:t>
          </a:r>
          <a:r>
            <a:rPr lang="en-US" sz="1800" b="1" dirty="0" err="1"/>
            <a:t>dinilai</a:t>
          </a:r>
          <a:r>
            <a:rPr lang="en-US" sz="1800" b="1" dirty="0"/>
            <a:t> pada MENIT ke-1 dan ke-5)</a:t>
          </a:r>
          <a:endParaRPr lang="en-ID" sz="1800" b="1" dirty="0"/>
        </a:p>
      </dgm:t>
    </dgm:pt>
    <dgm:pt modelId="{5B779E01-5242-446E-B67B-1F0C2278E544}" type="parTrans" cxnId="{7A3C706F-8123-4859-8F34-E863B39958E1}">
      <dgm:prSet/>
      <dgm:spPr/>
      <dgm:t>
        <a:bodyPr/>
        <a:lstStyle/>
        <a:p>
          <a:endParaRPr lang="en-ID" b="1"/>
        </a:p>
      </dgm:t>
    </dgm:pt>
    <dgm:pt modelId="{51861687-5228-43B8-AC5F-73A6B0E47C21}" type="sibTrans" cxnId="{7A3C706F-8123-4859-8F34-E863B39958E1}">
      <dgm:prSet/>
      <dgm:spPr/>
      <dgm:t>
        <a:bodyPr/>
        <a:lstStyle/>
        <a:p>
          <a:endParaRPr lang="en-ID" b="1"/>
        </a:p>
      </dgm:t>
    </dgm:pt>
    <dgm:pt modelId="{604C1C73-56FF-400D-B1D2-56DED89FDCEB}">
      <dgm:prSet custT="1"/>
      <dgm:spPr/>
      <dgm:t>
        <a:bodyPr/>
        <a:lstStyle/>
        <a:p>
          <a:r>
            <a:rPr lang="en-US" sz="3200" b="1" dirty="0" err="1">
              <a:solidFill>
                <a:srgbClr val="FFFF00"/>
              </a:solidFill>
            </a:rPr>
            <a:t>Perawatan</a:t>
          </a:r>
          <a:r>
            <a:rPr lang="en-US" sz="3200" b="1" dirty="0">
              <a:solidFill>
                <a:srgbClr val="FFFF00"/>
              </a:solidFill>
            </a:rPr>
            <a:t> </a:t>
          </a:r>
          <a:r>
            <a:rPr lang="en-US" sz="3200" b="1" dirty="0" err="1">
              <a:solidFill>
                <a:srgbClr val="FFFF00"/>
              </a:solidFill>
            </a:rPr>
            <a:t>selanjutnya</a:t>
          </a:r>
          <a:r>
            <a:rPr lang="en-US" sz="3200" b="1" dirty="0">
              <a:solidFill>
                <a:srgbClr val="FFFF00"/>
              </a:solidFill>
            </a:rPr>
            <a:t> </a:t>
          </a:r>
          <a:r>
            <a:rPr lang="en-US" sz="3200" b="1" dirty="0"/>
            <a:t>: </a:t>
          </a:r>
          <a:endParaRPr lang="en-ID" sz="3200" b="1" dirty="0"/>
        </a:p>
      </dgm:t>
    </dgm:pt>
    <dgm:pt modelId="{BC2DC0D3-B8E9-4314-A42D-B4CEDE4AC927}" type="parTrans" cxnId="{5804E7E9-A9FA-4D6A-947E-48EC0FF671BA}">
      <dgm:prSet/>
      <dgm:spPr/>
      <dgm:t>
        <a:bodyPr/>
        <a:lstStyle/>
        <a:p>
          <a:endParaRPr lang="en-ID" b="1"/>
        </a:p>
      </dgm:t>
    </dgm:pt>
    <dgm:pt modelId="{3065DE2E-AC77-43E1-AB18-01B11FE0BAD4}" type="sibTrans" cxnId="{5804E7E9-A9FA-4D6A-947E-48EC0FF671BA}">
      <dgm:prSet/>
      <dgm:spPr/>
      <dgm:t>
        <a:bodyPr/>
        <a:lstStyle/>
        <a:p>
          <a:endParaRPr lang="en-ID" b="1"/>
        </a:p>
      </dgm:t>
    </dgm:pt>
    <dgm:pt modelId="{A4E895D9-BD17-42C1-871A-DBC1863FA95A}">
      <dgm:prSet/>
      <dgm:spPr/>
      <dgm:t>
        <a:bodyPr/>
        <a:lstStyle/>
        <a:p>
          <a:r>
            <a:rPr lang="en-US" b="1" dirty="0"/>
            <a:t>Bayi yang </a:t>
          </a:r>
          <a:r>
            <a:rPr lang="en-US" b="1" dirty="0" err="1"/>
            <a:t>tidak</a:t>
          </a:r>
          <a:r>
            <a:rPr lang="en-US" b="1" dirty="0"/>
            <a:t> </a:t>
          </a:r>
          <a:r>
            <a:rPr lang="en-US" b="1" dirty="0" err="1"/>
            <a:t>memerlukan</a:t>
          </a:r>
          <a:r>
            <a:rPr lang="en-US" b="1" dirty="0"/>
            <a:t> </a:t>
          </a:r>
          <a:r>
            <a:rPr lang="en-US" b="1" dirty="0" err="1"/>
            <a:t>resusitasi</a:t>
          </a:r>
          <a:r>
            <a:rPr lang="en-US" b="1" dirty="0"/>
            <a:t> </a:t>
          </a:r>
          <a:r>
            <a:rPr lang="en-US" b="1" dirty="0" err="1"/>
            <a:t>apapun</a:t>
          </a:r>
          <a:r>
            <a:rPr lang="en-US" b="1" dirty="0"/>
            <a:t> dan Ibu </a:t>
          </a:r>
          <a:r>
            <a:rPr lang="en-US" b="1" dirty="0" err="1"/>
            <a:t>sehat</a:t>
          </a:r>
          <a:endParaRPr lang="en-ID" b="1" dirty="0"/>
        </a:p>
      </dgm:t>
    </dgm:pt>
    <dgm:pt modelId="{BD35E321-EADA-4E0B-AF10-5E56237301A4}" type="parTrans" cxnId="{7A1AB31C-D7EA-4F5D-9F8E-58E2F08D6E9A}">
      <dgm:prSet/>
      <dgm:spPr/>
      <dgm:t>
        <a:bodyPr/>
        <a:lstStyle/>
        <a:p>
          <a:endParaRPr lang="en-ID" b="1"/>
        </a:p>
      </dgm:t>
    </dgm:pt>
    <dgm:pt modelId="{A82BFF82-3BBC-44BE-992C-16516FB8461D}" type="sibTrans" cxnId="{7A1AB31C-D7EA-4F5D-9F8E-58E2F08D6E9A}">
      <dgm:prSet/>
      <dgm:spPr/>
      <dgm:t>
        <a:bodyPr/>
        <a:lstStyle/>
        <a:p>
          <a:endParaRPr lang="en-ID" b="1"/>
        </a:p>
      </dgm:t>
    </dgm:pt>
    <dgm:pt modelId="{0D50AFD4-87DF-4F6A-B1A7-88D9BD246D30}">
      <dgm:prSet/>
      <dgm:spPr/>
      <dgm:t>
        <a:bodyPr/>
        <a:lstStyle/>
        <a:p>
          <a:r>
            <a:rPr lang="en-US" b="1"/>
            <a:t>perawatan rutin dan IMD, lanjut rawat gabung   </a:t>
          </a:r>
          <a:endParaRPr lang="en-ID" b="1"/>
        </a:p>
      </dgm:t>
    </dgm:pt>
    <dgm:pt modelId="{900CBA18-4940-4B58-AD68-6E4B40735081}" type="parTrans" cxnId="{190BCA80-B694-48E3-A994-54CEEA11F3F8}">
      <dgm:prSet/>
      <dgm:spPr/>
      <dgm:t>
        <a:bodyPr/>
        <a:lstStyle/>
        <a:p>
          <a:endParaRPr lang="en-ID" b="1"/>
        </a:p>
      </dgm:t>
    </dgm:pt>
    <dgm:pt modelId="{771ACD87-3955-4BC6-BD6D-C884CEF70839}" type="sibTrans" cxnId="{190BCA80-B694-48E3-A994-54CEEA11F3F8}">
      <dgm:prSet/>
      <dgm:spPr/>
      <dgm:t>
        <a:bodyPr/>
        <a:lstStyle/>
        <a:p>
          <a:endParaRPr lang="en-ID" b="1"/>
        </a:p>
      </dgm:t>
    </dgm:pt>
    <dgm:pt modelId="{789E808B-D09A-4A94-8121-B62224C6DF9B}">
      <dgm:prSet/>
      <dgm:spPr/>
      <dgm:t>
        <a:bodyPr/>
        <a:lstStyle/>
        <a:p>
          <a:r>
            <a:rPr lang="en-US" b="1" dirty="0"/>
            <a:t>Bayi </a:t>
          </a:r>
          <a:r>
            <a:rPr lang="en-US" b="1" dirty="0" err="1"/>
            <a:t>pasca</a:t>
          </a:r>
          <a:r>
            <a:rPr lang="en-US" b="1" dirty="0"/>
            <a:t> </a:t>
          </a:r>
          <a:r>
            <a:rPr lang="en-US" b="1" dirty="0" err="1"/>
            <a:t>resusitasi</a:t>
          </a:r>
          <a:r>
            <a:rPr lang="en-US" b="1" dirty="0"/>
            <a:t> </a:t>
          </a:r>
          <a:endParaRPr lang="en-ID" b="1" dirty="0"/>
        </a:p>
      </dgm:t>
    </dgm:pt>
    <dgm:pt modelId="{C012608A-CB29-4BA6-B0E8-06B4B6600FDC}" type="parTrans" cxnId="{A2A05942-2B3B-4AD6-A360-A3A679E4B945}">
      <dgm:prSet/>
      <dgm:spPr/>
      <dgm:t>
        <a:bodyPr/>
        <a:lstStyle/>
        <a:p>
          <a:endParaRPr lang="en-ID" b="1"/>
        </a:p>
      </dgm:t>
    </dgm:pt>
    <dgm:pt modelId="{24DEA55F-5E61-4B29-AB3B-B94F9AB2E2AC}" type="sibTrans" cxnId="{A2A05942-2B3B-4AD6-A360-A3A679E4B945}">
      <dgm:prSet/>
      <dgm:spPr/>
      <dgm:t>
        <a:bodyPr/>
        <a:lstStyle/>
        <a:p>
          <a:endParaRPr lang="en-ID" b="1"/>
        </a:p>
      </dgm:t>
    </dgm:pt>
    <dgm:pt modelId="{7B7D1A16-B3FD-414E-B6DE-B2EAA3DCD942}">
      <dgm:prSet/>
      <dgm:spPr/>
      <dgm:t>
        <a:bodyPr/>
        <a:lstStyle/>
        <a:p>
          <a:r>
            <a:rPr lang="en-US" b="1"/>
            <a:t>dirawat di ruang pasca resusitasi (observasi) </a:t>
          </a:r>
          <a:endParaRPr lang="en-ID" b="1"/>
        </a:p>
      </dgm:t>
    </dgm:pt>
    <dgm:pt modelId="{25C700C2-A3F6-4053-A726-C87AA7F7FDFE}" type="parTrans" cxnId="{83973630-D880-4D96-865D-B1352F028EE9}">
      <dgm:prSet/>
      <dgm:spPr/>
      <dgm:t>
        <a:bodyPr/>
        <a:lstStyle/>
        <a:p>
          <a:endParaRPr lang="en-ID" b="1"/>
        </a:p>
      </dgm:t>
    </dgm:pt>
    <dgm:pt modelId="{1C0D4D95-B8BB-4E61-9E98-7143331B2416}" type="sibTrans" cxnId="{83973630-D880-4D96-865D-B1352F028EE9}">
      <dgm:prSet/>
      <dgm:spPr/>
      <dgm:t>
        <a:bodyPr/>
        <a:lstStyle/>
        <a:p>
          <a:endParaRPr lang="en-ID" b="1"/>
        </a:p>
      </dgm:t>
    </dgm:pt>
    <dgm:pt modelId="{8DF06348-6775-4683-9C5F-6C576C54F94A}" type="pres">
      <dgm:prSet presAssocID="{B9828A89-EC1E-4C40-8022-7B1EBC8B63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8F0AEB-C831-4079-A49E-972B77FF75A7}" type="pres">
      <dgm:prSet presAssocID="{5BFAD35D-3841-4F58-BFC0-38440FFFF3AA}" presName="root" presStyleCnt="0"/>
      <dgm:spPr/>
    </dgm:pt>
    <dgm:pt modelId="{9CA10494-A33E-4300-BA8D-5BA0C9F1D835}" type="pres">
      <dgm:prSet presAssocID="{5BFAD35D-3841-4F58-BFC0-38440FFFF3AA}" presName="rootComposite" presStyleCnt="0"/>
      <dgm:spPr/>
    </dgm:pt>
    <dgm:pt modelId="{1D20ED4F-FC10-4D5E-A350-A72E83FAC21D}" type="pres">
      <dgm:prSet presAssocID="{5BFAD35D-3841-4F58-BFC0-38440FFFF3AA}" presName="rootText" presStyleLbl="node1" presStyleIdx="0" presStyleCnt="2" custScaleX="132903"/>
      <dgm:spPr/>
    </dgm:pt>
    <dgm:pt modelId="{30466F30-1CBE-4CEA-A470-42157833F5EC}" type="pres">
      <dgm:prSet presAssocID="{5BFAD35D-3841-4F58-BFC0-38440FFFF3AA}" presName="rootConnector" presStyleLbl="node1" presStyleIdx="0" presStyleCnt="2"/>
      <dgm:spPr/>
    </dgm:pt>
    <dgm:pt modelId="{70566AC6-868B-41C1-9353-778F4B08C7EE}" type="pres">
      <dgm:prSet presAssocID="{5BFAD35D-3841-4F58-BFC0-38440FFFF3AA}" presName="childShape" presStyleCnt="0"/>
      <dgm:spPr/>
    </dgm:pt>
    <dgm:pt modelId="{2A0E93E4-CFC2-425A-9C40-0D48D9EF3D73}" type="pres">
      <dgm:prSet presAssocID="{5B779E01-5242-446E-B67B-1F0C2278E544}" presName="Name13" presStyleLbl="parChTrans1D2" presStyleIdx="0" presStyleCnt="3"/>
      <dgm:spPr/>
    </dgm:pt>
    <dgm:pt modelId="{1956F291-B4AD-4A24-B98D-818BAF1328A4}" type="pres">
      <dgm:prSet presAssocID="{DBAAFD0C-E5CB-4B34-A236-F094B7CEA0C8}" presName="childText" presStyleLbl="bgAcc1" presStyleIdx="0" presStyleCnt="3" custScaleX="138468" custLinFactNeighborY="1515">
        <dgm:presLayoutVars>
          <dgm:bulletEnabled val="1"/>
        </dgm:presLayoutVars>
      </dgm:prSet>
      <dgm:spPr/>
    </dgm:pt>
    <dgm:pt modelId="{725CC87B-B859-4997-AAFD-44F7218A8EE3}" type="pres">
      <dgm:prSet presAssocID="{604C1C73-56FF-400D-B1D2-56DED89FDCEB}" presName="root" presStyleCnt="0"/>
      <dgm:spPr/>
    </dgm:pt>
    <dgm:pt modelId="{A36C73CF-299F-4C4C-BC74-F8427D82E8FA}" type="pres">
      <dgm:prSet presAssocID="{604C1C73-56FF-400D-B1D2-56DED89FDCEB}" presName="rootComposite" presStyleCnt="0"/>
      <dgm:spPr/>
    </dgm:pt>
    <dgm:pt modelId="{3BDA79ED-8700-447F-97AE-A5C1F6E25737}" type="pres">
      <dgm:prSet presAssocID="{604C1C73-56FF-400D-B1D2-56DED89FDCEB}" presName="rootText" presStyleLbl="node1" presStyleIdx="1" presStyleCnt="2" custScaleX="111531" custScaleY="71228"/>
      <dgm:spPr/>
    </dgm:pt>
    <dgm:pt modelId="{4FF0BDE0-7878-4757-8836-338F3F3078FD}" type="pres">
      <dgm:prSet presAssocID="{604C1C73-56FF-400D-B1D2-56DED89FDCEB}" presName="rootConnector" presStyleLbl="node1" presStyleIdx="1" presStyleCnt="2"/>
      <dgm:spPr/>
    </dgm:pt>
    <dgm:pt modelId="{EB2BF50B-A3C1-4EA7-B387-6B0C4900214C}" type="pres">
      <dgm:prSet presAssocID="{604C1C73-56FF-400D-B1D2-56DED89FDCEB}" presName="childShape" presStyleCnt="0"/>
      <dgm:spPr/>
    </dgm:pt>
    <dgm:pt modelId="{51D6B865-AB12-4956-A54F-893D498187C3}" type="pres">
      <dgm:prSet presAssocID="{BD35E321-EADA-4E0B-AF10-5E56237301A4}" presName="Name13" presStyleLbl="parChTrans1D2" presStyleIdx="1" presStyleCnt="3"/>
      <dgm:spPr/>
    </dgm:pt>
    <dgm:pt modelId="{39D9E3F7-0E88-46BA-A928-9B4360627EF7}" type="pres">
      <dgm:prSet presAssocID="{A4E895D9-BD17-42C1-871A-DBC1863FA95A}" presName="childText" presStyleLbl="bgAcc1" presStyleIdx="1" presStyleCnt="3" custScaleX="188392" custScaleY="69140">
        <dgm:presLayoutVars>
          <dgm:bulletEnabled val="1"/>
        </dgm:presLayoutVars>
      </dgm:prSet>
      <dgm:spPr/>
    </dgm:pt>
    <dgm:pt modelId="{DD7C4AA7-9607-47F6-A1AA-A9BE764D7560}" type="pres">
      <dgm:prSet presAssocID="{C012608A-CB29-4BA6-B0E8-06B4B6600FDC}" presName="Name13" presStyleLbl="parChTrans1D2" presStyleIdx="2" presStyleCnt="3"/>
      <dgm:spPr/>
    </dgm:pt>
    <dgm:pt modelId="{6D950BD1-0358-4C1F-AFA5-EFBD9C848F98}" type="pres">
      <dgm:prSet presAssocID="{789E808B-D09A-4A94-8121-B62224C6DF9B}" presName="childText" presStyleLbl="bgAcc1" presStyleIdx="2" presStyleCnt="3" custScaleX="183086" custScaleY="62119" custLinFactNeighborX="329" custLinFactNeighborY="-10513">
        <dgm:presLayoutVars>
          <dgm:bulletEnabled val="1"/>
        </dgm:presLayoutVars>
      </dgm:prSet>
      <dgm:spPr/>
    </dgm:pt>
  </dgm:ptLst>
  <dgm:cxnLst>
    <dgm:cxn modelId="{186F0B08-E305-4DF3-8846-D21C4593D0EB}" type="presOf" srcId="{B9828A89-EC1E-4C40-8022-7B1EBC8B6352}" destId="{8DF06348-6775-4683-9C5F-6C576C54F94A}" srcOrd="0" destOrd="0" presId="urn:microsoft.com/office/officeart/2005/8/layout/hierarchy3"/>
    <dgm:cxn modelId="{98D63F0C-497D-46E3-9F63-987F38DFBB5F}" type="presOf" srcId="{A4E895D9-BD17-42C1-871A-DBC1863FA95A}" destId="{39D9E3F7-0E88-46BA-A928-9B4360627EF7}" srcOrd="0" destOrd="0" presId="urn:microsoft.com/office/officeart/2005/8/layout/hierarchy3"/>
    <dgm:cxn modelId="{D1E89516-271B-455C-A6DF-7299F120E264}" srcId="{B9828A89-EC1E-4C40-8022-7B1EBC8B6352}" destId="{5BFAD35D-3841-4F58-BFC0-38440FFFF3AA}" srcOrd="0" destOrd="0" parTransId="{8AE7C6AE-0CB5-4348-BD88-71E89839C40C}" sibTransId="{6DD7BDB3-6F59-4053-80C3-9FE12A38321A}"/>
    <dgm:cxn modelId="{7A1AB31C-D7EA-4F5D-9F8E-58E2F08D6E9A}" srcId="{604C1C73-56FF-400D-B1D2-56DED89FDCEB}" destId="{A4E895D9-BD17-42C1-871A-DBC1863FA95A}" srcOrd="0" destOrd="0" parTransId="{BD35E321-EADA-4E0B-AF10-5E56237301A4}" sibTransId="{A82BFF82-3BBC-44BE-992C-16516FB8461D}"/>
    <dgm:cxn modelId="{9AED7D1D-A661-41DC-BA23-0513E0F2A749}" type="presOf" srcId="{604C1C73-56FF-400D-B1D2-56DED89FDCEB}" destId="{4FF0BDE0-7878-4757-8836-338F3F3078FD}" srcOrd="1" destOrd="0" presId="urn:microsoft.com/office/officeart/2005/8/layout/hierarchy3"/>
    <dgm:cxn modelId="{83973630-D880-4D96-865D-B1352F028EE9}" srcId="{789E808B-D09A-4A94-8121-B62224C6DF9B}" destId="{7B7D1A16-B3FD-414E-B6DE-B2EAA3DCD942}" srcOrd="0" destOrd="0" parTransId="{25C700C2-A3F6-4053-A726-C87AA7F7FDFE}" sibTransId="{1C0D4D95-B8BB-4E61-9E98-7143331B2416}"/>
    <dgm:cxn modelId="{201E7C33-0231-46D4-8B8C-1E7BE90F36EE}" type="presOf" srcId="{7B7D1A16-B3FD-414E-B6DE-B2EAA3DCD942}" destId="{6D950BD1-0358-4C1F-AFA5-EFBD9C848F98}" srcOrd="0" destOrd="1" presId="urn:microsoft.com/office/officeart/2005/8/layout/hierarchy3"/>
    <dgm:cxn modelId="{A2A05942-2B3B-4AD6-A360-A3A679E4B945}" srcId="{604C1C73-56FF-400D-B1D2-56DED89FDCEB}" destId="{789E808B-D09A-4A94-8121-B62224C6DF9B}" srcOrd="1" destOrd="0" parTransId="{C012608A-CB29-4BA6-B0E8-06B4B6600FDC}" sibTransId="{24DEA55F-5E61-4B29-AB3B-B94F9AB2E2AC}"/>
    <dgm:cxn modelId="{7A3C706F-8123-4859-8F34-E863B39958E1}" srcId="{5BFAD35D-3841-4F58-BFC0-38440FFFF3AA}" destId="{DBAAFD0C-E5CB-4B34-A236-F094B7CEA0C8}" srcOrd="0" destOrd="0" parTransId="{5B779E01-5242-446E-B67B-1F0C2278E544}" sibTransId="{51861687-5228-43B8-AC5F-73A6B0E47C21}"/>
    <dgm:cxn modelId="{F1AF2870-6184-404E-BB89-41E0140E560B}" type="presOf" srcId="{BD35E321-EADA-4E0B-AF10-5E56237301A4}" destId="{51D6B865-AB12-4956-A54F-893D498187C3}" srcOrd="0" destOrd="0" presId="urn:microsoft.com/office/officeart/2005/8/layout/hierarchy3"/>
    <dgm:cxn modelId="{1DEDF672-DEB5-4A07-A7FE-3F21185C5BE3}" type="presOf" srcId="{5B779E01-5242-446E-B67B-1F0C2278E544}" destId="{2A0E93E4-CFC2-425A-9C40-0D48D9EF3D73}" srcOrd="0" destOrd="0" presId="urn:microsoft.com/office/officeart/2005/8/layout/hierarchy3"/>
    <dgm:cxn modelId="{A2D3E67F-ACA9-42EF-BB5E-28E1A6277D70}" type="presOf" srcId="{5BFAD35D-3841-4F58-BFC0-38440FFFF3AA}" destId="{30466F30-1CBE-4CEA-A470-42157833F5EC}" srcOrd="1" destOrd="0" presId="urn:microsoft.com/office/officeart/2005/8/layout/hierarchy3"/>
    <dgm:cxn modelId="{190BCA80-B694-48E3-A994-54CEEA11F3F8}" srcId="{A4E895D9-BD17-42C1-871A-DBC1863FA95A}" destId="{0D50AFD4-87DF-4F6A-B1A7-88D9BD246D30}" srcOrd="0" destOrd="0" parTransId="{900CBA18-4940-4B58-AD68-6E4B40735081}" sibTransId="{771ACD87-3955-4BC6-BD6D-C884CEF70839}"/>
    <dgm:cxn modelId="{A96268A4-A444-4BFC-BF73-371652EB2F60}" type="presOf" srcId="{604C1C73-56FF-400D-B1D2-56DED89FDCEB}" destId="{3BDA79ED-8700-447F-97AE-A5C1F6E25737}" srcOrd="0" destOrd="0" presId="urn:microsoft.com/office/officeart/2005/8/layout/hierarchy3"/>
    <dgm:cxn modelId="{5D6E77AA-D133-4ED7-8677-061AD78695B0}" type="presOf" srcId="{DBAAFD0C-E5CB-4B34-A236-F094B7CEA0C8}" destId="{1956F291-B4AD-4A24-B98D-818BAF1328A4}" srcOrd="0" destOrd="0" presId="urn:microsoft.com/office/officeart/2005/8/layout/hierarchy3"/>
    <dgm:cxn modelId="{BDCC7EC4-8C4D-4580-8606-CA242D4AA31F}" type="presOf" srcId="{0D50AFD4-87DF-4F6A-B1A7-88D9BD246D30}" destId="{39D9E3F7-0E88-46BA-A928-9B4360627EF7}" srcOrd="0" destOrd="1" presId="urn:microsoft.com/office/officeart/2005/8/layout/hierarchy3"/>
    <dgm:cxn modelId="{97793ACD-113A-4948-85B3-848449682BD3}" type="presOf" srcId="{C012608A-CB29-4BA6-B0E8-06B4B6600FDC}" destId="{DD7C4AA7-9607-47F6-A1AA-A9BE764D7560}" srcOrd="0" destOrd="0" presId="urn:microsoft.com/office/officeart/2005/8/layout/hierarchy3"/>
    <dgm:cxn modelId="{7986C9D5-5FAA-4DCE-B091-6D05FB3FC7E0}" type="presOf" srcId="{789E808B-D09A-4A94-8121-B62224C6DF9B}" destId="{6D950BD1-0358-4C1F-AFA5-EFBD9C848F98}" srcOrd="0" destOrd="0" presId="urn:microsoft.com/office/officeart/2005/8/layout/hierarchy3"/>
    <dgm:cxn modelId="{5804E7E9-A9FA-4D6A-947E-48EC0FF671BA}" srcId="{B9828A89-EC1E-4C40-8022-7B1EBC8B6352}" destId="{604C1C73-56FF-400D-B1D2-56DED89FDCEB}" srcOrd="1" destOrd="0" parTransId="{BC2DC0D3-B8E9-4314-A42D-B4CEDE4AC927}" sibTransId="{3065DE2E-AC77-43E1-AB18-01B11FE0BAD4}"/>
    <dgm:cxn modelId="{966222F4-DBE9-4871-BE6B-455A0D476D54}" type="presOf" srcId="{5BFAD35D-3841-4F58-BFC0-38440FFFF3AA}" destId="{1D20ED4F-FC10-4D5E-A350-A72E83FAC21D}" srcOrd="0" destOrd="0" presId="urn:microsoft.com/office/officeart/2005/8/layout/hierarchy3"/>
    <dgm:cxn modelId="{50210230-5D99-48A6-9467-2D69036F2D49}" type="presParOf" srcId="{8DF06348-6775-4683-9C5F-6C576C54F94A}" destId="{1A8F0AEB-C831-4079-A49E-972B77FF75A7}" srcOrd="0" destOrd="0" presId="urn:microsoft.com/office/officeart/2005/8/layout/hierarchy3"/>
    <dgm:cxn modelId="{B0FF653F-D01B-4F99-B26C-0A0B8BB1FCF6}" type="presParOf" srcId="{1A8F0AEB-C831-4079-A49E-972B77FF75A7}" destId="{9CA10494-A33E-4300-BA8D-5BA0C9F1D835}" srcOrd="0" destOrd="0" presId="urn:microsoft.com/office/officeart/2005/8/layout/hierarchy3"/>
    <dgm:cxn modelId="{B6D83873-148D-4353-AF9E-EC78E3C7A329}" type="presParOf" srcId="{9CA10494-A33E-4300-BA8D-5BA0C9F1D835}" destId="{1D20ED4F-FC10-4D5E-A350-A72E83FAC21D}" srcOrd="0" destOrd="0" presId="urn:microsoft.com/office/officeart/2005/8/layout/hierarchy3"/>
    <dgm:cxn modelId="{22CFF6F0-D893-451E-B3DF-781721E3FBDA}" type="presParOf" srcId="{9CA10494-A33E-4300-BA8D-5BA0C9F1D835}" destId="{30466F30-1CBE-4CEA-A470-42157833F5EC}" srcOrd="1" destOrd="0" presId="urn:microsoft.com/office/officeart/2005/8/layout/hierarchy3"/>
    <dgm:cxn modelId="{4E16A8DE-A816-486F-8478-81E50F3598BF}" type="presParOf" srcId="{1A8F0AEB-C831-4079-A49E-972B77FF75A7}" destId="{70566AC6-868B-41C1-9353-778F4B08C7EE}" srcOrd="1" destOrd="0" presId="urn:microsoft.com/office/officeart/2005/8/layout/hierarchy3"/>
    <dgm:cxn modelId="{07F75850-7266-4BA0-B05E-C22F74404211}" type="presParOf" srcId="{70566AC6-868B-41C1-9353-778F4B08C7EE}" destId="{2A0E93E4-CFC2-425A-9C40-0D48D9EF3D73}" srcOrd="0" destOrd="0" presId="urn:microsoft.com/office/officeart/2005/8/layout/hierarchy3"/>
    <dgm:cxn modelId="{9976C977-08A1-4179-95C8-2BF09A9B22FD}" type="presParOf" srcId="{70566AC6-868B-41C1-9353-778F4B08C7EE}" destId="{1956F291-B4AD-4A24-B98D-818BAF1328A4}" srcOrd="1" destOrd="0" presId="urn:microsoft.com/office/officeart/2005/8/layout/hierarchy3"/>
    <dgm:cxn modelId="{5946852B-19DA-499B-AAEE-B6A6F67BD6E3}" type="presParOf" srcId="{8DF06348-6775-4683-9C5F-6C576C54F94A}" destId="{725CC87B-B859-4997-AAFD-44F7218A8EE3}" srcOrd="1" destOrd="0" presId="urn:microsoft.com/office/officeart/2005/8/layout/hierarchy3"/>
    <dgm:cxn modelId="{AC8D1E4D-36E7-4A97-B799-E3F7653871E3}" type="presParOf" srcId="{725CC87B-B859-4997-AAFD-44F7218A8EE3}" destId="{A36C73CF-299F-4C4C-BC74-F8427D82E8FA}" srcOrd="0" destOrd="0" presId="urn:microsoft.com/office/officeart/2005/8/layout/hierarchy3"/>
    <dgm:cxn modelId="{DAA4450A-97FA-4758-A801-773A04AA1D71}" type="presParOf" srcId="{A36C73CF-299F-4C4C-BC74-F8427D82E8FA}" destId="{3BDA79ED-8700-447F-97AE-A5C1F6E25737}" srcOrd="0" destOrd="0" presId="urn:microsoft.com/office/officeart/2005/8/layout/hierarchy3"/>
    <dgm:cxn modelId="{C7EFB0E4-1F10-46B8-B2A5-874AA6187EA1}" type="presParOf" srcId="{A36C73CF-299F-4C4C-BC74-F8427D82E8FA}" destId="{4FF0BDE0-7878-4757-8836-338F3F3078FD}" srcOrd="1" destOrd="0" presId="urn:microsoft.com/office/officeart/2005/8/layout/hierarchy3"/>
    <dgm:cxn modelId="{347BEA8D-C1A5-4086-A9B1-A94FE1193A73}" type="presParOf" srcId="{725CC87B-B859-4997-AAFD-44F7218A8EE3}" destId="{EB2BF50B-A3C1-4EA7-B387-6B0C4900214C}" srcOrd="1" destOrd="0" presId="urn:microsoft.com/office/officeart/2005/8/layout/hierarchy3"/>
    <dgm:cxn modelId="{52435512-DFF3-4A2C-984C-A187DF823E35}" type="presParOf" srcId="{EB2BF50B-A3C1-4EA7-B387-6B0C4900214C}" destId="{51D6B865-AB12-4956-A54F-893D498187C3}" srcOrd="0" destOrd="0" presId="urn:microsoft.com/office/officeart/2005/8/layout/hierarchy3"/>
    <dgm:cxn modelId="{699FAE44-0976-42C4-BF2F-F35A883E646D}" type="presParOf" srcId="{EB2BF50B-A3C1-4EA7-B387-6B0C4900214C}" destId="{39D9E3F7-0E88-46BA-A928-9B4360627EF7}" srcOrd="1" destOrd="0" presId="urn:microsoft.com/office/officeart/2005/8/layout/hierarchy3"/>
    <dgm:cxn modelId="{1BBCBC5A-2DC5-4F11-9F34-024D9BC1EF73}" type="presParOf" srcId="{EB2BF50B-A3C1-4EA7-B387-6B0C4900214C}" destId="{DD7C4AA7-9607-47F6-A1AA-A9BE764D7560}" srcOrd="2" destOrd="0" presId="urn:microsoft.com/office/officeart/2005/8/layout/hierarchy3"/>
    <dgm:cxn modelId="{58CD41AD-F26E-4E00-8130-3185AC41D2A1}" type="presParOf" srcId="{EB2BF50B-A3C1-4EA7-B387-6B0C4900214C}" destId="{6D950BD1-0358-4C1F-AFA5-EFBD9C848F98}" srcOrd="3" destOrd="0" presId="urn:microsoft.com/office/officeart/2005/8/layout/hierarchy3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A0A7B1-8FC4-4689-901C-FBDC7D743831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6B1F36F-D66B-4304-86CF-ABA7E1A0D3BD}">
      <dgm:prSet/>
      <dgm:spPr>
        <a:solidFill>
          <a:srgbClr val="0070C0"/>
        </a:solidFill>
      </dgm:spPr>
      <dgm:t>
        <a:bodyPr/>
        <a:lstStyle/>
        <a:p>
          <a:r>
            <a:rPr lang="en-US" b="1" dirty="0"/>
            <a:t>Guideline </a:t>
          </a:r>
          <a:r>
            <a:rPr lang="en-US" b="1" dirty="0" err="1"/>
            <a:t>diperbarui</a:t>
          </a:r>
          <a:r>
            <a:rPr lang="en-US" b="1" dirty="0"/>
            <a:t> </a:t>
          </a:r>
          <a:r>
            <a:rPr lang="en-US" b="1" dirty="0" err="1"/>
            <a:t>secara</a:t>
          </a:r>
          <a:r>
            <a:rPr lang="en-US" b="1" dirty="0"/>
            <a:t> </a:t>
          </a:r>
          <a:r>
            <a:rPr lang="en-US" b="1" dirty="0" err="1"/>
            <a:t>periodik</a:t>
          </a:r>
          <a:r>
            <a:rPr lang="en-US" b="1" dirty="0"/>
            <a:t> </a:t>
          </a:r>
        </a:p>
        <a:p>
          <a:r>
            <a:rPr lang="en-US" b="1" dirty="0"/>
            <a:t>(lima </a:t>
          </a:r>
          <a:r>
            <a:rPr lang="en-US" b="1" dirty="0" err="1"/>
            <a:t>tahunan</a:t>
          </a:r>
          <a:r>
            <a:rPr lang="en-US" b="1" dirty="0"/>
            <a:t>)</a:t>
          </a:r>
          <a:endParaRPr lang="en-ID" b="1" dirty="0"/>
        </a:p>
      </dgm:t>
    </dgm:pt>
    <dgm:pt modelId="{D0D1C138-FDCB-427C-864A-E7B02660153A}" type="parTrans" cxnId="{8E9A00EB-64CC-46F5-A89A-C000128B56BF}">
      <dgm:prSet/>
      <dgm:spPr/>
      <dgm:t>
        <a:bodyPr/>
        <a:lstStyle/>
        <a:p>
          <a:endParaRPr lang="en-ID"/>
        </a:p>
      </dgm:t>
    </dgm:pt>
    <dgm:pt modelId="{261E1A5E-B67A-4755-8937-FDB33B36D481}" type="sibTrans" cxnId="{8E9A00EB-64CC-46F5-A89A-C000128B56BF}">
      <dgm:prSet/>
      <dgm:spPr/>
      <dgm:t>
        <a:bodyPr/>
        <a:lstStyle/>
        <a:p>
          <a:endParaRPr lang="en-ID"/>
        </a:p>
      </dgm:t>
    </dgm:pt>
    <dgm:pt modelId="{AF056219-D46E-4C1E-8FED-9EC1BD1750EE}">
      <dgm:prSet/>
      <dgm:spPr>
        <a:solidFill>
          <a:srgbClr val="0070C0"/>
        </a:solidFill>
      </dgm:spPr>
      <dgm:t>
        <a:bodyPr/>
        <a:lstStyle/>
        <a:p>
          <a:r>
            <a:rPr lang="en-US" b="1" dirty="0" err="1"/>
            <a:t>Gunakan</a:t>
          </a:r>
          <a:r>
            <a:rPr lang="en-US" b="1" dirty="0"/>
            <a:t> guideline </a:t>
          </a:r>
          <a:r>
            <a:rPr lang="en-US" b="1" dirty="0" err="1"/>
            <a:t>terbaru</a:t>
          </a:r>
          <a:r>
            <a:rPr lang="en-US" b="1" dirty="0"/>
            <a:t> </a:t>
          </a:r>
          <a:r>
            <a:rPr lang="en-US" b="1" dirty="0" err="1"/>
            <a:t>sesuai</a:t>
          </a:r>
          <a:r>
            <a:rPr lang="en-US" b="1" dirty="0"/>
            <a:t> </a:t>
          </a:r>
          <a:r>
            <a:rPr lang="en-US" b="1" dirty="0" err="1"/>
            <a:t>kemampuan</a:t>
          </a:r>
          <a:r>
            <a:rPr lang="en-US" b="1" dirty="0"/>
            <a:t>  </a:t>
          </a:r>
          <a:endParaRPr lang="en-ID" b="1" dirty="0"/>
        </a:p>
      </dgm:t>
    </dgm:pt>
    <dgm:pt modelId="{C5E93997-E9F9-48B7-9146-F493B6FC31AA}" type="parTrans" cxnId="{282FC1A4-0CDA-43A8-9E27-E555C0985EEF}">
      <dgm:prSet/>
      <dgm:spPr/>
      <dgm:t>
        <a:bodyPr/>
        <a:lstStyle/>
        <a:p>
          <a:endParaRPr lang="en-ID"/>
        </a:p>
      </dgm:t>
    </dgm:pt>
    <dgm:pt modelId="{3CDB2749-2BBF-4CEE-93FC-9C0831CB05AF}" type="sibTrans" cxnId="{282FC1A4-0CDA-43A8-9E27-E555C0985EEF}">
      <dgm:prSet/>
      <dgm:spPr/>
      <dgm:t>
        <a:bodyPr/>
        <a:lstStyle/>
        <a:p>
          <a:endParaRPr lang="en-ID"/>
        </a:p>
      </dgm:t>
    </dgm:pt>
    <dgm:pt modelId="{CE31AE55-5D99-4BBF-8810-F455A2B6BA5D}" type="pres">
      <dgm:prSet presAssocID="{15A0A7B1-8FC4-4689-901C-FBDC7D743831}" presName="CompostProcess" presStyleCnt="0">
        <dgm:presLayoutVars>
          <dgm:dir/>
          <dgm:resizeHandles val="exact"/>
        </dgm:presLayoutVars>
      </dgm:prSet>
      <dgm:spPr/>
    </dgm:pt>
    <dgm:pt modelId="{43B8E2B1-B038-40BE-A099-A3E6E8500AF4}" type="pres">
      <dgm:prSet presAssocID="{15A0A7B1-8FC4-4689-901C-FBDC7D743831}" presName="arrow" presStyleLbl="bgShp" presStyleIdx="0" presStyleCnt="1"/>
      <dgm:spPr/>
    </dgm:pt>
    <dgm:pt modelId="{E784BF95-C89C-4704-ACF7-7F610A1BAB94}" type="pres">
      <dgm:prSet presAssocID="{15A0A7B1-8FC4-4689-901C-FBDC7D743831}" presName="linearProcess" presStyleCnt="0"/>
      <dgm:spPr/>
    </dgm:pt>
    <dgm:pt modelId="{EC3C030A-7212-4887-8C30-A7519A47721A}" type="pres">
      <dgm:prSet presAssocID="{D6B1F36F-D66B-4304-86CF-ABA7E1A0D3BD}" presName="textNode" presStyleLbl="node1" presStyleIdx="0" presStyleCnt="2">
        <dgm:presLayoutVars>
          <dgm:bulletEnabled val="1"/>
        </dgm:presLayoutVars>
      </dgm:prSet>
      <dgm:spPr/>
    </dgm:pt>
    <dgm:pt modelId="{A011EDC1-1688-45D4-9783-C72F18F8D4F6}" type="pres">
      <dgm:prSet presAssocID="{261E1A5E-B67A-4755-8937-FDB33B36D481}" presName="sibTrans" presStyleCnt="0"/>
      <dgm:spPr/>
    </dgm:pt>
    <dgm:pt modelId="{3BA00176-3E4F-47EE-B704-36F1BD4D03A0}" type="pres">
      <dgm:prSet presAssocID="{AF056219-D46E-4C1E-8FED-9EC1BD1750EE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56B71D61-98AF-4C4B-89F0-B96F3769E3CF}" type="presOf" srcId="{15A0A7B1-8FC4-4689-901C-FBDC7D743831}" destId="{CE31AE55-5D99-4BBF-8810-F455A2B6BA5D}" srcOrd="0" destOrd="0" presId="urn:microsoft.com/office/officeart/2005/8/layout/hProcess9"/>
    <dgm:cxn modelId="{282FC1A4-0CDA-43A8-9E27-E555C0985EEF}" srcId="{15A0A7B1-8FC4-4689-901C-FBDC7D743831}" destId="{AF056219-D46E-4C1E-8FED-9EC1BD1750EE}" srcOrd="1" destOrd="0" parTransId="{C5E93997-E9F9-48B7-9146-F493B6FC31AA}" sibTransId="{3CDB2749-2BBF-4CEE-93FC-9C0831CB05AF}"/>
    <dgm:cxn modelId="{30D61AB2-C908-4AD9-9074-C5659484CB25}" type="presOf" srcId="{AF056219-D46E-4C1E-8FED-9EC1BD1750EE}" destId="{3BA00176-3E4F-47EE-B704-36F1BD4D03A0}" srcOrd="0" destOrd="0" presId="urn:microsoft.com/office/officeart/2005/8/layout/hProcess9"/>
    <dgm:cxn modelId="{D42650C9-26D5-43D6-90CD-833C4AAF5C08}" type="presOf" srcId="{D6B1F36F-D66B-4304-86CF-ABA7E1A0D3BD}" destId="{EC3C030A-7212-4887-8C30-A7519A47721A}" srcOrd="0" destOrd="0" presId="urn:microsoft.com/office/officeart/2005/8/layout/hProcess9"/>
    <dgm:cxn modelId="{8E9A00EB-64CC-46F5-A89A-C000128B56BF}" srcId="{15A0A7B1-8FC4-4689-901C-FBDC7D743831}" destId="{D6B1F36F-D66B-4304-86CF-ABA7E1A0D3BD}" srcOrd="0" destOrd="0" parTransId="{D0D1C138-FDCB-427C-864A-E7B02660153A}" sibTransId="{261E1A5E-B67A-4755-8937-FDB33B36D481}"/>
    <dgm:cxn modelId="{A9190939-7E59-4125-9D81-C570A6C9C1D0}" type="presParOf" srcId="{CE31AE55-5D99-4BBF-8810-F455A2B6BA5D}" destId="{43B8E2B1-B038-40BE-A099-A3E6E8500AF4}" srcOrd="0" destOrd="0" presId="urn:microsoft.com/office/officeart/2005/8/layout/hProcess9"/>
    <dgm:cxn modelId="{5023B091-DC17-4C13-AC61-6509E5C1D058}" type="presParOf" srcId="{CE31AE55-5D99-4BBF-8810-F455A2B6BA5D}" destId="{E784BF95-C89C-4704-ACF7-7F610A1BAB94}" srcOrd="1" destOrd="0" presId="urn:microsoft.com/office/officeart/2005/8/layout/hProcess9"/>
    <dgm:cxn modelId="{0B2DD3FB-E706-495A-B9BA-90BBB9ED1FB4}" type="presParOf" srcId="{E784BF95-C89C-4704-ACF7-7F610A1BAB94}" destId="{EC3C030A-7212-4887-8C30-A7519A47721A}" srcOrd="0" destOrd="0" presId="urn:microsoft.com/office/officeart/2005/8/layout/hProcess9"/>
    <dgm:cxn modelId="{CC0FA151-CF4A-411E-A1D6-D88271487E31}" type="presParOf" srcId="{E784BF95-C89C-4704-ACF7-7F610A1BAB94}" destId="{A011EDC1-1688-45D4-9783-C72F18F8D4F6}" srcOrd="1" destOrd="0" presId="urn:microsoft.com/office/officeart/2005/8/layout/hProcess9"/>
    <dgm:cxn modelId="{C7EB6F56-4703-46FD-A9EC-CF5D73384E80}" type="presParOf" srcId="{E784BF95-C89C-4704-ACF7-7F610A1BAB94}" destId="{3BA00176-3E4F-47EE-B704-36F1BD4D03A0}" srcOrd="2" destOrd="0" presId="urn:microsoft.com/office/officeart/2005/8/layout/hProcess9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8B0557-19E4-41DE-830F-7FDF14B6E6C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DAFFFC2-97A9-4797-BBA8-BF8227FB7D81}">
      <dgm:prSet/>
      <dgm:spPr>
        <a:solidFill>
          <a:srgbClr val="0070C0"/>
        </a:solidFill>
      </dgm:spPr>
      <dgm:t>
        <a:bodyPr/>
        <a:lstStyle/>
        <a:p>
          <a:r>
            <a:rPr lang="en-US" b="1"/>
            <a:t>PANDEMI </a:t>
          </a:r>
          <a:r>
            <a:rPr lang="en-US" b="1">
              <a:sym typeface="Wingdings" panose="05000000000000000000" pitchFamily="2" charset="2"/>
            </a:rPr>
            <a:t></a:t>
          </a:r>
          <a:r>
            <a:rPr lang="en-US" b="1"/>
            <a:t> STATUS COVID IBU </a:t>
          </a:r>
          <a:endParaRPr lang="en-ID" b="1"/>
        </a:p>
      </dgm:t>
    </dgm:pt>
    <dgm:pt modelId="{97FAE3CE-62E2-4E53-BB33-75571B846A0D}" type="parTrans" cxnId="{BC5920F3-BD14-463B-9606-BFD815BA42CB}">
      <dgm:prSet/>
      <dgm:spPr/>
      <dgm:t>
        <a:bodyPr/>
        <a:lstStyle/>
        <a:p>
          <a:endParaRPr lang="en-ID" b="1"/>
        </a:p>
      </dgm:t>
    </dgm:pt>
    <dgm:pt modelId="{0966E7FA-3D3E-48D5-945F-3E6A85C39E54}" type="sibTrans" cxnId="{BC5920F3-BD14-463B-9606-BFD815BA42CB}">
      <dgm:prSet/>
      <dgm:spPr/>
      <dgm:t>
        <a:bodyPr/>
        <a:lstStyle/>
        <a:p>
          <a:endParaRPr lang="en-ID" b="1"/>
        </a:p>
      </dgm:t>
    </dgm:pt>
    <dgm:pt modelId="{3C517BC6-62D4-4539-A869-6418DE596534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GUIDLINE TAMBAHAN MASA PANDEMI</a:t>
          </a:r>
          <a:endParaRPr lang="en-ID" b="1" dirty="0">
            <a:solidFill>
              <a:srgbClr val="002060"/>
            </a:solidFill>
          </a:endParaRPr>
        </a:p>
      </dgm:t>
    </dgm:pt>
    <dgm:pt modelId="{8419FB4E-BDDE-4E27-87A1-9A479DCDD334}" type="parTrans" cxnId="{7472AC58-696A-4A90-8E3B-54B2A9D0F11E}">
      <dgm:prSet/>
      <dgm:spPr/>
      <dgm:t>
        <a:bodyPr/>
        <a:lstStyle/>
        <a:p>
          <a:endParaRPr lang="en-ID" b="1"/>
        </a:p>
      </dgm:t>
    </dgm:pt>
    <dgm:pt modelId="{E9798D6B-8BF3-4628-BC0B-84E56674FB79}" type="sibTrans" cxnId="{7472AC58-696A-4A90-8E3B-54B2A9D0F11E}">
      <dgm:prSet/>
      <dgm:spPr/>
      <dgm:t>
        <a:bodyPr/>
        <a:lstStyle/>
        <a:p>
          <a:endParaRPr lang="en-ID" b="1"/>
        </a:p>
      </dgm:t>
    </dgm:pt>
    <dgm:pt modelId="{8E6CDFA6-D33E-4C0C-B844-DA8A735BA415}">
      <dgm:prSet/>
      <dgm:spPr>
        <a:solidFill>
          <a:srgbClr val="0070C0"/>
        </a:solidFill>
      </dgm:spPr>
      <dgm:t>
        <a:bodyPr/>
        <a:lstStyle/>
        <a:p>
          <a:r>
            <a:rPr lang="en-US" b="1"/>
            <a:t>PENYAKIT/KONDISI IBU SELAIN COVID : HIV/AIDS, HEPATITIS B, HBS AG + </a:t>
          </a:r>
          <a:endParaRPr lang="en-ID" b="1"/>
        </a:p>
      </dgm:t>
    </dgm:pt>
    <dgm:pt modelId="{D9339F19-BEF8-4CF8-BB9C-F1A0598EE76B}" type="parTrans" cxnId="{2CF6E512-C9A1-49FB-88AA-DD5BE465F102}">
      <dgm:prSet/>
      <dgm:spPr/>
      <dgm:t>
        <a:bodyPr/>
        <a:lstStyle/>
        <a:p>
          <a:endParaRPr lang="en-ID" b="1"/>
        </a:p>
      </dgm:t>
    </dgm:pt>
    <dgm:pt modelId="{CAD7D32A-EC74-471E-877A-541B86920E0F}" type="sibTrans" cxnId="{2CF6E512-C9A1-49FB-88AA-DD5BE465F102}">
      <dgm:prSet/>
      <dgm:spPr/>
      <dgm:t>
        <a:bodyPr/>
        <a:lstStyle/>
        <a:p>
          <a:endParaRPr lang="en-ID" b="1"/>
        </a:p>
      </dgm:t>
    </dgm:pt>
    <dgm:pt modelId="{43FC1E6D-1011-4344-9836-B52468570D1C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Guideline </a:t>
          </a:r>
          <a:r>
            <a:rPr lang="en-US" b="1" dirty="0" err="1">
              <a:solidFill>
                <a:srgbClr val="002060"/>
              </a:solidFill>
            </a:rPr>
            <a:t>terkait</a:t>
          </a:r>
          <a:r>
            <a:rPr lang="en-US" b="1" dirty="0">
              <a:solidFill>
                <a:srgbClr val="002060"/>
              </a:solidFill>
            </a:rPr>
            <a:t> </a:t>
          </a:r>
          <a:endParaRPr lang="en-ID" b="1" dirty="0">
            <a:solidFill>
              <a:srgbClr val="002060"/>
            </a:solidFill>
          </a:endParaRPr>
        </a:p>
      </dgm:t>
    </dgm:pt>
    <dgm:pt modelId="{BB12C0BD-436B-4CD8-8E37-6C4B8EB4BDB6}" type="parTrans" cxnId="{36172F85-BA21-4286-B177-2325C5EA2C3F}">
      <dgm:prSet/>
      <dgm:spPr/>
      <dgm:t>
        <a:bodyPr/>
        <a:lstStyle/>
        <a:p>
          <a:endParaRPr lang="en-ID" b="1"/>
        </a:p>
      </dgm:t>
    </dgm:pt>
    <dgm:pt modelId="{FBB5A139-87AD-4F36-8094-289617724A82}" type="sibTrans" cxnId="{36172F85-BA21-4286-B177-2325C5EA2C3F}">
      <dgm:prSet/>
      <dgm:spPr/>
      <dgm:t>
        <a:bodyPr/>
        <a:lstStyle/>
        <a:p>
          <a:endParaRPr lang="en-ID" b="1"/>
        </a:p>
      </dgm:t>
    </dgm:pt>
    <dgm:pt modelId="{AA24BD0D-CF61-4FB9-9766-619ED4E90912}" type="pres">
      <dgm:prSet presAssocID="{938B0557-19E4-41DE-830F-7FDF14B6E6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0465D0-1E81-4EF8-B214-C63294955BC7}" type="pres">
      <dgm:prSet presAssocID="{FDAFFFC2-97A9-4797-BBA8-BF8227FB7D81}" presName="root" presStyleCnt="0"/>
      <dgm:spPr/>
    </dgm:pt>
    <dgm:pt modelId="{19C60FE3-79DF-4F3E-BDB4-5616EC5A7E8D}" type="pres">
      <dgm:prSet presAssocID="{FDAFFFC2-97A9-4797-BBA8-BF8227FB7D81}" presName="rootComposite" presStyleCnt="0"/>
      <dgm:spPr/>
    </dgm:pt>
    <dgm:pt modelId="{02D81DEF-97F7-4337-8B79-15A9F0C40226}" type="pres">
      <dgm:prSet presAssocID="{FDAFFFC2-97A9-4797-BBA8-BF8227FB7D81}" presName="rootText" presStyleLbl="node1" presStyleIdx="0" presStyleCnt="2"/>
      <dgm:spPr/>
    </dgm:pt>
    <dgm:pt modelId="{D3647DED-8517-4556-87F3-5AF618D2DAE4}" type="pres">
      <dgm:prSet presAssocID="{FDAFFFC2-97A9-4797-BBA8-BF8227FB7D81}" presName="rootConnector" presStyleLbl="node1" presStyleIdx="0" presStyleCnt="2"/>
      <dgm:spPr/>
    </dgm:pt>
    <dgm:pt modelId="{0B2EF521-21A3-4FE1-B2EF-E67E87E86A1E}" type="pres">
      <dgm:prSet presAssocID="{FDAFFFC2-97A9-4797-BBA8-BF8227FB7D81}" presName="childShape" presStyleCnt="0"/>
      <dgm:spPr/>
    </dgm:pt>
    <dgm:pt modelId="{AF260EE6-DBBA-4F98-BEAD-8772825753B2}" type="pres">
      <dgm:prSet presAssocID="{8419FB4E-BDDE-4E27-87A1-9A479DCDD334}" presName="Name13" presStyleLbl="parChTrans1D2" presStyleIdx="0" presStyleCnt="2"/>
      <dgm:spPr/>
    </dgm:pt>
    <dgm:pt modelId="{6B971B82-6566-4F69-9C78-BFD6136262C0}" type="pres">
      <dgm:prSet presAssocID="{3C517BC6-62D4-4539-A869-6418DE596534}" presName="childText" presStyleLbl="bgAcc1" presStyleIdx="0" presStyleCnt="2" custScaleX="126272">
        <dgm:presLayoutVars>
          <dgm:bulletEnabled val="1"/>
        </dgm:presLayoutVars>
      </dgm:prSet>
      <dgm:spPr/>
    </dgm:pt>
    <dgm:pt modelId="{8637342D-5D50-437F-AB47-731C9E3CBEBA}" type="pres">
      <dgm:prSet presAssocID="{8E6CDFA6-D33E-4C0C-B844-DA8A735BA415}" presName="root" presStyleCnt="0"/>
      <dgm:spPr/>
    </dgm:pt>
    <dgm:pt modelId="{8C7B5AD1-73D2-4231-919F-20CDCA400078}" type="pres">
      <dgm:prSet presAssocID="{8E6CDFA6-D33E-4C0C-B844-DA8A735BA415}" presName="rootComposite" presStyleCnt="0"/>
      <dgm:spPr/>
    </dgm:pt>
    <dgm:pt modelId="{A17CC0DB-7B4F-4798-A996-88BA0425C434}" type="pres">
      <dgm:prSet presAssocID="{8E6CDFA6-D33E-4C0C-B844-DA8A735BA415}" presName="rootText" presStyleLbl="node1" presStyleIdx="1" presStyleCnt="2"/>
      <dgm:spPr/>
    </dgm:pt>
    <dgm:pt modelId="{17CF21EA-B64C-4CA9-84A3-408140CB8C27}" type="pres">
      <dgm:prSet presAssocID="{8E6CDFA6-D33E-4C0C-B844-DA8A735BA415}" presName="rootConnector" presStyleLbl="node1" presStyleIdx="1" presStyleCnt="2"/>
      <dgm:spPr/>
    </dgm:pt>
    <dgm:pt modelId="{77DD2611-D3A5-43C6-B469-65677FF1ADF5}" type="pres">
      <dgm:prSet presAssocID="{8E6CDFA6-D33E-4C0C-B844-DA8A735BA415}" presName="childShape" presStyleCnt="0"/>
      <dgm:spPr/>
    </dgm:pt>
    <dgm:pt modelId="{C32093B4-42D4-4541-8940-0CA36842348A}" type="pres">
      <dgm:prSet presAssocID="{BB12C0BD-436B-4CD8-8E37-6C4B8EB4BDB6}" presName="Name13" presStyleLbl="parChTrans1D2" presStyleIdx="1" presStyleCnt="2"/>
      <dgm:spPr/>
    </dgm:pt>
    <dgm:pt modelId="{F31745F1-BD02-431C-8BB1-907F1D26541C}" type="pres">
      <dgm:prSet presAssocID="{43FC1E6D-1011-4344-9836-B52468570D1C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2CF6E512-C9A1-49FB-88AA-DD5BE465F102}" srcId="{938B0557-19E4-41DE-830F-7FDF14B6E6CF}" destId="{8E6CDFA6-D33E-4C0C-B844-DA8A735BA415}" srcOrd="1" destOrd="0" parTransId="{D9339F19-BEF8-4CF8-BB9C-F1A0598EE76B}" sibTransId="{CAD7D32A-EC74-471E-877A-541B86920E0F}"/>
    <dgm:cxn modelId="{7A53E621-AE16-4604-9A2E-894CFD69A05F}" type="presOf" srcId="{8E6CDFA6-D33E-4C0C-B844-DA8A735BA415}" destId="{A17CC0DB-7B4F-4798-A996-88BA0425C434}" srcOrd="0" destOrd="0" presId="urn:microsoft.com/office/officeart/2005/8/layout/hierarchy3"/>
    <dgm:cxn modelId="{02BBAA36-8FCE-4240-8F57-03AD96B30362}" type="presOf" srcId="{FDAFFFC2-97A9-4797-BBA8-BF8227FB7D81}" destId="{02D81DEF-97F7-4337-8B79-15A9F0C40226}" srcOrd="0" destOrd="0" presId="urn:microsoft.com/office/officeart/2005/8/layout/hierarchy3"/>
    <dgm:cxn modelId="{0F723145-EC73-4A22-8D61-6C937E5F5BCF}" type="presOf" srcId="{FDAFFFC2-97A9-4797-BBA8-BF8227FB7D81}" destId="{D3647DED-8517-4556-87F3-5AF618D2DAE4}" srcOrd="1" destOrd="0" presId="urn:microsoft.com/office/officeart/2005/8/layout/hierarchy3"/>
    <dgm:cxn modelId="{3E1B2D71-5514-49E9-A979-5ED27286DB94}" type="presOf" srcId="{43FC1E6D-1011-4344-9836-B52468570D1C}" destId="{F31745F1-BD02-431C-8BB1-907F1D26541C}" srcOrd="0" destOrd="0" presId="urn:microsoft.com/office/officeart/2005/8/layout/hierarchy3"/>
    <dgm:cxn modelId="{7472AC58-696A-4A90-8E3B-54B2A9D0F11E}" srcId="{FDAFFFC2-97A9-4797-BBA8-BF8227FB7D81}" destId="{3C517BC6-62D4-4539-A869-6418DE596534}" srcOrd="0" destOrd="0" parTransId="{8419FB4E-BDDE-4E27-87A1-9A479DCDD334}" sibTransId="{E9798D6B-8BF3-4628-BC0B-84E56674FB79}"/>
    <dgm:cxn modelId="{36172F85-BA21-4286-B177-2325C5EA2C3F}" srcId="{8E6CDFA6-D33E-4C0C-B844-DA8A735BA415}" destId="{43FC1E6D-1011-4344-9836-B52468570D1C}" srcOrd="0" destOrd="0" parTransId="{BB12C0BD-436B-4CD8-8E37-6C4B8EB4BDB6}" sibTransId="{FBB5A139-87AD-4F36-8094-289617724A82}"/>
    <dgm:cxn modelId="{085BB48B-D12C-487B-8E1E-76CEC27D708E}" type="presOf" srcId="{3C517BC6-62D4-4539-A869-6418DE596534}" destId="{6B971B82-6566-4F69-9C78-BFD6136262C0}" srcOrd="0" destOrd="0" presId="urn:microsoft.com/office/officeart/2005/8/layout/hierarchy3"/>
    <dgm:cxn modelId="{2D6989B2-4B0B-4ED1-B683-C5EC6A3D4BF5}" type="presOf" srcId="{938B0557-19E4-41DE-830F-7FDF14B6E6CF}" destId="{AA24BD0D-CF61-4FB9-9766-619ED4E90912}" srcOrd="0" destOrd="0" presId="urn:microsoft.com/office/officeart/2005/8/layout/hierarchy3"/>
    <dgm:cxn modelId="{C3A1ECB3-C7F1-4D81-94FA-B161455AD478}" type="presOf" srcId="{8419FB4E-BDDE-4E27-87A1-9A479DCDD334}" destId="{AF260EE6-DBBA-4F98-BEAD-8772825753B2}" srcOrd="0" destOrd="0" presId="urn:microsoft.com/office/officeart/2005/8/layout/hierarchy3"/>
    <dgm:cxn modelId="{D40EB3D3-4627-494B-84FE-45665A1073F2}" type="presOf" srcId="{BB12C0BD-436B-4CD8-8E37-6C4B8EB4BDB6}" destId="{C32093B4-42D4-4541-8940-0CA36842348A}" srcOrd="0" destOrd="0" presId="urn:microsoft.com/office/officeart/2005/8/layout/hierarchy3"/>
    <dgm:cxn modelId="{2BC0E3E5-4CDE-4A87-BF32-467412532E48}" type="presOf" srcId="{8E6CDFA6-D33E-4C0C-B844-DA8A735BA415}" destId="{17CF21EA-B64C-4CA9-84A3-408140CB8C27}" srcOrd="1" destOrd="0" presId="urn:microsoft.com/office/officeart/2005/8/layout/hierarchy3"/>
    <dgm:cxn modelId="{BC5920F3-BD14-463B-9606-BFD815BA42CB}" srcId="{938B0557-19E4-41DE-830F-7FDF14B6E6CF}" destId="{FDAFFFC2-97A9-4797-BBA8-BF8227FB7D81}" srcOrd="0" destOrd="0" parTransId="{97FAE3CE-62E2-4E53-BB33-75571B846A0D}" sibTransId="{0966E7FA-3D3E-48D5-945F-3E6A85C39E54}"/>
    <dgm:cxn modelId="{CE3B8918-D8CA-4C8C-81EC-5B7E1C1E69A8}" type="presParOf" srcId="{AA24BD0D-CF61-4FB9-9766-619ED4E90912}" destId="{EF0465D0-1E81-4EF8-B214-C63294955BC7}" srcOrd="0" destOrd="0" presId="urn:microsoft.com/office/officeart/2005/8/layout/hierarchy3"/>
    <dgm:cxn modelId="{E8FF4145-6ED3-409B-BCA5-1FA5C5DD07C6}" type="presParOf" srcId="{EF0465D0-1E81-4EF8-B214-C63294955BC7}" destId="{19C60FE3-79DF-4F3E-BDB4-5616EC5A7E8D}" srcOrd="0" destOrd="0" presId="urn:microsoft.com/office/officeart/2005/8/layout/hierarchy3"/>
    <dgm:cxn modelId="{50D8C6EF-06D0-416A-8307-66C0CB629211}" type="presParOf" srcId="{19C60FE3-79DF-4F3E-BDB4-5616EC5A7E8D}" destId="{02D81DEF-97F7-4337-8B79-15A9F0C40226}" srcOrd="0" destOrd="0" presId="urn:microsoft.com/office/officeart/2005/8/layout/hierarchy3"/>
    <dgm:cxn modelId="{F0ADC2CF-3FDC-4784-9873-B413C65E1661}" type="presParOf" srcId="{19C60FE3-79DF-4F3E-BDB4-5616EC5A7E8D}" destId="{D3647DED-8517-4556-87F3-5AF618D2DAE4}" srcOrd="1" destOrd="0" presId="urn:microsoft.com/office/officeart/2005/8/layout/hierarchy3"/>
    <dgm:cxn modelId="{F0A16947-290A-42FB-B5BC-76B61543D66F}" type="presParOf" srcId="{EF0465D0-1E81-4EF8-B214-C63294955BC7}" destId="{0B2EF521-21A3-4FE1-B2EF-E67E87E86A1E}" srcOrd="1" destOrd="0" presId="urn:microsoft.com/office/officeart/2005/8/layout/hierarchy3"/>
    <dgm:cxn modelId="{33153057-F9AD-4184-B7C7-0038114EF817}" type="presParOf" srcId="{0B2EF521-21A3-4FE1-B2EF-E67E87E86A1E}" destId="{AF260EE6-DBBA-4F98-BEAD-8772825753B2}" srcOrd="0" destOrd="0" presId="urn:microsoft.com/office/officeart/2005/8/layout/hierarchy3"/>
    <dgm:cxn modelId="{E7A7830E-2524-46A0-9A44-4F1C58CBD93E}" type="presParOf" srcId="{0B2EF521-21A3-4FE1-B2EF-E67E87E86A1E}" destId="{6B971B82-6566-4F69-9C78-BFD6136262C0}" srcOrd="1" destOrd="0" presId="urn:microsoft.com/office/officeart/2005/8/layout/hierarchy3"/>
    <dgm:cxn modelId="{1C12B59A-8BA9-46D2-B110-3E9B2B4970AD}" type="presParOf" srcId="{AA24BD0D-CF61-4FB9-9766-619ED4E90912}" destId="{8637342D-5D50-437F-AB47-731C9E3CBEBA}" srcOrd="1" destOrd="0" presId="urn:microsoft.com/office/officeart/2005/8/layout/hierarchy3"/>
    <dgm:cxn modelId="{B875E03B-70B9-42B8-9E0D-6DC881DAB6FE}" type="presParOf" srcId="{8637342D-5D50-437F-AB47-731C9E3CBEBA}" destId="{8C7B5AD1-73D2-4231-919F-20CDCA400078}" srcOrd="0" destOrd="0" presId="urn:microsoft.com/office/officeart/2005/8/layout/hierarchy3"/>
    <dgm:cxn modelId="{B36D15DE-59B3-47D0-8900-B74518806689}" type="presParOf" srcId="{8C7B5AD1-73D2-4231-919F-20CDCA400078}" destId="{A17CC0DB-7B4F-4798-A996-88BA0425C434}" srcOrd="0" destOrd="0" presId="urn:microsoft.com/office/officeart/2005/8/layout/hierarchy3"/>
    <dgm:cxn modelId="{FFA4159A-3CA1-4669-A2ED-01CFBDBE625B}" type="presParOf" srcId="{8C7B5AD1-73D2-4231-919F-20CDCA400078}" destId="{17CF21EA-B64C-4CA9-84A3-408140CB8C27}" srcOrd="1" destOrd="0" presId="urn:microsoft.com/office/officeart/2005/8/layout/hierarchy3"/>
    <dgm:cxn modelId="{77E8DAB5-C8CA-422A-9B69-754871EEC752}" type="presParOf" srcId="{8637342D-5D50-437F-AB47-731C9E3CBEBA}" destId="{77DD2611-D3A5-43C6-B469-65677FF1ADF5}" srcOrd="1" destOrd="0" presId="urn:microsoft.com/office/officeart/2005/8/layout/hierarchy3"/>
    <dgm:cxn modelId="{4E0BC7FC-B586-4219-91F9-B1F78CFE7B0C}" type="presParOf" srcId="{77DD2611-D3A5-43C6-B469-65677FF1ADF5}" destId="{C32093B4-42D4-4541-8940-0CA36842348A}" srcOrd="0" destOrd="0" presId="urn:microsoft.com/office/officeart/2005/8/layout/hierarchy3"/>
    <dgm:cxn modelId="{821C1789-462A-4C6F-A2FE-A4155A2774FC}" type="presParOf" srcId="{77DD2611-D3A5-43C6-B469-65677FF1ADF5}" destId="{F31745F1-BD02-431C-8BB1-907F1D26541C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92080-7D4E-4F2B-B608-170DDBB6006A}">
      <dsp:nvSpPr>
        <dsp:cNvPr id="0" name=""/>
        <dsp:cNvSpPr/>
      </dsp:nvSpPr>
      <dsp:spPr>
        <a:xfrm>
          <a:off x="0" y="204456"/>
          <a:ext cx="2571109" cy="21632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573" tIns="0" rIns="262573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Anamnesis Riwayat </a:t>
          </a:r>
          <a:r>
            <a:rPr lang="en-US" sz="2300" kern="1200" dirty="0" err="1"/>
            <a:t>Obstetri</a:t>
          </a:r>
          <a:r>
            <a:rPr lang="en-US" sz="2300" kern="1200" dirty="0"/>
            <a:t> Ibu </a:t>
          </a:r>
        </a:p>
      </dsp:txBody>
      <dsp:txXfrm>
        <a:off x="0" y="1069745"/>
        <a:ext cx="2571109" cy="1297934"/>
      </dsp:txXfrm>
    </dsp:sp>
    <dsp:sp modelId="{15536E38-36FE-4A51-B620-2715BFAD5475}">
      <dsp:nvSpPr>
        <dsp:cNvPr id="0" name=""/>
        <dsp:cNvSpPr/>
      </dsp:nvSpPr>
      <dsp:spPr>
        <a:xfrm>
          <a:off x="44" y="72575"/>
          <a:ext cx="2658218" cy="98473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573" tIns="165100" rIns="262573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01</a:t>
          </a:r>
          <a:endParaRPr lang="en-US" sz="1400" kern="1200" dirty="0"/>
        </a:p>
      </dsp:txBody>
      <dsp:txXfrm>
        <a:off x="44" y="72575"/>
        <a:ext cx="2658218" cy="984738"/>
      </dsp:txXfrm>
    </dsp:sp>
    <dsp:sp modelId="{89A9B4CF-6439-46B1-B6A9-1D6CD5034774}">
      <dsp:nvSpPr>
        <dsp:cNvPr id="0" name=""/>
        <dsp:cNvSpPr/>
      </dsp:nvSpPr>
      <dsp:spPr>
        <a:xfrm>
          <a:off x="2870921" y="195741"/>
          <a:ext cx="2159510" cy="20988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573" tIns="0" rIns="262573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Resusitasi</a:t>
          </a:r>
          <a:r>
            <a:rPr lang="en-US" sz="2300" kern="1200" dirty="0"/>
            <a:t> </a:t>
          </a:r>
          <a:r>
            <a:rPr lang="en-US" sz="2300" kern="1200" dirty="0" err="1"/>
            <a:t>Neonatus</a:t>
          </a:r>
          <a:r>
            <a:rPr lang="en-US" sz="2300" kern="1200" dirty="0"/>
            <a:t> </a:t>
          </a:r>
        </a:p>
      </dsp:txBody>
      <dsp:txXfrm>
        <a:off x="2870921" y="1035280"/>
        <a:ext cx="2159510" cy="1259308"/>
      </dsp:txXfrm>
    </dsp:sp>
    <dsp:sp modelId="{379B8CE4-8135-4F2C-A5A0-E55EBE328E9A}">
      <dsp:nvSpPr>
        <dsp:cNvPr id="0" name=""/>
        <dsp:cNvSpPr/>
      </dsp:nvSpPr>
      <dsp:spPr>
        <a:xfrm>
          <a:off x="2976399" y="136433"/>
          <a:ext cx="1948554" cy="49402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573" tIns="165100" rIns="262573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02</a:t>
          </a:r>
          <a:endParaRPr lang="en-US" sz="1400" kern="1200" dirty="0"/>
        </a:p>
      </dsp:txBody>
      <dsp:txXfrm>
        <a:off x="2976399" y="136433"/>
        <a:ext cx="1948554" cy="494023"/>
      </dsp:txXfrm>
    </dsp:sp>
    <dsp:sp modelId="{0802B4A8-7224-4B0A-95B7-D17AEB2B2AFF}">
      <dsp:nvSpPr>
        <dsp:cNvPr id="0" name=""/>
        <dsp:cNvSpPr/>
      </dsp:nvSpPr>
      <dsp:spPr>
        <a:xfrm>
          <a:off x="5386752" y="217725"/>
          <a:ext cx="2370891" cy="21715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573" tIns="0" rIns="262573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Perawatan</a:t>
          </a:r>
          <a:r>
            <a:rPr lang="en-US" sz="2300" kern="1200" dirty="0"/>
            <a:t> </a:t>
          </a:r>
          <a:r>
            <a:rPr lang="en-US" sz="2300" kern="1200" dirty="0" err="1"/>
            <a:t>Bayi</a:t>
          </a:r>
          <a:r>
            <a:rPr lang="en-US" sz="2300" kern="1200" dirty="0"/>
            <a:t> </a:t>
          </a:r>
        </a:p>
      </dsp:txBody>
      <dsp:txXfrm>
        <a:off x="5386752" y="1086343"/>
        <a:ext cx="2370891" cy="1302927"/>
      </dsp:txXfrm>
    </dsp:sp>
    <dsp:sp modelId="{68AC9669-DC11-473A-AA2E-579A44E78C37}">
      <dsp:nvSpPr>
        <dsp:cNvPr id="0" name=""/>
        <dsp:cNvSpPr/>
      </dsp:nvSpPr>
      <dsp:spPr>
        <a:xfrm>
          <a:off x="5243089" y="72575"/>
          <a:ext cx="2658218" cy="98473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2573" tIns="165100" rIns="262573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03</a:t>
          </a:r>
        </a:p>
      </dsp:txBody>
      <dsp:txXfrm>
        <a:off x="5243089" y="72575"/>
        <a:ext cx="2658218" cy="984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A7E9F-0A7E-4F79-B863-DFE12B08D9F5}">
      <dsp:nvSpPr>
        <dsp:cNvPr id="0" name=""/>
        <dsp:cNvSpPr/>
      </dsp:nvSpPr>
      <dsp:spPr>
        <a:xfrm>
          <a:off x="0" y="0"/>
          <a:ext cx="4340811" cy="4340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C6C21-8DCD-4044-9CA9-1E1C0C0C0896}">
      <dsp:nvSpPr>
        <dsp:cNvPr id="0" name=""/>
        <dsp:cNvSpPr/>
      </dsp:nvSpPr>
      <dsp:spPr>
        <a:xfrm>
          <a:off x="2170405" y="0"/>
          <a:ext cx="8555103" cy="4340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INJEKSI VITAMIN K 1 MG INTRAMUSKULAR </a:t>
          </a:r>
          <a:r>
            <a:rPr lang="en-US" sz="3300" kern="1200" dirty="0"/>
            <a:t>pada </a:t>
          </a:r>
          <a:r>
            <a:rPr lang="en-US" sz="3300" kern="1200" dirty="0" err="1"/>
            <a:t>semua</a:t>
          </a:r>
          <a:r>
            <a:rPr lang="en-US" sz="3300" kern="1200" dirty="0"/>
            <a:t> </a:t>
          </a:r>
          <a:r>
            <a:rPr lang="en-US" sz="3300" kern="1200" dirty="0" err="1"/>
            <a:t>bayi</a:t>
          </a:r>
          <a:r>
            <a:rPr lang="en-US" sz="3300" kern="1200" dirty="0"/>
            <a:t> </a:t>
          </a:r>
          <a:r>
            <a:rPr lang="en-US" sz="3300" kern="1200" dirty="0" err="1"/>
            <a:t>untuk</a:t>
          </a:r>
          <a:r>
            <a:rPr lang="en-US" sz="3300" kern="1200" dirty="0"/>
            <a:t> </a:t>
          </a:r>
          <a:r>
            <a:rPr lang="en-US" sz="3300" kern="1200" dirty="0" err="1"/>
            <a:t>mencegah</a:t>
          </a:r>
          <a:r>
            <a:rPr lang="en-US" sz="3300" kern="1200" dirty="0"/>
            <a:t> </a:t>
          </a:r>
          <a:r>
            <a:rPr lang="en-US" sz="3300" kern="1200" dirty="0" err="1"/>
            <a:t>perdarahan</a:t>
          </a:r>
          <a:r>
            <a:rPr lang="en-US" sz="3300" kern="1200" dirty="0"/>
            <a:t> </a:t>
          </a:r>
          <a:r>
            <a:rPr lang="en-US" sz="3300" kern="1200" dirty="0" err="1"/>
            <a:t>akibat</a:t>
          </a:r>
          <a:r>
            <a:rPr lang="en-US" sz="3300" kern="1200" dirty="0"/>
            <a:t> </a:t>
          </a:r>
          <a:r>
            <a:rPr lang="en-US" sz="3300" kern="1200" dirty="0" err="1"/>
            <a:t>defisiensi</a:t>
          </a:r>
          <a:r>
            <a:rPr lang="en-US" sz="3300" kern="1200" dirty="0"/>
            <a:t> Vitamin K </a:t>
          </a:r>
          <a:endParaRPr lang="en-ID" sz="3300" kern="1200" dirty="0"/>
        </a:p>
      </dsp:txBody>
      <dsp:txXfrm>
        <a:off x="2170405" y="0"/>
        <a:ext cx="8555103" cy="2061885"/>
      </dsp:txXfrm>
    </dsp:sp>
    <dsp:sp modelId="{14080749-560C-4C45-B0EF-E00CD89D8850}">
      <dsp:nvSpPr>
        <dsp:cNvPr id="0" name=""/>
        <dsp:cNvSpPr/>
      </dsp:nvSpPr>
      <dsp:spPr>
        <a:xfrm>
          <a:off x="1139463" y="2061885"/>
          <a:ext cx="2061885" cy="20618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D464A-1EAB-4FB9-832A-C1AF77122A0B}">
      <dsp:nvSpPr>
        <dsp:cNvPr id="0" name=""/>
        <dsp:cNvSpPr/>
      </dsp:nvSpPr>
      <dsp:spPr>
        <a:xfrm>
          <a:off x="2170405" y="2061885"/>
          <a:ext cx="8555103" cy="2061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/>
            <a:t>Imunisasi</a:t>
          </a:r>
          <a:r>
            <a:rPr lang="en-US" sz="4000" b="1" kern="1200" dirty="0"/>
            <a:t> Hepatitis B0 </a:t>
          </a:r>
          <a:r>
            <a:rPr lang="en-US" sz="4000" kern="1200" dirty="0"/>
            <a:t>dan </a:t>
          </a:r>
          <a:r>
            <a:rPr lang="en-US" sz="4000" b="1" kern="1200" dirty="0"/>
            <a:t>HBIG</a:t>
          </a:r>
          <a:r>
            <a:rPr lang="en-US" sz="4000" kern="1200" dirty="0"/>
            <a:t> </a:t>
          </a:r>
          <a:r>
            <a:rPr lang="en-US" sz="3200" kern="1200" dirty="0"/>
            <a:t>(immunoglobulin anti Hep. B) </a:t>
          </a:r>
          <a:r>
            <a:rPr lang="en-US" sz="3200" kern="1200" dirty="0" err="1"/>
            <a:t>jika</a:t>
          </a:r>
          <a:r>
            <a:rPr lang="en-US" sz="3200" kern="1200" dirty="0"/>
            <a:t> </a:t>
          </a:r>
          <a:r>
            <a:rPr lang="en-US" sz="3200" kern="1200" dirty="0" err="1"/>
            <a:t>perlu</a:t>
          </a:r>
          <a:endParaRPr lang="en-ID" sz="3200" kern="1200" dirty="0"/>
        </a:p>
      </dsp:txBody>
      <dsp:txXfrm>
        <a:off x="2170405" y="2061885"/>
        <a:ext cx="8555103" cy="20618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B319C-E885-4A0D-9A0B-CBF552F83EF1}">
      <dsp:nvSpPr>
        <dsp:cNvPr id="0" name=""/>
        <dsp:cNvSpPr/>
      </dsp:nvSpPr>
      <dsp:spPr>
        <a:xfrm>
          <a:off x="3999934" y="1237131"/>
          <a:ext cx="1519284" cy="15192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E6EF27-277F-4CC7-AAE8-5A169BE5C49D}">
      <dsp:nvSpPr>
        <dsp:cNvPr id="0" name=""/>
        <dsp:cNvSpPr/>
      </dsp:nvSpPr>
      <dsp:spPr>
        <a:xfrm>
          <a:off x="3264761" y="0"/>
          <a:ext cx="2989631" cy="10200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PENCEGAHAN OFTALMIA (</a:t>
          </a:r>
          <a:r>
            <a:rPr lang="en-US" sz="1800" b="1" kern="1200" dirty="0" err="1"/>
            <a:t>Pemberian</a:t>
          </a:r>
          <a:r>
            <a:rPr lang="en-US" sz="1800" b="1" kern="1200" dirty="0"/>
            <a:t> SALEP MATA) </a:t>
          </a:r>
          <a:endParaRPr lang="en-ID" sz="1800" b="1" kern="1200" dirty="0"/>
        </a:p>
      </dsp:txBody>
      <dsp:txXfrm>
        <a:off x="3264761" y="0"/>
        <a:ext cx="2989631" cy="1020090"/>
      </dsp:txXfrm>
    </dsp:sp>
    <dsp:sp modelId="{632D1207-3EC8-49F9-B6C5-52CBF924F85E}">
      <dsp:nvSpPr>
        <dsp:cNvPr id="0" name=""/>
        <dsp:cNvSpPr/>
      </dsp:nvSpPr>
      <dsp:spPr>
        <a:xfrm>
          <a:off x="4577870" y="1656887"/>
          <a:ext cx="1519284" cy="15192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68395D-070D-4C38-B488-DFA6829AEAEA}">
      <dsp:nvSpPr>
        <dsp:cNvPr id="0" name=""/>
        <dsp:cNvSpPr/>
      </dsp:nvSpPr>
      <dsp:spPr>
        <a:xfrm>
          <a:off x="5486263" y="1194736"/>
          <a:ext cx="4481875" cy="11069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PENCEGAHAN INFEKSI DALAM SEMUA TINDAKAN PERAWATAN BAYI</a:t>
          </a:r>
          <a:endParaRPr lang="en-ID" sz="1800" b="1" kern="1200" dirty="0"/>
        </a:p>
      </dsp:txBody>
      <dsp:txXfrm>
        <a:off x="5486263" y="1194736"/>
        <a:ext cx="4481875" cy="1106907"/>
      </dsp:txXfrm>
    </dsp:sp>
    <dsp:sp modelId="{FE5B2D16-FD09-4846-91BB-85EF4AC2A0DE}">
      <dsp:nvSpPr>
        <dsp:cNvPr id="0" name=""/>
        <dsp:cNvSpPr/>
      </dsp:nvSpPr>
      <dsp:spPr>
        <a:xfrm>
          <a:off x="4357270" y="2336659"/>
          <a:ext cx="1519284" cy="15192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F91847-4E38-448A-885B-2AA299F6779A}">
      <dsp:nvSpPr>
        <dsp:cNvPr id="0" name=""/>
        <dsp:cNvSpPr/>
      </dsp:nvSpPr>
      <dsp:spPr>
        <a:xfrm>
          <a:off x="5029198" y="3216150"/>
          <a:ext cx="5461683" cy="11069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Identifikasi</a:t>
          </a:r>
          <a:r>
            <a:rPr lang="en-US" sz="1800" b="1" kern="1200" dirty="0"/>
            <a:t> </a:t>
          </a:r>
          <a:r>
            <a:rPr lang="en-US" sz="1800" b="1" kern="1200" dirty="0" err="1"/>
            <a:t>bayi</a:t>
          </a:r>
          <a:r>
            <a:rPr lang="en-US" sz="1800" b="1" kern="1200" dirty="0"/>
            <a:t> yang </a:t>
          </a:r>
          <a:r>
            <a:rPr lang="en-US" sz="1800" b="1" kern="1200" dirty="0" err="1"/>
            <a:t>memerlukan</a:t>
          </a:r>
          <a:r>
            <a:rPr lang="en-US" sz="1800" b="1" kern="1200" dirty="0"/>
            <a:t> </a:t>
          </a:r>
          <a:r>
            <a:rPr lang="en-US" sz="1800" b="1" kern="1200" dirty="0" err="1"/>
            <a:t>perawatan</a:t>
          </a:r>
          <a:r>
            <a:rPr lang="en-US" sz="1800" b="1" kern="1200" dirty="0"/>
            <a:t> </a:t>
          </a:r>
          <a:r>
            <a:rPr lang="en-US" sz="1800" b="1" kern="1200" dirty="0" err="1"/>
            <a:t>khusus</a:t>
          </a:r>
          <a:r>
            <a:rPr lang="en-US" sz="1800" b="1" kern="1200" dirty="0"/>
            <a:t> (anomaly, BBLR, </a:t>
          </a:r>
          <a:r>
            <a:rPr lang="en-US" sz="1800" b="1" kern="1200" dirty="0" err="1"/>
            <a:t>asfiksia</a:t>
          </a:r>
          <a:r>
            <a:rPr lang="en-US" sz="1800" b="1" kern="1200" dirty="0"/>
            <a:t> </a:t>
          </a:r>
          <a:r>
            <a:rPr lang="en-US" sz="1800" b="1" kern="1200" dirty="0" err="1"/>
            <a:t>dll</a:t>
          </a:r>
          <a:r>
            <a:rPr lang="en-US" sz="1800" b="1" kern="1200" dirty="0"/>
            <a:t>)</a:t>
          </a:r>
          <a:endParaRPr lang="en-ID" sz="1800" b="1" kern="1200" dirty="0"/>
        </a:p>
      </dsp:txBody>
      <dsp:txXfrm>
        <a:off x="5029198" y="3216150"/>
        <a:ext cx="5461683" cy="1106907"/>
      </dsp:txXfrm>
    </dsp:sp>
    <dsp:sp modelId="{BBEBCD6B-BA87-4AEE-A4A5-E3EF02B64D63}">
      <dsp:nvSpPr>
        <dsp:cNvPr id="0" name=""/>
        <dsp:cNvSpPr/>
      </dsp:nvSpPr>
      <dsp:spPr>
        <a:xfrm>
          <a:off x="3642599" y="2336659"/>
          <a:ext cx="1519284" cy="15192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554738-B217-455E-A779-E201B791A6FB}">
      <dsp:nvSpPr>
        <dsp:cNvPr id="0" name=""/>
        <dsp:cNvSpPr/>
      </dsp:nvSpPr>
      <dsp:spPr>
        <a:xfrm>
          <a:off x="1578750" y="3233904"/>
          <a:ext cx="2350743" cy="11069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Identitas</a:t>
          </a:r>
          <a:r>
            <a:rPr lang="en-US" sz="1800" b="1" kern="1200" dirty="0"/>
            <a:t> </a:t>
          </a:r>
          <a:r>
            <a:rPr lang="en-US" sz="1800" b="1" kern="1200" dirty="0" err="1"/>
            <a:t>bayi</a:t>
          </a:r>
          <a:r>
            <a:rPr lang="en-US" sz="1800" b="1" kern="1200" dirty="0"/>
            <a:t> </a:t>
          </a:r>
          <a:endParaRPr lang="en-ID" sz="1800" b="1" kern="1200" dirty="0"/>
        </a:p>
      </dsp:txBody>
      <dsp:txXfrm>
        <a:off x="1578750" y="3233904"/>
        <a:ext cx="2350743" cy="1106907"/>
      </dsp:txXfrm>
    </dsp:sp>
    <dsp:sp modelId="{604339BA-B00B-4D80-9164-F3B984AD5139}">
      <dsp:nvSpPr>
        <dsp:cNvPr id="0" name=""/>
        <dsp:cNvSpPr/>
      </dsp:nvSpPr>
      <dsp:spPr>
        <a:xfrm>
          <a:off x="3421999" y="1656887"/>
          <a:ext cx="1519284" cy="15192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E3D981-9380-4F71-AC4E-8E1B497C1F62}">
      <dsp:nvSpPr>
        <dsp:cNvPr id="0" name=""/>
        <dsp:cNvSpPr/>
      </dsp:nvSpPr>
      <dsp:spPr>
        <a:xfrm>
          <a:off x="1229635" y="1345651"/>
          <a:ext cx="2562802" cy="11069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Catat</a:t>
          </a:r>
          <a:r>
            <a:rPr lang="en-US" sz="1800" b="1" kern="1200" dirty="0"/>
            <a:t> </a:t>
          </a:r>
          <a:r>
            <a:rPr lang="en-US" sz="1800" b="1" kern="1200" dirty="0" err="1"/>
            <a:t>hasil</a:t>
          </a:r>
          <a:r>
            <a:rPr lang="en-US" sz="1800" b="1" kern="1200" dirty="0"/>
            <a:t> </a:t>
          </a:r>
          <a:r>
            <a:rPr lang="en-US" sz="1800" b="1" kern="1200" dirty="0" err="1"/>
            <a:t>pengukuran</a:t>
          </a:r>
          <a:r>
            <a:rPr lang="en-US" sz="1800" b="1" kern="1200" dirty="0"/>
            <a:t> </a:t>
          </a:r>
          <a:r>
            <a:rPr lang="en-US" sz="1800" b="1" kern="1200" dirty="0" err="1"/>
            <a:t>bayi</a:t>
          </a:r>
          <a:r>
            <a:rPr lang="en-US" sz="1800" b="1" kern="1200" dirty="0"/>
            <a:t> </a:t>
          </a:r>
          <a:endParaRPr lang="en-ID" sz="1800" b="1" kern="1200" dirty="0"/>
        </a:p>
      </dsp:txBody>
      <dsp:txXfrm>
        <a:off x="1229635" y="1345651"/>
        <a:ext cx="2562802" cy="11069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B58A5-196A-4062-9551-47EC7B53F864}">
      <dsp:nvSpPr>
        <dsp:cNvPr id="0" name=""/>
        <dsp:cNvSpPr/>
      </dsp:nvSpPr>
      <dsp:spPr>
        <a:xfrm>
          <a:off x="5412" y="91406"/>
          <a:ext cx="3650777" cy="892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 RUANG BERSALIN / KAMAR OPERASI</a:t>
          </a:r>
          <a:endParaRPr lang="en-ID" sz="1800" b="1" kern="1200" dirty="0"/>
        </a:p>
      </dsp:txBody>
      <dsp:txXfrm>
        <a:off x="31551" y="117545"/>
        <a:ext cx="3598499" cy="840175"/>
      </dsp:txXfrm>
    </dsp:sp>
    <dsp:sp modelId="{B15A9DC4-29CC-4A1F-A27D-934C137055E0}">
      <dsp:nvSpPr>
        <dsp:cNvPr id="0" name=""/>
        <dsp:cNvSpPr/>
      </dsp:nvSpPr>
      <dsp:spPr>
        <a:xfrm>
          <a:off x="370490" y="983859"/>
          <a:ext cx="365077" cy="669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340"/>
              </a:lnTo>
              <a:lnTo>
                <a:pt x="365077" y="669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890CD-5B07-4556-9FD2-35C2D2565C89}">
      <dsp:nvSpPr>
        <dsp:cNvPr id="0" name=""/>
        <dsp:cNvSpPr/>
      </dsp:nvSpPr>
      <dsp:spPr>
        <a:xfrm>
          <a:off x="735567" y="1206973"/>
          <a:ext cx="3641638" cy="892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TENTUKAN </a:t>
          </a:r>
          <a:r>
            <a:rPr lang="en-US" sz="1800" b="1" kern="1200" dirty="0" err="1"/>
            <a:t>kebutuhsn</a:t>
          </a:r>
          <a:r>
            <a:rPr lang="en-US" sz="1800" b="1" kern="1200" dirty="0"/>
            <a:t> RESUSITASI</a:t>
          </a:r>
          <a:endParaRPr lang="en-ID" sz="1800" b="1" kern="1200" dirty="0"/>
        </a:p>
      </dsp:txBody>
      <dsp:txXfrm>
        <a:off x="761706" y="1233112"/>
        <a:ext cx="3589360" cy="840175"/>
      </dsp:txXfrm>
    </dsp:sp>
    <dsp:sp modelId="{52FE22AD-7296-4CF6-A02E-90B897E4A01B}">
      <dsp:nvSpPr>
        <dsp:cNvPr id="0" name=""/>
        <dsp:cNvSpPr/>
      </dsp:nvSpPr>
      <dsp:spPr>
        <a:xfrm>
          <a:off x="370490" y="983859"/>
          <a:ext cx="365077" cy="1784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906"/>
              </a:lnTo>
              <a:lnTo>
                <a:pt x="365077" y="1784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A11FE-6F9C-40AA-BA32-2ECEFAFFC491}">
      <dsp:nvSpPr>
        <dsp:cNvPr id="0" name=""/>
        <dsp:cNvSpPr/>
      </dsp:nvSpPr>
      <dsp:spPr>
        <a:xfrm>
          <a:off x="735567" y="2322540"/>
          <a:ext cx="3584907" cy="892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PERIKSA ADA TIDAKNYA KELAINAN KONGENITAL MAYOR </a:t>
          </a:r>
          <a:endParaRPr lang="en-ID" sz="1800" b="1" kern="1200" dirty="0"/>
        </a:p>
      </dsp:txBody>
      <dsp:txXfrm>
        <a:off x="761706" y="2348679"/>
        <a:ext cx="3532629" cy="840175"/>
      </dsp:txXfrm>
    </dsp:sp>
    <dsp:sp modelId="{9674977D-2263-4AC8-B00A-2C208DF8DF85}">
      <dsp:nvSpPr>
        <dsp:cNvPr id="0" name=""/>
        <dsp:cNvSpPr/>
      </dsp:nvSpPr>
      <dsp:spPr>
        <a:xfrm>
          <a:off x="4224139" y="91406"/>
          <a:ext cx="2996466" cy="892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 RUANG RAWAT </a:t>
          </a:r>
          <a:endParaRPr lang="en-ID" sz="1800" b="1" kern="1200" dirty="0"/>
        </a:p>
      </dsp:txBody>
      <dsp:txXfrm>
        <a:off x="4250278" y="117545"/>
        <a:ext cx="2944188" cy="840175"/>
      </dsp:txXfrm>
    </dsp:sp>
    <dsp:sp modelId="{6E224C54-97C0-40C0-8428-61C984C4786A}">
      <dsp:nvSpPr>
        <dsp:cNvPr id="0" name=""/>
        <dsp:cNvSpPr/>
      </dsp:nvSpPr>
      <dsp:spPr>
        <a:xfrm>
          <a:off x="4523786" y="983859"/>
          <a:ext cx="299646" cy="669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340"/>
              </a:lnTo>
              <a:lnTo>
                <a:pt x="299646" y="669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35571-EB25-49CA-A831-B4F043A76AEC}">
      <dsp:nvSpPr>
        <dsp:cNvPr id="0" name=""/>
        <dsp:cNvSpPr/>
      </dsp:nvSpPr>
      <dsp:spPr>
        <a:xfrm>
          <a:off x="4823433" y="1206973"/>
          <a:ext cx="4322687" cy="892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PEMERIKSAAN FISIK LENGKAP DALAM 24 JAM PERTAMA </a:t>
          </a:r>
          <a:endParaRPr lang="en-ID" sz="1800" b="1" kern="1200" dirty="0"/>
        </a:p>
      </dsp:txBody>
      <dsp:txXfrm>
        <a:off x="4849572" y="1233112"/>
        <a:ext cx="4270409" cy="840175"/>
      </dsp:txXfrm>
    </dsp:sp>
    <dsp:sp modelId="{47CDDCF0-CBFF-455B-91EB-60C06172C742}">
      <dsp:nvSpPr>
        <dsp:cNvPr id="0" name=""/>
        <dsp:cNvSpPr/>
      </dsp:nvSpPr>
      <dsp:spPr>
        <a:xfrm>
          <a:off x="4523786" y="983859"/>
          <a:ext cx="299646" cy="1784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906"/>
              </a:lnTo>
              <a:lnTo>
                <a:pt x="299646" y="1784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3F45A-4861-4DDA-B07C-92E86C2F10E5}">
      <dsp:nvSpPr>
        <dsp:cNvPr id="0" name=""/>
        <dsp:cNvSpPr/>
      </dsp:nvSpPr>
      <dsp:spPr>
        <a:xfrm>
          <a:off x="4823433" y="2322540"/>
          <a:ext cx="5632509" cy="892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JIKA 24 JAM BELUM BAB (MEKONEUM) </a:t>
          </a:r>
          <a:r>
            <a:rPr lang="en-US" sz="1800" b="1" kern="1200" dirty="0">
              <a:sym typeface="Wingdings" panose="05000000000000000000" pitchFamily="2" charset="2"/>
            </a:rPr>
            <a:t> </a:t>
          </a:r>
          <a:r>
            <a:rPr lang="en-US" sz="1800" b="1" kern="1200" dirty="0"/>
            <a:t>CEK PATENSI ANUS </a:t>
          </a:r>
          <a:r>
            <a:rPr lang="en-US" sz="1600" b="0" kern="1200" dirty="0"/>
            <a:t>(CEK SUHU PAKAI TERMOMETER REKTUM, CUKUP SATU KALI SAJA)</a:t>
          </a:r>
          <a:endParaRPr lang="en-ID" sz="1600" b="0" kern="1200" dirty="0"/>
        </a:p>
      </dsp:txBody>
      <dsp:txXfrm>
        <a:off x="4849572" y="2348679"/>
        <a:ext cx="5580231" cy="840175"/>
      </dsp:txXfrm>
    </dsp:sp>
    <dsp:sp modelId="{DD1CB619-EFDA-4FD2-8A92-30135F58EB2D}">
      <dsp:nvSpPr>
        <dsp:cNvPr id="0" name=""/>
        <dsp:cNvSpPr/>
      </dsp:nvSpPr>
      <dsp:spPr>
        <a:xfrm>
          <a:off x="4523786" y="983859"/>
          <a:ext cx="299646" cy="290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0473"/>
              </a:lnTo>
              <a:lnTo>
                <a:pt x="299646" y="2900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1A862-8EAA-4B17-80F0-79D5B1FDAE2D}">
      <dsp:nvSpPr>
        <dsp:cNvPr id="0" name=""/>
        <dsp:cNvSpPr/>
      </dsp:nvSpPr>
      <dsp:spPr>
        <a:xfrm>
          <a:off x="4823433" y="3438107"/>
          <a:ext cx="5938428" cy="892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EDUKASI UNTUK SKRINING BAYI BARU LAHIR </a:t>
          </a:r>
          <a:r>
            <a:rPr lang="en-US" sz="1600" b="0" kern="1200" dirty="0"/>
            <a:t>(SKRINING HIPOTIROID KONGENITAL DLL) </a:t>
          </a:r>
          <a:endParaRPr lang="en-ID" sz="1600" b="0" kern="1200" dirty="0"/>
        </a:p>
      </dsp:txBody>
      <dsp:txXfrm>
        <a:off x="4849572" y="3464246"/>
        <a:ext cx="5886150" cy="8401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D812C-7E71-4F47-BED6-B7EFF802FF7D}">
      <dsp:nvSpPr>
        <dsp:cNvPr id="0" name=""/>
        <dsp:cNvSpPr/>
      </dsp:nvSpPr>
      <dsp:spPr>
        <a:xfrm>
          <a:off x="0" y="80565"/>
          <a:ext cx="10058399" cy="11872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Pelajari bagan resusitasi neonates </a:t>
          </a:r>
          <a:endParaRPr lang="en-ID" sz="2200" b="1" kern="1200"/>
        </a:p>
      </dsp:txBody>
      <dsp:txXfrm>
        <a:off x="57957" y="138522"/>
        <a:ext cx="9942485" cy="1071343"/>
      </dsp:txXfrm>
    </dsp:sp>
    <dsp:sp modelId="{995ED058-704D-475A-BAED-19855CE8531D}">
      <dsp:nvSpPr>
        <dsp:cNvPr id="0" name=""/>
        <dsp:cNvSpPr/>
      </dsp:nvSpPr>
      <dsp:spPr>
        <a:xfrm>
          <a:off x="0" y="1331183"/>
          <a:ext cx="10058399" cy="11872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BUKU BAGAN MANAJEMEN TERPADU BALITA SAKIT (MTBS) DAPAT DIDONLOT GRATIS  </a:t>
          </a:r>
          <a:r>
            <a:rPr lang="en-US" sz="2200" b="1" kern="1200">
              <a:sym typeface="Wingdings" panose="05000000000000000000" pitchFamily="2" charset="2"/>
            </a:rPr>
            <a:t></a:t>
          </a:r>
          <a:r>
            <a:rPr lang="en-US" sz="2200" b="1" kern="1200"/>
            <a:t> PERAWATAN BAYI DAN MASALAH PEMBERIAN ASI PADA BAYI </a:t>
          </a:r>
          <a:endParaRPr lang="en-ID" sz="2200" b="1" kern="1200"/>
        </a:p>
      </dsp:txBody>
      <dsp:txXfrm>
        <a:off x="57957" y="1389140"/>
        <a:ext cx="9942485" cy="1071343"/>
      </dsp:txXfrm>
    </dsp:sp>
    <dsp:sp modelId="{F5151142-60B7-4F4B-BD51-83B3CE490740}">
      <dsp:nvSpPr>
        <dsp:cNvPr id="0" name=""/>
        <dsp:cNvSpPr/>
      </dsp:nvSpPr>
      <dsp:spPr>
        <a:xfrm>
          <a:off x="0" y="2581800"/>
          <a:ext cx="10058399" cy="11872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MATERI BAYI PREMATUR (BAYI KURANG BULAN) DAN BAYI BERMASALAH AKAN DIBAHAS PADA BLOK 19  </a:t>
          </a:r>
          <a:endParaRPr lang="en-ID" sz="2200" b="1" kern="1200"/>
        </a:p>
      </dsp:txBody>
      <dsp:txXfrm>
        <a:off x="57957" y="2639757"/>
        <a:ext cx="9942485" cy="1071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7E800-3BC7-41D0-89A9-7109EAE75ED1}">
      <dsp:nvSpPr>
        <dsp:cNvPr id="0" name=""/>
        <dsp:cNvSpPr/>
      </dsp:nvSpPr>
      <dsp:spPr>
        <a:xfrm>
          <a:off x="0" y="0"/>
          <a:ext cx="5073204" cy="1688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 baseline="0" dirty="0"/>
            <a:t>RIWAYAT </a:t>
          </a:r>
        </a:p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 baseline="0" dirty="0"/>
            <a:t>OBSTETRI IBU </a:t>
          </a:r>
          <a:endParaRPr lang="en-ID" sz="3700" kern="1200" dirty="0"/>
        </a:p>
      </dsp:txBody>
      <dsp:txXfrm>
        <a:off x="82417" y="82417"/>
        <a:ext cx="4908370" cy="1523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27C75-7D43-4E43-AB48-538DA41EB0E8}">
      <dsp:nvSpPr>
        <dsp:cNvPr id="0" name=""/>
        <dsp:cNvSpPr/>
      </dsp:nvSpPr>
      <dsp:spPr>
        <a:xfrm>
          <a:off x="2946" y="1145742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00E5C-3C1A-4DA2-A5B4-FC9EF6C57D93}">
      <dsp:nvSpPr>
        <dsp:cNvPr id="0" name=""/>
        <dsp:cNvSpPr/>
      </dsp:nvSpPr>
      <dsp:spPr>
        <a:xfrm>
          <a:off x="236726" y="136783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RIWAYAT KEHAMILAN SEKARANG</a:t>
          </a:r>
          <a:endParaRPr lang="en-ID" sz="2000" b="1" kern="1200"/>
        </a:p>
      </dsp:txBody>
      <dsp:txXfrm>
        <a:off x="275858" y="1406965"/>
        <a:ext cx="2025748" cy="1257784"/>
      </dsp:txXfrm>
    </dsp:sp>
    <dsp:sp modelId="{D45E4848-6758-4F3D-B0A9-5FAC35C6F0E4}">
      <dsp:nvSpPr>
        <dsp:cNvPr id="0" name=""/>
        <dsp:cNvSpPr/>
      </dsp:nvSpPr>
      <dsp:spPr>
        <a:xfrm>
          <a:off x="2574518" y="1145742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46B86-0692-4D3C-9AD8-D36ED86571D2}">
      <dsp:nvSpPr>
        <dsp:cNvPr id="0" name=""/>
        <dsp:cNvSpPr/>
      </dsp:nvSpPr>
      <dsp:spPr>
        <a:xfrm>
          <a:off x="2808297" y="136783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RIWAYAT KEHAMILAN SEBELUMNYA</a:t>
          </a:r>
          <a:endParaRPr lang="en-ID" sz="2000" b="1" kern="1200"/>
        </a:p>
      </dsp:txBody>
      <dsp:txXfrm>
        <a:off x="2847429" y="1406965"/>
        <a:ext cx="2025748" cy="1257784"/>
      </dsp:txXfrm>
    </dsp:sp>
    <dsp:sp modelId="{2257FAAF-CA9D-4703-A28C-700E14851C5E}">
      <dsp:nvSpPr>
        <dsp:cNvPr id="0" name=""/>
        <dsp:cNvSpPr/>
      </dsp:nvSpPr>
      <dsp:spPr>
        <a:xfrm>
          <a:off x="5146089" y="1145742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4D02A-D1F8-4D91-B900-D3F6DA252CAF}">
      <dsp:nvSpPr>
        <dsp:cNvPr id="0" name=""/>
        <dsp:cNvSpPr/>
      </dsp:nvSpPr>
      <dsp:spPr>
        <a:xfrm>
          <a:off x="5379868" y="136783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RIWAYAT PERSALINAN SEBELUMNYA </a:t>
          </a:r>
          <a:endParaRPr lang="en-ID" sz="2000" b="1" kern="1200"/>
        </a:p>
      </dsp:txBody>
      <dsp:txXfrm>
        <a:off x="5419000" y="1406965"/>
        <a:ext cx="2025748" cy="1257784"/>
      </dsp:txXfrm>
    </dsp:sp>
    <dsp:sp modelId="{D6DA6D6F-9336-4B01-8A98-E524829E44E8}">
      <dsp:nvSpPr>
        <dsp:cNvPr id="0" name=""/>
        <dsp:cNvSpPr/>
      </dsp:nvSpPr>
      <dsp:spPr>
        <a:xfrm>
          <a:off x="7717661" y="1145742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5B8A9-393E-41E5-A0CA-DAA011F93035}">
      <dsp:nvSpPr>
        <dsp:cNvPr id="0" name=""/>
        <dsp:cNvSpPr/>
      </dsp:nvSpPr>
      <dsp:spPr>
        <a:xfrm>
          <a:off x="7951440" y="136783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RIWAYAT KESEHATAN IBU  </a:t>
          </a:r>
          <a:endParaRPr lang="en-ID" sz="2000" b="1" kern="1200"/>
        </a:p>
      </dsp:txBody>
      <dsp:txXfrm>
        <a:off x="7990572" y="1406965"/>
        <a:ext cx="2025748" cy="1257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B4D00-524E-4D59-B800-C4F9B7BAB943}">
      <dsp:nvSpPr>
        <dsp:cNvPr id="0" name=""/>
        <dsp:cNvSpPr/>
      </dsp:nvSpPr>
      <dsp:spPr>
        <a:xfrm>
          <a:off x="2553" y="1338712"/>
          <a:ext cx="2164751" cy="108237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Clean childbirth and cord care</a:t>
          </a:r>
          <a:endParaRPr lang="en-ID" sz="2200" b="1" kern="1200" dirty="0"/>
        </a:p>
      </dsp:txBody>
      <dsp:txXfrm>
        <a:off x="34255" y="1370414"/>
        <a:ext cx="2101347" cy="1018971"/>
      </dsp:txXfrm>
    </dsp:sp>
    <dsp:sp modelId="{9D07CE98-E355-4297-8F0C-6D8A58E28E07}">
      <dsp:nvSpPr>
        <dsp:cNvPr id="0" name=""/>
        <dsp:cNvSpPr/>
      </dsp:nvSpPr>
      <dsp:spPr>
        <a:xfrm>
          <a:off x="219028" y="2421088"/>
          <a:ext cx="216475" cy="811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781"/>
              </a:lnTo>
              <a:lnTo>
                <a:pt x="216475" y="811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6A0D1-9F17-4214-AB09-688660CA173C}">
      <dsp:nvSpPr>
        <dsp:cNvPr id="0" name=""/>
        <dsp:cNvSpPr/>
      </dsp:nvSpPr>
      <dsp:spPr>
        <a:xfrm>
          <a:off x="435503" y="2691681"/>
          <a:ext cx="1731801" cy="1082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002060"/>
              </a:solidFill>
            </a:rPr>
            <a:t>Prevent newborn infection</a:t>
          </a:r>
          <a:endParaRPr lang="en-ID" sz="1800" b="1" kern="1200" dirty="0">
            <a:solidFill>
              <a:srgbClr val="002060"/>
            </a:solidFill>
          </a:endParaRPr>
        </a:p>
      </dsp:txBody>
      <dsp:txXfrm>
        <a:off x="467205" y="2723383"/>
        <a:ext cx="1668397" cy="1018971"/>
      </dsp:txXfrm>
    </dsp:sp>
    <dsp:sp modelId="{273320A7-90E0-41EE-AC48-E442EC156509}">
      <dsp:nvSpPr>
        <dsp:cNvPr id="0" name=""/>
        <dsp:cNvSpPr/>
      </dsp:nvSpPr>
      <dsp:spPr>
        <a:xfrm>
          <a:off x="2708492" y="1338712"/>
          <a:ext cx="2164751" cy="108237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Thermal protection</a:t>
          </a:r>
          <a:endParaRPr lang="en-ID" sz="2200" b="1" kern="1200"/>
        </a:p>
      </dsp:txBody>
      <dsp:txXfrm>
        <a:off x="2740194" y="1370414"/>
        <a:ext cx="2101347" cy="1018971"/>
      </dsp:txXfrm>
    </dsp:sp>
    <dsp:sp modelId="{D9732CF9-0F3F-48EA-8D70-D82D7C195150}">
      <dsp:nvSpPr>
        <dsp:cNvPr id="0" name=""/>
        <dsp:cNvSpPr/>
      </dsp:nvSpPr>
      <dsp:spPr>
        <a:xfrm>
          <a:off x="2924967" y="2421088"/>
          <a:ext cx="216475" cy="811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781"/>
              </a:lnTo>
              <a:lnTo>
                <a:pt x="216475" y="811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B83BE-AEE8-4948-AC73-E7C7ACA03E3C}">
      <dsp:nvSpPr>
        <dsp:cNvPr id="0" name=""/>
        <dsp:cNvSpPr/>
      </dsp:nvSpPr>
      <dsp:spPr>
        <a:xfrm>
          <a:off x="3141442" y="2691681"/>
          <a:ext cx="2442965" cy="1082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Prevent &amp; manage newborn hypo/hyperthermia</a:t>
          </a:r>
          <a:endParaRPr lang="en-ID" sz="1800" b="1" kern="1200" dirty="0"/>
        </a:p>
      </dsp:txBody>
      <dsp:txXfrm>
        <a:off x="3173144" y="2723383"/>
        <a:ext cx="2379561" cy="1018971"/>
      </dsp:txXfrm>
    </dsp:sp>
    <dsp:sp modelId="{8DE7F306-F524-4F4E-B800-99877FB22375}">
      <dsp:nvSpPr>
        <dsp:cNvPr id="0" name=""/>
        <dsp:cNvSpPr/>
      </dsp:nvSpPr>
      <dsp:spPr>
        <a:xfrm>
          <a:off x="5692645" y="1338712"/>
          <a:ext cx="2164751" cy="108237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Early and exclusive breastfeeding</a:t>
          </a:r>
          <a:endParaRPr lang="en-ID" sz="2200" b="1" kern="1200"/>
        </a:p>
      </dsp:txBody>
      <dsp:txXfrm>
        <a:off x="5724347" y="1370414"/>
        <a:ext cx="2101347" cy="1018971"/>
      </dsp:txXfrm>
    </dsp:sp>
    <dsp:sp modelId="{00637693-F273-4736-9156-9417F15B32AB}">
      <dsp:nvSpPr>
        <dsp:cNvPr id="0" name=""/>
        <dsp:cNvSpPr/>
      </dsp:nvSpPr>
      <dsp:spPr>
        <a:xfrm>
          <a:off x="5909120" y="2421088"/>
          <a:ext cx="216475" cy="811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781"/>
              </a:lnTo>
              <a:lnTo>
                <a:pt x="216475" y="811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6C241-1728-4745-AD05-B10ECAC51A42}">
      <dsp:nvSpPr>
        <dsp:cNvPr id="0" name=""/>
        <dsp:cNvSpPr/>
      </dsp:nvSpPr>
      <dsp:spPr>
        <a:xfrm>
          <a:off x="6125595" y="2691681"/>
          <a:ext cx="1731801" cy="1082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002060"/>
              </a:solidFill>
            </a:rPr>
            <a:t>Started within 1 hour after childbirth</a:t>
          </a:r>
          <a:endParaRPr lang="en-ID" sz="1800" b="1" kern="1200" dirty="0">
            <a:solidFill>
              <a:srgbClr val="002060"/>
            </a:solidFill>
          </a:endParaRPr>
        </a:p>
      </dsp:txBody>
      <dsp:txXfrm>
        <a:off x="6157297" y="2723383"/>
        <a:ext cx="1668397" cy="1018971"/>
      </dsp:txXfrm>
    </dsp:sp>
    <dsp:sp modelId="{6794B724-3AC3-4B2F-86EF-0E046DC483B2}">
      <dsp:nvSpPr>
        <dsp:cNvPr id="0" name=""/>
        <dsp:cNvSpPr/>
      </dsp:nvSpPr>
      <dsp:spPr>
        <a:xfrm>
          <a:off x="8398584" y="1338712"/>
          <a:ext cx="2164751" cy="108237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Initiation of breathing and resuscitation</a:t>
          </a:r>
          <a:endParaRPr lang="en-ID" sz="2200" b="1" kern="1200" dirty="0"/>
        </a:p>
      </dsp:txBody>
      <dsp:txXfrm>
        <a:off x="8430286" y="1370414"/>
        <a:ext cx="2101347" cy="1018971"/>
      </dsp:txXfrm>
    </dsp:sp>
    <dsp:sp modelId="{8E7ACDD6-A58B-4B1D-B8DE-B9B05F05E5B7}">
      <dsp:nvSpPr>
        <dsp:cNvPr id="0" name=""/>
        <dsp:cNvSpPr/>
      </dsp:nvSpPr>
      <dsp:spPr>
        <a:xfrm>
          <a:off x="8615059" y="2421088"/>
          <a:ext cx="216475" cy="811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781"/>
              </a:lnTo>
              <a:lnTo>
                <a:pt x="216475" y="811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01236-DB08-41AB-882A-5F409EAF4A3E}">
      <dsp:nvSpPr>
        <dsp:cNvPr id="0" name=""/>
        <dsp:cNvSpPr/>
      </dsp:nvSpPr>
      <dsp:spPr>
        <a:xfrm>
          <a:off x="8831534" y="2691681"/>
          <a:ext cx="2005546" cy="1082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Early asphyxia identification and management</a:t>
          </a:r>
          <a:endParaRPr lang="en-ID" sz="1800" b="1" kern="1200" dirty="0"/>
        </a:p>
      </dsp:txBody>
      <dsp:txXfrm>
        <a:off x="8863236" y="2723383"/>
        <a:ext cx="1942142" cy="1018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D15A7-A728-4EA8-9BA3-38EFB0EE8AE9}">
      <dsp:nvSpPr>
        <dsp:cNvPr id="0" name=""/>
        <dsp:cNvSpPr/>
      </dsp:nvSpPr>
      <dsp:spPr>
        <a:xfrm>
          <a:off x="1146140" y="2293"/>
          <a:ext cx="2500400" cy="1500240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Cuci Tangan</a:t>
          </a:r>
          <a:endParaRPr lang="en-ID" sz="2400" kern="1200"/>
        </a:p>
      </dsp:txBody>
      <dsp:txXfrm>
        <a:off x="1146140" y="2293"/>
        <a:ext cx="2500400" cy="1500240"/>
      </dsp:txXfrm>
    </dsp:sp>
    <dsp:sp modelId="{C2CD89FD-8DA8-4D17-88A8-EBFC018E9917}">
      <dsp:nvSpPr>
        <dsp:cNvPr id="0" name=""/>
        <dsp:cNvSpPr/>
      </dsp:nvSpPr>
      <dsp:spPr>
        <a:xfrm>
          <a:off x="3896581" y="2293"/>
          <a:ext cx="2500400" cy="150024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Gunakan sarung Tangan</a:t>
          </a:r>
          <a:endParaRPr lang="en-ID" sz="2400" kern="1200"/>
        </a:p>
      </dsp:txBody>
      <dsp:txXfrm>
        <a:off x="3896581" y="2293"/>
        <a:ext cx="2500400" cy="1500240"/>
      </dsp:txXfrm>
    </dsp:sp>
    <dsp:sp modelId="{0405AA8F-B8A7-45F8-85B4-FDE8924E7CB7}">
      <dsp:nvSpPr>
        <dsp:cNvPr id="0" name=""/>
        <dsp:cNvSpPr/>
      </dsp:nvSpPr>
      <dsp:spPr>
        <a:xfrm>
          <a:off x="6647022" y="2293"/>
          <a:ext cx="2886337" cy="150024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Lindungi</a:t>
          </a:r>
          <a:r>
            <a:rPr lang="en-US" sz="2400" b="1" kern="1200" dirty="0"/>
            <a:t> Anda </a:t>
          </a:r>
          <a:r>
            <a:rPr lang="en-US" sz="2400" b="1" kern="1200" dirty="0" err="1"/>
            <a:t>sendiri</a:t>
          </a:r>
          <a:r>
            <a:rPr lang="en-US" sz="2400" b="1" kern="1200" dirty="0"/>
            <a:t> </a:t>
          </a:r>
          <a:r>
            <a:rPr lang="en-US" sz="2400" b="1" kern="1200" dirty="0" err="1"/>
            <a:t>dari</a:t>
          </a:r>
          <a:r>
            <a:rPr lang="en-US" sz="2400" b="1" kern="1200" dirty="0"/>
            <a:t> </a:t>
          </a:r>
          <a:r>
            <a:rPr lang="en-US" sz="2400" b="1" kern="1200" dirty="0" err="1"/>
            <a:t>darah</a:t>
          </a:r>
          <a:r>
            <a:rPr lang="en-US" sz="2400" b="1" kern="1200" dirty="0"/>
            <a:t> dan </a:t>
          </a:r>
          <a:r>
            <a:rPr lang="en-US" sz="2400" b="1" kern="1200" dirty="0" err="1"/>
            <a:t>cairan</a:t>
          </a:r>
          <a:r>
            <a:rPr lang="en-US" sz="2400" b="1" kern="1200" dirty="0"/>
            <a:t> </a:t>
          </a:r>
          <a:r>
            <a:rPr lang="en-US" sz="2400" b="1" kern="1200" dirty="0" err="1"/>
            <a:t>tubuh</a:t>
          </a:r>
          <a:r>
            <a:rPr lang="en-US" sz="2400" b="1" kern="1200" dirty="0"/>
            <a:t> lain.</a:t>
          </a:r>
          <a:endParaRPr lang="en-ID" sz="2400" kern="1200" dirty="0"/>
        </a:p>
      </dsp:txBody>
      <dsp:txXfrm>
        <a:off x="6647022" y="2293"/>
        <a:ext cx="2886337" cy="1500240"/>
      </dsp:txXfrm>
    </dsp:sp>
    <dsp:sp modelId="{0DE7B348-0E97-41E9-91CE-97FF2AAF5477}">
      <dsp:nvSpPr>
        <dsp:cNvPr id="0" name=""/>
        <dsp:cNvSpPr/>
      </dsp:nvSpPr>
      <dsp:spPr>
        <a:xfrm>
          <a:off x="1239955" y="1752573"/>
          <a:ext cx="2500400" cy="150024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Waspada dengan limbah medis tajam </a:t>
          </a:r>
          <a:endParaRPr lang="en-ID" sz="2400" kern="1200"/>
        </a:p>
      </dsp:txBody>
      <dsp:txXfrm>
        <a:off x="1239955" y="1752573"/>
        <a:ext cx="2500400" cy="1500240"/>
      </dsp:txXfrm>
    </dsp:sp>
    <dsp:sp modelId="{7C1DD008-DDC2-4436-BFD9-601CD1A18FE6}">
      <dsp:nvSpPr>
        <dsp:cNvPr id="0" name=""/>
        <dsp:cNvSpPr/>
      </dsp:nvSpPr>
      <dsp:spPr>
        <a:xfrm>
          <a:off x="3990396" y="1752573"/>
          <a:ext cx="2500400" cy="150024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Praktek</a:t>
          </a:r>
          <a:r>
            <a:rPr lang="en-US" sz="2400" b="1" kern="1200" dirty="0"/>
            <a:t> </a:t>
          </a:r>
          <a:r>
            <a:rPr lang="en-US" sz="2400" b="1" kern="1200" dirty="0" err="1"/>
            <a:t>pembuangan</a:t>
          </a:r>
          <a:r>
            <a:rPr lang="en-US" sz="2400" b="1" kern="1200" dirty="0"/>
            <a:t> </a:t>
          </a:r>
          <a:r>
            <a:rPr lang="en-US" sz="2400" b="1" kern="1200" dirty="0" err="1"/>
            <a:t>limbah</a:t>
          </a:r>
          <a:r>
            <a:rPr lang="en-US" sz="2400" b="1" kern="1200" dirty="0"/>
            <a:t> </a:t>
          </a:r>
          <a:r>
            <a:rPr lang="en-US" sz="2400" b="1" kern="1200" dirty="0" err="1"/>
            <a:t>medis</a:t>
          </a:r>
          <a:r>
            <a:rPr lang="en-US" sz="2400" b="1" kern="1200" dirty="0"/>
            <a:t> yang </a:t>
          </a:r>
          <a:r>
            <a:rPr lang="en-US" sz="2400" b="1" kern="1200" dirty="0" err="1"/>
            <a:t>aman</a:t>
          </a:r>
          <a:r>
            <a:rPr lang="en-US" sz="2400" b="1" kern="1200" dirty="0"/>
            <a:t> </a:t>
          </a:r>
          <a:endParaRPr lang="en-ID" sz="2400" kern="1200" dirty="0"/>
        </a:p>
      </dsp:txBody>
      <dsp:txXfrm>
        <a:off x="3990396" y="1752573"/>
        <a:ext cx="2500400" cy="1500240"/>
      </dsp:txXfrm>
    </dsp:sp>
    <dsp:sp modelId="{2F70C992-8EF7-455E-A786-D9E30273BD34}">
      <dsp:nvSpPr>
        <dsp:cNvPr id="0" name=""/>
        <dsp:cNvSpPr/>
      </dsp:nvSpPr>
      <dsp:spPr>
        <a:xfrm>
          <a:off x="6740837" y="1752573"/>
          <a:ext cx="2698707" cy="150024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Perhatikan</a:t>
          </a:r>
          <a:r>
            <a:rPr lang="en-US" sz="2400" b="1" kern="1200" dirty="0"/>
            <a:t> </a:t>
          </a:r>
          <a:r>
            <a:rPr lang="en-US" sz="2400" b="1" kern="1200" dirty="0" err="1"/>
            <a:t>laundri</a:t>
          </a:r>
          <a:r>
            <a:rPr lang="en-US" sz="2400" b="1" kern="1200" dirty="0"/>
            <a:t> yang </a:t>
          </a:r>
          <a:r>
            <a:rPr lang="en-US" sz="2400" b="1" kern="1200" dirty="0" err="1"/>
            <a:t>kotor</a:t>
          </a:r>
          <a:r>
            <a:rPr lang="en-US" sz="2400" b="1" kern="1200" dirty="0"/>
            <a:t> </a:t>
          </a:r>
          <a:endParaRPr lang="en-ID" sz="2400" kern="1200" dirty="0"/>
        </a:p>
      </dsp:txBody>
      <dsp:txXfrm>
        <a:off x="6740837" y="1752573"/>
        <a:ext cx="2698707" cy="1500240"/>
      </dsp:txXfrm>
    </dsp:sp>
    <dsp:sp modelId="{31300E2B-5917-4C25-BE44-508E9968249E}">
      <dsp:nvSpPr>
        <dsp:cNvPr id="0" name=""/>
        <dsp:cNvSpPr/>
      </dsp:nvSpPr>
      <dsp:spPr>
        <a:xfrm>
          <a:off x="4089550" y="3502854"/>
          <a:ext cx="2500400" cy="150024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Sterilisasi dan pembersihan alat kotor </a:t>
          </a:r>
          <a:endParaRPr lang="en-ID" sz="2400" kern="1200"/>
        </a:p>
      </dsp:txBody>
      <dsp:txXfrm>
        <a:off x="4089550" y="3502854"/>
        <a:ext cx="2500400" cy="1500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A5CBC-6658-4624-9262-1E7360A29F7C}">
      <dsp:nvSpPr>
        <dsp:cNvPr id="0" name=""/>
        <dsp:cNvSpPr/>
      </dsp:nvSpPr>
      <dsp:spPr>
        <a:xfrm>
          <a:off x="4676416" y="1217248"/>
          <a:ext cx="1494866" cy="14948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0F3612-20B5-4F5F-9D64-51ED2FD63A53}">
      <dsp:nvSpPr>
        <dsp:cNvPr id="0" name=""/>
        <dsp:cNvSpPr/>
      </dsp:nvSpPr>
      <dsp:spPr>
        <a:xfrm>
          <a:off x="3994519" y="0"/>
          <a:ext cx="2858660" cy="10036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Setiap</a:t>
          </a:r>
          <a:r>
            <a:rPr lang="en-US" sz="2000" b="1" kern="1200" dirty="0"/>
            <a:t> </a:t>
          </a:r>
          <a:r>
            <a:rPr lang="en-US" sz="2000" b="1" kern="1200" dirty="0" err="1"/>
            <a:t>persalinan</a:t>
          </a:r>
          <a:r>
            <a:rPr lang="en-US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dianggap</a:t>
          </a:r>
          <a:r>
            <a:rPr lang="en-US" sz="2000" b="1" kern="1200" dirty="0"/>
            <a:t> </a:t>
          </a:r>
          <a:r>
            <a:rPr lang="en-US" sz="2000" b="1" kern="1200" dirty="0" err="1"/>
            <a:t>berisiko</a:t>
          </a:r>
          <a:r>
            <a:rPr lang="en-US" sz="2000" b="1" kern="1200" dirty="0"/>
            <a:t> </a:t>
          </a:r>
          <a:endParaRPr lang="en-ID" sz="2000" b="1" kern="1200" dirty="0"/>
        </a:p>
      </dsp:txBody>
      <dsp:txXfrm>
        <a:off x="3994519" y="0"/>
        <a:ext cx="2858660" cy="1003696"/>
      </dsp:txXfrm>
    </dsp:sp>
    <dsp:sp modelId="{73F7B62C-91BD-4F6D-9ACF-498700B96822}">
      <dsp:nvSpPr>
        <dsp:cNvPr id="0" name=""/>
        <dsp:cNvSpPr/>
      </dsp:nvSpPr>
      <dsp:spPr>
        <a:xfrm>
          <a:off x="5245063" y="1630258"/>
          <a:ext cx="1494866" cy="14948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B62AB7-3FAE-49C5-9026-9B653CC4426C}">
      <dsp:nvSpPr>
        <dsp:cNvPr id="0" name=""/>
        <dsp:cNvSpPr/>
      </dsp:nvSpPr>
      <dsp:spPr>
        <a:xfrm>
          <a:off x="6055620" y="1324024"/>
          <a:ext cx="3161263" cy="10891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Penolong</a:t>
          </a:r>
          <a:r>
            <a:rPr lang="en-US" sz="2000" b="1" kern="1200" dirty="0"/>
            <a:t> </a:t>
          </a:r>
          <a:r>
            <a:rPr lang="en-US" sz="2000" b="1" kern="1200" dirty="0" err="1"/>
            <a:t>bayi</a:t>
          </a:r>
          <a:r>
            <a:rPr lang="en-US" sz="2000" b="1" kern="1200" dirty="0"/>
            <a:t> </a:t>
          </a:r>
          <a:r>
            <a:rPr lang="en-US" sz="2000" b="1" kern="1200" dirty="0" err="1"/>
            <a:t>bukan</a:t>
          </a:r>
          <a:r>
            <a:rPr lang="en-US" sz="2000" b="1" kern="1200" dirty="0"/>
            <a:t> </a:t>
          </a:r>
          <a:r>
            <a:rPr lang="en-US" sz="2000" b="1" kern="1200" dirty="0" err="1"/>
            <a:t>bidan</a:t>
          </a:r>
          <a:r>
            <a:rPr lang="en-US" sz="2000" b="1" kern="1200" dirty="0"/>
            <a:t> yang </a:t>
          </a:r>
          <a:r>
            <a:rPr lang="en-US" sz="2000" b="1" kern="1200" dirty="0" err="1"/>
            <a:t>menolong</a:t>
          </a:r>
          <a:r>
            <a:rPr lang="en-US" sz="2000" b="1" kern="1200" dirty="0"/>
            <a:t> </a:t>
          </a:r>
          <a:r>
            <a:rPr lang="en-US" sz="2000" b="1" kern="1200" dirty="0" err="1"/>
            <a:t>ibu</a:t>
          </a:r>
          <a:r>
            <a:rPr lang="en-US" sz="2000" b="1" kern="1200" dirty="0"/>
            <a:t> </a:t>
          </a:r>
          <a:endParaRPr lang="en-ID" sz="2000" b="1" kern="1200" dirty="0"/>
        </a:p>
      </dsp:txBody>
      <dsp:txXfrm>
        <a:off x="6055620" y="1324024"/>
        <a:ext cx="3161263" cy="1089116"/>
      </dsp:txXfrm>
    </dsp:sp>
    <dsp:sp modelId="{15FFDFFF-38D1-4EF9-A2CB-289A38651212}">
      <dsp:nvSpPr>
        <dsp:cNvPr id="0" name=""/>
        <dsp:cNvSpPr/>
      </dsp:nvSpPr>
      <dsp:spPr>
        <a:xfrm>
          <a:off x="5028009" y="2299104"/>
          <a:ext cx="1494866" cy="14948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ADA684-DF8A-4E18-A713-6DE222675BF9}">
      <dsp:nvSpPr>
        <dsp:cNvPr id="0" name=""/>
        <dsp:cNvSpPr/>
      </dsp:nvSpPr>
      <dsp:spPr>
        <a:xfrm>
          <a:off x="5892379" y="3181930"/>
          <a:ext cx="3009388" cy="10891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Penolong</a:t>
          </a:r>
          <a:r>
            <a:rPr lang="en-US" sz="2000" b="1" kern="1200" dirty="0"/>
            <a:t> </a:t>
          </a:r>
          <a:r>
            <a:rPr lang="en-US" sz="2000" b="1" kern="1200" dirty="0" err="1"/>
            <a:t>bayi</a:t>
          </a:r>
          <a:r>
            <a:rPr lang="en-US" sz="2000" b="1" kern="1200" dirty="0"/>
            <a:t> </a:t>
          </a:r>
          <a:r>
            <a:rPr lang="en-US" sz="2000" b="1" kern="1200" dirty="0" err="1"/>
            <a:t>terlatih</a:t>
          </a:r>
          <a:r>
            <a:rPr lang="en-US" sz="2000" b="1" kern="1200" dirty="0"/>
            <a:t> </a:t>
          </a:r>
          <a:r>
            <a:rPr lang="en-US" sz="2000" b="1" kern="1200" dirty="0" err="1"/>
            <a:t>untuk</a:t>
          </a:r>
          <a:r>
            <a:rPr lang="en-US" sz="2000" b="1" kern="1200" dirty="0"/>
            <a:t> </a:t>
          </a:r>
          <a:r>
            <a:rPr lang="en-US" sz="2000" b="1" kern="1200" dirty="0" err="1"/>
            <a:t>melakukan</a:t>
          </a:r>
          <a:r>
            <a:rPr lang="en-US" sz="2000" b="1" kern="1200" dirty="0"/>
            <a:t> </a:t>
          </a:r>
          <a:r>
            <a:rPr lang="en-US" sz="2000" b="1" kern="1200" dirty="0" err="1"/>
            <a:t>resusitasi</a:t>
          </a:r>
          <a:r>
            <a:rPr lang="en-US" sz="2000" b="1" kern="1200" dirty="0"/>
            <a:t> neonates</a:t>
          </a:r>
          <a:endParaRPr lang="en-ID" sz="2000" b="1" kern="1200" dirty="0"/>
        </a:p>
      </dsp:txBody>
      <dsp:txXfrm>
        <a:off x="5892379" y="3181930"/>
        <a:ext cx="3009388" cy="1089116"/>
      </dsp:txXfrm>
    </dsp:sp>
    <dsp:sp modelId="{03EAA2E7-BEA9-4075-8AB8-236BCB3B5887}">
      <dsp:nvSpPr>
        <dsp:cNvPr id="0" name=""/>
        <dsp:cNvSpPr/>
      </dsp:nvSpPr>
      <dsp:spPr>
        <a:xfrm>
          <a:off x="4324824" y="2299104"/>
          <a:ext cx="1494866" cy="14948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F1FD7E-EAD3-43E9-8E5E-ABB75F3D31D3}">
      <dsp:nvSpPr>
        <dsp:cNvPr id="0" name=""/>
        <dsp:cNvSpPr/>
      </dsp:nvSpPr>
      <dsp:spPr>
        <a:xfrm>
          <a:off x="1826261" y="3181930"/>
          <a:ext cx="3248728" cy="10891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Setiap</a:t>
          </a:r>
          <a:r>
            <a:rPr lang="en-US" sz="2000" b="1" kern="1200" dirty="0"/>
            <a:t> </a:t>
          </a:r>
          <a:r>
            <a:rPr lang="en-US" sz="2000" b="1" kern="1200" dirty="0" err="1"/>
            <a:t>penambahan</a:t>
          </a:r>
          <a:r>
            <a:rPr lang="en-US" sz="2000" b="1" kern="1200" dirty="0"/>
            <a:t> </a:t>
          </a:r>
          <a:r>
            <a:rPr lang="en-US" sz="2000" b="1" kern="1200" dirty="0" err="1"/>
            <a:t>risiko</a:t>
          </a:r>
          <a:r>
            <a:rPr lang="en-US" sz="2000" b="1" kern="1200" dirty="0"/>
            <a:t> </a:t>
          </a:r>
          <a:r>
            <a:rPr lang="en-US" sz="2000" b="1" kern="1200" dirty="0" err="1"/>
            <a:t>maka</a:t>
          </a:r>
          <a:r>
            <a:rPr lang="en-US" sz="2000" b="1" kern="1200" dirty="0"/>
            <a:t> </a:t>
          </a:r>
          <a:r>
            <a:rPr lang="en-US" sz="2000" b="1" kern="1200" dirty="0" err="1"/>
            <a:t>penolong</a:t>
          </a:r>
          <a:r>
            <a:rPr lang="en-US" sz="2000" b="1" kern="1200" dirty="0"/>
            <a:t> </a:t>
          </a:r>
          <a:r>
            <a:rPr lang="en-US" sz="2000" b="1" kern="1200" dirty="0" err="1"/>
            <a:t>bayi</a:t>
          </a:r>
          <a:r>
            <a:rPr lang="en-US" sz="2000" b="1" kern="1200" dirty="0"/>
            <a:t> </a:t>
          </a:r>
          <a:r>
            <a:rPr lang="en-US" sz="2000" b="1" kern="1200" dirty="0" err="1"/>
            <a:t>ditambah</a:t>
          </a:r>
          <a:r>
            <a:rPr lang="en-US" sz="2000" b="1" kern="1200" dirty="0"/>
            <a:t> </a:t>
          </a:r>
          <a:endParaRPr lang="en-ID" sz="2000" b="1" kern="1200" dirty="0"/>
        </a:p>
      </dsp:txBody>
      <dsp:txXfrm>
        <a:off x="1826261" y="3181930"/>
        <a:ext cx="3248728" cy="1089116"/>
      </dsp:txXfrm>
    </dsp:sp>
    <dsp:sp modelId="{B1F8F753-5F4E-4C1C-AD7C-A914C15B7357}">
      <dsp:nvSpPr>
        <dsp:cNvPr id="0" name=""/>
        <dsp:cNvSpPr/>
      </dsp:nvSpPr>
      <dsp:spPr>
        <a:xfrm>
          <a:off x="4107769" y="1630258"/>
          <a:ext cx="1494866" cy="14948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B20146-F473-46B7-B337-456809B6544A}">
      <dsp:nvSpPr>
        <dsp:cNvPr id="0" name=""/>
        <dsp:cNvSpPr/>
      </dsp:nvSpPr>
      <dsp:spPr>
        <a:xfrm>
          <a:off x="1278001" y="1324024"/>
          <a:ext cx="3866893" cy="10891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Resusitasi</a:t>
          </a:r>
          <a:r>
            <a:rPr lang="en-US" sz="2000" b="1" kern="1200" dirty="0"/>
            <a:t> </a:t>
          </a:r>
          <a:r>
            <a:rPr lang="en-US" sz="2000" b="1" kern="1200" dirty="0" err="1"/>
            <a:t>terintegrasi</a:t>
          </a:r>
          <a:r>
            <a:rPr lang="en-US" sz="2000" b="1" kern="1200" dirty="0"/>
            <a:t> </a:t>
          </a:r>
          <a:r>
            <a:rPr lang="en-US" sz="2000" b="1" kern="1200" dirty="0">
              <a:sym typeface="Wingdings" panose="05000000000000000000" pitchFamily="2" charset="2"/>
            </a:rPr>
            <a:t></a:t>
          </a:r>
          <a:r>
            <a:rPr lang="en-US" sz="2000" b="1" kern="1200" dirty="0"/>
            <a:t> </a:t>
          </a:r>
          <a:r>
            <a:rPr lang="en-US" sz="2000" b="1" kern="1200" dirty="0" err="1"/>
            <a:t>pembagian</a:t>
          </a:r>
          <a:r>
            <a:rPr lang="en-US" sz="2000" b="1" kern="1200" dirty="0"/>
            <a:t> </a:t>
          </a:r>
          <a:r>
            <a:rPr lang="en-US" sz="2000" b="1" kern="1200" dirty="0" err="1"/>
            <a:t>tugas</a:t>
          </a:r>
          <a:r>
            <a:rPr lang="en-US" sz="2000" b="1" kern="1200" dirty="0"/>
            <a:t> </a:t>
          </a:r>
          <a:r>
            <a:rPr lang="en-US" sz="2000" b="1" kern="1200" dirty="0" err="1"/>
            <a:t>tim</a:t>
          </a:r>
          <a:r>
            <a:rPr lang="en-US" sz="2000" b="1" kern="1200" dirty="0"/>
            <a:t> </a:t>
          </a:r>
          <a:r>
            <a:rPr lang="en-US" sz="2000" b="1" kern="1200" dirty="0" err="1"/>
            <a:t>resusitasi</a:t>
          </a:r>
          <a:r>
            <a:rPr lang="en-US" sz="2000" b="1" kern="1200" dirty="0"/>
            <a:t> (</a:t>
          </a:r>
          <a:r>
            <a:rPr lang="en-US" sz="2000" b="1" kern="1200" dirty="0" err="1"/>
            <a:t>petugas</a:t>
          </a:r>
          <a:r>
            <a:rPr lang="en-US" sz="2000" b="1" kern="1200" dirty="0"/>
            <a:t> airway, </a:t>
          </a:r>
          <a:r>
            <a:rPr lang="en-US" sz="2000" b="1" kern="1200" dirty="0" err="1"/>
            <a:t>petugas</a:t>
          </a:r>
          <a:r>
            <a:rPr lang="en-US" sz="2000" b="1" kern="1200" dirty="0"/>
            <a:t> </a:t>
          </a:r>
          <a:r>
            <a:rPr lang="en-US" sz="2000" b="1" kern="1200" dirty="0" err="1"/>
            <a:t>sirkulasi</a:t>
          </a:r>
          <a:r>
            <a:rPr lang="en-US" sz="2000" b="1" kern="1200" dirty="0"/>
            <a:t>)</a:t>
          </a:r>
          <a:endParaRPr lang="en-ID" sz="2000" b="1" kern="1200" dirty="0"/>
        </a:p>
      </dsp:txBody>
      <dsp:txXfrm>
        <a:off x="1278001" y="1324024"/>
        <a:ext cx="3866893" cy="1089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0ED4F-FC10-4D5E-A350-A72E83FAC21D}">
      <dsp:nvSpPr>
        <dsp:cNvPr id="0" name=""/>
        <dsp:cNvSpPr/>
      </dsp:nvSpPr>
      <dsp:spPr>
        <a:xfrm>
          <a:off x="7742" y="291188"/>
          <a:ext cx="4389873" cy="16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solidFill>
                <a:srgbClr val="002060"/>
              </a:solidFill>
            </a:rPr>
            <a:t>Kebutuhan</a:t>
          </a:r>
          <a:r>
            <a:rPr lang="en-US" sz="2100" b="1" kern="1200" dirty="0">
              <a:solidFill>
                <a:srgbClr val="002060"/>
              </a:solidFill>
            </a:rPr>
            <a:t> </a:t>
          </a:r>
          <a:r>
            <a:rPr lang="en-US" sz="2100" b="1" kern="1200" dirty="0" err="1">
              <a:solidFill>
                <a:srgbClr val="002060"/>
              </a:solidFill>
            </a:rPr>
            <a:t>resusitasi</a:t>
          </a:r>
          <a:r>
            <a:rPr lang="en-US" sz="2100" b="1" kern="1200" dirty="0">
              <a:solidFill>
                <a:srgbClr val="002060"/>
              </a:solidFill>
            </a:rPr>
            <a:t> </a:t>
          </a:r>
          <a:r>
            <a:rPr lang="en-US" sz="2100" b="1" kern="1200" dirty="0" err="1">
              <a:solidFill>
                <a:srgbClr val="002060"/>
              </a:solidFill>
            </a:rPr>
            <a:t>ditentukan</a:t>
          </a:r>
          <a:r>
            <a:rPr lang="en-US" sz="2100" b="1" kern="1200" dirty="0">
              <a:solidFill>
                <a:srgbClr val="002060"/>
              </a:solidFill>
            </a:rPr>
            <a:t> </a:t>
          </a:r>
          <a:r>
            <a:rPr lang="en-US" sz="2100" b="1" kern="1200" dirty="0" err="1">
              <a:solidFill>
                <a:srgbClr val="002060"/>
              </a:solidFill>
            </a:rPr>
            <a:t>berdasarkan</a:t>
          </a:r>
          <a:r>
            <a:rPr lang="en-US" sz="2100" b="1" kern="1200" dirty="0">
              <a:solidFill>
                <a:srgbClr val="002060"/>
              </a:solidFill>
            </a:rPr>
            <a:t> PENILAIAN AWAL dan TINDAKAN AWAL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(SELESAI </a:t>
          </a:r>
          <a:r>
            <a:rPr lang="en-US" sz="1800" b="1" kern="1200" dirty="0" err="1">
              <a:solidFill>
                <a:srgbClr val="002060"/>
              </a:solidFill>
            </a:rPr>
            <a:t>dalam</a:t>
          </a:r>
          <a:r>
            <a:rPr lang="en-US" sz="1800" b="1" kern="1200" dirty="0">
              <a:solidFill>
                <a:srgbClr val="002060"/>
              </a:solidFill>
            </a:rPr>
            <a:t> 30 DETIK) </a:t>
          </a:r>
          <a:endParaRPr lang="en-ID" sz="1800" b="1" kern="1200" dirty="0">
            <a:solidFill>
              <a:srgbClr val="002060"/>
            </a:solidFill>
          </a:endParaRPr>
        </a:p>
      </dsp:txBody>
      <dsp:txXfrm>
        <a:off x="56114" y="339560"/>
        <a:ext cx="4293129" cy="1554789"/>
      </dsp:txXfrm>
    </dsp:sp>
    <dsp:sp modelId="{2A0E93E4-CFC2-425A-9C40-0D48D9EF3D73}">
      <dsp:nvSpPr>
        <dsp:cNvPr id="0" name=""/>
        <dsp:cNvSpPr/>
      </dsp:nvSpPr>
      <dsp:spPr>
        <a:xfrm>
          <a:off x="446729" y="1942721"/>
          <a:ext cx="438987" cy="1263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670"/>
              </a:lnTo>
              <a:lnTo>
                <a:pt x="438987" y="12636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6F291-B4AD-4A24-B98D-818BAF1328A4}">
      <dsp:nvSpPr>
        <dsp:cNvPr id="0" name=""/>
        <dsp:cNvSpPr/>
      </dsp:nvSpPr>
      <dsp:spPr>
        <a:xfrm>
          <a:off x="885716" y="2380625"/>
          <a:ext cx="3658951" cy="16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BUKAN </a:t>
          </a:r>
          <a:r>
            <a:rPr lang="en-US" sz="2200" b="1" kern="1200" dirty="0" err="1"/>
            <a:t>ditentukan</a:t>
          </a:r>
          <a:r>
            <a:rPr lang="en-US" sz="2200" b="1" kern="1200" dirty="0"/>
            <a:t> </a:t>
          </a:r>
          <a:r>
            <a:rPr lang="en-US" sz="2200" b="1" kern="1200" dirty="0" err="1"/>
            <a:t>dengan</a:t>
          </a:r>
          <a:r>
            <a:rPr lang="en-US" sz="2200" b="1" kern="1200" dirty="0"/>
            <a:t> APGAR SCORE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( AS </a:t>
          </a:r>
          <a:r>
            <a:rPr lang="en-US" sz="1800" b="1" kern="1200" dirty="0" err="1"/>
            <a:t>dinilai</a:t>
          </a:r>
          <a:r>
            <a:rPr lang="en-US" sz="1800" b="1" kern="1200" dirty="0"/>
            <a:t> pada MENIT ke-1 dan ke-5)</a:t>
          </a:r>
          <a:endParaRPr lang="en-ID" sz="1800" b="1" kern="1200" dirty="0"/>
        </a:p>
      </dsp:txBody>
      <dsp:txXfrm>
        <a:off x="934088" y="2428997"/>
        <a:ext cx="3562207" cy="1554789"/>
      </dsp:txXfrm>
    </dsp:sp>
    <dsp:sp modelId="{3BDA79ED-8700-447F-97AE-A5C1F6E25737}">
      <dsp:nvSpPr>
        <dsp:cNvPr id="0" name=""/>
        <dsp:cNvSpPr/>
      </dsp:nvSpPr>
      <dsp:spPr>
        <a:xfrm>
          <a:off x="5223382" y="291188"/>
          <a:ext cx="3683942" cy="1176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FF00"/>
              </a:solidFill>
            </a:rPr>
            <a:t>Perawatan</a:t>
          </a:r>
          <a:r>
            <a:rPr lang="en-US" sz="3200" b="1" kern="1200" dirty="0">
              <a:solidFill>
                <a:srgbClr val="FFFF00"/>
              </a:solidFill>
            </a:rPr>
            <a:t> </a:t>
          </a:r>
          <a:r>
            <a:rPr lang="en-US" sz="3200" b="1" kern="1200" dirty="0" err="1">
              <a:solidFill>
                <a:srgbClr val="FFFF00"/>
              </a:solidFill>
            </a:rPr>
            <a:t>selanjutnya</a:t>
          </a:r>
          <a:r>
            <a:rPr lang="en-US" sz="3200" b="1" kern="1200" dirty="0">
              <a:solidFill>
                <a:srgbClr val="FFFF00"/>
              </a:solidFill>
            </a:rPr>
            <a:t> </a:t>
          </a:r>
          <a:r>
            <a:rPr lang="en-US" sz="3200" b="1" kern="1200" dirty="0"/>
            <a:t>: </a:t>
          </a:r>
          <a:endParaRPr lang="en-ID" sz="3200" b="1" kern="1200" dirty="0"/>
        </a:p>
      </dsp:txBody>
      <dsp:txXfrm>
        <a:off x="5257836" y="325642"/>
        <a:ext cx="3615034" cy="1107445"/>
      </dsp:txXfrm>
    </dsp:sp>
    <dsp:sp modelId="{51D6B865-AB12-4956-A54F-893D498187C3}">
      <dsp:nvSpPr>
        <dsp:cNvPr id="0" name=""/>
        <dsp:cNvSpPr/>
      </dsp:nvSpPr>
      <dsp:spPr>
        <a:xfrm>
          <a:off x="5591776" y="1467542"/>
          <a:ext cx="368394" cy="983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818"/>
              </a:lnTo>
              <a:lnTo>
                <a:pt x="368394" y="983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9E3F7-0E88-46BA-A928-9B4360627EF7}">
      <dsp:nvSpPr>
        <dsp:cNvPr id="0" name=""/>
        <dsp:cNvSpPr/>
      </dsp:nvSpPr>
      <dsp:spPr>
        <a:xfrm>
          <a:off x="5960171" y="1880426"/>
          <a:ext cx="4978169" cy="1141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Bayi yang </a:t>
          </a:r>
          <a:r>
            <a:rPr lang="en-US" sz="2100" b="1" kern="1200" dirty="0" err="1"/>
            <a:t>tidak</a:t>
          </a:r>
          <a:r>
            <a:rPr lang="en-US" sz="2100" b="1" kern="1200" dirty="0"/>
            <a:t> </a:t>
          </a:r>
          <a:r>
            <a:rPr lang="en-US" sz="2100" b="1" kern="1200" dirty="0" err="1"/>
            <a:t>memerlukan</a:t>
          </a:r>
          <a:r>
            <a:rPr lang="en-US" sz="2100" b="1" kern="1200" dirty="0"/>
            <a:t> </a:t>
          </a:r>
          <a:r>
            <a:rPr lang="en-US" sz="2100" b="1" kern="1200" dirty="0" err="1"/>
            <a:t>resusitasi</a:t>
          </a:r>
          <a:r>
            <a:rPr lang="en-US" sz="2100" b="1" kern="1200" dirty="0"/>
            <a:t> </a:t>
          </a:r>
          <a:r>
            <a:rPr lang="en-US" sz="2100" b="1" kern="1200" dirty="0" err="1"/>
            <a:t>apapun</a:t>
          </a:r>
          <a:r>
            <a:rPr lang="en-US" sz="2100" b="1" kern="1200" dirty="0"/>
            <a:t> dan Ibu </a:t>
          </a:r>
          <a:r>
            <a:rPr lang="en-US" sz="2100" b="1" kern="1200" dirty="0" err="1"/>
            <a:t>sehat</a:t>
          </a:r>
          <a:endParaRPr lang="en-ID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perawatan rutin dan IMD, lanjut rawat gabung   </a:t>
          </a:r>
          <a:endParaRPr lang="en-ID" sz="1600" b="1" kern="1200"/>
        </a:p>
      </dsp:txBody>
      <dsp:txXfrm>
        <a:off x="5993615" y="1913870"/>
        <a:ext cx="4911281" cy="1074981"/>
      </dsp:txXfrm>
    </dsp:sp>
    <dsp:sp modelId="{DD7C4AA7-9607-47F6-A1AA-A9BE764D7560}">
      <dsp:nvSpPr>
        <dsp:cNvPr id="0" name=""/>
        <dsp:cNvSpPr/>
      </dsp:nvSpPr>
      <dsp:spPr>
        <a:xfrm>
          <a:off x="5591776" y="1467542"/>
          <a:ext cx="377087" cy="2306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968"/>
              </a:lnTo>
              <a:lnTo>
                <a:pt x="377087" y="23069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50BD1-0358-4C1F-AFA5-EFBD9C848F98}">
      <dsp:nvSpPr>
        <dsp:cNvPr id="0" name=""/>
        <dsp:cNvSpPr/>
      </dsp:nvSpPr>
      <dsp:spPr>
        <a:xfrm>
          <a:off x="5968864" y="3261553"/>
          <a:ext cx="4837961" cy="102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Bayi </a:t>
          </a:r>
          <a:r>
            <a:rPr lang="en-US" sz="2100" b="1" kern="1200" dirty="0" err="1"/>
            <a:t>pasca</a:t>
          </a:r>
          <a:r>
            <a:rPr lang="en-US" sz="2100" b="1" kern="1200" dirty="0"/>
            <a:t> </a:t>
          </a:r>
          <a:r>
            <a:rPr lang="en-US" sz="2100" b="1" kern="1200" dirty="0" err="1"/>
            <a:t>resusitasi</a:t>
          </a:r>
          <a:r>
            <a:rPr lang="en-US" sz="2100" b="1" kern="1200" dirty="0"/>
            <a:t> </a:t>
          </a:r>
          <a:endParaRPr lang="en-ID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dirawat di ruang pasca resusitasi (observasi) </a:t>
          </a:r>
          <a:endParaRPr lang="en-ID" sz="1600" b="1" kern="1200"/>
        </a:p>
      </dsp:txBody>
      <dsp:txXfrm>
        <a:off x="5998912" y="3291601"/>
        <a:ext cx="4777865" cy="965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E2B1-B038-40BE-A099-A3E6E8500AF4}">
      <dsp:nvSpPr>
        <dsp:cNvPr id="0" name=""/>
        <dsp:cNvSpPr/>
      </dsp:nvSpPr>
      <dsp:spPr>
        <a:xfrm>
          <a:off x="754379" y="0"/>
          <a:ext cx="8549640" cy="3849624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C3C030A-7212-4887-8C30-A7519A47721A}">
      <dsp:nvSpPr>
        <dsp:cNvPr id="0" name=""/>
        <dsp:cNvSpPr/>
      </dsp:nvSpPr>
      <dsp:spPr>
        <a:xfrm>
          <a:off x="1008909" y="1154887"/>
          <a:ext cx="3897630" cy="153984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Guideline </a:t>
          </a:r>
          <a:r>
            <a:rPr lang="en-US" sz="2500" b="1" kern="1200" dirty="0" err="1"/>
            <a:t>diperbarui</a:t>
          </a:r>
          <a:r>
            <a:rPr lang="en-US" sz="2500" b="1" kern="1200" dirty="0"/>
            <a:t> </a:t>
          </a:r>
          <a:r>
            <a:rPr lang="en-US" sz="2500" b="1" kern="1200" dirty="0" err="1"/>
            <a:t>secara</a:t>
          </a:r>
          <a:r>
            <a:rPr lang="en-US" sz="2500" b="1" kern="1200" dirty="0"/>
            <a:t> </a:t>
          </a:r>
          <a:r>
            <a:rPr lang="en-US" sz="2500" b="1" kern="1200" dirty="0" err="1"/>
            <a:t>periodik</a:t>
          </a:r>
          <a:r>
            <a:rPr lang="en-US" sz="2500" b="1" kern="1200" dirty="0"/>
            <a:t>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(lima </a:t>
          </a:r>
          <a:r>
            <a:rPr lang="en-US" sz="2500" b="1" kern="1200" dirty="0" err="1"/>
            <a:t>tahunan</a:t>
          </a:r>
          <a:r>
            <a:rPr lang="en-US" sz="2500" b="1" kern="1200" dirty="0"/>
            <a:t>)</a:t>
          </a:r>
          <a:endParaRPr lang="en-ID" sz="2500" b="1" kern="1200" dirty="0"/>
        </a:p>
      </dsp:txBody>
      <dsp:txXfrm>
        <a:off x="1084078" y="1230056"/>
        <a:ext cx="3747292" cy="1389511"/>
      </dsp:txXfrm>
    </dsp:sp>
    <dsp:sp modelId="{3BA00176-3E4F-47EE-B704-36F1BD4D03A0}">
      <dsp:nvSpPr>
        <dsp:cNvPr id="0" name=""/>
        <dsp:cNvSpPr/>
      </dsp:nvSpPr>
      <dsp:spPr>
        <a:xfrm>
          <a:off x="5151860" y="1154887"/>
          <a:ext cx="3897630" cy="153984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Gunakan</a:t>
          </a:r>
          <a:r>
            <a:rPr lang="en-US" sz="2500" b="1" kern="1200" dirty="0"/>
            <a:t> guideline </a:t>
          </a:r>
          <a:r>
            <a:rPr lang="en-US" sz="2500" b="1" kern="1200" dirty="0" err="1"/>
            <a:t>terbaru</a:t>
          </a:r>
          <a:r>
            <a:rPr lang="en-US" sz="2500" b="1" kern="1200" dirty="0"/>
            <a:t> </a:t>
          </a:r>
          <a:r>
            <a:rPr lang="en-US" sz="2500" b="1" kern="1200" dirty="0" err="1"/>
            <a:t>sesuai</a:t>
          </a:r>
          <a:r>
            <a:rPr lang="en-US" sz="2500" b="1" kern="1200" dirty="0"/>
            <a:t> </a:t>
          </a:r>
          <a:r>
            <a:rPr lang="en-US" sz="2500" b="1" kern="1200" dirty="0" err="1"/>
            <a:t>kemampuan</a:t>
          </a:r>
          <a:r>
            <a:rPr lang="en-US" sz="2500" b="1" kern="1200" dirty="0"/>
            <a:t>  </a:t>
          </a:r>
          <a:endParaRPr lang="en-ID" sz="2500" b="1" kern="1200" dirty="0"/>
        </a:p>
      </dsp:txBody>
      <dsp:txXfrm>
        <a:off x="5227029" y="1230056"/>
        <a:ext cx="3747292" cy="13895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81DEF-97F7-4337-8B79-15A9F0C40226}">
      <dsp:nvSpPr>
        <dsp:cNvPr id="0" name=""/>
        <dsp:cNvSpPr/>
      </dsp:nvSpPr>
      <dsp:spPr>
        <a:xfrm>
          <a:off x="1166237" y="2027"/>
          <a:ext cx="3418284" cy="170914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PANDEMI </a:t>
          </a:r>
          <a:r>
            <a:rPr lang="en-US" sz="2300" b="1" kern="1200">
              <a:sym typeface="Wingdings" panose="05000000000000000000" pitchFamily="2" charset="2"/>
            </a:rPr>
            <a:t></a:t>
          </a:r>
          <a:r>
            <a:rPr lang="en-US" sz="2300" b="1" kern="1200"/>
            <a:t> STATUS COVID IBU </a:t>
          </a:r>
          <a:endParaRPr lang="en-ID" sz="2300" b="1" kern="1200"/>
        </a:p>
      </dsp:txBody>
      <dsp:txXfrm>
        <a:off x="1216296" y="52086"/>
        <a:ext cx="3318166" cy="1609024"/>
      </dsp:txXfrm>
    </dsp:sp>
    <dsp:sp modelId="{AF260EE6-DBBA-4F98-BEAD-8772825753B2}">
      <dsp:nvSpPr>
        <dsp:cNvPr id="0" name=""/>
        <dsp:cNvSpPr/>
      </dsp:nvSpPr>
      <dsp:spPr>
        <a:xfrm>
          <a:off x="1508066" y="1711169"/>
          <a:ext cx="341828" cy="1281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856"/>
              </a:lnTo>
              <a:lnTo>
                <a:pt x="341828" y="12818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71B82-6566-4F69-9C78-BFD6136262C0}">
      <dsp:nvSpPr>
        <dsp:cNvPr id="0" name=""/>
        <dsp:cNvSpPr/>
      </dsp:nvSpPr>
      <dsp:spPr>
        <a:xfrm>
          <a:off x="1849894" y="2138454"/>
          <a:ext cx="3453068" cy="1709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</a:rPr>
            <a:t>GUIDLINE TAMBAHAN MASA PANDEMI</a:t>
          </a:r>
          <a:endParaRPr lang="en-ID" sz="3000" b="1" kern="1200" dirty="0">
            <a:solidFill>
              <a:srgbClr val="002060"/>
            </a:solidFill>
          </a:endParaRPr>
        </a:p>
      </dsp:txBody>
      <dsp:txXfrm>
        <a:off x="1899953" y="2188513"/>
        <a:ext cx="3352950" cy="1609024"/>
      </dsp:txXfrm>
    </dsp:sp>
    <dsp:sp modelId="{A17CC0DB-7B4F-4798-A996-88BA0425C434}">
      <dsp:nvSpPr>
        <dsp:cNvPr id="0" name=""/>
        <dsp:cNvSpPr/>
      </dsp:nvSpPr>
      <dsp:spPr>
        <a:xfrm>
          <a:off x="5473877" y="2027"/>
          <a:ext cx="3418284" cy="170914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PENYAKIT/KONDISI IBU SELAIN COVID : HIV/AIDS, HEPATITIS B, HBS AG + </a:t>
          </a:r>
          <a:endParaRPr lang="en-ID" sz="2300" b="1" kern="1200"/>
        </a:p>
      </dsp:txBody>
      <dsp:txXfrm>
        <a:off x="5523936" y="52086"/>
        <a:ext cx="3318166" cy="1609024"/>
      </dsp:txXfrm>
    </dsp:sp>
    <dsp:sp modelId="{C32093B4-42D4-4541-8940-0CA36842348A}">
      <dsp:nvSpPr>
        <dsp:cNvPr id="0" name=""/>
        <dsp:cNvSpPr/>
      </dsp:nvSpPr>
      <dsp:spPr>
        <a:xfrm>
          <a:off x="5815706" y="1711169"/>
          <a:ext cx="341828" cy="1281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856"/>
              </a:lnTo>
              <a:lnTo>
                <a:pt x="341828" y="12818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745F1-BD02-431C-8BB1-907F1D26541C}">
      <dsp:nvSpPr>
        <dsp:cNvPr id="0" name=""/>
        <dsp:cNvSpPr/>
      </dsp:nvSpPr>
      <dsp:spPr>
        <a:xfrm>
          <a:off x="6157534" y="2138454"/>
          <a:ext cx="2734627" cy="1709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</a:rPr>
            <a:t>Guideline </a:t>
          </a:r>
          <a:r>
            <a:rPr lang="en-US" sz="3000" b="1" kern="1200" dirty="0" err="1">
              <a:solidFill>
                <a:srgbClr val="002060"/>
              </a:solidFill>
            </a:rPr>
            <a:t>terkait</a:t>
          </a:r>
          <a:r>
            <a:rPr lang="en-US" sz="3000" b="1" kern="1200" dirty="0">
              <a:solidFill>
                <a:srgbClr val="002060"/>
              </a:solidFill>
            </a:rPr>
            <a:t> </a:t>
          </a:r>
          <a:endParaRPr lang="en-ID" sz="3000" b="1" kern="1200" dirty="0">
            <a:solidFill>
              <a:srgbClr val="002060"/>
            </a:solidFill>
          </a:endParaRPr>
        </a:p>
      </dsp:txBody>
      <dsp:txXfrm>
        <a:off x="6207593" y="2188513"/>
        <a:ext cx="2634509" cy="1609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#1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97D4F0E7-A380-4E8A-A5E6-02A2C57BE889}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{5712BDC4-329B-45B2-9194-A148ABB6560A}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{8984278A-33F0-4B08-ABC0-F48449CE37F3}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vepress.com/delayed-umbilical-cord-clamping-after-childbirth-potential-benefits-to-peer-reviewed-fulltext-article-PHM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productions.com/gallery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ingclio.org/2015/06/07/sunday-morning-medicine-148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hyperlink" Target="https://pursuit.unimelb.edu.au/articles/busting-five-myths-about-pregnancy" TargetMode="Externa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f.imperial.ac.uk/blog/imperial-medicine/2018/03/14/updating-parents-neonatal-units-can-also-log-app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d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highigh.deviantart.com/art/Jesus-birth-130899232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://eskonr.com/2012/11/sccm-configmgr-package-archival-process-cleanup-activity/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PERAWATAN BAYI BARU LAHIR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M. BAMBANG EDI 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B28B3-E8FB-4298-BF92-78D135AC918E}"/>
              </a:ext>
            </a:extLst>
          </p:cNvPr>
          <p:cNvSpPr/>
          <p:nvPr/>
        </p:nvSpPr>
        <p:spPr>
          <a:xfrm>
            <a:off x="4638538" y="2024257"/>
            <a:ext cx="15023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BLOK 18</a:t>
            </a: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89CF-2428-427A-930D-DAF5FBD1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masis MT Pro Black" panose="02040A04050005020304" pitchFamily="18" charset="0"/>
              </a:rPr>
              <a:t>Perhatikan</a:t>
            </a:r>
            <a:r>
              <a:rPr lang="en-US" b="1" dirty="0">
                <a:latin typeface="Amasis MT Pro Black" panose="02040A04050005020304" pitchFamily="18" charset="0"/>
              </a:rPr>
              <a:t> update </a:t>
            </a:r>
            <a:br>
              <a:rPr lang="en-US" b="1" dirty="0">
                <a:latin typeface="Amasis MT Pro Black" panose="02040A04050005020304" pitchFamily="18" charset="0"/>
              </a:rPr>
            </a:br>
            <a:r>
              <a:rPr lang="en-US" b="1" dirty="0">
                <a:latin typeface="Amasis MT Pro Black" panose="02040A04050005020304" pitchFamily="18" charset="0"/>
              </a:rPr>
              <a:t>Cara </a:t>
            </a:r>
            <a:r>
              <a:rPr lang="en-US" b="1" dirty="0" err="1">
                <a:latin typeface="Amasis MT Pro Black" panose="02040A04050005020304" pitchFamily="18" charset="0"/>
              </a:rPr>
              <a:t>Resusitasi</a:t>
            </a:r>
            <a:r>
              <a:rPr lang="en-US" b="1" dirty="0">
                <a:latin typeface="Amasis MT Pro Black" panose="02040A04050005020304" pitchFamily="18" charset="0"/>
              </a:rPr>
              <a:t> </a:t>
            </a:r>
            <a:r>
              <a:rPr lang="en-US" b="1" dirty="0" err="1">
                <a:latin typeface="Amasis MT Pro Black" panose="02040A04050005020304" pitchFamily="18" charset="0"/>
              </a:rPr>
              <a:t>Neonatus</a:t>
            </a:r>
            <a:r>
              <a:rPr lang="en-US" b="1" dirty="0">
                <a:latin typeface="Amasis MT Pro Black" panose="02040A04050005020304" pitchFamily="18" charset="0"/>
              </a:rPr>
              <a:t> </a:t>
            </a:r>
            <a:endParaRPr lang="en-ID" b="1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C5FF68-47C3-4CE8-A07F-71CBC1577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40267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17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FC80-8119-491B-B106-61077664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sis MT Pro Black" panose="02040A04050005020304" pitchFamily="18" charset="0"/>
              </a:rPr>
              <a:t>PERHATIKAN KONDISI KHUSUS </a:t>
            </a:r>
            <a:endParaRPr lang="en-ID" b="1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A18D8C-0AB3-41FD-ABD7-3E0A12454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132444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53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A38A5DC-F444-42FA-90F9-5802CEE2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654" y="2127158"/>
            <a:ext cx="5367165" cy="2616492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6166A-EE43-4819-95D8-C05CA1FC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>
                <a:latin typeface="Amasis MT Pro Black" panose="02040A04050005020304" pitchFamily="18" charset="0"/>
              </a:rPr>
              <a:t>PERAWATAN BAYI </a:t>
            </a:r>
            <a:endParaRPr lang="en-ID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6357C-4AD4-4FA3-BFF7-23878DA8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475" y="2103120"/>
            <a:ext cx="4964836" cy="393192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TERMOREGULASI (PENGATURAN SUHU) 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FFFF00"/>
                </a:solidFill>
                <a:sym typeface="Wingdings" panose="05000000000000000000" pitchFamily="2" charset="2"/>
              </a:rPr>
              <a:t>rawat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sym typeface="Wingdings" panose="05000000000000000000" pitchFamily="2" charset="2"/>
              </a:rPr>
              <a:t>gabung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sym typeface="Wingdings" panose="05000000000000000000" pitchFamily="2" charset="2"/>
              </a:rPr>
              <a:t>atau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sym typeface="Wingdings" panose="05000000000000000000" pitchFamily="2" charset="2"/>
              </a:rPr>
              <a:t>inkubator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/ </a:t>
            </a:r>
            <a:r>
              <a:rPr lang="en-US" sz="2000" b="1" dirty="0" err="1">
                <a:solidFill>
                  <a:srgbClr val="FFFF00"/>
                </a:solidFill>
                <a:sym typeface="Wingdings" panose="05000000000000000000" pitchFamily="2" charset="2"/>
              </a:rPr>
              <a:t>perawatan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sym typeface="Wingdings" panose="05000000000000000000" pitchFamily="2" charset="2"/>
              </a:rPr>
              <a:t>bayi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sym typeface="Wingdings" panose="05000000000000000000" pitchFamily="2" charset="2"/>
              </a:rPr>
              <a:t>lekat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 (Kangaroo care) </a:t>
            </a:r>
            <a:r>
              <a:rPr lang="en-US" sz="2000" b="1" dirty="0" err="1">
                <a:solidFill>
                  <a:srgbClr val="FFFF00"/>
                </a:solidFill>
                <a:sym typeface="Wingdings" panose="05000000000000000000" pitchFamily="2" charset="2"/>
              </a:rPr>
              <a:t>bagi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 BBLR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99FF33"/>
                </a:solidFill>
              </a:rPr>
              <a:t>PEMOTONGAN TALI PUSAT </a:t>
            </a:r>
            <a:r>
              <a:rPr lang="en-US" sz="2000" b="1" dirty="0" err="1">
                <a:solidFill>
                  <a:srgbClr val="99FF33"/>
                </a:solidFill>
              </a:rPr>
              <a:t>secara</a:t>
            </a:r>
            <a:r>
              <a:rPr lang="en-US" sz="2000" b="1" dirty="0">
                <a:solidFill>
                  <a:srgbClr val="99FF33"/>
                </a:solidFill>
              </a:rPr>
              <a:t> </a:t>
            </a:r>
            <a:r>
              <a:rPr lang="en-US" sz="2000" b="1" dirty="0" err="1">
                <a:solidFill>
                  <a:srgbClr val="99FF33"/>
                </a:solidFill>
              </a:rPr>
              <a:t>steril</a:t>
            </a:r>
            <a:r>
              <a:rPr lang="en-US" sz="2000" b="1" dirty="0">
                <a:solidFill>
                  <a:srgbClr val="99FF33"/>
                </a:solidFill>
              </a:rPr>
              <a:t>, </a:t>
            </a:r>
            <a:r>
              <a:rPr lang="en-US" sz="2000" b="1" dirty="0" err="1">
                <a:solidFill>
                  <a:srgbClr val="99FF33"/>
                </a:solidFill>
              </a:rPr>
              <a:t>tidak</a:t>
            </a:r>
            <a:r>
              <a:rPr lang="en-US" sz="2000" b="1" dirty="0">
                <a:solidFill>
                  <a:srgbClr val="99FF33"/>
                </a:solidFill>
              </a:rPr>
              <a:t> </a:t>
            </a:r>
            <a:r>
              <a:rPr lang="en-US" sz="2000" b="1" dirty="0" err="1">
                <a:solidFill>
                  <a:srgbClr val="99FF33"/>
                </a:solidFill>
              </a:rPr>
              <a:t>lagi</a:t>
            </a:r>
            <a:r>
              <a:rPr lang="en-US" sz="2000" b="1" dirty="0">
                <a:solidFill>
                  <a:srgbClr val="99FF33"/>
                </a:solidFill>
              </a:rPr>
              <a:t> </a:t>
            </a:r>
            <a:r>
              <a:rPr lang="en-US" sz="2000" b="1" dirty="0" err="1">
                <a:solidFill>
                  <a:srgbClr val="99FF33"/>
                </a:solidFill>
              </a:rPr>
              <a:t>dianjurkan</a:t>
            </a:r>
            <a:r>
              <a:rPr lang="en-US" sz="2000" b="1" dirty="0">
                <a:solidFill>
                  <a:srgbClr val="99FF33"/>
                </a:solidFill>
              </a:rPr>
              <a:t> </a:t>
            </a:r>
            <a:r>
              <a:rPr lang="en-US" sz="2000" b="1" dirty="0" err="1">
                <a:solidFill>
                  <a:srgbClr val="99FF33"/>
                </a:solidFill>
              </a:rPr>
              <a:t>penundaan</a:t>
            </a:r>
            <a:r>
              <a:rPr lang="en-US" sz="2000" b="1" dirty="0">
                <a:solidFill>
                  <a:srgbClr val="99FF33"/>
                </a:solidFill>
              </a:rPr>
              <a:t> </a:t>
            </a:r>
            <a:r>
              <a:rPr lang="en-US" sz="2000" b="1" dirty="0" err="1">
                <a:solidFill>
                  <a:srgbClr val="99FF33"/>
                </a:solidFill>
              </a:rPr>
              <a:t>pemotongan</a:t>
            </a:r>
            <a:r>
              <a:rPr lang="en-US" sz="2000" b="1" dirty="0">
                <a:solidFill>
                  <a:srgbClr val="99FF33"/>
                </a:solidFill>
              </a:rPr>
              <a:t> </a:t>
            </a:r>
          </a:p>
          <a:p>
            <a:r>
              <a:rPr lang="en-US" sz="2000" b="1" dirty="0" err="1"/>
              <a:t>Inisiasi</a:t>
            </a:r>
            <a:r>
              <a:rPr lang="en-US" sz="2000" b="1" dirty="0"/>
              <a:t> </a:t>
            </a:r>
            <a:r>
              <a:rPr lang="en-US" sz="2000" b="1" dirty="0" err="1"/>
              <a:t>menyusu</a:t>
            </a:r>
            <a:r>
              <a:rPr lang="en-US" sz="2000" b="1" dirty="0"/>
              <a:t> </a:t>
            </a:r>
            <a:r>
              <a:rPr lang="en-US" sz="2000" b="1" dirty="0" err="1"/>
              <a:t>dini</a:t>
            </a:r>
            <a:r>
              <a:rPr lang="en-US" sz="2000" b="1" dirty="0"/>
              <a:t> (IMD) </a:t>
            </a:r>
            <a:r>
              <a:rPr lang="en-US" sz="2000" b="1" dirty="0" err="1"/>
              <a:t>jika</a:t>
            </a:r>
            <a:r>
              <a:rPr lang="en-US" sz="2000" b="1" dirty="0"/>
              <a:t> </a:t>
            </a:r>
            <a:r>
              <a:rPr lang="en-US" sz="2000" b="1" dirty="0" err="1"/>
              <a:t>bayi</a:t>
            </a:r>
            <a:r>
              <a:rPr lang="en-US" sz="2000" b="1" dirty="0"/>
              <a:t> </a:t>
            </a:r>
            <a:r>
              <a:rPr lang="en-US" sz="2000" b="1" dirty="0" err="1"/>
              <a:t>bugar</a:t>
            </a:r>
            <a:r>
              <a:rPr lang="en-US" sz="2000" b="1" dirty="0"/>
              <a:t> dan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indikasi</a:t>
            </a:r>
            <a:r>
              <a:rPr lang="en-US" sz="2000" b="1" dirty="0"/>
              <a:t> </a:t>
            </a:r>
            <a:r>
              <a:rPr lang="en-US" sz="2000" b="1" dirty="0" err="1"/>
              <a:t>kontra</a:t>
            </a:r>
            <a:r>
              <a:rPr lang="en-US" sz="2000" b="1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ym typeface="Wingdings" panose="05000000000000000000" pitchFamily="2" charset="2"/>
              </a:rPr>
              <a:t>manajemen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laktasi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8120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166A-EE43-4819-95D8-C05CA1FC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masis MT Pro Black" panose="02040A04050005020304" pitchFamily="18" charset="0"/>
              </a:rPr>
              <a:t>PERAWATAN BAYI </a:t>
            </a:r>
            <a:endParaRPr lang="en-ID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AEDAF1-1E56-4B1A-B01F-CC7EBAE562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025481"/>
              </p:ext>
            </p:extLst>
          </p:nvPr>
        </p:nvGraphicFramePr>
        <p:xfrm>
          <a:off x="1066799" y="2103120"/>
          <a:ext cx="10725509" cy="434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95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166A-EE43-4819-95D8-C05CA1FC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sis MT Pro Black" panose="02040A04050005020304" pitchFamily="18" charset="0"/>
              </a:rPr>
              <a:t>PERAWATAN BAYI </a:t>
            </a:r>
            <a:endParaRPr lang="en-ID" b="1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E63C54-2EE2-4F66-99B5-475EC8C4A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424373"/>
              </p:ext>
            </p:extLst>
          </p:nvPr>
        </p:nvGraphicFramePr>
        <p:xfrm>
          <a:off x="1066799" y="2103120"/>
          <a:ext cx="10725509" cy="434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63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FEFE929-3C07-430C-9A73-F83EDB0F158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b="1" dirty="0" err="1"/>
              <a:t>Pasca</a:t>
            </a:r>
            <a:r>
              <a:rPr lang="en-US" altLang="en-US" sz="4000" b="1" dirty="0"/>
              <a:t> PERAWATAN DI KAMAR BERSALIN ATAU KAMAR OPERASI 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D063A15-C477-4F32-9520-A13EDC796F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9328" y="2172419"/>
            <a:ext cx="10058400" cy="4800600"/>
          </a:xfrm>
        </p:spPr>
        <p:txBody>
          <a:bodyPr/>
          <a:lstStyle/>
          <a:p>
            <a:pPr marL="692150" indent="-609600">
              <a:buFont typeface="Wingdings 2" panose="05020102010507070707" pitchFamily="18" charset="2"/>
              <a:buAutoNum type="alphaUcParenR"/>
            </a:pPr>
            <a:r>
              <a:rPr lang="en-US" altLang="en-US" sz="2400" b="1" dirty="0"/>
              <a:t>DIRUJUK JIKA </a:t>
            </a:r>
          </a:p>
          <a:p>
            <a:pPr marL="692150" indent="-609600"/>
            <a:r>
              <a:rPr lang="en-US" altLang="en-US" sz="2400" b="1" dirty="0"/>
              <a:t>BB </a:t>
            </a:r>
            <a:r>
              <a:rPr lang="en-US" altLang="en-US" sz="2400" b="1" dirty="0" err="1"/>
              <a:t>lahir</a:t>
            </a:r>
            <a:r>
              <a:rPr lang="en-US" altLang="en-US" sz="2400" b="1" dirty="0"/>
              <a:t>  &lt;1500 gram </a:t>
            </a:r>
            <a:r>
              <a:rPr lang="en-US" altLang="en-US" sz="2400" b="1" dirty="0" err="1"/>
              <a:t>atau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usia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gestasi</a:t>
            </a:r>
            <a:r>
              <a:rPr lang="en-US" altLang="en-US" sz="2400" b="1" dirty="0"/>
              <a:t> &lt;34 </a:t>
            </a:r>
            <a:r>
              <a:rPr lang="en-US" altLang="en-US" sz="2400" b="1" dirty="0" err="1"/>
              <a:t>minggu</a:t>
            </a:r>
            <a:endParaRPr lang="en-US" altLang="en-US" sz="2400" b="1" dirty="0"/>
          </a:p>
          <a:p>
            <a:pPr marL="692150" indent="-609600"/>
            <a:r>
              <a:rPr lang="en-US" altLang="en-US" sz="2400" b="1" dirty="0"/>
              <a:t>Ada </a:t>
            </a:r>
            <a:r>
              <a:rPr lang="en-US" altLang="en-US" sz="2400" b="1" dirty="0" err="1"/>
              <a:t>kelainan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kongenital</a:t>
            </a:r>
            <a:r>
              <a:rPr lang="en-US" altLang="en-US" sz="2400" b="1" dirty="0"/>
              <a:t> mayor</a:t>
            </a:r>
          </a:p>
          <a:p>
            <a:pPr marL="692150" indent="-609600"/>
            <a:r>
              <a:rPr lang="en-US" altLang="en-US" sz="2400" b="1" dirty="0"/>
              <a:t>Trauma </a:t>
            </a:r>
            <a:r>
              <a:rPr lang="en-US" altLang="en-US" sz="2400" b="1" dirty="0" err="1"/>
              <a:t>lahir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berat</a:t>
            </a:r>
            <a:endParaRPr lang="en-US" altLang="en-US" sz="2400" b="1" dirty="0"/>
          </a:p>
          <a:p>
            <a:pPr marL="692150" indent="-609600"/>
            <a:r>
              <a:rPr lang="en-US" altLang="en-US" sz="2400" b="1" dirty="0" err="1"/>
              <a:t>Distres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respirasi</a:t>
            </a:r>
            <a:r>
              <a:rPr lang="en-US" altLang="en-US" sz="2400" b="1" dirty="0"/>
              <a:t> </a:t>
            </a:r>
          </a:p>
          <a:p>
            <a:pPr marL="692150" indent="-609600"/>
            <a:r>
              <a:rPr lang="en-US" altLang="en-US" sz="2400" b="1" dirty="0" err="1"/>
              <a:t>Pasca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ventilasi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positif</a:t>
            </a:r>
            <a:r>
              <a:rPr lang="en-US" altLang="en-US" sz="2400" b="1" dirty="0"/>
              <a:t> &gt; 1 </a:t>
            </a:r>
            <a:r>
              <a:rPr lang="en-US" altLang="en-US" sz="2400" b="1" dirty="0" err="1"/>
              <a:t>menit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atau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membutuhkan</a:t>
            </a:r>
            <a:r>
              <a:rPr lang="en-US" altLang="en-US" sz="2400" b="1" dirty="0"/>
              <a:t> Tindakan </a:t>
            </a:r>
            <a:r>
              <a:rPr lang="en-US" altLang="en-US" sz="2400" b="1" dirty="0" err="1"/>
              <a:t>resisitasi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lanjutan</a:t>
            </a:r>
            <a:r>
              <a:rPr lang="en-US" altLang="en-US" sz="2400" b="1" dirty="0"/>
              <a:t> </a:t>
            </a:r>
          </a:p>
          <a:p>
            <a:pPr marL="692150" indent="-609600"/>
            <a:endParaRPr lang="en-US" altLang="en-US" dirty="0"/>
          </a:p>
          <a:p>
            <a:pPr marL="692150" indent="-609600"/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indoor, appliance, kitchen appliance&#10;&#10;Description automatically generated">
            <a:extLst>
              <a:ext uri="{FF2B5EF4-FFF2-40B4-BE49-F238E27FC236}">
                <a16:creationId xmlns:a16="http://schemas.microsoft.com/office/drawing/2014/main" id="{CFC7DEF1-474E-45CD-B37E-70390B346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654" y="1577023"/>
            <a:ext cx="5367165" cy="3716761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C57F4028-64DB-48A2-BE0E-C3C1229B3D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B) </a:t>
            </a:r>
            <a:r>
              <a:rPr lang="en-US" altLang="en-US" sz="2400" b="1" dirty="0"/>
              <a:t>Ruang </a:t>
            </a:r>
            <a:r>
              <a:rPr lang="en-US" altLang="en-US" sz="2400" b="1" dirty="0" err="1"/>
              <a:t>Observasi</a:t>
            </a:r>
            <a:r>
              <a:rPr lang="en-US" altLang="en-US" sz="2400" b="1" dirty="0"/>
              <a:t> Bayi:</a:t>
            </a:r>
          </a:p>
          <a:p>
            <a:pPr>
              <a:lnSpc>
                <a:spcPct val="100000"/>
              </a:lnSpc>
            </a:pPr>
            <a:endParaRPr lang="en-US" altLang="en-US" sz="2400" b="1" dirty="0"/>
          </a:p>
          <a:p>
            <a:pPr>
              <a:lnSpc>
                <a:spcPct val="100000"/>
              </a:lnSpc>
            </a:pPr>
            <a:r>
              <a:rPr lang="en-US" altLang="en-US" sz="2400" b="1" dirty="0"/>
              <a:t>BB </a:t>
            </a:r>
            <a:r>
              <a:rPr lang="en-US" altLang="en-US" sz="2400" b="1" dirty="0" err="1"/>
              <a:t>lahir</a:t>
            </a:r>
            <a:r>
              <a:rPr lang="en-US" altLang="en-US" sz="2400" b="1" dirty="0"/>
              <a:t> 1500-1800 gram</a:t>
            </a:r>
          </a:p>
          <a:p>
            <a:pPr>
              <a:lnSpc>
                <a:spcPct val="100000"/>
              </a:lnSpc>
            </a:pPr>
            <a:endParaRPr lang="en-US" altLang="en-US" sz="2400" b="1" dirty="0"/>
          </a:p>
          <a:p>
            <a:pPr>
              <a:lnSpc>
                <a:spcPct val="100000"/>
              </a:lnSpc>
            </a:pPr>
            <a:r>
              <a:rPr lang="en-US" altLang="en-US" sz="2400" b="1" dirty="0" err="1"/>
              <a:t>Pasca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resusitasi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ringan</a:t>
            </a:r>
            <a:r>
              <a:rPr lang="en-US" altLang="en-US" sz="2400" b="1" dirty="0"/>
              <a:t> (PPV &lt; 1 </a:t>
            </a:r>
            <a:r>
              <a:rPr lang="en-US" altLang="en-US" sz="2400" b="1" dirty="0" err="1"/>
              <a:t>menit</a:t>
            </a:r>
            <a:r>
              <a:rPr lang="en-US" altLang="en-US" sz="2400" b="1" dirty="0"/>
              <a:t>) dan </a:t>
            </a:r>
            <a:r>
              <a:rPr lang="en-US" altLang="en-US" sz="2400" b="1" dirty="0" err="1"/>
              <a:t>bayi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bugar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setelahnya</a:t>
            </a:r>
            <a:r>
              <a:rPr lang="en-US" altLang="en-US" sz="24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7DA22-BAF6-44F3-8181-5D8552706F96}"/>
              </a:ext>
            </a:extLst>
          </p:cNvPr>
          <p:cNvSpPr txBox="1"/>
          <p:nvPr/>
        </p:nvSpPr>
        <p:spPr>
          <a:xfrm>
            <a:off x="3361378" y="5093729"/>
            <a:ext cx="27334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s://www.kingproductions.com/galler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ID" sz="7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indoor, person, wall&#10;&#10;Description automatically generated">
            <a:extLst>
              <a:ext uri="{FF2B5EF4-FFF2-40B4-BE49-F238E27FC236}">
                <a16:creationId xmlns:a16="http://schemas.microsoft.com/office/drawing/2014/main" id="{AA7DB756-4C56-438B-AC2D-FE3544CE4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213" r="19447" b="-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C57F4028-64DB-48A2-BE0E-C3C1229B3D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800" dirty="0"/>
              <a:t>C) </a:t>
            </a:r>
            <a:r>
              <a:rPr lang="en-US" altLang="en-US" sz="2800" b="1" dirty="0"/>
              <a:t>Rawat </a:t>
            </a:r>
            <a:r>
              <a:rPr lang="en-US" altLang="en-US" sz="2800" b="1" dirty="0" err="1"/>
              <a:t>Gabung</a:t>
            </a:r>
            <a:r>
              <a:rPr lang="en-US" altLang="en-US" sz="2800" b="1" dirty="0"/>
              <a:t>:</a:t>
            </a:r>
          </a:p>
          <a:p>
            <a:pPr>
              <a:lnSpc>
                <a:spcPct val="100000"/>
              </a:lnSpc>
            </a:pPr>
            <a:endParaRPr lang="en-US" altLang="en-US" sz="2800" b="1" dirty="0"/>
          </a:p>
          <a:p>
            <a:pPr>
              <a:lnSpc>
                <a:spcPct val="100000"/>
              </a:lnSpc>
            </a:pPr>
            <a:r>
              <a:rPr lang="en-US" altLang="en-US" sz="2800" b="1" dirty="0"/>
              <a:t>Bayi </a:t>
            </a:r>
            <a:r>
              <a:rPr lang="en-US" altLang="en-US" sz="2800" b="1" dirty="0" err="1"/>
              <a:t>bugar</a:t>
            </a:r>
            <a:r>
              <a:rPr lang="en-US" altLang="en-US" sz="2800" b="1" dirty="0"/>
              <a:t> </a:t>
            </a:r>
          </a:p>
          <a:p>
            <a:pPr>
              <a:lnSpc>
                <a:spcPct val="100000"/>
              </a:lnSpc>
            </a:pPr>
            <a:endParaRPr lang="en-US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8869C-E7AB-4C9A-93B1-13FCDE0AC41D}"/>
              </a:ext>
            </a:extLst>
          </p:cNvPr>
          <p:cNvSpPr txBox="1"/>
          <p:nvPr/>
        </p:nvSpPr>
        <p:spPr>
          <a:xfrm>
            <a:off x="3506942" y="6657945"/>
            <a:ext cx="28857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s://nursingclio.org/2015/06/07/sunday-morning-medicine-14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ID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500F-6D64-4143-A310-2C90405F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sis MT Pro Black" panose="02040A04050005020304" pitchFamily="18" charset="0"/>
              </a:rPr>
              <a:t>PEMERIKSAAN BAYI BARU LAHIR </a:t>
            </a:r>
            <a:endParaRPr lang="en-ID" b="1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1E732A-09B4-4E47-B80C-B0EE04538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089192"/>
              </p:ext>
            </p:extLst>
          </p:nvPr>
        </p:nvGraphicFramePr>
        <p:xfrm>
          <a:off x="861134" y="2103119"/>
          <a:ext cx="10767274" cy="442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0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BCEC-FE9C-4BD4-BB6B-4BA958B9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BACAAN LANJUT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4F48C7-800F-4A31-BA37-BFA5307FC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653092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96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D9111C-3AE8-4EC4-A0D8-0C11F1AB1C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1"/>
            <a:ext cx="77724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latin typeface="Arial" panose="020B0604020202020204" pitchFamily="34" charset="0"/>
              </a:rPr>
              <a:t>Penyebab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Kematian</a:t>
            </a:r>
            <a:r>
              <a:rPr lang="en-US" altLang="en-US" b="1" dirty="0">
                <a:latin typeface="Arial" panose="020B0604020202020204" pitchFamily="34" charset="0"/>
              </a:rPr>
              <a:t> BAYI DAN BALITA</a:t>
            </a:r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251A6BF8-35D4-4AD4-A01F-78B3FD1D791B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58998104"/>
              </p:ext>
            </p:extLst>
          </p:nvPr>
        </p:nvGraphicFramePr>
        <p:xfrm>
          <a:off x="-932473" y="1283435"/>
          <a:ext cx="8207375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8085240" imgH="3261240" progId="MSGraph.Chart.8">
                  <p:embed/>
                </p:oleObj>
              </mc:Choice>
              <mc:Fallback>
                <p:oleObj r:id="rId3" imgW="8085240" imgH="3261240" progId="MSGraph.Chart.8">
                  <p:embed/>
                  <p:pic>
                    <p:nvPicPr>
                      <p:cNvPr id="9219" name="Object 3">
                        <a:extLst>
                          <a:ext uri="{FF2B5EF4-FFF2-40B4-BE49-F238E27FC236}">
                            <a16:creationId xmlns:a16="http://schemas.microsoft.com/office/drawing/2014/main" id="{251A6BF8-35D4-4AD4-A01F-78B3FD1D7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2473" y="1283435"/>
                        <a:ext cx="8207375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825B3D1C-1AA8-49BA-BA56-43C1F4037C6A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295775" y="1341438"/>
          <a:ext cx="84963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5" imgW="7211160" imgH="3555000" progId="MSGraph.Chart.8">
                  <p:embed/>
                </p:oleObj>
              </mc:Choice>
              <mc:Fallback>
                <p:oleObj r:id="rId5" imgW="7211160" imgH="3555000" progId="MSGraph.Chart.8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825B3D1C-1AA8-49BA-BA56-43C1F4037C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1341438"/>
                        <a:ext cx="849630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>
            <a:extLst>
              <a:ext uri="{FF2B5EF4-FFF2-40B4-BE49-F238E27FC236}">
                <a16:creationId xmlns:a16="http://schemas.microsoft.com/office/drawing/2014/main" id="{AC2F7E2E-76D9-4C7E-8CC6-BA79480A7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43066"/>
            <a:ext cx="3753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anose="02020603050405020304" pitchFamily="18" charset="0"/>
              </a:rPr>
              <a:t>Causes of Neonatal Deaths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2646D803-F4F9-4361-9C1E-E9F50E7A7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6" y="6308725"/>
            <a:ext cx="3167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latin typeface="Times" panose="02020603050405020304" pitchFamily="18" charset="0"/>
              </a:rPr>
              <a:t>WHO 2008, CHERG (Nov 2006)</a:t>
            </a:r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8621E137-9EFB-476C-BEAF-85974A556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836613"/>
            <a:ext cx="3673475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 cmpd="sng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471F1CF-3850-434E-9348-887EE6B9526E}"/>
              </a:ext>
            </a:extLst>
          </p:cNvPr>
          <p:cNvSpPr/>
          <p:nvPr/>
        </p:nvSpPr>
        <p:spPr>
          <a:xfrm>
            <a:off x="931985" y="1556238"/>
            <a:ext cx="967153" cy="211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BDDEEE5-78B7-4247-B272-D39C300DF106}"/>
              </a:ext>
            </a:extLst>
          </p:cNvPr>
          <p:cNvSpPr/>
          <p:nvPr/>
        </p:nvSpPr>
        <p:spPr>
          <a:xfrm>
            <a:off x="6791325" y="5287588"/>
            <a:ext cx="967153" cy="211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D87E-74A2-4B64-BC73-BF4F1B7D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193" y="547704"/>
            <a:ext cx="10058400" cy="1371600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MATERI PENDUKUNG </a:t>
            </a:r>
            <a:endParaRPr lang="en-ID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41FCE-C596-433B-92D3-94DA27DE5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545192" cy="3849624"/>
          </a:xfrm>
        </p:spPr>
        <p:txBody>
          <a:bodyPr>
            <a:normAutofit/>
          </a:bodyPr>
          <a:lstStyle/>
          <a:p>
            <a:r>
              <a:rPr lang="en-US" sz="2400" b="1" dirty="0"/>
              <a:t>VIDEO TENTANG PEMBERIAN ASI DALAM YOUTUBE CHANNEL </a:t>
            </a:r>
            <a:r>
              <a:rPr lang="en-US" sz="3600" b="1" dirty="0"/>
              <a:t>DOKTER BAMBANG UMY</a:t>
            </a: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160655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8085-1FFF-44DD-A144-D794D923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LANGKAH-LANGKAH</a:t>
            </a:r>
          </a:p>
        </p:txBody>
      </p:sp>
      <p:graphicFrame>
        <p:nvGraphicFramePr>
          <p:cNvPr id="5" name="Content Placeholder 2" descr="SmartArt Process Diagram">
            <a:extLst>
              <a:ext uri="{FF2B5EF4-FFF2-40B4-BE49-F238E27FC236}">
                <a16:creationId xmlns:a16="http://schemas.microsoft.com/office/drawing/2014/main" id="{60233515-42BF-4401-AB7F-458C06159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270519"/>
              </p:ext>
            </p:extLst>
          </p:nvPr>
        </p:nvGraphicFramePr>
        <p:xfrm>
          <a:off x="1066801" y="3015762"/>
          <a:ext cx="7901353" cy="246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2C34FCA-5A2C-4BBF-80E3-B5A57C145960}"/>
              </a:ext>
            </a:extLst>
          </p:cNvPr>
          <p:cNvGrpSpPr/>
          <p:nvPr/>
        </p:nvGrpSpPr>
        <p:grpSpPr>
          <a:xfrm>
            <a:off x="9009460" y="3235569"/>
            <a:ext cx="2763440" cy="2162908"/>
            <a:chOff x="6875073" y="433136"/>
            <a:chExt cx="3686956" cy="32924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B9C5C6-588F-45A3-BB36-E917DF151BF6}"/>
                </a:ext>
              </a:extLst>
            </p:cNvPr>
            <p:cNvSpPr/>
            <p:nvPr/>
          </p:nvSpPr>
          <p:spPr>
            <a:xfrm>
              <a:off x="6875073" y="433136"/>
              <a:ext cx="3686956" cy="3292476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/>
                <a:t>04</a:t>
              </a:r>
              <a:endParaRPr lang="en-ID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079201-0ECC-4DC9-A58F-CC979529E09C}"/>
                </a:ext>
              </a:extLst>
            </p:cNvPr>
            <p:cNvSpPr txBox="1"/>
            <p:nvPr/>
          </p:nvSpPr>
          <p:spPr>
            <a:xfrm>
              <a:off x="6875073" y="1490244"/>
              <a:ext cx="3686956" cy="2235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364" tIns="0" rIns="314364" bIns="330200" numCol="1" spcCol="1270" anchor="t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 err="1"/>
                <a:t>Pemeriksaan</a:t>
              </a:r>
              <a:r>
                <a:rPr lang="en-US" sz="2600" kern="1200" dirty="0"/>
                <a:t> </a:t>
              </a:r>
              <a:r>
                <a:rPr lang="en-US" sz="2600" kern="1200" dirty="0" err="1"/>
                <a:t>Fisik</a:t>
              </a:r>
              <a:r>
                <a:rPr lang="en-US" sz="2600" kern="1200" dirty="0"/>
                <a:t> BBL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377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CB509B-61BA-401C-81A3-C8F19E8E1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222806"/>
              </p:ext>
            </p:extLst>
          </p:nvPr>
        </p:nvGraphicFramePr>
        <p:xfrm>
          <a:off x="3112008" y="377951"/>
          <a:ext cx="5073204" cy="172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3F74BE-07AE-4575-AD3F-2F982B64F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885506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 descr="A person and person holding hands&#10;&#10;Description automatically generated with low confidence">
            <a:extLst>
              <a:ext uri="{FF2B5EF4-FFF2-40B4-BE49-F238E27FC236}">
                <a16:creationId xmlns:a16="http://schemas.microsoft.com/office/drawing/2014/main" id="{6BF1709D-2502-442E-AF5D-CB30480B9C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93192" y="377952"/>
            <a:ext cx="271881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2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3AF512C7-1179-43D1-9145-28236CE034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82880" indent="-182880">
              <a:lnSpc>
                <a:spcPct val="100000"/>
              </a:lnSpc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en-US" b="1" dirty="0" err="1">
                <a:solidFill>
                  <a:srgbClr val="00B050"/>
                </a:solidFill>
                <a:latin typeface="+mn-lt"/>
              </a:rPr>
              <a:t>Kebutuhan</a:t>
            </a:r>
            <a:r>
              <a:rPr lang="en-US" altLang="en-US" b="1" dirty="0">
                <a:solidFill>
                  <a:srgbClr val="00B050"/>
                </a:solidFill>
                <a:latin typeface="+mn-lt"/>
              </a:rPr>
              <a:t> Dasar </a:t>
            </a:r>
            <a:br>
              <a:rPr lang="en-US" altLang="en-US" b="1" dirty="0">
                <a:solidFill>
                  <a:srgbClr val="00B050"/>
                </a:solidFill>
                <a:latin typeface="+mn-lt"/>
              </a:rPr>
            </a:br>
            <a:r>
              <a:rPr lang="en-US" altLang="en-US" b="1" dirty="0">
                <a:solidFill>
                  <a:srgbClr val="00B050"/>
                </a:solidFill>
                <a:latin typeface="+mn-lt"/>
              </a:rPr>
              <a:t>Bayi </a:t>
            </a:r>
            <a:r>
              <a:rPr lang="en-US" altLang="en-US" b="1" dirty="0" err="1">
                <a:solidFill>
                  <a:srgbClr val="00B050"/>
                </a:solidFill>
                <a:latin typeface="+mn-lt"/>
              </a:rPr>
              <a:t>baru</a:t>
            </a:r>
            <a:r>
              <a:rPr lang="en-US" altLang="en-US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+mn-lt"/>
              </a:rPr>
              <a:t>lahir</a:t>
            </a:r>
            <a:endParaRPr lang="en-US" alt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A687EA8-CEB6-4F75-BEED-860CCDBDC0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3600" b="1" dirty="0" err="1"/>
              <a:t>Bernapas</a:t>
            </a:r>
            <a:r>
              <a:rPr lang="en-US" altLang="en-US" sz="3600" b="1" dirty="0"/>
              <a:t> normal</a:t>
            </a:r>
          </a:p>
          <a:p>
            <a:pPr>
              <a:lnSpc>
                <a:spcPct val="100000"/>
              </a:lnSpc>
            </a:pPr>
            <a:r>
              <a:rPr lang="en-US" altLang="en-US" sz="3600" b="1" dirty="0" err="1"/>
              <a:t>Terlindungi</a:t>
            </a:r>
            <a:endParaRPr lang="en-US" altLang="en-US" sz="3600" b="1" dirty="0"/>
          </a:p>
          <a:p>
            <a:pPr>
              <a:lnSpc>
                <a:spcPct val="100000"/>
              </a:lnSpc>
            </a:pPr>
            <a:r>
              <a:rPr lang="en-US" altLang="en-US" sz="3600" b="1" dirty="0" err="1"/>
              <a:t>Terjaga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hangat</a:t>
            </a:r>
            <a:r>
              <a:rPr lang="en-US" altLang="en-US" sz="3600" b="1" dirty="0"/>
              <a:t> </a:t>
            </a:r>
          </a:p>
          <a:p>
            <a:pPr>
              <a:lnSpc>
                <a:spcPct val="100000"/>
              </a:lnSpc>
            </a:pPr>
            <a:r>
              <a:rPr lang="en-US" altLang="en-US" sz="3600" b="1" dirty="0" err="1"/>
              <a:t>Mendapat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makanan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terbaik</a:t>
            </a:r>
            <a:r>
              <a:rPr lang="en-US" altLang="en-US" sz="3600" b="1" dirty="0"/>
              <a:t> </a:t>
            </a:r>
          </a:p>
        </p:txBody>
      </p:sp>
      <p:pic>
        <p:nvPicPr>
          <p:cNvPr id="3" name="Picture 2" descr="A baby with its mouth open&#10;&#10;Description automatically generated with low confidence">
            <a:extLst>
              <a:ext uri="{FF2B5EF4-FFF2-40B4-BE49-F238E27FC236}">
                <a16:creationId xmlns:a16="http://schemas.microsoft.com/office/drawing/2014/main" id="{86062BA5-73B8-44F5-B3C4-198E0E636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214" r="39598" b="-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7A7FE-4614-44C8-B03E-023A96D38A09}"/>
              </a:ext>
            </a:extLst>
          </p:cNvPr>
          <p:cNvSpPr txBox="1"/>
          <p:nvPr/>
        </p:nvSpPr>
        <p:spPr>
          <a:xfrm>
            <a:off x="9225140" y="6420201"/>
            <a:ext cx="273664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://wwwf.imperial.ac.uk/blog/imperial-medicine/2018/03/14/updating-parents-neonatal-units-can-also-log-ap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ID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8A7717D-7970-4BE1-9F5C-32CE07C179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Perawatan</a:t>
            </a: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BBL </a:t>
            </a:r>
            <a:r>
              <a:rPr lang="en-US" alt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Esensial</a:t>
            </a: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D978647-BE56-4D6F-B5CD-13A7E2D47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570686"/>
              </p:ext>
            </p:extLst>
          </p:nvPr>
        </p:nvGraphicFramePr>
        <p:xfrm>
          <a:off x="905522" y="1669003"/>
          <a:ext cx="10839635" cy="5112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BCA9880-17FE-47B2-82BB-A43355D7F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41114" y="489584"/>
            <a:ext cx="3069861" cy="18726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0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7" name="Rectangle 72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8" name="Rectangle 74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, toy&#10;&#10;Description automatically generated">
            <a:extLst>
              <a:ext uri="{FF2B5EF4-FFF2-40B4-BE49-F238E27FC236}">
                <a16:creationId xmlns:a16="http://schemas.microsoft.com/office/drawing/2014/main" id="{9E6B4075-EBBF-4314-AF30-B3FDE32520F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1373" y="539496"/>
            <a:ext cx="6833584" cy="5135542"/>
          </a:xfrm>
          <a:prstGeom prst="rect">
            <a:avLst/>
          </a:prstGeom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16678DD6-2438-414A-8770-C47083CB96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274638"/>
            <a:ext cx="8786813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Amasis MT Pro Black" panose="02040A04050005020304" pitchFamily="18" charset="0"/>
              </a:rPr>
              <a:t>Universal Precautions &amp; Cleanliness</a:t>
            </a:r>
            <a:r>
              <a:rPr lang="en-GB" altLang="en-US">
                <a:latin typeface="Amasis MT Pro Black" panose="02040A04050005020304" pitchFamily="18" charset="0"/>
              </a:rPr>
              <a:t> </a:t>
            </a:r>
            <a:endParaRPr lang="en-GB" altLang="en-US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B29E15B-EF9F-4068-A414-44091E7D1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3844399"/>
              </p:ext>
            </p:extLst>
          </p:nvPr>
        </p:nvGraphicFramePr>
        <p:xfrm>
          <a:off x="871268" y="1447800"/>
          <a:ext cx="10679501" cy="500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337A-F783-482B-8FF5-E17F59D1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masis MT Pro Black" panose="02040A04050005020304" pitchFamily="18" charset="0"/>
              </a:rPr>
              <a:t>Resusitasi</a:t>
            </a:r>
            <a:r>
              <a:rPr lang="en-US" sz="40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masis MT Pro Black" panose="02040A04050005020304" pitchFamily="18" charset="0"/>
              </a:rPr>
              <a:t>Neonatus</a:t>
            </a:r>
            <a:endParaRPr lang="en-ID" sz="40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F7B97C-299B-451B-97FD-50ECADCA5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045139"/>
              </p:ext>
            </p:extLst>
          </p:nvPr>
        </p:nvGraphicFramePr>
        <p:xfrm>
          <a:off x="630315" y="2103119"/>
          <a:ext cx="10494885" cy="427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91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3F0E-3783-4DFA-A08A-5518E157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642594"/>
            <a:ext cx="11239130" cy="1371600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RESUSITASI NEONATUS dan </a:t>
            </a:r>
            <a:r>
              <a:rPr lang="en-US" dirty="0" err="1">
                <a:latin typeface="Amasis MT Pro Black" panose="02040A04050005020304" pitchFamily="18" charset="0"/>
              </a:rPr>
              <a:t>perawatan</a:t>
            </a:r>
            <a:r>
              <a:rPr lang="en-US" dirty="0">
                <a:latin typeface="Amasis MT Pro Black" panose="02040A04050005020304" pitchFamily="18" charset="0"/>
              </a:rPr>
              <a:t> </a:t>
            </a:r>
            <a:r>
              <a:rPr lang="en-US" dirty="0" err="1">
                <a:latin typeface="Amasis MT Pro Black" panose="02040A04050005020304" pitchFamily="18" charset="0"/>
              </a:rPr>
              <a:t>lanjut</a:t>
            </a:r>
            <a:r>
              <a:rPr lang="en-US" dirty="0">
                <a:latin typeface="Amasis MT Pro Black" panose="02040A04050005020304" pitchFamily="18" charset="0"/>
              </a:rPr>
              <a:t> </a:t>
            </a:r>
            <a:endParaRPr lang="en-ID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36BE37-B740-498D-9442-88188D620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945281"/>
              </p:ext>
            </p:extLst>
          </p:nvPr>
        </p:nvGraphicFramePr>
        <p:xfrm>
          <a:off x="639192" y="1861580"/>
          <a:ext cx="10946083" cy="475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34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{D84E558C-6DAD-40C1-B85C-3CA72EEADD4A}tf78829772_win32</Template>
  <TotalTime>124</TotalTime>
  <Words>647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Aharoni</vt:lpstr>
      <vt:lpstr>Amasis MT Pro Black</vt:lpstr>
      <vt:lpstr>Arial</vt:lpstr>
      <vt:lpstr>Garamond</vt:lpstr>
      <vt:lpstr>Sagona Book</vt:lpstr>
      <vt:lpstr>Sagona ExtraLight</vt:lpstr>
      <vt:lpstr>Times</vt:lpstr>
      <vt:lpstr>Wingdings</vt:lpstr>
      <vt:lpstr>Wingdings 2</vt:lpstr>
      <vt:lpstr>SavonVTI</vt:lpstr>
      <vt:lpstr>Microsoft Graph Chart</vt:lpstr>
      <vt:lpstr>PERAWATAN BAYI BARU LAHIR </vt:lpstr>
      <vt:lpstr>Penyebab Kematian BAYI DAN BALITA</vt:lpstr>
      <vt:lpstr>LANGKAH-LANGKAH</vt:lpstr>
      <vt:lpstr>PowerPoint Presentation</vt:lpstr>
      <vt:lpstr>Kebutuhan Dasar  Bayi baru lahir</vt:lpstr>
      <vt:lpstr>Perawatan BBL Esensial </vt:lpstr>
      <vt:lpstr>Universal Precautions &amp; Cleanliness </vt:lpstr>
      <vt:lpstr>Resusitasi Neonatus</vt:lpstr>
      <vt:lpstr>RESUSITASI NEONATUS dan perawatan lanjut </vt:lpstr>
      <vt:lpstr>Perhatikan update  Cara Resusitasi Neonatus </vt:lpstr>
      <vt:lpstr>PERHATIKAN KONDISI KHUSUS </vt:lpstr>
      <vt:lpstr>PERAWATAN BAYI </vt:lpstr>
      <vt:lpstr>PERAWATAN BAYI </vt:lpstr>
      <vt:lpstr>PERAWATAN BAYI </vt:lpstr>
      <vt:lpstr>Pasca PERAWATAN DI KAMAR BERSALIN ATAU KAMAR OPERASI </vt:lpstr>
      <vt:lpstr>PowerPoint Presentation</vt:lpstr>
      <vt:lpstr>PowerPoint Presentation</vt:lpstr>
      <vt:lpstr>PEMERIKSAAN BAYI BARU LAHIR </vt:lpstr>
      <vt:lpstr>BACAAN LANJUT</vt:lpstr>
      <vt:lpstr>MATERI PENDUKUNG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PERAWATAN BAYI BARU LAHIR</dc:title>
  <dc:creator>rumahbawang@outlook.com</dc:creator>
  <cp:lastModifiedBy>rumahbawang@outlook.com</cp:lastModifiedBy>
  <cp:revision>16</cp:revision>
  <dcterms:created xsi:type="dcterms:W3CDTF">2021-03-04T07:06:08Z</dcterms:created>
  <dcterms:modified xsi:type="dcterms:W3CDTF">2022-02-11T16:42:40Z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