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341" r:id="rId6"/>
    <p:sldId id="344" r:id="rId7"/>
    <p:sldId id="261" r:id="rId8"/>
    <p:sldId id="262" r:id="rId9"/>
    <p:sldId id="263" r:id="rId10"/>
    <p:sldId id="338" r:id="rId11"/>
    <p:sldId id="265" r:id="rId12"/>
    <p:sldId id="339" r:id="rId13"/>
    <p:sldId id="342" r:id="rId14"/>
    <p:sldId id="343" r:id="rId15"/>
    <p:sldId id="264" r:id="rId16"/>
    <p:sldId id="340" r:id="rId17"/>
    <p:sldId id="34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21BF2-3DC5-4A82-9595-88F2130829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234B99-37B3-4977-96C8-0E88526DCE95}">
      <dgm:prSet/>
      <dgm:spPr/>
      <dgm:t>
        <a:bodyPr/>
        <a:lstStyle/>
        <a:p>
          <a:r>
            <a:rPr lang="en-US" dirty="0"/>
            <a:t>Element of topical prescription:</a:t>
          </a:r>
        </a:p>
      </dgm:t>
    </dgm:pt>
    <dgm:pt modelId="{08CF7F78-6F66-43D2-A579-74A2FE99060F}" type="parTrans" cxnId="{093AB5E0-092B-4FC5-B816-BCED31EA110A}">
      <dgm:prSet/>
      <dgm:spPr/>
      <dgm:t>
        <a:bodyPr/>
        <a:lstStyle/>
        <a:p>
          <a:endParaRPr lang="en-US"/>
        </a:p>
      </dgm:t>
    </dgm:pt>
    <dgm:pt modelId="{2BE3069E-642F-4DEC-85E5-7F6A7CC11A07}" type="sibTrans" cxnId="{093AB5E0-092B-4FC5-B816-BCED31EA110A}">
      <dgm:prSet/>
      <dgm:spPr/>
      <dgm:t>
        <a:bodyPr/>
        <a:lstStyle/>
        <a:p>
          <a:endParaRPr lang="en-US"/>
        </a:p>
      </dgm:t>
    </dgm:pt>
    <dgm:pt modelId="{A6D2089F-B8A8-4C43-BBAA-E9924311518A}">
      <dgm:prSet/>
      <dgm:spPr/>
      <dgm:t>
        <a:bodyPr/>
        <a:lstStyle/>
        <a:p>
          <a:r>
            <a:rPr lang="en-US" dirty="0"/>
            <a:t>Medication (active agent)</a:t>
          </a:r>
        </a:p>
      </dgm:t>
    </dgm:pt>
    <dgm:pt modelId="{CF6B4F05-78ED-4213-8D46-4D0A1432B496}" type="parTrans" cxnId="{64043ACB-B3B5-470C-8CE9-CCECB07C91A8}">
      <dgm:prSet/>
      <dgm:spPr/>
      <dgm:t>
        <a:bodyPr/>
        <a:lstStyle/>
        <a:p>
          <a:endParaRPr lang="en-US"/>
        </a:p>
      </dgm:t>
    </dgm:pt>
    <dgm:pt modelId="{D09A3671-C5B0-4A71-8024-E2BF885F9D5F}" type="sibTrans" cxnId="{64043ACB-B3B5-470C-8CE9-CCECB07C91A8}">
      <dgm:prSet/>
      <dgm:spPr/>
      <dgm:t>
        <a:bodyPr/>
        <a:lstStyle/>
        <a:p>
          <a:endParaRPr lang="en-US"/>
        </a:p>
      </dgm:t>
    </dgm:pt>
    <dgm:pt modelId="{0A8FDFDF-0234-41B2-AC5D-00328D6291C7}">
      <dgm:prSet/>
      <dgm:spPr/>
      <dgm:t>
        <a:bodyPr/>
        <a:lstStyle/>
        <a:p>
          <a:r>
            <a:rPr lang="en-US"/>
            <a:t>Vehicle</a:t>
          </a:r>
        </a:p>
      </dgm:t>
    </dgm:pt>
    <dgm:pt modelId="{B3D689AA-CC96-4531-82E3-C4205EA9A168}" type="parTrans" cxnId="{B4CE1DBC-8F1F-4711-9617-3E69FF6367BF}">
      <dgm:prSet/>
      <dgm:spPr/>
      <dgm:t>
        <a:bodyPr/>
        <a:lstStyle/>
        <a:p>
          <a:endParaRPr lang="en-US"/>
        </a:p>
      </dgm:t>
    </dgm:pt>
    <dgm:pt modelId="{060D81AB-7129-4D37-A254-95E971C4A5DF}" type="sibTrans" cxnId="{B4CE1DBC-8F1F-4711-9617-3E69FF6367BF}">
      <dgm:prSet/>
      <dgm:spPr/>
      <dgm:t>
        <a:bodyPr/>
        <a:lstStyle/>
        <a:p>
          <a:endParaRPr lang="en-US"/>
        </a:p>
      </dgm:t>
    </dgm:pt>
    <dgm:pt modelId="{6CECD5F7-A395-49FE-95CA-D9FC717C31FB}">
      <dgm:prSet/>
      <dgm:spPr/>
      <dgm:t>
        <a:bodyPr/>
        <a:lstStyle/>
        <a:p>
          <a:r>
            <a:rPr lang="en-US"/>
            <a:t>Concentration</a:t>
          </a:r>
        </a:p>
      </dgm:t>
    </dgm:pt>
    <dgm:pt modelId="{70D72E0E-AFBA-4CA1-BCB6-4AC9DC25B8FF}" type="parTrans" cxnId="{A49A4612-41AD-4DAE-ABA2-BFEDF7C8C945}">
      <dgm:prSet/>
      <dgm:spPr/>
      <dgm:t>
        <a:bodyPr/>
        <a:lstStyle/>
        <a:p>
          <a:endParaRPr lang="en-US"/>
        </a:p>
      </dgm:t>
    </dgm:pt>
    <dgm:pt modelId="{047E7C33-1EF9-4346-BEA9-3379ACC1C6FC}" type="sibTrans" cxnId="{A49A4612-41AD-4DAE-ABA2-BFEDF7C8C945}">
      <dgm:prSet/>
      <dgm:spPr/>
      <dgm:t>
        <a:bodyPr/>
        <a:lstStyle/>
        <a:p>
          <a:endParaRPr lang="en-US"/>
        </a:p>
      </dgm:t>
    </dgm:pt>
    <dgm:pt modelId="{2B7B0E7D-C8CC-468F-8E1A-248C85B14A43}">
      <dgm:prSet/>
      <dgm:spPr/>
      <dgm:t>
        <a:bodyPr/>
        <a:lstStyle/>
        <a:p>
          <a:r>
            <a:rPr lang="en-US"/>
            <a:t>Amount</a:t>
          </a:r>
        </a:p>
      </dgm:t>
    </dgm:pt>
    <dgm:pt modelId="{26288627-27C0-4C97-B108-CD86452EA08B}" type="parTrans" cxnId="{2D9859B3-84A4-4B03-9949-5B73890B1A6F}">
      <dgm:prSet/>
      <dgm:spPr/>
      <dgm:t>
        <a:bodyPr/>
        <a:lstStyle/>
        <a:p>
          <a:endParaRPr lang="en-US"/>
        </a:p>
      </dgm:t>
    </dgm:pt>
    <dgm:pt modelId="{5FDF6E36-2268-4C67-99FB-517EC8632385}" type="sibTrans" cxnId="{2D9859B3-84A4-4B03-9949-5B73890B1A6F}">
      <dgm:prSet/>
      <dgm:spPr/>
      <dgm:t>
        <a:bodyPr/>
        <a:lstStyle/>
        <a:p>
          <a:endParaRPr lang="en-US"/>
        </a:p>
      </dgm:t>
    </dgm:pt>
    <dgm:pt modelId="{9CBFCFA9-844B-4429-AB79-590A3E9D5E93}">
      <dgm:prSet/>
      <dgm:spPr/>
      <dgm:t>
        <a:bodyPr/>
        <a:lstStyle/>
        <a:p>
          <a:r>
            <a:rPr lang="en-US"/>
            <a:t>How to aplly</a:t>
          </a:r>
        </a:p>
      </dgm:t>
    </dgm:pt>
    <dgm:pt modelId="{68EEDB51-A43D-4F2B-9AB4-A8B1F3138685}" type="parTrans" cxnId="{BD4CCD67-0ABA-4D13-B25C-45C85E3397FA}">
      <dgm:prSet/>
      <dgm:spPr/>
      <dgm:t>
        <a:bodyPr/>
        <a:lstStyle/>
        <a:p>
          <a:endParaRPr lang="en-US"/>
        </a:p>
      </dgm:t>
    </dgm:pt>
    <dgm:pt modelId="{875D83CD-264C-430E-8271-FA90DB448787}" type="sibTrans" cxnId="{BD4CCD67-0ABA-4D13-B25C-45C85E3397FA}">
      <dgm:prSet/>
      <dgm:spPr/>
      <dgm:t>
        <a:bodyPr/>
        <a:lstStyle/>
        <a:p>
          <a:endParaRPr lang="en-US"/>
        </a:p>
      </dgm:t>
    </dgm:pt>
    <dgm:pt modelId="{8B902AC2-9574-4B78-86CF-BA3D35430D9B}" type="pres">
      <dgm:prSet presAssocID="{59121BF2-3DC5-4A82-9595-88F2130829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135B33-BA31-424E-AF10-23230C6AF637}" type="pres">
      <dgm:prSet presAssocID="{99234B99-37B3-4977-96C8-0E88526DCE95}" presName="hierRoot1" presStyleCnt="0"/>
      <dgm:spPr/>
    </dgm:pt>
    <dgm:pt modelId="{2CA4BCF6-7C2C-460A-85D8-DAB0F06BEEDE}" type="pres">
      <dgm:prSet presAssocID="{99234B99-37B3-4977-96C8-0E88526DCE95}" presName="composite" presStyleCnt="0"/>
      <dgm:spPr/>
    </dgm:pt>
    <dgm:pt modelId="{052D0C9E-8840-4155-A108-BA4969701D2E}" type="pres">
      <dgm:prSet presAssocID="{99234B99-37B3-4977-96C8-0E88526DCE95}" presName="background" presStyleLbl="node0" presStyleIdx="0" presStyleCnt="1"/>
      <dgm:spPr/>
    </dgm:pt>
    <dgm:pt modelId="{F38F39E3-9EE1-4053-A290-33976EA3F727}" type="pres">
      <dgm:prSet presAssocID="{99234B99-37B3-4977-96C8-0E88526DCE95}" presName="text" presStyleLbl="fgAcc0" presStyleIdx="0" presStyleCnt="1">
        <dgm:presLayoutVars>
          <dgm:chPref val="3"/>
        </dgm:presLayoutVars>
      </dgm:prSet>
      <dgm:spPr/>
    </dgm:pt>
    <dgm:pt modelId="{9F8B7F82-7F5E-4CEC-ADA8-4797B7ED8D1C}" type="pres">
      <dgm:prSet presAssocID="{99234B99-37B3-4977-96C8-0E88526DCE95}" presName="hierChild2" presStyleCnt="0"/>
      <dgm:spPr/>
    </dgm:pt>
    <dgm:pt modelId="{F2DF915B-6010-42BF-8EB0-92E43BD41027}" type="pres">
      <dgm:prSet presAssocID="{CF6B4F05-78ED-4213-8D46-4D0A1432B496}" presName="Name10" presStyleLbl="parChTrans1D2" presStyleIdx="0" presStyleCnt="5"/>
      <dgm:spPr/>
    </dgm:pt>
    <dgm:pt modelId="{712CF9D8-B88C-47CE-84D3-84E50D8BEDB1}" type="pres">
      <dgm:prSet presAssocID="{A6D2089F-B8A8-4C43-BBAA-E9924311518A}" presName="hierRoot2" presStyleCnt="0"/>
      <dgm:spPr/>
    </dgm:pt>
    <dgm:pt modelId="{B2D741E6-334B-470B-B57F-A30467896F1F}" type="pres">
      <dgm:prSet presAssocID="{A6D2089F-B8A8-4C43-BBAA-E9924311518A}" presName="composite2" presStyleCnt="0"/>
      <dgm:spPr/>
    </dgm:pt>
    <dgm:pt modelId="{89947584-9FCB-45B6-9930-8D25B477184F}" type="pres">
      <dgm:prSet presAssocID="{A6D2089F-B8A8-4C43-BBAA-E9924311518A}" presName="background2" presStyleLbl="node2" presStyleIdx="0" presStyleCnt="5"/>
      <dgm:spPr/>
    </dgm:pt>
    <dgm:pt modelId="{7C9D6F66-2A5D-4622-9D77-E8501C93E071}" type="pres">
      <dgm:prSet presAssocID="{A6D2089F-B8A8-4C43-BBAA-E9924311518A}" presName="text2" presStyleLbl="fgAcc2" presStyleIdx="0" presStyleCnt="5">
        <dgm:presLayoutVars>
          <dgm:chPref val="3"/>
        </dgm:presLayoutVars>
      </dgm:prSet>
      <dgm:spPr/>
    </dgm:pt>
    <dgm:pt modelId="{7AAE2848-7F87-4B40-A11C-AD5ECAB7622C}" type="pres">
      <dgm:prSet presAssocID="{A6D2089F-B8A8-4C43-BBAA-E9924311518A}" presName="hierChild3" presStyleCnt="0"/>
      <dgm:spPr/>
    </dgm:pt>
    <dgm:pt modelId="{8E03E9DD-70FD-4E73-A091-3BC406DD1F5D}" type="pres">
      <dgm:prSet presAssocID="{B3D689AA-CC96-4531-82E3-C4205EA9A168}" presName="Name10" presStyleLbl="parChTrans1D2" presStyleIdx="1" presStyleCnt="5"/>
      <dgm:spPr/>
    </dgm:pt>
    <dgm:pt modelId="{5EFAF9DA-ABBF-44B3-AC9F-13C4FB78D856}" type="pres">
      <dgm:prSet presAssocID="{0A8FDFDF-0234-41B2-AC5D-00328D6291C7}" presName="hierRoot2" presStyleCnt="0"/>
      <dgm:spPr/>
    </dgm:pt>
    <dgm:pt modelId="{A80804B8-73FF-492F-858A-3454B470FF3F}" type="pres">
      <dgm:prSet presAssocID="{0A8FDFDF-0234-41B2-AC5D-00328D6291C7}" presName="composite2" presStyleCnt="0"/>
      <dgm:spPr/>
    </dgm:pt>
    <dgm:pt modelId="{7298E133-5A98-434C-9E36-5642CF1A684F}" type="pres">
      <dgm:prSet presAssocID="{0A8FDFDF-0234-41B2-AC5D-00328D6291C7}" presName="background2" presStyleLbl="node2" presStyleIdx="1" presStyleCnt="5"/>
      <dgm:spPr/>
    </dgm:pt>
    <dgm:pt modelId="{FFD0E9AE-7EF0-40B7-96F9-A177C2B1829E}" type="pres">
      <dgm:prSet presAssocID="{0A8FDFDF-0234-41B2-AC5D-00328D6291C7}" presName="text2" presStyleLbl="fgAcc2" presStyleIdx="1" presStyleCnt="5">
        <dgm:presLayoutVars>
          <dgm:chPref val="3"/>
        </dgm:presLayoutVars>
      </dgm:prSet>
      <dgm:spPr/>
    </dgm:pt>
    <dgm:pt modelId="{35D0B4C4-9363-4DF8-A9E9-CC88CB01EFB6}" type="pres">
      <dgm:prSet presAssocID="{0A8FDFDF-0234-41B2-AC5D-00328D6291C7}" presName="hierChild3" presStyleCnt="0"/>
      <dgm:spPr/>
    </dgm:pt>
    <dgm:pt modelId="{65B57461-B740-4C75-BE3B-9C0AD616A9D9}" type="pres">
      <dgm:prSet presAssocID="{70D72E0E-AFBA-4CA1-BCB6-4AC9DC25B8FF}" presName="Name10" presStyleLbl="parChTrans1D2" presStyleIdx="2" presStyleCnt="5"/>
      <dgm:spPr/>
    </dgm:pt>
    <dgm:pt modelId="{C7CA3AF2-470F-428F-8E70-5C5F80A9C321}" type="pres">
      <dgm:prSet presAssocID="{6CECD5F7-A395-49FE-95CA-D9FC717C31FB}" presName="hierRoot2" presStyleCnt="0"/>
      <dgm:spPr/>
    </dgm:pt>
    <dgm:pt modelId="{2822DC0A-7FDB-42DA-AA9E-36D1996E73CE}" type="pres">
      <dgm:prSet presAssocID="{6CECD5F7-A395-49FE-95CA-D9FC717C31FB}" presName="composite2" presStyleCnt="0"/>
      <dgm:spPr/>
    </dgm:pt>
    <dgm:pt modelId="{7C25521E-BE07-41FF-8209-FC9D536D4138}" type="pres">
      <dgm:prSet presAssocID="{6CECD5F7-A395-49FE-95CA-D9FC717C31FB}" presName="background2" presStyleLbl="node2" presStyleIdx="2" presStyleCnt="5"/>
      <dgm:spPr/>
    </dgm:pt>
    <dgm:pt modelId="{C93AC1DF-51A4-448D-8A86-817F1C9875CE}" type="pres">
      <dgm:prSet presAssocID="{6CECD5F7-A395-49FE-95CA-D9FC717C31FB}" presName="text2" presStyleLbl="fgAcc2" presStyleIdx="2" presStyleCnt="5">
        <dgm:presLayoutVars>
          <dgm:chPref val="3"/>
        </dgm:presLayoutVars>
      </dgm:prSet>
      <dgm:spPr/>
    </dgm:pt>
    <dgm:pt modelId="{D31143B3-84A9-41B4-BDD0-9EC48406CF29}" type="pres">
      <dgm:prSet presAssocID="{6CECD5F7-A395-49FE-95CA-D9FC717C31FB}" presName="hierChild3" presStyleCnt="0"/>
      <dgm:spPr/>
    </dgm:pt>
    <dgm:pt modelId="{C2332509-78CA-420B-A457-F99FF4211FCB}" type="pres">
      <dgm:prSet presAssocID="{26288627-27C0-4C97-B108-CD86452EA08B}" presName="Name10" presStyleLbl="parChTrans1D2" presStyleIdx="3" presStyleCnt="5"/>
      <dgm:spPr/>
    </dgm:pt>
    <dgm:pt modelId="{7E08D564-7CF0-4196-A852-EB518D6F7F4A}" type="pres">
      <dgm:prSet presAssocID="{2B7B0E7D-C8CC-468F-8E1A-248C85B14A43}" presName="hierRoot2" presStyleCnt="0"/>
      <dgm:spPr/>
    </dgm:pt>
    <dgm:pt modelId="{73F76566-63AF-4CDC-B490-03E2EB19F415}" type="pres">
      <dgm:prSet presAssocID="{2B7B0E7D-C8CC-468F-8E1A-248C85B14A43}" presName="composite2" presStyleCnt="0"/>
      <dgm:spPr/>
    </dgm:pt>
    <dgm:pt modelId="{187333F9-74C5-4C18-94C3-B56E9749FD47}" type="pres">
      <dgm:prSet presAssocID="{2B7B0E7D-C8CC-468F-8E1A-248C85B14A43}" presName="background2" presStyleLbl="node2" presStyleIdx="3" presStyleCnt="5"/>
      <dgm:spPr/>
    </dgm:pt>
    <dgm:pt modelId="{969A02B7-0F03-41C7-B99B-D4140784E73C}" type="pres">
      <dgm:prSet presAssocID="{2B7B0E7D-C8CC-468F-8E1A-248C85B14A43}" presName="text2" presStyleLbl="fgAcc2" presStyleIdx="3" presStyleCnt="5">
        <dgm:presLayoutVars>
          <dgm:chPref val="3"/>
        </dgm:presLayoutVars>
      </dgm:prSet>
      <dgm:spPr/>
    </dgm:pt>
    <dgm:pt modelId="{E5FB6D8D-485A-4A45-B84F-E2D661CDBC4F}" type="pres">
      <dgm:prSet presAssocID="{2B7B0E7D-C8CC-468F-8E1A-248C85B14A43}" presName="hierChild3" presStyleCnt="0"/>
      <dgm:spPr/>
    </dgm:pt>
    <dgm:pt modelId="{1DE8FC4F-7543-4859-B30C-50A054C2A363}" type="pres">
      <dgm:prSet presAssocID="{68EEDB51-A43D-4F2B-9AB4-A8B1F3138685}" presName="Name10" presStyleLbl="parChTrans1D2" presStyleIdx="4" presStyleCnt="5"/>
      <dgm:spPr/>
    </dgm:pt>
    <dgm:pt modelId="{747F2E4A-6B88-4CE9-B691-D74D7D28AE23}" type="pres">
      <dgm:prSet presAssocID="{9CBFCFA9-844B-4429-AB79-590A3E9D5E93}" presName="hierRoot2" presStyleCnt="0"/>
      <dgm:spPr/>
    </dgm:pt>
    <dgm:pt modelId="{C304B580-C9E4-421E-A8A1-ACBFF2F5C9CC}" type="pres">
      <dgm:prSet presAssocID="{9CBFCFA9-844B-4429-AB79-590A3E9D5E93}" presName="composite2" presStyleCnt="0"/>
      <dgm:spPr/>
    </dgm:pt>
    <dgm:pt modelId="{42BE36CA-BEEA-42DD-A32A-540A027DA418}" type="pres">
      <dgm:prSet presAssocID="{9CBFCFA9-844B-4429-AB79-590A3E9D5E93}" presName="background2" presStyleLbl="node2" presStyleIdx="4" presStyleCnt="5"/>
      <dgm:spPr/>
    </dgm:pt>
    <dgm:pt modelId="{BE94EC5B-9310-4D1D-835F-B0A7438E70C0}" type="pres">
      <dgm:prSet presAssocID="{9CBFCFA9-844B-4429-AB79-590A3E9D5E93}" presName="text2" presStyleLbl="fgAcc2" presStyleIdx="4" presStyleCnt="5">
        <dgm:presLayoutVars>
          <dgm:chPref val="3"/>
        </dgm:presLayoutVars>
      </dgm:prSet>
      <dgm:spPr/>
    </dgm:pt>
    <dgm:pt modelId="{9871A327-6A6D-48F1-BE76-2B2B0B81F192}" type="pres">
      <dgm:prSet presAssocID="{9CBFCFA9-844B-4429-AB79-590A3E9D5E93}" presName="hierChild3" presStyleCnt="0"/>
      <dgm:spPr/>
    </dgm:pt>
  </dgm:ptLst>
  <dgm:cxnLst>
    <dgm:cxn modelId="{A49A4612-41AD-4DAE-ABA2-BFEDF7C8C945}" srcId="{99234B99-37B3-4977-96C8-0E88526DCE95}" destId="{6CECD5F7-A395-49FE-95CA-D9FC717C31FB}" srcOrd="2" destOrd="0" parTransId="{70D72E0E-AFBA-4CA1-BCB6-4AC9DC25B8FF}" sibTransId="{047E7C33-1EF9-4346-BEA9-3379ACC1C6FC}"/>
    <dgm:cxn modelId="{15721719-D60B-4A03-8CDF-19B2048CE73D}" type="presOf" srcId="{CF6B4F05-78ED-4213-8D46-4D0A1432B496}" destId="{F2DF915B-6010-42BF-8EB0-92E43BD41027}" srcOrd="0" destOrd="0" presId="urn:microsoft.com/office/officeart/2005/8/layout/hierarchy1"/>
    <dgm:cxn modelId="{9823D12A-4FF6-4F96-B305-D42BDF866CA1}" type="presOf" srcId="{2B7B0E7D-C8CC-468F-8E1A-248C85B14A43}" destId="{969A02B7-0F03-41C7-B99B-D4140784E73C}" srcOrd="0" destOrd="0" presId="urn:microsoft.com/office/officeart/2005/8/layout/hierarchy1"/>
    <dgm:cxn modelId="{3A67842B-DE1F-4E31-ABD5-C9611C778AC5}" type="presOf" srcId="{6CECD5F7-A395-49FE-95CA-D9FC717C31FB}" destId="{C93AC1DF-51A4-448D-8A86-817F1C9875CE}" srcOrd="0" destOrd="0" presId="urn:microsoft.com/office/officeart/2005/8/layout/hierarchy1"/>
    <dgm:cxn modelId="{58607236-A677-4AE1-B8A3-2C9AE90534BC}" type="presOf" srcId="{26288627-27C0-4C97-B108-CD86452EA08B}" destId="{C2332509-78CA-420B-A457-F99FF4211FCB}" srcOrd="0" destOrd="0" presId="urn:microsoft.com/office/officeart/2005/8/layout/hierarchy1"/>
    <dgm:cxn modelId="{DD1C7736-595D-49BC-993D-BA4C3F1EF56D}" type="presOf" srcId="{59121BF2-3DC5-4A82-9595-88F21308299A}" destId="{8B902AC2-9574-4B78-86CF-BA3D35430D9B}" srcOrd="0" destOrd="0" presId="urn:microsoft.com/office/officeart/2005/8/layout/hierarchy1"/>
    <dgm:cxn modelId="{C8D0503A-20DB-4956-9C85-BE5F0BFF2D04}" type="presOf" srcId="{99234B99-37B3-4977-96C8-0E88526DCE95}" destId="{F38F39E3-9EE1-4053-A290-33976EA3F727}" srcOrd="0" destOrd="0" presId="urn:microsoft.com/office/officeart/2005/8/layout/hierarchy1"/>
    <dgm:cxn modelId="{BADE1E61-65D8-4EA2-AB9B-811FF028D6FC}" type="presOf" srcId="{68EEDB51-A43D-4F2B-9AB4-A8B1F3138685}" destId="{1DE8FC4F-7543-4859-B30C-50A054C2A363}" srcOrd="0" destOrd="0" presId="urn:microsoft.com/office/officeart/2005/8/layout/hierarchy1"/>
    <dgm:cxn modelId="{0294AD62-1122-4EB4-8195-BCBC8F3AD88C}" type="presOf" srcId="{70D72E0E-AFBA-4CA1-BCB6-4AC9DC25B8FF}" destId="{65B57461-B740-4C75-BE3B-9C0AD616A9D9}" srcOrd="0" destOrd="0" presId="urn:microsoft.com/office/officeart/2005/8/layout/hierarchy1"/>
    <dgm:cxn modelId="{BD4CCD67-0ABA-4D13-B25C-45C85E3397FA}" srcId="{99234B99-37B3-4977-96C8-0E88526DCE95}" destId="{9CBFCFA9-844B-4429-AB79-590A3E9D5E93}" srcOrd="4" destOrd="0" parTransId="{68EEDB51-A43D-4F2B-9AB4-A8B1F3138685}" sibTransId="{875D83CD-264C-430E-8271-FA90DB448787}"/>
    <dgm:cxn modelId="{00E10658-BC09-47B8-92D2-40F551B35829}" type="presOf" srcId="{B3D689AA-CC96-4531-82E3-C4205EA9A168}" destId="{8E03E9DD-70FD-4E73-A091-3BC406DD1F5D}" srcOrd="0" destOrd="0" presId="urn:microsoft.com/office/officeart/2005/8/layout/hierarchy1"/>
    <dgm:cxn modelId="{3628E77F-4BB3-4BD2-8AE5-B5D2C7EA9AE9}" type="presOf" srcId="{A6D2089F-B8A8-4C43-BBAA-E9924311518A}" destId="{7C9D6F66-2A5D-4622-9D77-E8501C93E071}" srcOrd="0" destOrd="0" presId="urn:microsoft.com/office/officeart/2005/8/layout/hierarchy1"/>
    <dgm:cxn modelId="{55064C9D-0CBD-4CBF-984F-0136B978C9E2}" type="presOf" srcId="{9CBFCFA9-844B-4429-AB79-590A3E9D5E93}" destId="{BE94EC5B-9310-4D1D-835F-B0A7438E70C0}" srcOrd="0" destOrd="0" presId="urn:microsoft.com/office/officeart/2005/8/layout/hierarchy1"/>
    <dgm:cxn modelId="{2D9859B3-84A4-4B03-9949-5B73890B1A6F}" srcId="{99234B99-37B3-4977-96C8-0E88526DCE95}" destId="{2B7B0E7D-C8CC-468F-8E1A-248C85B14A43}" srcOrd="3" destOrd="0" parTransId="{26288627-27C0-4C97-B108-CD86452EA08B}" sibTransId="{5FDF6E36-2268-4C67-99FB-517EC8632385}"/>
    <dgm:cxn modelId="{B4CE1DBC-8F1F-4711-9617-3E69FF6367BF}" srcId="{99234B99-37B3-4977-96C8-0E88526DCE95}" destId="{0A8FDFDF-0234-41B2-AC5D-00328D6291C7}" srcOrd="1" destOrd="0" parTransId="{B3D689AA-CC96-4531-82E3-C4205EA9A168}" sibTransId="{060D81AB-7129-4D37-A254-95E971C4A5DF}"/>
    <dgm:cxn modelId="{64043ACB-B3B5-470C-8CE9-CCECB07C91A8}" srcId="{99234B99-37B3-4977-96C8-0E88526DCE95}" destId="{A6D2089F-B8A8-4C43-BBAA-E9924311518A}" srcOrd="0" destOrd="0" parTransId="{CF6B4F05-78ED-4213-8D46-4D0A1432B496}" sibTransId="{D09A3671-C5B0-4A71-8024-E2BF885F9D5F}"/>
    <dgm:cxn modelId="{BE75A2D7-B59B-4677-9DDF-44D6281BF4E1}" type="presOf" srcId="{0A8FDFDF-0234-41B2-AC5D-00328D6291C7}" destId="{FFD0E9AE-7EF0-40B7-96F9-A177C2B1829E}" srcOrd="0" destOrd="0" presId="urn:microsoft.com/office/officeart/2005/8/layout/hierarchy1"/>
    <dgm:cxn modelId="{093AB5E0-092B-4FC5-B816-BCED31EA110A}" srcId="{59121BF2-3DC5-4A82-9595-88F21308299A}" destId="{99234B99-37B3-4977-96C8-0E88526DCE95}" srcOrd="0" destOrd="0" parTransId="{08CF7F78-6F66-43D2-A579-74A2FE99060F}" sibTransId="{2BE3069E-642F-4DEC-85E5-7F6A7CC11A07}"/>
    <dgm:cxn modelId="{A2237963-EBE2-4F0A-B4A2-225672128CCA}" type="presParOf" srcId="{8B902AC2-9574-4B78-86CF-BA3D35430D9B}" destId="{73135B33-BA31-424E-AF10-23230C6AF637}" srcOrd="0" destOrd="0" presId="urn:microsoft.com/office/officeart/2005/8/layout/hierarchy1"/>
    <dgm:cxn modelId="{2A0BA56B-E287-404B-8FFB-F249BE9B85BC}" type="presParOf" srcId="{73135B33-BA31-424E-AF10-23230C6AF637}" destId="{2CA4BCF6-7C2C-460A-85D8-DAB0F06BEEDE}" srcOrd="0" destOrd="0" presId="urn:microsoft.com/office/officeart/2005/8/layout/hierarchy1"/>
    <dgm:cxn modelId="{E64BA33C-8663-4F1A-AE24-0FD76C0A52AA}" type="presParOf" srcId="{2CA4BCF6-7C2C-460A-85D8-DAB0F06BEEDE}" destId="{052D0C9E-8840-4155-A108-BA4969701D2E}" srcOrd="0" destOrd="0" presId="urn:microsoft.com/office/officeart/2005/8/layout/hierarchy1"/>
    <dgm:cxn modelId="{AAA20B0D-5F84-46BA-B001-6F350577724F}" type="presParOf" srcId="{2CA4BCF6-7C2C-460A-85D8-DAB0F06BEEDE}" destId="{F38F39E3-9EE1-4053-A290-33976EA3F727}" srcOrd="1" destOrd="0" presId="urn:microsoft.com/office/officeart/2005/8/layout/hierarchy1"/>
    <dgm:cxn modelId="{CAB20AE2-3E8A-4D09-9E9C-97BD0E5C59EE}" type="presParOf" srcId="{73135B33-BA31-424E-AF10-23230C6AF637}" destId="{9F8B7F82-7F5E-4CEC-ADA8-4797B7ED8D1C}" srcOrd="1" destOrd="0" presId="urn:microsoft.com/office/officeart/2005/8/layout/hierarchy1"/>
    <dgm:cxn modelId="{15FB6DA0-C438-477E-91C7-5A91C2FEBBD7}" type="presParOf" srcId="{9F8B7F82-7F5E-4CEC-ADA8-4797B7ED8D1C}" destId="{F2DF915B-6010-42BF-8EB0-92E43BD41027}" srcOrd="0" destOrd="0" presId="urn:microsoft.com/office/officeart/2005/8/layout/hierarchy1"/>
    <dgm:cxn modelId="{24994353-1F1D-4A8C-82B1-7CF6238480DE}" type="presParOf" srcId="{9F8B7F82-7F5E-4CEC-ADA8-4797B7ED8D1C}" destId="{712CF9D8-B88C-47CE-84D3-84E50D8BEDB1}" srcOrd="1" destOrd="0" presId="urn:microsoft.com/office/officeart/2005/8/layout/hierarchy1"/>
    <dgm:cxn modelId="{95141CC2-C31A-45CC-A247-3A77692352F4}" type="presParOf" srcId="{712CF9D8-B88C-47CE-84D3-84E50D8BEDB1}" destId="{B2D741E6-334B-470B-B57F-A30467896F1F}" srcOrd="0" destOrd="0" presId="urn:microsoft.com/office/officeart/2005/8/layout/hierarchy1"/>
    <dgm:cxn modelId="{38849346-8C70-463B-B3D3-3368712F2F1C}" type="presParOf" srcId="{B2D741E6-334B-470B-B57F-A30467896F1F}" destId="{89947584-9FCB-45B6-9930-8D25B477184F}" srcOrd="0" destOrd="0" presId="urn:microsoft.com/office/officeart/2005/8/layout/hierarchy1"/>
    <dgm:cxn modelId="{10FBC442-7265-44FC-8C78-623D90156C4A}" type="presParOf" srcId="{B2D741E6-334B-470B-B57F-A30467896F1F}" destId="{7C9D6F66-2A5D-4622-9D77-E8501C93E071}" srcOrd="1" destOrd="0" presId="urn:microsoft.com/office/officeart/2005/8/layout/hierarchy1"/>
    <dgm:cxn modelId="{B6369298-048E-4B76-B66E-288DA57CCB2A}" type="presParOf" srcId="{712CF9D8-B88C-47CE-84D3-84E50D8BEDB1}" destId="{7AAE2848-7F87-4B40-A11C-AD5ECAB7622C}" srcOrd="1" destOrd="0" presId="urn:microsoft.com/office/officeart/2005/8/layout/hierarchy1"/>
    <dgm:cxn modelId="{02798CC0-8B9A-4F69-9D9D-FE51F43EC434}" type="presParOf" srcId="{9F8B7F82-7F5E-4CEC-ADA8-4797B7ED8D1C}" destId="{8E03E9DD-70FD-4E73-A091-3BC406DD1F5D}" srcOrd="2" destOrd="0" presId="urn:microsoft.com/office/officeart/2005/8/layout/hierarchy1"/>
    <dgm:cxn modelId="{0D9CD8F9-20D8-4EFE-8DD4-F06F854C45BB}" type="presParOf" srcId="{9F8B7F82-7F5E-4CEC-ADA8-4797B7ED8D1C}" destId="{5EFAF9DA-ABBF-44B3-AC9F-13C4FB78D856}" srcOrd="3" destOrd="0" presId="urn:microsoft.com/office/officeart/2005/8/layout/hierarchy1"/>
    <dgm:cxn modelId="{E10B4B5A-B2E3-4E50-8D59-A1CB662D1549}" type="presParOf" srcId="{5EFAF9DA-ABBF-44B3-AC9F-13C4FB78D856}" destId="{A80804B8-73FF-492F-858A-3454B470FF3F}" srcOrd="0" destOrd="0" presId="urn:microsoft.com/office/officeart/2005/8/layout/hierarchy1"/>
    <dgm:cxn modelId="{44E1259F-41AB-4DE4-96C5-17A0378053C0}" type="presParOf" srcId="{A80804B8-73FF-492F-858A-3454B470FF3F}" destId="{7298E133-5A98-434C-9E36-5642CF1A684F}" srcOrd="0" destOrd="0" presId="urn:microsoft.com/office/officeart/2005/8/layout/hierarchy1"/>
    <dgm:cxn modelId="{0D7959AB-88E8-42BD-A54A-55E116F29F9A}" type="presParOf" srcId="{A80804B8-73FF-492F-858A-3454B470FF3F}" destId="{FFD0E9AE-7EF0-40B7-96F9-A177C2B1829E}" srcOrd="1" destOrd="0" presId="urn:microsoft.com/office/officeart/2005/8/layout/hierarchy1"/>
    <dgm:cxn modelId="{40F99A1E-AE4D-4FF8-A1AA-F3AA7F258BB4}" type="presParOf" srcId="{5EFAF9DA-ABBF-44B3-AC9F-13C4FB78D856}" destId="{35D0B4C4-9363-4DF8-A9E9-CC88CB01EFB6}" srcOrd="1" destOrd="0" presId="urn:microsoft.com/office/officeart/2005/8/layout/hierarchy1"/>
    <dgm:cxn modelId="{0ECA64FE-A63A-49DB-99B3-5AFE4DA80AEF}" type="presParOf" srcId="{9F8B7F82-7F5E-4CEC-ADA8-4797B7ED8D1C}" destId="{65B57461-B740-4C75-BE3B-9C0AD616A9D9}" srcOrd="4" destOrd="0" presId="urn:microsoft.com/office/officeart/2005/8/layout/hierarchy1"/>
    <dgm:cxn modelId="{51E97AA4-CB86-41EA-B4F8-D9E561FFCD16}" type="presParOf" srcId="{9F8B7F82-7F5E-4CEC-ADA8-4797B7ED8D1C}" destId="{C7CA3AF2-470F-428F-8E70-5C5F80A9C321}" srcOrd="5" destOrd="0" presId="urn:microsoft.com/office/officeart/2005/8/layout/hierarchy1"/>
    <dgm:cxn modelId="{5915A372-68FE-4364-BACF-FEA07CBF3719}" type="presParOf" srcId="{C7CA3AF2-470F-428F-8E70-5C5F80A9C321}" destId="{2822DC0A-7FDB-42DA-AA9E-36D1996E73CE}" srcOrd="0" destOrd="0" presId="urn:microsoft.com/office/officeart/2005/8/layout/hierarchy1"/>
    <dgm:cxn modelId="{E7FEACB3-25BE-40FA-AE32-7F843F2A9614}" type="presParOf" srcId="{2822DC0A-7FDB-42DA-AA9E-36D1996E73CE}" destId="{7C25521E-BE07-41FF-8209-FC9D536D4138}" srcOrd="0" destOrd="0" presId="urn:microsoft.com/office/officeart/2005/8/layout/hierarchy1"/>
    <dgm:cxn modelId="{FFAAF49B-0695-46EF-ACC7-918ED149CF7E}" type="presParOf" srcId="{2822DC0A-7FDB-42DA-AA9E-36D1996E73CE}" destId="{C93AC1DF-51A4-448D-8A86-817F1C9875CE}" srcOrd="1" destOrd="0" presId="urn:microsoft.com/office/officeart/2005/8/layout/hierarchy1"/>
    <dgm:cxn modelId="{D94D48BD-2DEF-4A25-B8F5-762B24CD78FA}" type="presParOf" srcId="{C7CA3AF2-470F-428F-8E70-5C5F80A9C321}" destId="{D31143B3-84A9-41B4-BDD0-9EC48406CF29}" srcOrd="1" destOrd="0" presId="urn:microsoft.com/office/officeart/2005/8/layout/hierarchy1"/>
    <dgm:cxn modelId="{DAD57C73-BAF6-467B-A230-C3E231342FE3}" type="presParOf" srcId="{9F8B7F82-7F5E-4CEC-ADA8-4797B7ED8D1C}" destId="{C2332509-78CA-420B-A457-F99FF4211FCB}" srcOrd="6" destOrd="0" presId="urn:microsoft.com/office/officeart/2005/8/layout/hierarchy1"/>
    <dgm:cxn modelId="{A7546117-9BD1-4685-A324-FA85A25409B4}" type="presParOf" srcId="{9F8B7F82-7F5E-4CEC-ADA8-4797B7ED8D1C}" destId="{7E08D564-7CF0-4196-A852-EB518D6F7F4A}" srcOrd="7" destOrd="0" presId="urn:microsoft.com/office/officeart/2005/8/layout/hierarchy1"/>
    <dgm:cxn modelId="{F8D67B70-9CDC-4C9E-9CA1-EA67582F496C}" type="presParOf" srcId="{7E08D564-7CF0-4196-A852-EB518D6F7F4A}" destId="{73F76566-63AF-4CDC-B490-03E2EB19F415}" srcOrd="0" destOrd="0" presId="urn:microsoft.com/office/officeart/2005/8/layout/hierarchy1"/>
    <dgm:cxn modelId="{5EFF1996-07EB-48B2-9EBF-F5584A4D1A10}" type="presParOf" srcId="{73F76566-63AF-4CDC-B490-03E2EB19F415}" destId="{187333F9-74C5-4C18-94C3-B56E9749FD47}" srcOrd="0" destOrd="0" presId="urn:microsoft.com/office/officeart/2005/8/layout/hierarchy1"/>
    <dgm:cxn modelId="{DA32E0B9-9DFD-471C-A645-8CF7DC092569}" type="presParOf" srcId="{73F76566-63AF-4CDC-B490-03E2EB19F415}" destId="{969A02B7-0F03-41C7-B99B-D4140784E73C}" srcOrd="1" destOrd="0" presId="urn:microsoft.com/office/officeart/2005/8/layout/hierarchy1"/>
    <dgm:cxn modelId="{8C8FB78A-3F9B-40A7-8816-B01F97BD55EB}" type="presParOf" srcId="{7E08D564-7CF0-4196-A852-EB518D6F7F4A}" destId="{E5FB6D8D-485A-4A45-B84F-E2D661CDBC4F}" srcOrd="1" destOrd="0" presId="urn:microsoft.com/office/officeart/2005/8/layout/hierarchy1"/>
    <dgm:cxn modelId="{2A510065-F017-4CF4-BB6F-6513A83944EE}" type="presParOf" srcId="{9F8B7F82-7F5E-4CEC-ADA8-4797B7ED8D1C}" destId="{1DE8FC4F-7543-4859-B30C-50A054C2A363}" srcOrd="8" destOrd="0" presId="urn:microsoft.com/office/officeart/2005/8/layout/hierarchy1"/>
    <dgm:cxn modelId="{717BDCD2-99D5-47F6-A02A-5E701012B652}" type="presParOf" srcId="{9F8B7F82-7F5E-4CEC-ADA8-4797B7ED8D1C}" destId="{747F2E4A-6B88-4CE9-B691-D74D7D28AE23}" srcOrd="9" destOrd="0" presId="urn:microsoft.com/office/officeart/2005/8/layout/hierarchy1"/>
    <dgm:cxn modelId="{553C3808-2860-4A23-8943-A55128022D74}" type="presParOf" srcId="{747F2E4A-6B88-4CE9-B691-D74D7D28AE23}" destId="{C304B580-C9E4-421E-A8A1-ACBFF2F5C9CC}" srcOrd="0" destOrd="0" presId="urn:microsoft.com/office/officeart/2005/8/layout/hierarchy1"/>
    <dgm:cxn modelId="{8A324FAA-E94B-4F6E-ADE4-DE450D1720B3}" type="presParOf" srcId="{C304B580-C9E4-421E-A8A1-ACBFF2F5C9CC}" destId="{42BE36CA-BEEA-42DD-A32A-540A027DA418}" srcOrd="0" destOrd="0" presId="urn:microsoft.com/office/officeart/2005/8/layout/hierarchy1"/>
    <dgm:cxn modelId="{15B1DBF8-102C-4E3C-80D3-489814AA4A98}" type="presParOf" srcId="{C304B580-C9E4-421E-A8A1-ACBFF2F5C9CC}" destId="{BE94EC5B-9310-4D1D-835F-B0A7438E70C0}" srcOrd="1" destOrd="0" presId="urn:microsoft.com/office/officeart/2005/8/layout/hierarchy1"/>
    <dgm:cxn modelId="{B9C0A4AE-9E60-43EF-B961-79969B2CD0D9}" type="presParOf" srcId="{747F2E4A-6B88-4CE9-B691-D74D7D28AE23}" destId="{9871A327-6A6D-48F1-BE76-2B2B0B81F1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8FC4F-7543-4859-B30C-50A054C2A363}">
      <dsp:nvSpPr>
        <dsp:cNvPr id="0" name=""/>
        <dsp:cNvSpPr/>
      </dsp:nvSpPr>
      <dsp:spPr>
        <a:xfrm>
          <a:off x="5085710" y="1172446"/>
          <a:ext cx="4219158" cy="50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87"/>
              </a:lnTo>
              <a:lnTo>
                <a:pt x="4219158" y="342087"/>
              </a:lnTo>
              <a:lnTo>
                <a:pt x="4219158" y="50198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32509-78CA-420B-A457-F99FF4211FCB}">
      <dsp:nvSpPr>
        <dsp:cNvPr id="0" name=""/>
        <dsp:cNvSpPr/>
      </dsp:nvSpPr>
      <dsp:spPr>
        <a:xfrm>
          <a:off x="5085710" y="1172446"/>
          <a:ext cx="2109579" cy="50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87"/>
              </a:lnTo>
              <a:lnTo>
                <a:pt x="2109579" y="342087"/>
              </a:lnTo>
              <a:lnTo>
                <a:pt x="2109579" y="50198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57461-B740-4C75-BE3B-9C0AD616A9D9}">
      <dsp:nvSpPr>
        <dsp:cNvPr id="0" name=""/>
        <dsp:cNvSpPr/>
      </dsp:nvSpPr>
      <dsp:spPr>
        <a:xfrm>
          <a:off x="5039990" y="1172446"/>
          <a:ext cx="91440" cy="501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8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3E9DD-70FD-4E73-A091-3BC406DD1F5D}">
      <dsp:nvSpPr>
        <dsp:cNvPr id="0" name=""/>
        <dsp:cNvSpPr/>
      </dsp:nvSpPr>
      <dsp:spPr>
        <a:xfrm>
          <a:off x="2976130" y="1172446"/>
          <a:ext cx="2109579" cy="501983"/>
        </a:xfrm>
        <a:custGeom>
          <a:avLst/>
          <a:gdLst/>
          <a:ahLst/>
          <a:cxnLst/>
          <a:rect l="0" t="0" r="0" b="0"/>
          <a:pathLst>
            <a:path>
              <a:moveTo>
                <a:pt x="2109579" y="0"/>
              </a:moveTo>
              <a:lnTo>
                <a:pt x="2109579" y="342087"/>
              </a:lnTo>
              <a:lnTo>
                <a:pt x="0" y="342087"/>
              </a:lnTo>
              <a:lnTo>
                <a:pt x="0" y="50198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F915B-6010-42BF-8EB0-92E43BD41027}">
      <dsp:nvSpPr>
        <dsp:cNvPr id="0" name=""/>
        <dsp:cNvSpPr/>
      </dsp:nvSpPr>
      <dsp:spPr>
        <a:xfrm>
          <a:off x="866551" y="1172446"/>
          <a:ext cx="4219158" cy="501983"/>
        </a:xfrm>
        <a:custGeom>
          <a:avLst/>
          <a:gdLst/>
          <a:ahLst/>
          <a:cxnLst/>
          <a:rect l="0" t="0" r="0" b="0"/>
          <a:pathLst>
            <a:path>
              <a:moveTo>
                <a:pt x="4219158" y="0"/>
              </a:moveTo>
              <a:lnTo>
                <a:pt x="4219158" y="342087"/>
              </a:lnTo>
              <a:lnTo>
                <a:pt x="0" y="342087"/>
              </a:lnTo>
              <a:lnTo>
                <a:pt x="0" y="50198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D0C9E-8840-4155-A108-BA4969701D2E}">
      <dsp:nvSpPr>
        <dsp:cNvPr id="0" name=""/>
        <dsp:cNvSpPr/>
      </dsp:nvSpPr>
      <dsp:spPr>
        <a:xfrm>
          <a:off x="4222700" y="76423"/>
          <a:ext cx="1726019" cy="109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F39E3-9EE1-4053-A290-33976EA3F727}">
      <dsp:nvSpPr>
        <dsp:cNvPr id="0" name=""/>
        <dsp:cNvSpPr/>
      </dsp:nvSpPr>
      <dsp:spPr>
        <a:xfrm>
          <a:off x="4414480" y="258614"/>
          <a:ext cx="1726019" cy="1096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Element of topical prescription:</a:t>
          </a:r>
        </a:p>
      </dsp:txBody>
      <dsp:txXfrm>
        <a:off x="4446581" y="290715"/>
        <a:ext cx="1661817" cy="1031820"/>
      </dsp:txXfrm>
    </dsp:sp>
    <dsp:sp modelId="{89947584-9FCB-45B6-9930-8D25B477184F}">
      <dsp:nvSpPr>
        <dsp:cNvPr id="0" name=""/>
        <dsp:cNvSpPr/>
      </dsp:nvSpPr>
      <dsp:spPr>
        <a:xfrm>
          <a:off x="3542" y="1674430"/>
          <a:ext cx="1726019" cy="1096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D6F66-2A5D-4622-9D77-E8501C93E071}">
      <dsp:nvSpPr>
        <dsp:cNvPr id="0" name=""/>
        <dsp:cNvSpPr/>
      </dsp:nvSpPr>
      <dsp:spPr>
        <a:xfrm>
          <a:off x="195322" y="1856620"/>
          <a:ext cx="1726019" cy="1096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Medication (active agent)</a:t>
          </a:r>
        </a:p>
      </dsp:txBody>
      <dsp:txXfrm>
        <a:off x="227423" y="1888721"/>
        <a:ext cx="1661817" cy="1031820"/>
      </dsp:txXfrm>
    </dsp:sp>
    <dsp:sp modelId="{7298E133-5A98-434C-9E36-5642CF1A684F}">
      <dsp:nvSpPr>
        <dsp:cNvPr id="0" name=""/>
        <dsp:cNvSpPr/>
      </dsp:nvSpPr>
      <dsp:spPr>
        <a:xfrm>
          <a:off x="2113121" y="1674430"/>
          <a:ext cx="1726019" cy="1096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0E9AE-7EF0-40B7-96F9-A177C2B1829E}">
      <dsp:nvSpPr>
        <dsp:cNvPr id="0" name=""/>
        <dsp:cNvSpPr/>
      </dsp:nvSpPr>
      <dsp:spPr>
        <a:xfrm>
          <a:off x="2304901" y="1856620"/>
          <a:ext cx="1726019" cy="1096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Vehicle</a:t>
          </a:r>
        </a:p>
      </dsp:txBody>
      <dsp:txXfrm>
        <a:off x="2337002" y="1888721"/>
        <a:ext cx="1661817" cy="1031820"/>
      </dsp:txXfrm>
    </dsp:sp>
    <dsp:sp modelId="{7C25521E-BE07-41FF-8209-FC9D536D4138}">
      <dsp:nvSpPr>
        <dsp:cNvPr id="0" name=""/>
        <dsp:cNvSpPr/>
      </dsp:nvSpPr>
      <dsp:spPr>
        <a:xfrm>
          <a:off x="4222700" y="1674430"/>
          <a:ext cx="1726019" cy="1096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AC1DF-51A4-448D-8A86-817F1C9875CE}">
      <dsp:nvSpPr>
        <dsp:cNvPr id="0" name=""/>
        <dsp:cNvSpPr/>
      </dsp:nvSpPr>
      <dsp:spPr>
        <a:xfrm>
          <a:off x="4414480" y="1856620"/>
          <a:ext cx="1726019" cy="1096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Concentration</a:t>
          </a:r>
        </a:p>
      </dsp:txBody>
      <dsp:txXfrm>
        <a:off x="4446581" y="1888721"/>
        <a:ext cx="1661817" cy="1031820"/>
      </dsp:txXfrm>
    </dsp:sp>
    <dsp:sp modelId="{187333F9-74C5-4C18-94C3-B56E9749FD47}">
      <dsp:nvSpPr>
        <dsp:cNvPr id="0" name=""/>
        <dsp:cNvSpPr/>
      </dsp:nvSpPr>
      <dsp:spPr>
        <a:xfrm>
          <a:off x="6332279" y="1674430"/>
          <a:ext cx="1726019" cy="1096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A02B7-0F03-41C7-B99B-D4140784E73C}">
      <dsp:nvSpPr>
        <dsp:cNvPr id="0" name=""/>
        <dsp:cNvSpPr/>
      </dsp:nvSpPr>
      <dsp:spPr>
        <a:xfrm>
          <a:off x="6524059" y="1856620"/>
          <a:ext cx="1726019" cy="1096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Amount</a:t>
          </a:r>
        </a:p>
      </dsp:txBody>
      <dsp:txXfrm>
        <a:off x="6556160" y="1888721"/>
        <a:ext cx="1661817" cy="1031820"/>
      </dsp:txXfrm>
    </dsp:sp>
    <dsp:sp modelId="{42BE36CA-BEEA-42DD-A32A-540A027DA418}">
      <dsp:nvSpPr>
        <dsp:cNvPr id="0" name=""/>
        <dsp:cNvSpPr/>
      </dsp:nvSpPr>
      <dsp:spPr>
        <a:xfrm>
          <a:off x="8441858" y="1674430"/>
          <a:ext cx="1726019" cy="1096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4EC5B-9310-4D1D-835F-B0A7438E70C0}">
      <dsp:nvSpPr>
        <dsp:cNvPr id="0" name=""/>
        <dsp:cNvSpPr/>
      </dsp:nvSpPr>
      <dsp:spPr>
        <a:xfrm>
          <a:off x="8633638" y="1856620"/>
          <a:ext cx="1726019" cy="1096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to aplly</a:t>
          </a:r>
        </a:p>
      </dsp:txBody>
      <dsp:txXfrm>
        <a:off x="8665739" y="1888721"/>
        <a:ext cx="1661817" cy="1031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812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793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880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77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8283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17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501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189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1528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1605-2AF7-471B-8E2F-55077E30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7CB2-C2A9-4F87-B874-B19FF7C9C103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735E7-0C70-41AD-93E5-E64D7277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75227-CABB-4A30-99A8-4BA54939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CAEA54A2-0A95-40DD-8A12-68EACB8F5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8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85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0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598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75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305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863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632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180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829090-244E-4A34-A488-C4B377658518}" type="datetimeFigureOut">
              <a:rPr lang="en-ID" smtClean="0"/>
              <a:t>24/04/2020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BDC91B-ACDE-4485-BDC3-9B2E21EDD0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CBE9-B131-4109-9465-D66AA9D70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DERMATOTERAPI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D7F1F-1356-42E3-9F8F-6D3144808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Siti Aminah tri Susila </a:t>
            </a:r>
            <a:r>
              <a:rPr lang="en-US" dirty="0" err="1"/>
              <a:t>estri</a:t>
            </a:r>
            <a:endParaRPr lang="en-US" dirty="0"/>
          </a:p>
          <a:p>
            <a:r>
              <a:rPr lang="en-US" dirty="0"/>
              <a:t>Bagian </a:t>
            </a:r>
            <a:r>
              <a:rPr lang="en-US" dirty="0" err="1"/>
              <a:t>dermatovenereologi</a:t>
            </a:r>
            <a:r>
              <a:rPr lang="en-US" dirty="0"/>
              <a:t> </a:t>
            </a:r>
          </a:p>
          <a:p>
            <a:r>
              <a:rPr lang="en-US" dirty="0" err="1"/>
              <a:t>Fkik</a:t>
            </a:r>
            <a:r>
              <a:rPr lang="en-US" dirty="0"/>
              <a:t> </a:t>
            </a:r>
            <a:r>
              <a:rPr lang="en-US" dirty="0" err="1"/>
              <a:t>umy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0372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CC53-561F-4A31-AABA-D7EEB476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5639"/>
            <a:ext cx="10364451" cy="1271537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id-ID" altLang="en-US" dirty="0">
                <a:latin typeface="Calibri" panose="020F0502020204030204" pitchFamily="34" charset="0"/>
                <a:cs typeface="Calibri" panose="020F0502020204030204" pitchFamily="34" charset="0"/>
              </a:rPr>
              <a:t>Jenis bahan aktif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1F1DB-23E0-4A79-812D-825DEA234B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id-ID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Antibiotik</a:t>
            </a:r>
          </a:p>
          <a:p>
            <a:pPr algn="ctr">
              <a:spcBef>
                <a:spcPts val="600"/>
              </a:spcBef>
              <a:defRPr/>
            </a:pPr>
            <a:r>
              <a:rPr lang="id-ID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Antijamur</a:t>
            </a:r>
          </a:p>
          <a:p>
            <a:pPr algn="ctr">
              <a:spcBef>
                <a:spcPts val="600"/>
              </a:spcBef>
              <a:defRPr/>
            </a:pPr>
            <a:r>
              <a:rPr lang="id-ID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Antivirus </a:t>
            </a:r>
          </a:p>
          <a:p>
            <a:pPr algn="ctr">
              <a:spcBef>
                <a:spcPts val="600"/>
              </a:spcBef>
              <a:defRPr/>
            </a:pPr>
            <a:r>
              <a:rPr lang="id-ID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Antiparasit </a:t>
            </a:r>
          </a:p>
          <a:p>
            <a:pPr algn="ctr">
              <a:spcBef>
                <a:spcPts val="600"/>
              </a:spcBef>
              <a:defRPr/>
            </a:pPr>
            <a:r>
              <a:rPr lang="id-ID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Kortikosteroid</a:t>
            </a:r>
          </a:p>
          <a:p>
            <a:pPr algn="ctr">
              <a:spcBef>
                <a:spcPts val="600"/>
              </a:spcBef>
              <a:defRPr/>
            </a:pPr>
            <a:r>
              <a:rPr lang="id-ID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Obat2 jerawat</a:t>
            </a:r>
          </a:p>
          <a:p>
            <a:pPr algn="ctr">
              <a:spcBef>
                <a:spcPts val="600"/>
              </a:spcBef>
              <a:defRPr/>
            </a:pPr>
            <a:r>
              <a:rPr lang="id-ID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Pelembab, vitamin, antiaging, dll.</a:t>
            </a:r>
          </a:p>
          <a:p>
            <a:pPr algn="ctr">
              <a:spcBef>
                <a:spcPts val="600"/>
              </a:spcBef>
              <a:defRPr/>
            </a:pPr>
            <a:endParaRPr lang="id-ID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id-ID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4F9E5E-886E-4206-8C9A-6C0C8588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61" y="98323"/>
            <a:ext cx="7326736" cy="65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6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CE14AE92-8479-4004-BAD5-49502E3EA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FE9F282-3FA1-484E-AF39-0C8C10F7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4E1727D7-C4C0-42F3-94D0-69379A21E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62CF0-CC0A-44B9-9AA3-CAC4D4F6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67" y="977847"/>
            <a:ext cx="5972075" cy="4479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051535-FADF-487A-9286-AC314F120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421" y="1782319"/>
            <a:ext cx="3936012" cy="3096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B5DF69-9834-4AA8-A8AB-B8A1E08F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FEF8034-8AE5-4405-85EB-A1254D03A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42098"/>
              </p:ext>
            </p:extLst>
          </p:nvPr>
        </p:nvGraphicFramePr>
        <p:xfrm>
          <a:off x="447869" y="467728"/>
          <a:ext cx="11290040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16">
                  <a:extLst>
                    <a:ext uri="{9D8B030D-6E8A-4147-A177-3AD203B41FA5}">
                      <a16:colId xmlns:a16="http://schemas.microsoft.com/office/drawing/2014/main" val="1009530651"/>
                    </a:ext>
                  </a:extLst>
                </a:gridCol>
                <a:gridCol w="1504608">
                  <a:extLst>
                    <a:ext uri="{9D8B030D-6E8A-4147-A177-3AD203B41FA5}">
                      <a16:colId xmlns:a16="http://schemas.microsoft.com/office/drawing/2014/main" val="1035282351"/>
                    </a:ext>
                  </a:extLst>
                </a:gridCol>
                <a:gridCol w="1612863">
                  <a:extLst>
                    <a:ext uri="{9D8B030D-6E8A-4147-A177-3AD203B41FA5}">
                      <a16:colId xmlns:a16="http://schemas.microsoft.com/office/drawing/2014/main" val="4058261972"/>
                    </a:ext>
                  </a:extLst>
                </a:gridCol>
                <a:gridCol w="1612863">
                  <a:extLst>
                    <a:ext uri="{9D8B030D-6E8A-4147-A177-3AD203B41FA5}">
                      <a16:colId xmlns:a16="http://schemas.microsoft.com/office/drawing/2014/main" val="2199558300"/>
                    </a:ext>
                  </a:extLst>
                </a:gridCol>
                <a:gridCol w="1501458">
                  <a:extLst>
                    <a:ext uri="{9D8B030D-6E8A-4147-A177-3AD203B41FA5}">
                      <a16:colId xmlns:a16="http://schemas.microsoft.com/office/drawing/2014/main" val="2458286562"/>
                    </a:ext>
                  </a:extLst>
                </a:gridCol>
                <a:gridCol w="1724269">
                  <a:extLst>
                    <a:ext uri="{9D8B030D-6E8A-4147-A177-3AD203B41FA5}">
                      <a16:colId xmlns:a16="http://schemas.microsoft.com/office/drawing/2014/main" val="416539155"/>
                    </a:ext>
                  </a:extLst>
                </a:gridCol>
                <a:gridCol w="1612863">
                  <a:extLst>
                    <a:ext uri="{9D8B030D-6E8A-4147-A177-3AD203B41FA5}">
                      <a16:colId xmlns:a16="http://schemas.microsoft.com/office/drawing/2014/main" val="87043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Karakteristik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Minyak</a:t>
                      </a:r>
                      <a:r>
                        <a:rPr lang="en-US" sz="2000" dirty="0"/>
                        <a:t>/ </a:t>
                      </a:r>
                      <a:r>
                        <a:rPr lang="en-US" sz="2000" dirty="0" err="1"/>
                        <a:t>Salep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Krim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Gel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Solusio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Bedak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Kocok</a:t>
                      </a:r>
                      <a:r>
                        <a:rPr lang="en-US" sz="2000" dirty="0"/>
                        <a:t>/ </a:t>
                      </a:r>
                      <a:r>
                        <a:rPr lang="en-US" sz="2000" dirty="0" err="1"/>
                        <a:t>Losio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Bedak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4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Bahan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badi" panose="020B0604020202020204" pitchFamily="34" charset="0"/>
                        </a:rPr>
                        <a:t>Minyak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badi" panose="020B0604020202020204" pitchFamily="34" charset="0"/>
                        </a:rPr>
                        <a:t>mentega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badi" panose="020B0604020202020204" pitchFamily="34" charset="0"/>
                        </a:rPr>
                        <a:t>Minyak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&gt;Air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Minyak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&lt;Air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Bahan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organic -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anorganik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" panose="020B0604020202020204" pitchFamily="34" charset="0"/>
                        </a:rPr>
                        <a:t>Air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Bedak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-Air-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Minyak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Bedak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tabur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5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Konsistensi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Cairan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minyak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Mentega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Kental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cair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Kental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cair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Cairan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" panose="020B0604020202020204" pitchFamily="34" charset="0"/>
                        </a:rPr>
                        <a:t>Pasta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Padat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5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Penetrasi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Kuat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Kuat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Kuat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-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organik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Kuat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Lemah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Lemah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3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Indikasi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kronis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akut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-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subakut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akut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Kulit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berambut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</a:p>
                    <a:p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basah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  <a:p>
                      <a:r>
                        <a:rPr lang="en-ID" sz="1800" dirty="0" err="1">
                          <a:latin typeface="Abadi" panose="020B0604020202020204" pitchFamily="34" charset="0"/>
                        </a:rPr>
                        <a:t>Kompres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" panose="020B0604020202020204" pitchFamily="34" charset="0"/>
                        </a:rPr>
                        <a:t>Dermatitis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superfisial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Kering</a:t>
                      </a:r>
                      <a:endParaRPr lang="en-US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Mencegah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gesekan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Mendinginkan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Antipruritus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0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Kontra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indikasi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Eksudasi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basah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kronis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kering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kronis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kering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kronis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basah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luka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Lesi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basah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luka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960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Contoh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Minyak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zaitun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kelapa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Vaselin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Krim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steroid,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antijamur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AB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" panose="020B0604020202020204" pitchFamily="34" charset="0"/>
                        </a:rPr>
                        <a:t>Gel steroid, vitamin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" panose="020B0604020202020204" pitchFamily="34" charset="0"/>
                        </a:rPr>
                        <a:t>NaCl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Pov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iodin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Calamin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Caladin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badi" panose="020B0604020202020204" pitchFamily="34" charset="0"/>
                        </a:rPr>
                        <a:t>Talc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venetum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 zinc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oxidum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800" dirty="0" err="1">
                          <a:latin typeface="Abadi" panose="020B0604020202020204" pitchFamily="34" charset="0"/>
                        </a:rPr>
                        <a:t>Bedak</a:t>
                      </a:r>
                      <a:r>
                        <a:rPr lang="en-US" sz="1800" dirty="0">
                          <a:latin typeface="Abadi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badi" panose="020B0604020202020204" pitchFamily="34" charset="0"/>
                        </a:rPr>
                        <a:t>salisil</a:t>
                      </a:r>
                      <a:endParaRPr lang="en-ID" sz="1800" dirty="0">
                        <a:latin typeface="Abadi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7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71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3E07-00CC-4CF2-89F6-3AE0843A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38540"/>
            <a:ext cx="10364451" cy="1213280"/>
          </a:xfrm>
        </p:spPr>
        <p:txBody>
          <a:bodyPr/>
          <a:lstStyle/>
          <a:p>
            <a:r>
              <a:rPr lang="en-US" dirty="0" err="1"/>
              <a:t>Compres</a:t>
            </a:r>
            <a:r>
              <a:rPr lang="en-US" dirty="0"/>
              <a:t> : </a:t>
            </a:r>
            <a:br>
              <a:rPr lang="en-US" dirty="0"/>
            </a:br>
            <a:r>
              <a:rPr lang="en-US" sz="2800" dirty="0"/>
              <a:t>to protective covering, absorb, cool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8C29-C627-4814-A20B-2194A5DA5C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94025"/>
            <a:ext cx="5106026" cy="15237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Dry</a:t>
            </a:r>
          </a:p>
          <a:p>
            <a:r>
              <a:rPr lang="en-US" dirty="0"/>
              <a:t>Protect wound &amp; absorb drainage</a:t>
            </a:r>
          </a:p>
          <a:p>
            <a:r>
              <a:rPr lang="en-US" dirty="0"/>
              <a:t>Acute ulcer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F89ED-9890-4291-B346-631DCC697C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199" y="2194025"/>
            <a:ext cx="5360437" cy="166373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WET</a:t>
            </a:r>
          </a:p>
          <a:p>
            <a:r>
              <a:rPr lang="en-US" dirty="0"/>
              <a:t>Acute inflammation</a:t>
            </a:r>
          </a:p>
          <a:p>
            <a:r>
              <a:rPr lang="en-US" dirty="0"/>
              <a:t>Soothe, cool, dry trough evaporation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851EF0-62DD-4D99-BE44-B1B982DFD1A6}"/>
              </a:ext>
            </a:extLst>
          </p:cNvPr>
          <p:cNvSpPr txBox="1">
            <a:spLocks/>
          </p:cNvSpPr>
          <p:nvPr/>
        </p:nvSpPr>
        <p:spPr>
          <a:xfrm>
            <a:off x="913774" y="4092695"/>
            <a:ext cx="5106026" cy="177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occlusive</a:t>
            </a:r>
          </a:p>
          <a:p>
            <a:r>
              <a:rPr lang="en-US" dirty="0"/>
              <a:t>Maintaining a moist environment</a:t>
            </a:r>
          </a:p>
          <a:p>
            <a:r>
              <a:rPr lang="en-US" dirty="0"/>
              <a:t>Autodigestion of necrotic tissue</a:t>
            </a:r>
          </a:p>
          <a:p>
            <a:r>
              <a:rPr lang="en-US" dirty="0"/>
              <a:t>For chronic ulcer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D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DA5231-8FCA-4FB5-B1C1-09F2D8139988}"/>
              </a:ext>
            </a:extLst>
          </p:cNvPr>
          <p:cNvSpPr txBox="1">
            <a:spLocks/>
          </p:cNvSpPr>
          <p:nvPr/>
        </p:nvSpPr>
        <p:spPr>
          <a:xfrm>
            <a:off x="6172199" y="4148907"/>
            <a:ext cx="5360437" cy="16637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Bath = wet</a:t>
            </a:r>
          </a:p>
          <a:p>
            <a:r>
              <a:rPr lang="en-US" dirty="0"/>
              <a:t>Acute inflammation</a:t>
            </a:r>
          </a:p>
          <a:p>
            <a:r>
              <a:rPr lang="en-US" dirty="0"/>
              <a:t>Decreasing itching, relaxing, cleansing 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31DE34-98E6-44D8-8657-87F74CE0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05" y="1495813"/>
            <a:ext cx="1921130" cy="14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9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522EC2-632D-4021-B151-1C2D49CF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83" y="5298017"/>
            <a:ext cx="3403434" cy="1427246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9FDD6-C0F3-4347-850C-8D743C7A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81" y="259145"/>
            <a:ext cx="9910915" cy="48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86BE28-416D-4006-839C-E5306BCE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442" y="1898879"/>
            <a:ext cx="5673611" cy="36063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07234B-F4AF-42C0-8698-0BC70B3F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599"/>
            <a:ext cx="3935688" cy="1637489"/>
          </a:xfrm>
        </p:spPr>
        <p:txBody>
          <a:bodyPr>
            <a:normAutofit/>
          </a:bodyPr>
          <a:lstStyle/>
          <a:p>
            <a:r>
              <a:rPr lang="en-US" sz="2800" dirty="0"/>
              <a:t>Topical corticosteroid effect:</a:t>
            </a:r>
            <a:endParaRPr lang="en-ID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FC78BF-D7E0-4286-AFF4-518AF2FB6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47" y="2623124"/>
            <a:ext cx="4395344" cy="31583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Anti 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Immunosuppresive</a:t>
            </a:r>
            <a:r>
              <a:rPr lang="en-US" sz="2400" dirty="0"/>
              <a:t> – </a:t>
            </a:r>
          </a:p>
          <a:p>
            <a:r>
              <a:rPr lang="en-US" sz="2400" dirty="0"/>
              <a:t>DNA synthesis &amp; mitosis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Antiproliferative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vasocontriction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3956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14EDFF-563D-4604-A5D1-F3B1D1052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30" y="1021405"/>
            <a:ext cx="10408596" cy="383918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beribadah</a:t>
            </a:r>
            <a:r>
              <a:rPr lang="en-US" dirty="0"/>
              <a:t> Ramadhan &amp; </a:t>
            </a:r>
            <a:r>
              <a:rPr lang="en-US" dirty="0" err="1"/>
              <a:t>belajar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rumah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smoga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273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CFDC3-DD76-4828-BD43-F398A6068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5" r="45035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D526-DF1A-4901-80B5-701B06D1EC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 sz="2800" dirty="0" err="1"/>
              <a:t>Obat</a:t>
            </a:r>
            <a:r>
              <a:rPr lang="en-US" sz="2800" dirty="0"/>
              <a:t> topical</a:t>
            </a:r>
          </a:p>
          <a:p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Intralesi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sistemik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41573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E3922D-1532-44C2-8902-86190955AF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801386" y="973393"/>
            <a:ext cx="6589228" cy="2016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05483-AAC2-4D70-AC82-10682380E208}"/>
              </a:ext>
            </a:extLst>
          </p:cNvPr>
          <p:cNvSpPr txBox="1"/>
          <p:nvPr/>
        </p:nvSpPr>
        <p:spPr>
          <a:xfrm>
            <a:off x="3331028" y="3424238"/>
            <a:ext cx="5663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3. </a:t>
            </a:r>
            <a:r>
              <a:rPr lang="en-US" sz="2800" dirty="0" err="1"/>
              <a:t>Nyaman</a:t>
            </a:r>
            <a:endParaRPr lang="en-US" sz="2800" dirty="0"/>
          </a:p>
          <a:p>
            <a:pPr algn="ctr"/>
            <a:r>
              <a:rPr lang="en-US" sz="2800" dirty="0"/>
              <a:t>4. </a:t>
            </a:r>
            <a:r>
              <a:rPr lang="en-US" sz="2800" i="1" dirty="0" err="1"/>
              <a:t>Murah</a:t>
            </a:r>
            <a:r>
              <a:rPr lang="en-US" sz="2800" i="1" dirty="0"/>
              <a:t>?</a:t>
            </a:r>
          </a:p>
          <a:p>
            <a:pPr algn="ctr"/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08381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A1D58-BBCB-44D0-8B9D-47BBB589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02" y="1710954"/>
            <a:ext cx="9595129" cy="3135042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525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F0403-6D08-4260-A0F7-94025C6B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7" y="173775"/>
            <a:ext cx="6715431" cy="65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5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41382-3657-4F81-8896-21DDE1BF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9" y="382402"/>
            <a:ext cx="9250165" cy="6067559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794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1CD5F8-1B22-4F3D-9E23-E6CA8B11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29" y="208602"/>
            <a:ext cx="6764594" cy="2630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2507D5-A59F-4078-815B-EC1B7C0173D4}"/>
              </a:ext>
            </a:extLst>
          </p:cNvPr>
          <p:cNvSpPr txBox="1"/>
          <p:nvPr/>
        </p:nvSpPr>
        <p:spPr>
          <a:xfrm>
            <a:off x="2782526" y="3680189"/>
            <a:ext cx="44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Ingredient </a:t>
            </a:r>
            <a:endParaRPr lang="en-ID" sz="2400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B9B4447F-1AF6-4DF0-8784-ACDA4DFDDB02}"/>
              </a:ext>
            </a:extLst>
          </p:cNvPr>
          <p:cNvSpPr/>
          <p:nvPr/>
        </p:nvSpPr>
        <p:spPr>
          <a:xfrm>
            <a:off x="4146089" y="3680188"/>
            <a:ext cx="317753" cy="4154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5081C-8E32-4573-AFDC-4DC3AADDB0FD}"/>
              </a:ext>
            </a:extLst>
          </p:cNvPr>
          <p:cNvSpPr txBox="1"/>
          <p:nvPr/>
        </p:nvSpPr>
        <p:spPr>
          <a:xfrm>
            <a:off x="4724397" y="3358927"/>
            <a:ext cx="3131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low </a:t>
            </a:r>
            <a:r>
              <a:rPr lang="en-US" sz="2400" dirty="0" err="1"/>
              <a:t>moleculer</a:t>
            </a:r>
            <a:r>
              <a:rPr lang="en-US" sz="2400" dirty="0"/>
              <a:t> weight</a:t>
            </a:r>
          </a:p>
          <a:p>
            <a:r>
              <a:rPr lang="en-US" sz="2400" dirty="0"/>
              <a:t>Lipid soluble</a:t>
            </a:r>
          </a:p>
          <a:p>
            <a:r>
              <a:rPr lang="en-US" sz="2400" dirty="0"/>
              <a:t>Non polar</a:t>
            </a:r>
            <a:endParaRPr lang="en-ID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5E79B-87AD-46E0-A815-477A75AED840}"/>
              </a:ext>
            </a:extLst>
          </p:cNvPr>
          <p:cNvSpPr txBox="1"/>
          <p:nvPr/>
        </p:nvSpPr>
        <p:spPr>
          <a:xfrm>
            <a:off x="2807108" y="5081287"/>
            <a:ext cx="44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Vehicle </a:t>
            </a:r>
            <a:endParaRPr lang="en-ID" sz="2400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A10CB2D-27FD-4EF6-B820-D3BEF11AE764}"/>
              </a:ext>
            </a:extLst>
          </p:cNvPr>
          <p:cNvSpPr/>
          <p:nvPr/>
        </p:nvSpPr>
        <p:spPr>
          <a:xfrm>
            <a:off x="4170671" y="5081286"/>
            <a:ext cx="317753" cy="4154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A7E27-9BB2-4964-94D8-18D6697E0A7F}"/>
              </a:ext>
            </a:extLst>
          </p:cNvPr>
          <p:cNvSpPr txBox="1"/>
          <p:nvPr/>
        </p:nvSpPr>
        <p:spPr>
          <a:xfrm>
            <a:off x="4748978" y="4760025"/>
            <a:ext cx="479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occlusive</a:t>
            </a:r>
          </a:p>
          <a:p>
            <a:r>
              <a:rPr lang="en-US" sz="2400" dirty="0"/>
              <a:t>Greater hydration of stratum corneum</a:t>
            </a:r>
          </a:p>
          <a:p>
            <a:r>
              <a:rPr lang="en-US" sz="2400" dirty="0"/>
              <a:t>Penetration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5793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935250F-9475-4A7C-BD20-F3DD2BCA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CCE9F723-9A0F-4D08-A318-9BECBA07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51CDD-D58E-46E4-9537-5DD051D62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E2DAED-F8EF-4817-B8E1-C0E6807F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631" y="965201"/>
            <a:ext cx="5778736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A2A42283-D63B-4FF4-8694-B4FE43ED9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879951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344150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287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Abadi</vt:lpstr>
      <vt:lpstr>Arial</vt:lpstr>
      <vt:lpstr>Calibri</vt:lpstr>
      <vt:lpstr>Tw Cen MT</vt:lpstr>
      <vt:lpstr>Droplet</vt:lpstr>
      <vt:lpstr>DERMATOTERAPI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bahan aktif</vt:lpstr>
      <vt:lpstr>PowerPoint Presentation</vt:lpstr>
      <vt:lpstr>PowerPoint Presentation</vt:lpstr>
      <vt:lpstr>PowerPoint Presentation</vt:lpstr>
      <vt:lpstr>Compres :  to protective covering, absorb, cool </vt:lpstr>
      <vt:lpstr>PowerPoint Presentation</vt:lpstr>
      <vt:lpstr>Topical corticosteroid effect:</vt:lpstr>
      <vt:lpstr> selamat beribadah Ramadhan &amp; belajar  tetap di rumah  smoga selalu sehat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DERMATOTERAPI</dc:title>
  <dc:creator>Siti Aminah</dc:creator>
  <cp:lastModifiedBy>Siti Aminah</cp:lastModifiedBy>
  <cp:revision>4</cp:revision>
  <dcterms:created xsi:type="dcterms:W3CDTF">2020-04-24T23:08:00Z</dcterms:created>
  <dcterms:modified xsi:type="dcterms:W3CDTF">2020-04-24T23:19:47Z</dcterms:modified>
</cp:coreProperties>
</file>