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5" r:id="rId6"/>
    <p:sldId id="266" r:id="rId7"/>
    <p:sldId id="267" r:id="rId8"/>
    <p:sldId id="269" r:id="rId9"/>
    <p:sldId id="260" r:id="rId10"/>
    <p:sldId id="261" r:id="rId11"/>
    <p:sldId id="262" r:id="rId12"/>
    <p:sldId id="263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4650" y="1600200"/>
            <a:ext cx="5238750" cy="1600200"/>
          </a:xfrm>
        </p:spPr>
        <p:txBody>
          <a:bodyPr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17502" y="3276600"/>
            <a:ext cx="4433047" cy="685800"/>
          </a:xfrm>
        </p:spPr>
        <p:txBody>
          <a:bodyPr>
            <a:normAutofit/>
          </a:bodyPr>
          <a:lstStyle>
            <a:lvl1pPr marL="0" indent="0" algn="l">
              <a:buNone/>
              <a:defRPr sz="1800" spc="100" baseline="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alpha val="90000"/>
                      </a:schemeClr>
                    </a:gs>
                  </a:gsLst>
                  <a:lin ang="5400000" scaled="0"/>
                </a:gra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28816"/>
            <a:ext cx="2133600" cy="256032"/>
          </a:xfrm>
        </p:spPr>
        <p:txBody>
          <a:bodyPr/>
          <a:lstStyle>
            <a:lvl1pPr algn="l">
              <a:defRPr/>
            </a:lvl1pPr>
          </a:lstStyle>
          <a:p>
            <a:fld id="{A4ACD2E8-05D1-4F07-8AD8-0D5E3ACE2282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63640"/>
            <a:ext cx="2895600" cy="255494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B9698-8AA4-4717-A94B-1993FE9FC08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>
            <a:off x="215153" y="381001"/>
            <a:ext cx="2639924" cy="5029200"/>
          </a:xfrm>
          <a:custGeom>
            <a:avLst/>
            <a:gdLst>
              <a:gd name="connsiteX0" fmla="*/ 0 w 3657600"/>
              <a:gd name="connsiteY0" fmla="*/ 685800 h 1371600"/>
              <a:gd name="connsiteX1" fmla="*/ 1186667 w 3657600"/>
              <a:gd name="connsiteY1" fmla="*/ 43667 h 1371600"/>
              <a:gd name="connsiteX2" fmla="*/ 1828801 w 3657600"/>
              <a:gd name="connsiteY2" fmla="*/ 2 h 1371600"/>
              <a:gd name="connsiteX3" fmla="*/ 2470936 w 3657600"/>
              <a:gd name="connsiteY3" fmla="*/ 43668 h 1371600"/>
              <a:gd name="connsiteX4" fmla="*/ 3657600 w 3657600"/>
              <a:gd name="connsiteY4" fmla="*/ 685806 h 1371600"/>
              <a:gd name="connsiteX5" fmla="*/ 2470934 w 3657600"/>
              <a:gd name="connsiteY5" fmla="*/ 1327941 h 1371600"/>
              <a:gd name="connsiteX6" fmla="*/ 1828799 w 3657600"/>
              <a:gd name="connsiteY6" fmla="*/ 1371606 h 1371600"/>
              <a:gd name="connsiteX7" fmla="*/ 1186664 w 3657600"/>
              <a:gd name="connsiteY7" fmla="*/ 1327940 h 1371600"/>
              <a:gd name="connsiteX8" fmla="*/ 0 w 3657600"/>
              <a:gd name="connsiteY8" fmla="*/ 685803 h 1371600"/>
              <a:gd name="connsiteX9" fmla="*/ 0 w 3657600"/>
              <a:gd name="connsiteY9" fmla="*/ 685800 h 1371600"/>
              <a:gd name="connsiteX0" fmla="*/ 3 w 3672351"/>
              <a:gd name="connsiteY0" fmla="*/ 761447 h 1447253"/>
              <a:gd name="connsiteX1" fmla="*/ 1186670 w 3672351"/>
              <a:gd name="connsiteY1" fmla="*/ 119314 h 1447253"/>
              <a:gd name="connsiteX2" fmla="*/ 1828804 w 3672351"/>
              <a:gd name="connsiteY2" fmla="*/ 75649 h 1447253"/>
              <a:gd name="connsiteX3" fmla="*/ 2470939 w 3672351"/>
              <a:gd name="connsiteY3" fmla="*/ 119315 h 1447253"/>
              <a:gd name="connsiteX4" fmla="*/ 2559427 w 3672351"/>
              <a:gd name="connsiteY4" fmla="*/ 107023 h 1447253"/>
              <a:gd name="connsiteX5" fmla="*/ 3657603 w 3672351"/>
              <a:gd name="connsiteY5" fmla="*/ 761453 h 1447253"/>
              <a:gd name="connsiteX6" fmla="*/ 2470937 w 3672351"/>
              <a:gd name="connsiteY6" fmla="*/ 1403588 h 1447253"/>
              <a:gd name="connsiteX7" fmla="*/ 1828802 w 3672351"/>
              <a:gd name="connsiteY7" fmla="*/ 1447253 h 1447253"/>
              <a:gd name="connsiteX8" fmla="*/ 1186667 w 3672351"/>
              <a:gd name="connsiteY8" fmla="*/ 1403587 h 1447253"/>
              <a:gd name="connsiteX9" fmla="*/ 3 w 3672351"/>
              <a:gd name="connsiteY9" fmla="*/ 761450 h 1447253"/>
              <a:gd name="connsiteX10" fmla="*/ 3 w 3672351"/>
              <a:gd name="connsiteY10" fmla="*/ 761447 h 1447253"/>
              <a:gd name="connsiteX0" fmla="*/ 3 w 3672351"/>
              <a:gd name="connsiteY0" fmla="*/ 761447 h 1447253"/>
              <a:gd name="connsiteX1" fmla="*/ 1186670 w 3672351"/>
              <a:gd name="connsiteY1" fmla="*/ 119314 h 1447253"/>
              <a:gd name="connsiteX2" fmla="*/ 1828804 w 3672351"/>
              <a:gd name="connsiteY2" fmla="*/ 75649 h 1447253"/>
              <a:gd name="connsiteX3" fmla="*/ 2470939 w 3672351"/>
              <a:gd name="connsiteY3" fmla="*/ 119315 h 1447253"/>
              <a:gd name="connsiteX4" fmla="*/ 2559427 w 3672351"/>
              <a:gd name="connsiteY4" fmla="*/ 107023 h 1447253"/>
              <a:gd name="connsiteX5" fmla="*/ 3657603 w 3672351"/>
              <a:gd name="connsiteY5" fmla="*/ 761453 h 1447253"/>
              <a:gd name="connsiteX6" fmla="*/ 2470937 w 3672351"/>
              <a:gd name="connsiteY6" fmla="*/ 1403588 h 1447253"/>
              <a:gd name="connsiteX7" fmla="*/ 1828802 w 3672351"/>
              <a:gd name="connsiteY7" fmla="*/ 1447253 h 1447253"/>
              <a:gd name="connsiteX8" fmla="*/ 1186667 w 3672351"/>
              <a:gd name="connsiteY8" fmla="*/ 1403587 h 1447253"/>
              <a:gd name="connsiteX9" fmla="*/ 3 w 3672351"/>
              <a:gd name="connsiteY9" fmla="*/ 761450 h 1447253"/>
              <a:gd name="connsiteX10" fmla="*/ 3 w 3672351"/>
              <a:gd name="connsiteY10" fmla="*/ 761447 h 1447253"/>
              <a:gd name="connsiteX0" fmla="*/ 3 w 3672351"/>
              <a:gd name="connsiteY0" fmla="*/ 685798 h 2004163"/>
              <a:gd name="connsiteX1" fmla="*/ 1186670 w 3672351"/>
              <a:gd name="connsiteY1" fmla="*/ 43665 h 2004163"/>
              <a:gd name="connsiteX2" fmla="*/ 1828804 w 3672351"/>
              <a:gd name="connsiteY2" fmla="*/ 0 h 2004163"/>
              <a:gd name="connsiteX3" fmla="*/ 2470939 w 3672351"/>
              <a:gd name="connsiteY3" fmla="*/ 43666 h 2004163"/>
              <a:gd name="connsiteX4" fmla="*/ 2559427 w 3672351"/>
              <a:gd name="connsiteY4" fmla="*/ 31374 h 2004163"/>
              <a:gd name="connsiteX5" fmla="*/ 3657603 w 3672351"/>
              <a:gd name="connsiteY5" fmla="*/ 685804 h 2004163"/>
              <a:gd name="connsiteX6" fmla="*/ 2470937 w 3672351"/>
              <a:gd name="connsiteY6" fmla="*/ 1327939 h 2004163"/>
              <a:gd name="connsiteX7" fmla="*/ 1828802 w 3672351"/>
              <a:gd name="connsiteY7" fmla="*/ 1371604 h 2004163"/>
              <a:gd name="connsiteX8" fmla="*/ 1186667 w 3672351"/>
              <a:gd name="connsiteY8" fmla="*/ 1327938 h 2004163"/>
              <a:gd name="connsiteX9" fmla="*/ 3 w 3672351"/>
              <a:gd name="connsiteY9" fmla="*/ 685801 h 2004163"/>
              <a:gd name="connsiteX10" fmla="*/ 3 w 3672351"/>
              <a:gd name="connsiteY10" fmla="*/ 685798 h 2004163"/>
              <a:gd name="connsiteX0" fmla="*/ 3 w 3657603"/>
              <a:gd name="connsiteY0" fmla="*/ 756433 h 1442239"/>
              <a:gd name="connsiteX1" fmla="*/ 1186670 w 3657603"/>
              <a:gd name="connsiteY1" fmla="*/ 114300 h 1442239"/>
              <a:gd name="connsiteX2" fmla="*/ 1828804 w 3657603"/>
              <a:gd name="connsiteY2" fmla="*/ 70635 h 1442239"/>
              <a:gd name="connsiteX3" fmla="*/ 2470939 w 3657603"/>
              <a:gd name="connsiteY3" fmla="*/ 114301 h 1442239"/>
              <a:gd name="connsiteX4" fmla="*/ 3657603 w 3657603"/>
              <a:gd name="connsiteY4" fmla="*/ 756439 h 1442239"/>
              <a:gd name="connsiteX5" fmla="*/ 2470937 w 3657603"/>
              <a:gd name="connsiteY5" fmla="*/ 1398574 h 1442239"/>
              <a:gd name="connsiteX6" fmla="*/ 1828802 w 3657603"/>
              <a:gd name="connsiteY6" fmla="*/ 1442239 h 1442239"/>
              <a:gd name="connsiteX7" fmla="*/ 1186667 w 3657603"/>
              <a:gd name="connsiteY7" fmla="*/ 1398573 h 1442239"/>
              <a:gd name="connsiteX8" fmla="*/ 3 w 3657603"/>
              <a:gd name="connsiteY8" fmla="*/ 756436 h 1442239"/>
              <a:gd name="connsiteX9" fmla="*/ 3 w 3657603"/>
              <a:gd name="connsiteY9" fmla="*/ 756433 h 1442239"/>
              <a:gd name="connsiteX0" fmla="*/ 527758 w 4185358"/>
              <a:gd name="connsiteY0" fmla="*/ 756433 h 1442239"/>
              <a:gd name="connsiteX1" fmla="*/ 1714425 w 4185358"/>
              <a:gd name="connsiteY1" fmla="*/ 114300 h 1442239"/>
              <a:gd name="connsiteX2" fmla="*/ 2356559 w 4185358"/>
              <a:gd name="connsiteY2" fmla="*/ 70635 h 1442239"/>
              <a:gd name="connsiteX3" fmla="*/ 2998694 w 4185358"/>
              <a:gd name="connsiteY3" fmla="*/ 114301 h 1442239"/>
              <a:gd name="connsiteX4" fmla="*/ 4185358 w 4185358"/>
              <a:gd name="connsiteY4" fmla="*/ 756439 h 1442239"/>
              <a:gd name="connsiteX5" fmla="*/ 2998692 w 4185358"/>
              <a:gd name="connsiteY5" fmla="*/ 1398574 h 1442239"/>
              <a:gd name="connsiteX6" fmla="*/ 2356557 w 4185358"/>
              <a:gd name="connsiteY6" fmla="*/ 1442239 h 1442239"/>
              <a:gd name="connsiteX7" fmla="*/ 1714422 w 4185358"/>
              <a:gd name="connsiteY7" fmla="*/ 1398573 h 1442239"/>
              <a:gd name="connsiteX8" fmla="*/ 527758 w 4185358"/>
              <a:gd name="connsiteY8" fmla="*/ 756436 h 1442239"/>
              <a:gd name="connsiteX9" fmla="*/ 527758 w 4185358"/>
              <a:gd name="connsiteY9" fmla="*/ 756433 h 1442239"/>
              <a:gd name="connsiteX0" fmla="*/ 527758 w 4185358"/>
              <a:gd name="connsiteY0" fmla="*/ 685798 h 1731271"/>
              <a:gd name="connsiteX1" fmla="*/ 1714425 w 4185358"/>
              <a:gd name="connsiteY1" fmla="*/ 43665 h 1731271"/>
              <a:gd name="connsiteX2" fmla="*/ 2356559 w 4185358"/>
              <a:gd name="connsiteY2" fmla="*/ 0 h 1731271"/>
              <a:gd name="connsiteX3" fmla="*/ 2998694 w 4185358"/>
              <a:gd name="connsiteY3" fmla="*/ 43666 h 1731271"/>
              <a:gd name="connsiteX4" fmla="*/ 4185358 w 4185358"/>
              <a:gd name="connsiteY4" fmla="*/ 685804 h 1731271"/>
              <a:gd name="connsiteX5" fmla="*/ 2998692 w 4185358"/>
              <a:gd name="connsiteY5" fmla="*/ 1327939 h 1731271"/>
              <a:gd name="connsiteX6" fmla="*/ 2356557 w 4185358"/>
              <a:gd name="connsiteY6" fmla="*/ 1371604 h 1731271"/>
              <a:gd name="connsiteX7" fmla="*/ 1714422 w 4185358"/>
              <a:gd name="connsiteY7" fmla="*/ 1327938 h 1731271"/>
              <a:gd name="connsiteX8" fmla="*/ 527758 w 4185358"/>
              <a:gd name="connsiteY8" fmla="*/ 685801 h 1731271"/>
              <a:gd name="connsiteX9" fmla="*/ 527758 w 4185358"/>
              <a:gd name="connsiteY9" fmla="*/ 685798 h 1731271"/>
              <a:gd name="connsiteX0" fmla="*/ 1174716 w 4832316"/>
              <a:gd name="connsiteY0" fmla="*/ 685798 h 2451847"/>
              <a:gd name="connsiteX1" fmla="*/ 2361383 w 4832316"/>
              <a:gd name="connsiteY1" fmla="*/ 43665 h 2451847"/>
              <a:gd name="connsiteX2" fmla="*/ 3003517 w 4832316"/>
              <a:gd name="connsiteY2" fmla="*/ 0 h 2451847"/>
              <a:gd name="connsiteX3" fmla="*/ 3645652 w 4832316"/>
              <a:gd name="connsiteY3" fmla="*/ 43666 h 2451847"/>
              <a:gd name="connsiteX4" fmla="*/ 4832316 w 4832316"/>
              <a:gd name="connsiteY4" fmla="*/ 685804 h 2451847"/>
              <a:gd name="connsiteX5" fmla="*/ 3645650 w 4832316"/>
              <a:gd name="connsiteY5" fmla="*/ 1327939 h 2451847"/>
              <a:gd name="connsiteX6" fmla="*/ 3003515 w 4832316"/>
              <a:gd name="connsiteY6" fmla="*/ 1371604 h 2451847"/>
              <a:gd name="connsiteX7" fmla="*/ 2361380 w 4832316"/>
              <a:gd name="connsiteY7" fmla="*/ 1327938 h 2451847"/>
              <a:gd name="connsiteX8" fmla="*/ 1174716 w 4832316"/>
              <a:gd name="connsiteY8" fmla="*/ 685801 h 2451847"/>
              <a:gd name="connsiteX9" fmla="*/ 1174716 w 4832316"/>
              <a:gd name="connsiteY9" fmla="*/ 685798 h 2451847"/>
              <a:gd name="connsiteX0" fmla="*/ 1174716 w 5193374"/>
              <a:gd name="connsiteY0" fmla="*/ 685798 h 2451847"/>
              <a:gd name="connsiteX1" fmla="*/ 2361383 w 5193374"/>
              <a:gd name="connsiteY1" fmla="*/ 43665 h 2451847"/>
              <a:gd name="connsiteX2" fmla="*/ 3003517 w 5193374"/>
              <a:gd name="connsiteY2" fmla="*/ 0 h 2451847"/>
              <a:gd name="connsiteX3" fmla="*/ 3645652 w 5193374"/>
              <a:gd name="connsiteY3" fmla="*/ 43666 h 2451847"/>
              <a:gd name="connsiteX4" fmla="*/ 4832316 w 5193374"/>
              <a:gd name="connsiteY4" fmla="*/ 685804 h 2451847"/>
              <a:gd name="connsiteX5" fmla="*/ 3645650 w 5193374"/>
              <a:gd name="connsiteY5" fmla="*/ 1327939 h 2451847"/>
              <a:gd name="connsiteX6" fmla="*/ 3003515 w 5193374"/>
              <a:gd name="connsiteY6" fmla="*/ 1371604 h 2451847"/>
              <a:gd name="connsiteX7" fmla="*/ 2361380 w 5193374"/>
              <a:gd name="connsiteY7" fmla="*/ 1327938 h 2451847"/>
              <a:gd name="connsiteX8" fmla="*/ 1174716 w 5193374"/>
              <a:gd name="connsiteY8" fmla="*/ 685801 h 2451847"/>
              <a:gd name="connsiteX9" fmla="*/ 1174716 w 5193374"/>
              <a:gd name="connsiteY9" fmla="*/ 685798 h 2451847"/>
              <a:gd name="connsiteX0" fmla="*/ 1174716 w 5193374"/>
              <a:gd name="connsiteY0" fmla="*/ 685798 h 3407194"/>
              <a:gd name="connsiteX1" fmla="*/ 2361383 w 5193374"/>
              <a:gd name="connsiteY1" fmla="*/ 43665 h 3407194"/>
              <a:gd name="connsiteX2" fmla="*/ 3003517 w 5193374"/>
              <a:gd name="connsiteY2" fmla="*/ 0 h 3407194"/>
              <a:gd name="connsiteX3" fmla="*/ 3645652 w 5193374"/>
              <a:gd name="connsiteY3" fmla="*/ 43666 h 3407194"/>
              <a:gd name="connsiteX4" fmla="*/ 4832316 w 5193374"/>
              <a:gd name="connsiteY4" fmla="*/ 685804 h 3407194"/>
              <a:gd name="connsiteX5" fmla="*/ 3645650 w 5193374"/>
              <a:gd name="connsiteY5" fmla="*/ 1327939 h 3407194"/>
              <a:gd name="connsiteX6" fmla="*/ 3003515 w 5193374"/>
              <a:gd name="connsiteY6" fmla="*/ 1371604 h 3407194"/>
              <a:gd name="connsiteX7" fmla="*/ 2361380 w 5193374"/>
              <a:gd name="connsiteY7" fmla="*/ 1327938 h 3407194"/>
              <a:gd name="connsiteX8" fmla="*/ 1174716 w 5193374"/>
              <a:gd name="connsiteY8" fmla="*/ 685801 h 3407194"/>
              <a:gd name="connsiteX9" fmla="*/ 1174716 w 5193374"/>
              <a:gd name="connsiteY9" fmla="*/ 685798 h 3407194"/>
              <a:gd name="connsiteX0" fmla="*/ 1174716 w 5193374"/>
              <a:gd name="connsiteY0" fmla="*/ 960216 h 3681612"/>
              <a:gd name="connsiteX1" fmla="*/ 2361383 w 5193374"/>
              <a:gd name="connsiteY1" fmla="*/ 318083 h 3681612"/>
              <a:gd name="connsiteX2" fmla="*/ 3003517 w 5193374"/>
              <a:gd name="connsiteY2" fmla="*/ 274418 h 3681612"/>
              <a:gd name="connsiteX3" fmla="*/ 3645652 w 5193374"/>
              <a:gd name="connsiteY3" fmla="*/ 318084 h 3681612"/>
              <a:gd name="connsiteX4" fmla="*/ 4832316 w 5193374"/>
              <a:gd name="connsiteY4" fmla="*/ 960222 h 3681612"/>
              <a:gd name="connsiteX5" fmla="*/ 3645650 w 5193374"/>
              <a:gd name="connsiteY5" fmla="*/ 1602357 h 3681612"/>
              <a:gd name="connsiteX6" fmla="*/ 3003515 w 5193374"/>
              <a:gd name="connsiteY6" fmla="*/ 1646022 h 3681612"/>
              <a:gd name="connsiteX7" fmla="*/ 2361380 w 5193374"/>
              <a:gd name="connsiteY7" fmla="*/ 1602356 h 3681612"/>
              <a:gd name="connsiteX8" fmla="*/ 1174716 w 5193374"/>
              <a:gd name="connsiteY8" fmla="*/ 960219 h 3681612"/>
              <a:gd name="connsiteX9" fmla="*/ 1174716 w 5193374"/>
              <a:gd name="connsiteY9" fmla="*/ 960216 h 3681612"/>
              <a:gd name="connsiteX0" fmla="*/ 1174716 w 5193374"/>
              <a:gd name="connsiteY0" fmla="*/ 960216 h 3681612"/>
              <a:gd name="connsiteX1" fmla="*/ 2361383 w 5193374"/>
              <a:gd name="connsiteY1" fmla="*/ 318083 h 3681612"/>
              <a:gd name="connsiteX2" fmla="*/ 3003517 w 5193374"/>
              <a:gd name="connsiteY2" fmla="*/ 274418 h 3681612"/>
              <a:gd name="connsiteX3" fmla="*/ 3645652 w 5193374"/>
              <a:gd name="connsiteY3" fmla="*/ 318084 h 3681612"/>
              <a:gd name="connsiteX4" fmla="*/ 4832316 w 5193374"/>
              <a:gd name="connsiteY4" fmla="*/ 960222 h 3681612"/>
              <a:gd name="connsiteX5" fmla="*/ 3645650 w 5193374"/>
              <a:gd name="connsiteY5" fmla="*/ 1602357 h 3681612"/>
              <a:gd name="connsiteX6" fmla="*/ 3003515 w 5193374"/>
              <a:gd name="connsiteY6" fmla="*/ 1646022 h 3681612"/>
              <a:gd name="connsiteX7" fmla="*/ 2361380 w 5193374"/>
              <a:gd name="connsiteY7" fmla="*/ 1602356 h 3681612"/>
              <a:gd name="connsiteX8" fmla="*/ 1174716 w 5193374"/>
              <a:gd name="connsiteY8" fmla="*/ 960219 h 3681612"/>
              <a:gd name="connsiteX9" fmla="*/ 1174716 w 5193374"/>
              <a:gd name="connsiteY9" fmla="*/ 960216 h 3681612"/>
              <a:gd name="connsiteX0" fmla="*/ 1174716 w 5193374"/>
              <a:gd name="connsiteY0" fmla="*/ 2033989 h 4755385"/>
              <a:gd name="connsiteX1" fmla="*/ 2361383 w 5193374"/>
              <a:gd name="connsiteY1" fmla="*/ 1391856 h 4755385"/>
              <a:gd name="connsiteX2" fmla="*/ 3003517 w 5193374"/>
              <a:gd name="connsiteY2" fmla="*/ 1348191 h 4755385"/>
              <a:gd name="connsiteX3" fmla="*/ 3645652 w 5193374"/>
              <a:gd name="connsiteY3" fmla="*/ 1391857 h 4755385"/>
              <a:gd name="connsiteX4" fmla="*/ 4832316 w 5193374"/>
              <a:gd name="connsiteY4" fmla="*/ 2033995 h 4755385"/>
              <a:gd name="connsiteX5" fmla="*/ 3645650 w 5193374"/>
              <a:gd name="connsiteY5" fmla="*/ 2676130 h 4755385"/>
              <a:gd name="connsiteX6" fmla="*/ 3003515 w 5193374"/>
              <a:gd name="connsiteY6" fmla="*/ 2719795 h 4755385"/>
              <a:gd name="connsiteX7" fmla="*/ 2361380 w 5193374"/>
              <a:gd name="connsiteY7" fmla="*/ 2676129 h 4755385"/>
              <a:gd name="connsiteX8" fmla="*/ 1174716 w 5193374"/>
              <a:gd name="connsiteY8" fmla="*/ 2033992 h 4755385"/>
              <a:gd name="connsiteX9" fmla="*/ 1174716 w 5193374"/>
              <a:gd name="connsiteY9" fmla="*/ 2033989 h 4755385"/>
              <a:gd name="connsiteX0" fmla="*/ 1174716 w 4832316"/>
              <a:gd name="connsiteY0" fmla="*/ 2033989 h 4755385"/>
              <a:gd name="connsiteX1" fmla="*/ 2361383 w 4832316"/>
              <a:gd name="connsiteY1" fmla="*/ 1391856 h 4755385"/>
              <a:gd name="connsiteX2" fmla="*/ 3003517 w 4832316"/>
              <a:gd name="connsiteY2" fmla="*/ 1348191 h 4755385"/>
              <a:gd name="connsiteX3" fmla="*/ 3645652 w 4832316"/>
              <a:gd name="connsiteY3" fmla="*/ 1391857 h 4755385"/>
              <a:gd name="connsiteX4" fmla="*/ 4832316 w 4832316"/>
              <a:gd name="connsiteY4" fmla="*/ 2033995 h 4755385"/>
              <a:gd name="connsiteX5" fmla="*/ 3645650 w 4832316"/>
              <a:gd name="connsiteY5" fmla="*/ 2676130 h 4755385"/>
              <a:gd name="connsiteX6" fmla="*/ 3003515 w 4832316"/>
              <a:gd name="connsiteY6" fmla="*/ 2719795 h 4755385"/>
              <a:gd name="connsiteX7" fmla="*/ 2361380 w 4832316"/>
              <a:gd name="connsiteY7" fmla="*/ 2676129 h 4755385"/>
              <a:gd name="connsiteX8" fmla="*/ 1174716 w 4832316"/>
              <a:gd name="connsiteY8" fmla="*/ 2033992 h 4755385"/>
              <a:gd name="connsiteX9" fmla="*/ 1174716 w 4832316"/>
              <a:gd name="connsiteY9" fmla="*/ 2033989 h 4755385"/>
              <a:gd name="connsiteX0" fmla="*/ 527758 w 4185358"/>
              <a:gd name="connsiteY0" fmla="*/ 2033989 h 4755385"/>
              <a:gd name="connsiteX1" fmla="*/ 1714425 w 4185358"/>
              <a:gd name="connsiteY1" fmla="*/ 1391856 h 4755385"/>
              <a:gd name="connsiteX2" fmla="*/ 2998694 w 4185358"/>
              <a:gd name="connsiteY2" fmla="*/ 1391857 h 4755385"/>
              <a:gd name="connsiteX3" fmla="*/ 4185358 w 4185358"/>
              <a:gd name="connsiteY3" fmla="*/ 2033995 h 4755385"/>
              <a:gd name="connsiteX4" fmla="*/ 2998692 w 4185358"/>
              <a:gd name="connsiteY4" fmla="*/ 2676130 h 4755385"/>
              <a:gd name="connsiteX5" fmla="*/ 2356557 w 4185358"/>
              <a:gd name="connsiteY5" fmla="*/ 2719795 h 4755385"/>
              <a:gd name="connsiteX6" fmla="*/ 1714422 w 4185358"/>
              <a:gd name="connsiteY6" fmla="*/ 2676129 h 4755385"/>
              <a:gd name="connsiteX7" fmla="*/ 527758 w 4185358"/>
              <a:gd name="connsiteY7" fmla="*/ 2033992 h 4755385"/>
              <a:gd name="connsiteX8" fmla="*/ 527758 w 4185358"/>
              <a:gd name="connsiteY8" fmla="*/ 2033989 h 4755385"/>
              <a:gd name="connsiteX0" fmla="*/ 527758 w 4185358"/>
              <a:gd name="connsiteY0" fmla="*/ 2033989 h 4406268"/>
              <a:gd name="connsiteX1" fmla="*/ 1714425 w 4185358"/>
              <a:gd name="connsiteY1" fmla="*/ 1391856 h 4406268"/>
              <a:gd name="connsiteX2" fmla="*/ 2998694 w 4185358"/>
              <a:gd name="connsiteY2" fmla="*/ 1391857 h 4406268"/>
              <a:gd name="connsiteX3" fmla="*/ 4185358 w 4185358"/>
              <a:gd name="connsiteY3" fmla="*/ 2033995 h 4406268"/>
              <a:gd name="connsiteX4" fmla="*/ 2998692 w 4185358"/>
              <a:gd name="connsiteY4" fmla="*/ 2676130 h 4406268"/>
              <a:gd name="connsiteX5" fmla="*/ 2356557 w 4185358"/>
              <a:gd name="connsiteY5" fmla="*/ 2719795 h 4406268"/>
              <a:gd name="connsiteX6" fmla="*/ 1714422 w 4185358"/>
              <a:gd name="connsiteY6" fmla="*/ 2676129 h 4406268"/>
              <a:gd name="connsiteX7" fmla="*/ 527758 w 4185358"/>
              <a:gd name="connsiteY7" fmla="*/ 2033992 h 4406268"/>
              <a:gd name="connsiteX8" fmla="*/ 527758 w 4185358"/>
              <a:gd name="connsiteY8" fmla="*/ 2033989 h 4406268"/>
              <a:gd name="connsiteX0" fmla="*/ 527758 w 4185358"/>
              <a:gd name="connsiteY0" fmla="*/ 2033989 h 4406268"/>
              <a:gd name="connsiteX1" fmla="*/ 1714425 w 4185358"/>
              <a:gd name="connsiteY1" fmla="*/ 1391856 h 4406268"/>
              <a:gd name="connsiteX2" fmla="*/ 2998694 w 4185358"/>
              <a:gd name="connsiteY2" fmla="*/ 1391857 h 4406268"/>
              <a:gd name="connsiteX3" fmla="*/ 4185358 w 4185358"/>
              <a:gd name="connsiteY3" fmla="*/ 2033995 h 4406268"/>
              <a:gd name="connsiteX4" fmla="*/ 2998692 w 4185358"/>
              <a:gd name="connsiteY4" fmla="*/ 2676130 h 4406268"/>
              <a:gd name="connsiteX5" fmla="*/ 2356557 w 4185358"/>
              <a:gd name="connsiteY5" fmla="*/ 2719795 h 4406268"/>
              <a:gd name="connsiteX6" fmla="*/ 1714422 w 4185358"/>
              <a:gd name="connsiteY6" fmla="*/ 2676129 h 4406268"/>
              <a:gd name="connsiteX7" fmla="*/ 527758 w 4185358"/>
              <a:gd name="connsiteY7" fmla="*/ 2033992 h 4406268"/>
              <a:gd name="connsiteX8" fmla="*/ 527758 w 4185358"/>
              <a:gd name="connsiteY8" fmla="*/ 2033989 h 4406268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3 w 4150662"/>
              <a:gd name="connsiteY0" fmla="*/ 2033989 h 5080997"/>
              <a:gd name="connsiteX1" fmla="*/ 1186670 w 4150662"/>
              <a:gd name="connsiteY1" fmla="*/ 1391856 h 5080997"/>
              <a:gd name="connsiteX2" fmla="*/ 2470939 w 4150662"/>
              <a:gd name="connsiteY2" fmla="*/ 1391857 h 5080997"/>
              <a:gd name="connsiteX3" fmla="*/ 3657603 w 4150662"/>
              <a:gd name="connsiteY3" fmla="*/ 2033995 h 5080997"/>
              <a:gd name="connsiteX4" fmla="*/ 2470937 w 4150662"/>
              <a:gd name="connsiteY4" fmla="*/ 2676130 h 5080997"/>
              <a:gd name="connsiteX5" fmla="*/ 1828802 w 4150662"/>
              <a:gd name="connsiteY5" fmla="*/ 2719795 h 5080997"/>
              <a:gd name="connsiteX6" fmla="*/ 1186667 w 4150662"/>
              <a:gd name="connsiteY6" fmla="*/ 2676129 h 5080997"/>
              <a:gd name="connsiteX7" fmla="*/ 3 w 4150662"/>
              <a:gd name="connsiteY7" fmla="*/ 2033992 h 5080997"/>
              <a:gd name="connsiteX8" fmla="*/ 3 w 4150662"/>
              <a:gd name="connsiteY8" fmla="*/ 2033989 h 5080997"/>
              <a:gd name="connsiteX0" fmla="*/ 3 w 3184725"/>
              <a:gd name="connsiteY0" fmla="*/ 2033989 h 3886288"/>
              <a:gd name="connsiteX1" fmla="*/ 1186670 w 3184725"/>
              <a:gd name="connsiteY1" fmla="*/ 1391856 h 3886288"/>
              <a:gd name="connsiteX2" fmla="*/ 2470939 w 3184725"/>
              <a:gd name="connsiteY2" fmla="*/ 1391857 h 3886288"/>
              <a:gd name="connsiteX3" fmla="*/ 1752603 w 3184725"/>
              <a:gd name="connsiteY3" fmla="*/ 52795 h 3886288"/>
              <a:gd name="connsiteX4" fmla="*/ 2470937 w 3184725"/>
              <a:gd name="connsiteY4" fmla="*/ 2676130 h 3886288"/>
              <a:gd name="connsiteX5" fmla="*/ 1828802 w 3184725"/>
              <a:gd name="connsiteY5" fmla="*/ 2719795 h 3886288"/>
              <a:gd name="connsiteX6" fmla="*/ 1186667 w 3184725"/>
              <a:gd name="connsiteY6" fmla="*/ 2676129 h 3886288"/>
              <a:gd name="connsiteX7" fmla="*/ 3 w 3184725"/>
              <a:gd name="connsiteY7" fmla="*/ 2033992 h 3886288"/>
              <a:gd name="connsiteX8" fmla="*/ 3 w 3184725"/>
              <a:gd name="connsiteY8" fmla="*/ 2033989 h 3886288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470939 w 3184725"/>
              <a:gd name="connsiteY2" fmla="*/ 13918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385339"/>
              <a:gd name="connsiteY0" fmla="*/ 2033989 h 6528797"/>
              <a:gd name="connsiteX1" fmla="*/ 1186670 w 3385339"/>
              <a:gd name="connsiteY1" fmla="*/ 1391856 h 6528797"/>
              <a:gd name="connsiteX2" fmla="*/ 3385339 w 3385339"/>
              <a:gd name="connsiteY2" fmla="*/ 706057 h 6528797"/>
              <a:gd name="connsiteX3" fmla="*/ 228603 w 3385339"/>
              <a:gd name="connsiteY3" fmla="*/ 3481795 h 6528797"/>
              <a:gd name="connsiteX4" fmla="*/ 2470937 w 3385339"/>
              <a:gd name="connsiteY4" fmla="*/ 2676130 h 6528797"/>
              <a:gd name="connsiteX5" fmla="*/ 1828802 w 3385339"/>
              <a:gd name="connsiteY5" fmla="*/ 2719795 h 6528797"/>
              <a:gd name="connsiteX6" fmla="*/ 1186667 w 3385339"/>
              <a:gd name="connsiteY6" fmla="*/ 2676129 h 6528797"/>
              <a:gd name="connsiteX7" fmla="*/ 3 w 3385339"/>
              <a:gd name="connsiteY7" fmla="*/ 2033992 h 6528797"/>
              <a:gd name="connsiteX8" fmla="*/ 3 w 3385339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1828799 w 3184722"/>
              <a:gd name="connsiteY5" fmla="*/ 2719795 h 6528797"/>
              <a:gd name="connsiteX6" fmla="*/ 0 w 3184722"/>
              <a:gd name="connsiteY6" fmla="*/ 2033992 h 6528797"/>
              <a:gd name="connsiteX7" fmla="*/ 0 w 3184722"/>
              <a:gd name="connsiteY7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1828799 w 3184722"/>
              <a:gd name="connsiteY5" fmla="*/ 2719795 h 6528797"/>
              <a:gd name="connsiteX6" fmla="*/ 0 w 3184722"/>
              <a:gd name="connsiteY6" fmla="*/ 2033992 h 6528797"/>
              <a:gd name="connsiteX7" fmla="*/ 0 w 3184722"/>
              <a:gd name="connsiteY7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0 w 3184722"/>
              <a:gd name="connsiteY5" fmla="*/ 2033992 h 6528797"/>
              <a:gd name="connsiteX6" fmla="*/ 0 w 3184722"/>
              <a:gd name="connsiteY6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0 w 3184722"/>
              <a:gd name="connsiteY5" fmla="*/ 2033992 h 6528797"/>
              <a:gd name="connsiteX6" fmla="*/ 0 w 3184722"/>
              <a:gd name="connsiteY6" fmla="*/ 2033989 h 6528797"/>
              <a:gd name="connsiteX0" fmla="*/ 0 w 2928136"/>
              <a:gd name="connsiteY0" fmla="*/ 2033989 h 6528797"/>
              <a:gd name="connsiteX1" fmla="*/ 1186667 w 2928136"/>
              <a:gd name="connsiteY1" fmla="*/ 1391856 h 6528797"/>
              <a:gd name="connsiteX2" fmla="*/ 2928136 w 2928136"/>
              <a:gd name="connsiteY2" fmla="*/ 706057 h 6528797"/>
              <a:gd name="connsiteX3" fmla="*/ 228600 w 2928136"/>
              <a:gd name="connsiteY3" fmla="*/ 3481795 h 6528797"/>
              <a:gd name="connsiteX4" fmla="*/ 2470934 w 2928136"/>
              <a:gd name="connsiteY4" fmla="*/ 2676130 h 6528797"/>
              <a:gd name="connsiteX5" fmla="*/ 0 w 2928136"/>
              <a:gd name="connsiteY5" fmla="*/ 2033992 h 6528797"/>
              <a:gd name="connsiteX6" fmla="*/ 0 w 2928136"/>
              <a:gd name="connsiteY6" fmla="*/ 2033989 h 6528797"/>
              <a:gd name="connsiteX0" fmla="*/ 0 w 2928136"/>
              <a:gd name="connsiteY0" fmla="*/ 2033989 h 6528797"/>
              <a:gd name="connsiteX1" fmla="*/ 958067 w 2928136"/>
              <a:gd name="connsiteY1" fmla="*/ 2534856 h 6528797"/>
              <a:gd name="connsiteX2" fmla="*/ 2928136 w 2928136"/>
              <a:gd name="connsiteY2" fmla="*/ 706057 h 6528797"/>
              <a:gd name="connsiteX3" fmla="*/ 228600 w 2928136"/>
              <a:gd name="connsiteY3" fmla="*/ 3481795 h 6528797"/>
              <a:gd name="connsiteX4" fmla="*/ 2470934 w 2928136"/>
              <a:gd name="connsiteY4" fmla="*/ 2676130 h 6528797"/>
              <a:gd name="connsiteX5" fmla="*/ 0 w 2928136"/>
              <a:gd name="connsiteY5" fmla="*/ 2033992 h 6528797"/>
              <a:gd name="connsiteX6" fmla="*/ 0 w 2928136"/>
              <a:gd name="connsiteY6" fmla="*/ 2033989 h 6528797"/>
              <a:gd name="connsiteX0" fmla="*/ 0 w 2928136"/>
              <a:gd name="connsiteY0" fmla="*/ 1434955 h 5929763"/>
              <a:gd name="connsiteX1" fmla="*/ 958067 w 2928136"/>
              <a:gd name="connsiteY1" fmla="*/ 1935822 h 5929763"/>
              <a:gd name="connsiteX2" fmla="*/ 2928136 w 2928136"/>
              <a:gd name="connsiteY2" fmla="*/ 107023 h 5929763"/>
              <a:gd name="connsiteX3" fmla="*/ 228600 w 2928136"/>
              <a:gd name="connsiteY3" fmla="*/ 2882761 h 5929763"/>
              <a:gd name="connsiteX4" fmla="*/ 2470934 w 2928136"/>
              <a:gd name="connsiteY4" fmla="*/ 2077096 h 5929763"/>
              <a:gd name="connsiteX5" fmla="*/ 0 w 2928136"/>
              <a:gd name="connsiteY5" fmla="*/ 1434958 h 5929763"/>
              <a:gd name="connsiteX6" fmla="*/ 0 w 2928136"/>
              <a:gd name="connsiteY6" fmla="*/ 1434955 h 5929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29730 w 2928136"/>
              <a:gd name="connsiteY1" fmla="*/ 1463460 h 5548763"/>
              <a:gd name="connsiteX2" fmla="*/ 958067 w 2928136"/>
              <a:gd name="connsiteY2" fmla="*/ 1554822 h 5548763"/>
              <a:gd name="connsiteX3" fmla="*/ 2928136 w 2928136"/>
              <a:gd name="connsiteY3" fmla="*/ 107023 h 5548763"/>
              <a:gd name="connsiteX4" fmla="*/ 228600 w 2928136"/>
              <a:gd name="connsiteY4" fmla="*/ 2501761 h 5548763"/>
              <a:gd name="connsiteX5" fmla="*/ 2470934 w 2928136"/>
              <a:gd name="connsiteY5" fmla="*/ 1696096 h 5548763"/>
              <a:gd name="connsiteX6" fmla="*/ 0 w 2928136"/>
              <a:gd name="connsiteY6" fmla="*/ 1053958 h 5548763"/>
              <a:gd name="connsiteX7" fmla="*/ 0 w 2928136"/>
              <a:gd name="connsiteY7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929730 w 2928136"/>
              <a:gd name="connsiteY2" fmla="*/ 14634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929730 w 2928136"/>
              <a:gd name="connsiteY2" fmla="*/ 14634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102755 w 3030891"/>
              <a:gd name="connsiteY0" fmla="*/ 1053955 h 5548763"/>
              <a:gd name="connsiteX1" fmla="*/ 722768 w 3030891"/>
              <a:gd name="connsiteY1" fmla="*/ 1301228 h 5548763"/>
              <a:gd name="connsiteX2" fmla="*/ 1032485 w 3030891"/>
              <a:gd name="connsiteY2" fmla="*/ 1463460 h 5548763"/>
              <a:gd name="connsiteX3" fmla="*/ 1060822 w 3030891"/>
              <a:gd name="connsiteY3" fmla="*/ 1554822 h 5548763"/>
              <a:gd name="connsiteX4" fmla="*/ 3030891 w 3030891"/>
              <a:gd name="connsiteY4" fmla="*/ 107023 h 5548763"/>
              <a:gd name="connsiteX5" fmla="*/ 331355 w 3030891"/>
              <a:gd name="connsiteY5" fmla="*/ 2501761 h 5548763"/>
              <a:gd name="connsiteX6" fmla="*/ 2573689 w 3030891"/>
              <a:gd name="connsiteY6" fmla="*/ 1696096 h 5548763"/>
              <a:gd name="connsiteX7" fmla="*/ 102755 w 3030891"/>
              <a:gd name="connsiteY7" fmla="*/ 1053958 h 5548763"/>
              <a:gd name="connsiteX8" fmla="*/ 102755 w 3030891"/>
              <a:gd name="connsiteY8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929730 w 2928136"/>
              <a:gd name="connsiteY2" fmla="*/ 14634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657466 w 2928136"/>
              <a:gd name="connsiteY2" fmla="*/ 54258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690002 w 2928136"/>
              <a:gd name="connsiteY2" fmla="*/ 47400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0 w 2928136"/>
              <a:gd name="connsiteY0" fmla="*/ 1053955 h 5548763"/>
              <a:gd name="connsiteX1" fmla="*/ 620013 w 2928136"/>
              <a:gd name="connsiteY1" fmla="*/ 1301228 h 5548763"/>
              <a:gd name="connsiteX2" fmla="*/ 690002 w 2928136"/>
              <a:gd name="connsiteY2" fmla="*/ 4740060 h 5548763"/>
              <a:gd name="connsiteX3" fmla="*/ 958067 w 2928136"/>
              <a:gd name="connsiteY3" fmla="*/ 1554822 h 5548763"/>
              <a:gd name="connsiteX4" fmla="*/ 2928136 w 2928136"/>
              <a:gd name="connsiteY4" fmla="*/ 107023 h 5548763"/>
              <a:gd name="connsiteX5" fmla="*/ 228600 w 2928136"/>
              <a:gd name="connsiteY5" fmla="*/ 2501761 h 5548763"/>
              <a:gd name="connsiteX6" fmla="*/ 2470934 w 2928136"/>
              <a:gd name="connsiteY6" fmla="*/ 1696096 h 5548763"/>
              <a:gd name="connsiteX7" fmla="*/ 0 w 2928136"/>
              <a:gd name="connsiteY7" fmla="*/ 1053958 h 5548763"/>
              <a:gd name="connsiteX8" fmla="*/ 0 w 2928136"/>
              <a:gd name="connsiteY8" fmla="*/ 1053955 h 5548763"/>
              <a:gd name="connsiteX0" fmla="*/ 0 w 2928136"/>
              <a:gd name="connsiteY0" fmla="*/ 1053955 h 5578260"/>
              <a:gd name="connsiteX1" fmla="*/ 620013 w 2928136"/>
              <a:gd name="connsiteY1" fmla="*/ 1301228 h 5578260"/>
              <a:gd name="connsiteX2" fmla="*/ 690002 w 2928136"/>
              <a:gd name="connsiteY2" fmla="*/ 4740060 h 5578260"/>
              <a:gd name="connsiteX3" fmla="*/ 958067 w 2928136"/>
              <a:gd name="connsiteY3" fmla="*/ 1554822 h 5578260"/>
              <a:gd name="connsiteX4" fmla="*/ 2928136 w 2928136"/>
              <a:gd name="connsiteY4" fmla="*/ 107023 h 5578260"/>
              <a:gd name="connsiteX5" fmla="*/ 228600 w 2928136"/>
              <a:gd name="connsiteY5" fmla="*/ 2501761 h 5578260"/>
              <a:gd name="connsiteX6" fmla="*/ 2470934 w 2928136"/>
              <a:gd name="connsiteY6" fmla="*/ 1696096 h 5578260"/>
              <a:gd name="connsiteX7" fmla="*/ 0 w 2928136"/>
              <a:gd name="connsiteY7" fmla="*/ 1053958 h 5578260"/>
              <a:gd name="connsiteX8" fmla="*/ 0 w 2928136"/>
              <a:gd name="connsiteY8" fmla="*/ 1053955 h 5578260"/>
              <a:gd name="connsiteX0" fmla="*/ 296942 w 3225078"/>
              <a:gd name="connsiteY0" fmla="*/ 1053955 h 5578260"/>
              <a:gd name="connsiteX1" fmla="*/ 916955 w 3225078"/>
              <a:gd name="connsiteY1" fmla="*/ 1301228 h 5578260"/>
              <a:gd name="connsiteX2" fmla="*/ 986944 w 3225078"/>
              <a:gd name="connsiteY2" fmla="*/ 4740060 h 5578260"/>
              <a:gd name="connsiteX3" fmla="*/ 1255009 w 3225078"/>
              <a:gd name="connsiteY3" fmla="*/ 1554822 h 5578260"/>
              <a:gd name="connsiteX4" fmla="*/ 3225078 w 3225078"/>
              <a:gd name="connsiteY4" fmla="*/ 107023 h 5578260"/>
              <a:gd name="connsiteX5" fmla="*/ 525542 w 3225078"/>
              <a:gd name="connsiteY5" fmla="*/ 2501761 h 5578260"/>
              <a:gd name="connsiteX6" fmla="*/ 2767876 w 3225078"/>
              <a:gd name="connsiteY6" fmla="*/ 1696096 h 5578260"/>
              <a:gd name="connsiteX7" fmla="*/ 296942 w 3225078"/>
              <a:gd name="connsiteY7" fmla="*/ 1053958 h 5578260"/>
              <a:gd name="connsiteX8" fmla="*/ 296942 w 3225078"/>
              <a:gd name="connsiteY8" fmla="*/ 1053955 h 5578260"/>
              <a:gd name="connsiteX0" fmla="*/ 0 w 2928136"/>
              <a:gd name="connsiteY0" fmla="*/ 1053955 h 5578260"/>
              <a:gd name="connsiteX1" fmla="*/ 620013 w 2928136"/>
              <a:gd name="connsiteY1" fmla="*/ 1301228 h 5578260"/>
              <a:gd name="connsiteX2" fmla="*/ 690002 w 2928136"/>
              <a:gd name="connsiteY2" fmla="*/ 4740060 h 5578260"/>
              <a:gd name="connsiteX3" fmla="*/ 958067 w 2928136"/>
              <a:gd name="connsiteY3" fmla="*/ 1554822 h 5578260"/>
              <a:gd name="connsiteX4" fmla="*/ 2928136 w 2928136"/>
              <a:gd name="connsiteY4" fmla="*/ 107023 h 5578260"/>
              <a:gd name="connsiteX5" fmla="*/ 228600 w 2928136"/>
              <a:gd name="connsiteY5" fmla="*/ 2501761 h 5578260"/>
              <a:gd name="connsiteX6" fmla="*/ 2470934 w 2928136"/>
              <a:gd name="connsiteY6" fmla="*/ 1696096 h 5578260"/>
              <a:gd name="connsiteX7" fmla="*/ 0 w 2928136"/>
              <a:gd name="connsiteY7" fmla="*/ 1053958 h 5578260"/>
              <a:gd name="connsiteX8" fmla="*/ 0 w 2928136"/>
              <a:gd name="connsiteY8" fmla="*/ 1053955 h 5578260"/>
              <a:gd name="connsiteX0" fmla="*/ 493587 w 3421723"/>
              <a:gd name="connsiteY0" fmla="*/ 1053955 h 5578260"/>
              <a:gd name="connsiteX1" fmla="*/ 1113600 w 3421723"/>
              <a:gd name="connsiteY1" fmla="*/ 1301228 h 5578260"/>
              <a:gd name="connsiteX2" fmla="*/ 1183589 w 3421723"/>
              <a:gd name="connsiteY2" fmla="*/ 4740060 h 5578260"/>
              <a:gd name="connsiteX3" fmla="*/ 1451654 w 3421723"/>
              <a:gd name="connsiteY3" fmla="*/ 1554822 h 5578260"/>
              <a:gd name="connsiteX4" fmla="*/ 3421723 w 3421723"/>
              <a:gd name="connsiteY4" fmla="*/ 107023 h 5578260"/>
              <a:gd name="connsiteX5" fmla="*/ 722187 w 3421723"/>
              <a:gd name="connsiteY5" fmla="*/ 2501761 h 5578260"/>
              <a:gd name="connsiteX6" fmla="*/ 2964521 w 3421723"/>
              <a:gd name="connsiteY6" fmla="*/ 1696096 h 5578260"/>
              <a:gd name="connsiteX7" fmla="*/ 493587 w 3421723"/>
              <a:gd name="connsiteY7" fmla="*/ 1053958 h 5578260"/>
              <a:gd name="connsiteX8" fmla="*/ 493587 w 3421723"/>
              <a:gd name="connsiteY8" fmla="*/ 1053955 h 5578260"/>
              <a:gd name="connsiteX0" fmla="*/ 493587 w 3421723"/>
              <a:gd name="connsiteY0" fmla="*/ 1053955 h 5578260"/>
              <a:gd name="connsiteX1" fmla="*/ 1113600 w 3421723"/>
              <a:gd name="connsiteY1" fmla="*/ 1301228 h 5578260"/>
              <a:gd name="connsiteX2" fmla="*/ 1183589 w 3421723"/>
              <a:gd name="connsiteY2" fmla="*/ 4740060 h 5578260"/>
              <a:gd name="connsiteX3" fmla="*/ 1451654 w 3421723"/>
              <a:gd name="connsiteY3" fmla="*/ 1554822 h 5578260"/>
              <a:gd name="connsiteX4" fmla="*/ 3421723 w 3421723"/>
              <a:gd name="connsiteY4" fmla="*/ 107023 h 5578260"/>
              <a:gd name="connsiteX5" fmla="*/ 722187 w 3421723"/>
              <a:gd name="connsiteY5" fmla="*/ 2501761 h 5578260"/>
              <a:gd name="connsiteX6" fmla="*/ 2964521 w 3421723"/>
              <a:gd name="connsiteY6" fmla="*/ 1696096 h 5578260"/>
              <a:gd name="connsiteX7" fmla="*/ 493587 w 3421723"/>
              <a:gd name="connsiteY7" fmla="*/ 1053958 h 5578260"/>
              <a:gd name="connsiteX8" fmla="*/ 493587 w 3421723"/>
              <a:gd name="connsiteY8" fmla="*/ 1053955 h 5578260"/>
              <a:gd name="connsiteX0" fmla="*/ 0 w 2928136"/>
              <a:gd name="connsiteY0" fmla="*/ 1053955 h 5578260"/>
              <a:gd name="connsiteX1" fmla="*/ 690002 w 2928136"/>
              <a:gd name="connsiteY1" fmla="*/ 4740060 h 5578260"/>
              <a:gd name="connsiteX2" fmla="*/ 958067 w 2928136"/>
              <a:gd name="connsiteY2" fmla="*/ 1554822 h 5578260"/>
              <a:gd name="connsiteX3" fmla="*/ 2928136 w 2928136"/>
              <a:gd name="connsiteY3" fmla="*/ 107023 h 5578260"/>
              <a:gd name="connsiteX4" fmla="*/ 228600 w 2928136"/>
              <a:gd name="connsiteY4" fmla="*/ 2501761 h 5578260"/>
              <a:gd name="connsiteX5" fmla="*/ 2470934 w 2928136"/>
              <a:gd name="connsiteY5" fmla="*/ 1696096 h 5578260"/>
              <a:gd name="connsiteX6" fmla="*/ 0 w 2928136"/>
              <a:gd name="connsiteY6" fmla="*/ 1053958 h 5578260"/>
              <a:gd name="connsiteX7" fmla="*/ 0 w 2928136"/>
              <a:gd name="connsiteY7" fmla="*/ 1053955 h 5578260"/>
              <a:gd name="connsiteX0" fmla="*/ 0 w 2928136"/>
              <a:gd name="connsiteY0" fmla="*/ 1053955 h 5578260"/>
              <a:gd name="connsiteX1" fmla="*/ 690002 w 2928136"/>
              <a:gd name="connsiteY1" fmla="*/ 4740060 h 5578260"/>
              <a:gd name="connsiteX2" fmla="*/ 958067 w 2928136"/>
              <a:gd name="connsiteY2" fmla="*/ 1554822 h 5578260"/>
              <a:gd name="connsiteX3" fmla="*/ 2928136 w 2928136"/>
              <a:gd name="connsiteY3" fmla="*/ 107023 h 5578260"/>
              <a:gd name="connsiteX4" fmla="*/ 228600 w 2928136"/>
              <a:gd name="connsiteY4" fmla="*/ 2501761 h 5578260"/>
              <a:gd name="connsiteX5" fmla="*/ 2470934 w 2928136"/>
              <a:gd name="connsiteY5" fmla="*/ 1696096 h 5578260"/>
              <a:gd name="connsiteX6" fmla="*/ 0 w 2928136"/>
              <a:gd name="connsiteY6" fmla="*/ 1053958 h 5578260"/>
              <a:gd name="connsiteX7" fmla="*/ 0 w 2928136"/>
              <a:gd name="connsiteY7" fmla="*/ 1053955 h 5578260"/>
              <a:gd name="connsiteX0" fmla="*/ 0 w 2928136"/>
              <a:gd name="connsiteY0" fmla="*/ 1053955 h 5578260"/>
              <a:gd name="connsiteX1" fmla="*/ 690002 w 2928136"/>
              <a:gd name="connsiteY1" fmla="*/ 4740060 h 5578260"/>
              <a:gd name="connsiteX2" fmla="*/ 958067 w 2928136"/>
              <a:gd name="connsiteY2" fmla="*/ 1554822 h 5578260"/>
              <a:gd name="connsiteX3" fmla="*/ 2928136 w 2928136"/>
              <a:gd name="connsiteY3" fmla="*/ 107023 h 5578260"/>
              <a:gd name="connsiteX4" fmla="*/ 228600 w 2928136"/>
              <a:gd name="connsiteY4" fmla="*/ 2501761 h 5578260"/>
              <a:gd name="connsiteX5" fmla="*/ 2470934 w 2928136"/>
              <a:gd name="connsiteY5" fmla="*/ 1696096 h 5578260"/>
              <a:gd name="connsiteX6" fmla="*/ 0 w 2928136"/>
              <a:gd name="connsiteY6" fmla="*/ 1053958 h 5578260"/>
              <a:gd name="connsiteX7" fmla="*/ 0 w 2928136"/>
              <a:gd name="connsiteY7" fmla="*/ 1053955 h 5578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28136" h="5578260">
                <a:moveTo>
                  <a:pt x="0" y="1053955"/>
                </a:moveTo>
                <a:cubicBezTo>
                  <a:pt x="849961" y="667873"/>
                  <a:pt x="530324" y="4656582"/>
                  <a:pt x="690002" y="4740060"/>
                </a:cubicBezTo>
                <a:cubicBezTo>
                  <a:pt x="746344" y="4782326"/>
                  <a:pt x="625000" y="1780895"/>
                  <a:pt x="958067" y="1554822"/>
                </a:cubicBezTo>
                <a:cubicBezTo>
                  <a:pt x="1204042" y="2617693"/>
                  <a:pt x="2516314" y="0"/>
                  <a:pt x="2928136" y="107023"/>
                </a:cubicBezTo>
                <a:cubicBezTo>
                  <a:pt x="1435513" y="2045643"/>
                  <a:pt x="468189" y="5267469"/>
                  <a:pt x="228600" y="2501761"/>
                </a:cubicBezTo>
                <a:cubicBezTo>
                  <a:pt x="360324" y="5578260"/>
                  <a:pt x="2153781" y="2236695"/>
                  <a:pt x="2470934" y="1696096"/>
                </a:cubicBezTo>
                <a:cubicBezTo>
                  <a:pt x="429222" y="2772608"/>
                  <a:pt x="411822" y="1160981"/>
                  <a:pt x="0" y="1053958"/>
                </a:cubicBezTo>
                <a:lnTo>
                  <a:pt x="0" y="1053955"/>
                </a:ln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63500" sx="101000" sy="101000" algn="ctr" rotWithShape="0">
              <a:schemeClr val="tx1">
                <a:lumMod val="75000"/>
                <a:lumOff val="25000"/>
                <a:alpha val="40000"/>
              </a:schemeClr>
            </a:outerShdw>
            <a:reflection blurRad="6350" stA="35000" endA="100" endPos="40000" dist="101600" dir="5400000" sy="-100000" algn="bl" rotWithShape="0"/>
          </a:effectLst>
          <a:scene3d>
            <a:camera prst="orthographicFront"/>
            <a:lightRig rig="morning" dir="t">
              <a:rot lat="0" lon="0" rev="12600000"/>
            </a:lightRig>
          </a:scene3d>
          <a:sp3d>
            <a:bevelT w="25400" h="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7" name="Group 32"/>
          <p:cNvGrpSpPr/>
          <p:nvPr/>
        </p:nvGrpSpPr>
        <p:grpSpPr>
          <a:xfrm>
            <a:off x="6941417" y="5105400"/>
            <a:ext cx="2238442" cy="2005669"/>
            <a:chOff x="2810256" y="4943398"/>
            <a:chExt cx="2238442" cy="2005669"/>
          </a:xfrm>
        </p:grpSpPr>
        <p:sp>
          <p:nvSpPr>
            <p:cNvPr id="10" name="Freeform 9"/>
            <p:cNvSpPr>
              <a:spLocks noChangeAspect="1"/>
            </p:cNvSpPr>
            <p:nvPr/>
          </p:nvSpPr>
          <p:spPr>
            <a:xfrm rot="6563566" flipH="1" flipV="1">
              <a:off x="2928137" y="5442737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chemeClr val="tx1">
                    <a:alpha val="5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Freeform 7"/>
            <p:cNvSpPr>
              <a:spLocks noChangeAspect="1"/>
            </p:cNvSpPr>
            <p:nvPr/>
          </p:nvSpPr>
          <p:spPr>
            <a:xfrm rot="6563566" flipH="1" flipV="1">
              <a:off x="3359071" y="4825517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3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Freeform 8"/>
            <p:cNvSpPr>
              <a:spLocks noChangeAspect="1"/>
            </p:cNvSpPr>
            <p:nvPr/>
          </p:nvSpPr>
          <p:spPr>
            <a:xfrm rot="6563566" flipH="1" flipV="1">
              <a:off x="3613937" y="5236996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5000"/>
                  </a:schemeClr>
                </a:gs>
                <a:gs pos="100000">
                  <a:schemeClr val="tx1">
                    <a:alpha val="1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Freeform 12"/>
            <p:cNvSpPr>
              <a:spLocks noChangeAspect="1"/>
            </p:cNvSpPr>
            <p:nvPr/>
          </p:nvSpPr>
          <p:spPr>
            <a:xfrm rot="6563566" flipH="1" flipV="1">
              <a:off x="3209136" y="5914804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10000"/>
                  </a:schemeClr>
                </a:gs>
                <a:gs pos="100000">
                  <a:schemeClr val="tx1">
                    <a:alpha val="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Freeform 15"/>
            <p:cNvSpPr>
              <a:spLocks noChangeAspect="1"/>
            </p:cNvSpPr>
            <p:nvPr/>
          </p:nvSpPr>
          <p:spPr>
            <a:xfrm rot="6563566" flipH="1" flipV="1">
              <a:off x="4014435" y="5658452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15000"/>
                  </a:schemeClr>
                </a:gs>
                <a:gs pos="100000">
                  <a:schemeClr val="tx1">
                    <a:alpha val="5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D2E8-05D1-4F07-8AD8-0D5E3ACE2282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B9698-8AA4-4717-A94B-1993FE9FC0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65163"/>
            <a:ext cx="1411288" cy="5461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9138" y="665163"/>
            <a:ext cx="4487862" cy="5461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D2E8-05D1-4F07-8AD8-0D5E3ACE2282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B9698-8AA4-4717-A94B-1993FE9FC0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D2E8-05D1-4F07-8AD8-0D5E3ACE2282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B9698-8AA4-4717-A94B-1993FE9FC0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538413"/>
            <a:ext cx="6665913" cy="1362075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3600" kern="120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50000">
                      <a:schemeClr val="tx1">
                        <a:lumMod val="75000"/>
                        <a:lumOff val="25000"/>
                        <a:alpha val="90000"/>
                      </a:schemeClr>
                    </a:gs>
                    <a:gs pos="100000">
                      <a:schemeClr val="tx1">
                        <a:lumMod val="50000"/>
                        <a:lumOff val="50000"/>
                        <a:alpha val="90000"/>
                      </a:schemeClr>
                    </a:gs>
                  </a:gsLst>
                  <a:lin ang="54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52799" y="3910013"/>
            <a:ext cx="4532313" cy="8143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ts val="20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800" kern="1200" spc="100" baseline="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alpha val="90000"/>
                      </a:schemeClr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25768"/>
            <a:ext cx="2133600" cy="256032"/>
          </a:xfrm>
        </p:spPr>
        <p:txBody>
          <a:bodyPr/>
          <a:lstStyle>
            <a:lvl1pPr algn="l">
              <a:defRPr/>
            </a:lvl1pPr>
          </a:lstStyle>
          <a:p>
            <a:fld id="{A4ACD2E8-05D1-4F07-8AD8-0D5E3ACE2282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61309"/>
            <a:ext cx="2895600" cy="255494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28432" y="6208059"/>
            <a:ext cx="1048872" cy="685800"/>
          </a:xfrm>
        </p:spPr>
        <p:txBody>
          <a:bodyPr/>
          <a:lstStyle/>
          <a:p>
            <a:fld id="{CD9B9698-8AA4-4717-A94B-1993FE9FC08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>
          <a:xfrm rot="5400000" flipH="1" flipV="1">
            <a:off x="5782442" y="1304158"/>
            <a:ext cx="4208515" cy="3124199"/>
          </a:xfrm>
          <a:custGeom>
            <a:avLst/>
            <a:gdLst>
              <a:gd name="connsiteX0" fmla="*/ 0 w 3657600"/>
              <a:gd name="connsiteY0" fmla="*/ 685800 h 1371600"/>
              <a:gd name="connsiteX1" fmla="*/ 1186667 w 3657600"/>
              <a:gd name="connsiteY1" fmla="*/ 43667 h 1371600"/>
              <a:gd name="connsiteX2" fmla="*/ 1828801 w 3657600"/>
              <a:gd name="connsiteY2" fmla="*/ 2 h 1371600"/>
              <a:gd name="connsiteX3" fmla="*/ 2470936 w 3657600"/>
              <a:gd name="connsiteY3" fmla="*/ 43668 h 1371600"/>
              <a:gd name="connsiteX4" fmla="*/ 3657600 w 3657600"/>
              <a:gd name="connsiteY4" fmla="*/ 685806 h 1371600"/>
              <a:gd name="connsiteX5" fmla="*/ 2470934 w 3657600"/>
              <a:gd name="connsiteY5" fmla="*/ 1327941 h 1371600"/>
              <a:gd name="connsiteX6" fmla="*/ 1828799 w 3657600"/>
              <a:gd name="connsiteY6" fmla="*/ 1371606 h 1371600"/>
              <a:gd name="connsiteX7" fmla="*/ 1186664 w 3657600"/>
              <a:gd name="connsiteY7" fmla="*/ 1327940 h 1371600"/>
              <a:gd name="connsiteX8" fmla="*/ 0 w 3657600"/>
              <a:gd name="connsiteY8" fmla="*/ 685803 h 1371600"/>
              <a:gd name="connsiteX9" fmla="*/ 0 w 3657600"/>
              <a:gd name="connsiteY9" fmla="*/ 685800 h 1371600"/>
              <a:gd name="connsiteX0" fmla="*/ 3 w 3672351"/>
              <a:gd name="connsiteY0" fmla="*/ 761447 h 1447253"/>
              <a:gd name="connsiteX1" fmla="*/ 1186670 w 3672351"/>
              <a:gd name="connsiteY1" fmla="*/ 119314 h 1447253"/>
              <a:gd name="connsiteX2" fmla="*/ 1828804 w 3672351"/>
              <a:gd name="connsiteY2" fmla="*/ 75649 h 1447253"/>
              <a:gd name="connsiteX3" fmla="*/ 2470939 w 3672351"/>
              <a:gd name="connsiteY3" fmla="*/ 119315 h 1447253"/>
              <a:gd name="connsiteX4" fmla="*/ 2559427 w 3672351"/>
              <a:gd name="connsiteY4" fmla="*/ 107023 h 1447253"/>
              <a:gd name="connsiteX5" fmla="*/ 3657603 w 3672351"/>
              <a:gd name="connsiteY5" fmla="*/ 761453 h 1447253"/>
              <a:gd name="connsiteX6" fmla="*/ 2470937 w 3672351"/>
              <a:gd name="connsiteY6" fmla="*/ 1403588 h 1447253"/>
              <a:gd name="connsiteX7" fmla="*/ 1828802 w 3672351"/>
              <a:gd name="connsiteY7" fmla="*/ 1447253 h 1447253"/>
              <a:gd name="connsiteX8" fmla="*/ 1186667 w 3672351"/>
              <a:gd name="connsiteY8" fmla="*/ 1403587 h 1447253"/>
              <a:gd name="connsiteX9" fmla="*/ 3 w 3672351"/>
              <a:gd name="connsiteY9" fmla="*/ 761450 h 1447253"/>
              <a:gd name="connsiteX10" fmla="*/ 3 w 3672351"/>
              <a:gd name="connsiteY10" fmla="*/ 761447 h 1447253"/>
              <a:gd name="connsiteX0" fmla="*/ 3 w 3672351"/>
              <a:gd name="connsiteY0" fmla="*/ 761447 h 1447253"/>
              <a:gd name="connsiteX1" fmla="*/ 1186670 w 3672351"/>
              <a:gd name="connsiteY1" fmla="*/ 119314 h 1447253"/>
              <a:gd name="connsiteX2" fmla="*/ 1828804 w 3672351"/>
              <a:gd name="connsiteY2" fmla="*/ 75649 h 1447253"/>
              <a:gd name="connsiteX3" fmla="*/ 2470939 w 3672351"/>
              <a:gd name="connsiteY3" fmla="*/ 119315 h 1447253"/>
              <a:gd name="connsiteX4" fmla="*/ 2559427 w 3672351"/>
              <a:gd name="connsiteY4" fmla="*/ 107023 h 1447253"/>
              <a:gd name="connsiteX5" fmla="*/ 3657603 w 3672351"/>
              <a:gd name="connsiteY5" fmla="*/ 761453 h 1447253"/>
              <a:gd name="connsiteX6" fmla="*/ 2470937 w 3672351"/>
              <a:gd name="connsiteY6" fmla="*/ 1403588 h 1447253"/>
              <a:gd name="connsiteX7" fmla="*/ 1828802 w 3672351"/>
              <a:gd name="connsiteY7" fmla="*/ 1447253 h 1447253"/>
              <a:gd name="connsiteX8" fmla="*/ 1186667 w 3672351"/>
              <a:gd name="connsiteY8" fmla="*/ 1403587 h 1447253"/>
              <a:gd name="connsiteX9" fmla="*/ 3 w 3672351"/>
              <a:gd name="connsiteY9" fmla="*/ 761450 h 1447253"/>
              <a:gd name="connsiteX10" fmla="*/ 3 w 3672351"/>
              <a:gd name="connsiteY10" fmla="*/ 761447 h 1447253"/>
              <a:gd name="connsiteX0" fmla="*/ 3 w 3672351"/>
              <a:gd name="connsiteY0" fmla="*/ 685798 h 2004163"/>
              <a:gd name="connsiteX1" fmla="*/ 1186670 w 3672351"/>
              <a:gd name="connsiteY1" fmla="*/ 43665 h 2004163"/>
              <a:gd name="connsiteX2" fmla="*/ 1828804 w 3672351"/>
              <a:gd name="connsiteY2" fmla="*/ 0 h 2004163"/>
              <a:gd name="connsiteX3" fmla="*/ 2470939 w 3672351"/>
              <a:gd name="connsiteY3" fmla="*/ 43666 h 2004163"/>
              <a:gd name="connsiteX4" fmla="*/ 2559427 w 3672351"/>
              <a:gd name="connsiteY4" fmla="*/ 31374 h 2004163"/>
              <a:gd name="connsiteX5" fmla="*/ 3657603 w 3672351"/>
              <a:gd name="connsiteY5" fmla="*/ 685804 h 2004163"/>
              <a:gd name="connsiteX6" fmla="*/ 2470937 w 3672351"/>
              <a:gd name="connsiteY6" fmla="*/ 1327939 h 2004163"/>
              <a:gd name="connsiteX7" fmla="*/ 1828802 w 3672351"/>
              <a:gd name="connsiteY7" fmla="*/ 1371604 h 2004163"/>
              <a:gd name="connsiteX8" fmla="*/ 1186667 w 3672351"/>
              <a:gd name="connsiteY8" fmla="*/ 1327938 h 2004163"/>
              <a:gd name="connsiteX9" fmla="*/ 3 w 3672351"/>
              <a:gd name="connsiteY9" fmla="*/ 685801 h 2004163"/>
              <a:gd name="connsiteX10" fmla="*/ 3 w 3672351"/>
              <a:gd name="connsiteY10" fmla="*/ 685798 h 2004163"/>
              <a:gd name="connsiteX0" fmla="*/ 3 w 3657603"/>
              <a:gd name="connsiteY0" fmla="*/ 756433 h 1442239"/>
              <a:gd name="connsiteX1" fmla="*/ 1186670 w 3657603"/>
              <a:gd name="connsiteY1" fmla="*/ 114300 h 1442239"/>
              <a:gd name="connsiteX2" fmla="*/ 1828804 w 3657603"/>
              <a:gd name="connsiteY2" fmla="*/ 70635 h 1442239"/>
              <a:gd name="connsiteX3" fmla="*/ 2470939 w 3657603"/>
              <a:gd name="connsiteY3" fmla="*/ 114301 h 1442239"/>
              <a:gd name="connsiteX4" fmla="*/ 3657603 w 3657603"/>
              <a:gd name="connsiteY4" fmla="*/ 756439 h 1442239"/>
              <a:gd name="connsiteX5" fmla="*/ 2470937 w 3657603"/>
              <a:gd name="connsiteY5" fmla="*/ 1398574 h 1442239"/>
              <a:gd name="connsiteX6" fmla="*/ 1828802 w 3657603"/>
              <a:gd name="connsiteY6" fmla="*/ 1442239 h 1442239"/>
              <a:gd name="connsiteX7" fmla="*/ 1186667 w 3657603"/>
              <a:gd name="connsiteY7" fmla="*/ 1398573 h 1442239"/>
              <a:gd name="connsiteX8" fmla="*/ 3 w 3657603"/>
              <a:gd name="connsiteY8" fmla="*/ 756436 h 1442239"/>
              <a:gd name="connsiteX9" fmla="*/ 3 w 3657603"/>
              <a:gd name="connsiteY9" fmla="*/ 756433 h 1442239"/>
              <a:gd name="connsiteX0" fmla="*/ 527758 w 4185358"/>
              <a:gd name="connsiteY0" fmla="*/ 756433 h 1442239"/>
              <a:gd name="connsiteX1" fmla="*/ 1714425 w 4185358"/>
              <a:gd name="connsiteY1" fmla="*/ 114300 h 1442239"/>
              <a:gd name="connsiteX2" fmla="*/ 2356559 w 4185358"/>
              <a:gd name="connsiteY2" fmla="*/ 70635 h 1442239"/>
              <a:gd name="connsiteX3" fmla="*/ 2998694 w 4185358"/>
              <a:gd name="connsiteY3" fmla="*/ 114301 h 1442239"/>
              <a:gd name="connsiteX4" fmla="*/ 4185358 w 4185358"/>
              <a:gd name="connsiteY4" fmla="*/ 756439 h 1442239"/>
              <a:gd name="connsiteX5" fmla="*/ 2998692 w 4185358"/>
              <a:gd name="connsiteY5" fmla="*/ 1398574 h 1442239"/>
              <a:gd name="connsiteX6" fmla="*/ 2356557 w 4185358"/>
              <a:gd name="connsiteY6" fmla="*/ 1442239 h 1442239"/>
              <a:gd name="connsiteX7" fmla="*/ 1714422 w 4185358"/>
              <a:gd name="connsiteY7" fmla="*/ 1398573 h 1442239"/>
              <a:gd name="connsiteX8" fmla="*/ 527758 w 4185358"/>
              <a:gd name="connsiteY8" fmla="*/ 756436 h 1442239"/>
              <a:gd name="connsiteX9" fmla="*/ 527758 w 4185358"/>
              <a:gd name="connsiteY9" fmla="*/ 756433 h 1442239"/>
              <a:gd name="connsiteX0" fmla="*/ 527758 w 4185358"/>
              <a:gd name="connsiteY0" fmla="*/ 685798 h 1731271"/>
              <a:gd name="connsiteX1" fmla="*/ 1714425 w 4185358"/>
              <a:gd name="connsiteY1" fmla="*/ 43665 h 1731271"/>
              <a:gd name="connsiteX2" fmla="*/ 2356559 w 4185358"/>
              <a:gd name="connsiteY2" fmla="*/ 0 h 1731271"/>
              <a:gd name="connsiteX3" fmla="*/ 2998694 w 4185358"/>
              <a:gd name="connsiteY3" fmla="*/ 43666 h 1731271"/>
              <a:gd name="connsiteX4" fmla="*/ 4185358 w 4185358"/>
              <a:gd name="connsiteY4" fmla="*/ 685804 h 1731271"/>
              <a:gd name="connsiteX5" fmla="*/ 2998692 w 4185358"/>
              <a:gd name="connsiteY5" fmla="*/ 1327939 h 1731271"/>
              <a:gd name="connsiteX6" fmla="*/ 2356557 w 4185358"/>
              <a:gd name="connsiteY6" fmla="*/ 1371604 h 1731271"/>
              <a:gd name="connsiteX7" fmla="*/ 1714422 w 4185358"/>
              <a:gd name="connsiteY7" fmla="*/ 1327938 h 1731271"/>
              <a:gd name="connsiteX8" fmla="*/ 527758 w 4185358"/>
              <a:gd name="connsiteY8" fmla="*/ 685801 h 1731271"/>
              <a:gd name="connsiteX9" fmla="*/ 527758 w 4185358"/>
              <a:gd name="connsiteY9" fmla="*/ 685798 h 1731271"/>
              <a:gd name="connsiteX0" fmla="*/ 1174716 w 4832316"/>
              <a:gd name="connsiteY0" fmla="*/ 685798 h 2451847"/>
              <a:gd name="connsiteX1" fmla="*/ 2361383 w 4832316"/>
              <a:gd name="connsiteY1" fmla="*/ 43665 h 2451847"/>
              <a:gd name="connsiteX2" fmla="*/ 3003517 w 4832316"/>
              <a:gd name="connsiteY2" fmla="*/ 0 h 2451847"/>
              <a:gd name="connsiteX3" fmla="*/ 3645652 w 4832316"/>
              <a:gd name="connsiteY3" fmla="*/ 43666 h 2451847"/>
              <a:gd name="connsiteX4" fmla="*/ 4832316 w 4832316"/>
              <a:gd name="connsiteY4" fmla="*/ 685804 h 2451847"/>
              <a:gd name="connsiteX5" fmla="*/ 3645650 w 4832316"/>
              <a:gd name="connsiteY5" fmla="*/ 1327939 h 2451847"/>
              <a:gd name="connsiteX6" fmla="*/ 3003515 w 4832316"/>
              <a:gd name="connsiteY6" fmla="*/ 1371604 h 2451847"/>
              <a:gd name="connsiteX7" fmla="*/ 2361380 w 4832316"/>
              <a:gd name="connsiteY7" fmla="*/ 1327938 h 2451847"/>
              <a:gd name="connsiteX8" fmla="*/ 1174716 w 4832316"/>
              <a:gd name="connsiteY8" fmla="*/ 685801 h 2451847"/>
              <a:gd name="connsiteX9" fmla="*/ 1174716 w 4832316"/>
              <a:gd name="connsiteY9" fmla="*/ 685798 h 2451847"/>
              <a:gd name="connsiteX0" fmla="*/ 1174716 w 5193374"/>
              <a:gd name="connsiteY0" fmla="*/ 685798 h 2451847"/>
              <a:gd name="connsiteX1" fmla="*/ 2361383 w 5193374"/>
              <a:gd name="connsiteY1" fmla="*/ 43665 h 2451847"/>
              <a:gd name="connsiteX2" fmla="*/ 3003517 w 5193374"/>
              <a:gd name="connsiteY2" fmla="*/ 0 h 2451847"/>
              <a:gd name="connsiteX3" fmla="*/ 3645652 w 5193374"/>
              <a:gd name="connsiteY3" fmla="*/ 43666 h 2451847"/>
              <a:gd name="connsiteX4" fmla="*/ 4832316 w 5193374"/>
              <a:gd name="connsiteY4" fmla="*/ 685804 h 2451847"/>
              <a:gd name="connsiteX5" fmla="*/ 3645650 w 5193374"/>
              <a:gd name="connsiteY5" fmla="*/ 1327939 h 2451847"/>
              <a:gd name="connsiteX6" fmla="*/ 3003515 w 5193374"/>
              <a:gd name="connsiteY6" fmla="*/ 1371604 h 2451847"/>
              <a:gd name="connsiteX7" fmla="*/ 2361380 w 5193374"/>
              <a:gd name="connsiteY7" fmla="*/ 1327938 h 2451847"/>
              <a:gd name="connsiteX8" fmla="*/ 1174716 w 5193374"/>
              <a:gd name="connsiteY8" fmla="*/ 685801 h 2451847"/>
              <a:gd name="connsiteX9" fmla="*/ 1174716 w 5193374"/>
              <a:gd name="connsiteY9" fmla="*/ 685798 h 2451847"/>
              <a:gd name="connsiteX0" fmla="*/ 1174716 w 5193374"/>
              <a:gd name="connsiteY0" fmla="*/ 685798 h 3407194"/>
              <a:gd name="connsiteX1" fmla="*/ 2361383 w 5193374"/>
              <a:gd name="connsiteY1" fmla="*/ 43665 h 3407194"/>
              <a:gd name="connsiteX2" fmla="*/ 3003517 w 5193374"/>
              <a:gd name="connsiteY2" fmla="*/ 0 h 3407194"/>
              <a:gd name="connsiteX3" fmla="*/ 3645652 w 5193374"/>
              <a:gd name="connsiteY3" fmla="*/ 43666 h 3407194"/>
              <a:gd name="connsiteX4" fmla="*/ 4832316 w 5193374"/>
              <a:gd name="connsiteY4" fmla="*/ 685804 h 3407194"/>
              <a:gd name="connsiteX5" fmla="*/ 3645650 w 5193374"/>
              <a:gd name="connsiteY5" fmla="*/ 1327939 h 3407194"/>
              <a:gd name="connsiteX6" fmla="*/ 3003515 w 5193374"/>
              <a:gd name="connsiteY6" fmla="*/ 1371604 h 3407194"/>
              <a:gd name="connsiteX7" fmla="*/ 2361380 w 5193374"/>
              <a:gd name="connsiteY7" fmla="*/ 1327938 h 3407194"/>
              <a:gd name="connsiteX8" fmla="*/ 1174716 w 5193374"/>
              <a:gd name="connsiteY8" fmla="*/ 685801 h 3407194"/>
              <a:gd name="connsiteX9" fmla="*/ 1174716 w 5193374"/>
              <a:gd name="connsiteY9" fmla="*/ 685798 h 3407194"/>
              <a:gd name="connsiteX0" fmla="*/ 1174716 w 5193374"/>
              <a:gd name="connsiteY0" fmla="*/ 960216 h 3681612"/>
              <a:gd name="connsiteX1" fmla="*/ 2361383 w 5193374"/>
              <a:gd name="connsiteY1" fmla="*/ 318083 h 3681612"/>
              <a:gd name="connsiteX2" fmla="*/ 3003517 w 5193374"/>
              <a:gd name="connsiteY2" fmla="*/ 274418 h 3681612"/>
              <a:gd name="connsiteX3" fmla="*/ 3645652 w 5193374"/>
              <a:gd name="connsiteY3" fmla="*/ 318084 h 3681612"/>
              <a:gd name="connsiteX4" fmla="*/ 4832316 w 5193374"/>
              <a:gd name="connsiteY4" fmla="*/ 960222 h 3681612"/>
              <a:gd name="connsiteX5" fmla="*/ 3645650 w 5193374"/>
              <a:gd name="connsiteY5" fmla="*/ 1602357 h 3681612"/>
              <a:gd name="connsiteX6" fmla="*/ 3003515 w 5193374"/>
              <a:gd name="connsiteY6" fmla="*/ 1646022 h 3681612"/>
              <a:gd name="connsiteX7" fmla="*/ 2361380 w 5193374"/>
              <a:gd name="connsiteY7" fmla="*/ 1602356 h 3681612"/>
              <a:gd name="connsiteX8" fmla="*/ 1174716 w 5193374"/>
              <a:gd name="connsiteY8" fmla="*/ 960219 h 3681612"/>
              <a:gd name="connsiteX9" fmla="*/ 1174716 w 5193374"/>
              <a:gd name="connsiteY9" fmla="*/ 960216 h 3681612"/>
              <a:gd name="connsiteX0" fmla="*/ 1174716 w 5193374"/>
              <a:gd name="connsiteY0" fmla="*/ 960216 h 3681612"/>
              <a:gd name="connsiteX1" fmla="*/ 2361383 w 5193374"/>
              <a:gd name="connsiteY1" fmla="*/ 318083 h 3681612"/>
              <a:gd name="connsiteX2" fmla="*/ 3003517 w 5193374"/>
              <a:gd name="connsiteY2" fmla="*/ 274418 h 3681612"/>
              <a:gd name="connsiteX3" fmla="*/ 3645652 w 5193374"/>
              <a:gd name="connsiteY3" fmla="*/ 318084 h 3681612"/>
              <a:gd name="connsiteX4" fmla="*/ 4832316 w 5193374"/>
              <a:gd name="connsiteY4" fmla="*/ 960222 h 3681612"/>
              <a:gd name="connsiteX5" fmla="*/ 3645650 w 5193374"/>
              <a:gd name="connsiteY5" fmla="*/ 1602357 h 3681612"/>
              <a:gd name="connsiteX6" fmla="*/ 3003515 w 5193374"/>
              <a:gd name="connsiteY6" fmla="*/ 1646022 h 3681612"/>
              <a:gd name="connsiteX7" fmla="*/ 2361380 w 5193374"/>
              <a:gd name="connsiteY7" fmla="*/ 1602356 h 3681612"/>
              <a:gd name="connsiteX8" fmla="*/ 1174716 w 5193374"/>
              <a:gd name="connsiteY8" fmla="*/ 960219 h 3681612"/>
              <a:gd name="connsiteX9" fmla="*/ 1174716 w 5193374"/>
              <a:gd name="connsiteY9" fmla="*/ 960216 h 3681612"/>
              <a:gd name="connsiteX0" fmla="*/ 1174716 w 5193374"/>
              <a:gd name="connsiteY0" fmla="*/ 2033989 h 4755385"/>
              <a:gd name="connsiteX1" fmla="*/ 2361383 w 5193374"/>
              <a:gd name="connsiteY1" fmla="*/ 1391856 h 4755385"/>
              <a:gd name="connsiteX2" fmla="*/ 3003517 w 5193374"/>
              <a:gd name="connsiteY2" fmla="*/ 1348191 h 4755385"/>
              <a:gd name="connsiteX3" fmla="*/ 3645652 w 5193374"/>
              <a:gd name="connsiteY3" fmla="*/ 1391857 h 4755385"/>
              <a:gd name="connsiteX4" fmla="*/ 4832316 w 5193374"/>
              <a:gd name="connsiteY4" fmla="*/ 2033995 h 4755385"/>
              <a:gd name="connsiteX5" fmla="*/ 3645650 w 5193374"/>
              <a:gd name="connsiteY5" fmla="*/ 2676130 h 4755385"/>
              <a:gd name="connsiteX6" fmla="*/ 3003515 w 5193374"/>
              <a:gd name="connsiteY6" fmla="*/ 2719795 h 4755385"/>
              <a:gd name="connsiteX7" fmla="*/ 2361380 w 5193374"/>
              <a:gd name="connsiteY7" fmla="*/ 2676129 h 4755385"/>
              <a:gd name="connsiteX8" fmla="*/ 1174716 w 5193374"/>
              <a:gd name="connsiteY8" fmla="*/ 2033992 h 4755385"/>
              <a:gd name="connsiteX9" fmla="*/ 1174716 w 5193374"/>
              <a:gd name="connsiteY9" fmla="*/ 2033989 h 4755385"/>
              <a:gd name="connsiteX0" fmla="*/ 1174716 w 4832316"/>
              <a:gd name="connsiteY0" fmla="*/ 2033989 h 4755385"/>
              <a:gd name="connsiteX1" fmla="*/ 2361383 w 4832316"/>
              <a:gd name="connsiteY1" fmla="*/ 1391856 h 4755385"/>
              <a:gd name="connsiteX2" fmla="*/ 3003517 w 4832316"/>
              <a:gd name="connsiteY2" fmla="*/ 1348191 h 4755385"/>
              <a:gd name="connsiteX3" fmla="*/ 3645652 w 4832316"/>
              <a:gd name="connsiteY3" fmla="*/ 1391857 h 4755385"/>
              <a:gd name="connsiteX4" fmla="*/ 4832316 w 4832316"/>
              <a:gd name="connsiteY4" fmla="*/ 2033995 h 4755385"/>
              <a:gd name="connsiteX5" fmla="*/ 3645650 w 4832316"/>
              <a:gd name="connsiteY5" fmla="*/ 2676130 h 4755385"/>
              <a:gd name="connsiteX6" fmla="*/ 3003515 w 4832316"/>
              <a:gd name="connsiteY6" fmla="*/ 2719795 h 4755385"/>
              <a:gd name="connsiteX7" fmla="*/ 2361380 w 4832316"/>
              <a:gd name="connsiteY7" fmla="*/ 2676129 h 4755385"/>
              <a:gd name="connsiteX8" fmla="*/ 1174716 w 4832316"/>
              <a:gd name="connsiteY8" fmla="*/ 2033992 h 4755385"/>
              <a:gd name="connsiteX9" fmla="*/ 1174716 w 4832316"/>
              <a:gd name="connsiteY9" fmla="*/ 2033989 h 4755385"/>
              <a:gd name="connsiteX0" fmla="*/ 527758 w 4185358"/>
              <a:gd name="connsiteY0" fmla="*/ 2033989 h 4755385"/>
              <a:gd name="connsiteX1" fmla="*/ 1714425 w 4185358"/>
              <a:gd name="connsiteY1" fmla="*/ 1391856 h 4755385"/>
              <a:gd name="connsiteX2" fmla="*/ 2998694 w 4185358"/>
              <a:gd name="connsiteY2" fmla="*/ 1391857 h 4755385"/>
              <a:gd name="connsiteX3" fmla="*/ 4185358 w 4185358"/>
              <a:gd name="connsiteY3" fmla="*/ 2033995 h 4755385"/>
              <a:gd name="connsiteX4" fmla="*/ 2998692 w 4185358"/>
              <a:gd name="connsiteY4" fmla="*/ 2676130 h 4755385"/>
              <a:gd name="connsiteX5" fmla="*/ 2356557 w 4185358"/>
              <a:gd name="connsiteY5" fmla="*/ 2719795 h 4755385"/>
              <a:gd name="connsiteX6" fmla="*/ 1714422 w 4185358"/>
              <a:gd name="connsiteY6" fmla="*/ 2676129 h 4755385"/>
              <a:gd name="connsiteX7" fmla="*/ 527758 w 4185358"/>
              <a:gd name="connsiteY7" fmla="*/ 2033992 h 4755385"/>
              <a:gd name="connsiteX8" fmla="*/ 527758 w 4185358"/>
              <a:gd name="connsiteY8" fmla="*/ 2033989 h 4755385"/>
              <a:gd name="connsiteX0" fmla="*/ 527758 w 4185358"/>
              <a:gd name="connsiteY0" fmla="*/ 2033989 h 4406268"/>
              <a:gd name="connsiteX1" fmla="*/ 1714425 w 4185358"/>
              <a:gd name="connsiteY1" fmla="*/ 1391856 h 4406268"/>
              <a:gd name="connsiteX2" fmla="*/ 2998694 w 4185358"/>
              <a:gd name="connsiteY2" fmla="*/ 1391857 h 4406268"/>
              <a:gd name="connsiteX3" fmla="*/ 4185358 w 4185358"/>
              <a:gd name="connsiteY3" fmla="*/ 2033995 h 4406268"/>
              <a:gd name="connsiteX4" fmla="*/ 2998692 w 4185358"/>
              <a:gd name="connsiteY4" fmla="*/ 2676130 h 4406268"/>
              <a:gd name="connsiteX5" fmla="*/ 2356557 w 4185358"/>
              <a:gd name="connsiteY5" fmla="*/ 2719795 h 4406268"/>
              <a:gd name="connsiteX6" fmla="*/ 1714422 w 4185358"/>
              <a:gd name="connsiteY6" fmla="*/ 2676129 h 4406268"/>
              <a:gd name="connsiteX7" fmla="*/ 527758 w 4185358"/>
              <a:gd name="connsiteY7" fmla="*/ 2033992 h 4406268"/>
              <a:gd name="connsiteX8" fmla="*/ 527758 w 4185358"/>
              <a:gd name="connsiteY8" fmla="*/ 2033989 h 4406268"/>
              <a:gd name="connsiteX0" fmla="*/ 527758 w 4185358"/>
              <a:gd name="connsiteY0" fmla="*/ 2033989 h 4406268"/>
              <a:gd name="connsiteX1" fmla="*/ 1714425 w 4185358"/>
              <a:gd name="connsiteY1" fmla="*/ 1391856 h 4406268"/>
              <a:gd name="connsiteX2" fmla="*/ 2998694 w 4185358"/>
              <a:gd name="connsiteY2" fmla="*/ 1391857 h 4406268"/>
              <a:gd name="connsiteX3" fmla="*/ 4185358 w 4185358"/>
              <a:gd name="connsiteY3" fmla="*/ 2033995 h 4406268"/>
              <a:gd name="connsiteX4" fmla="*/ 2998692 w 4185358"/>
              <a:gd name="connsiteY4" fmla="*/ 2676130 h 4406268"/>
              <a:gd name="connsiteX5" fmla="*/ 2356557 w 4185358"/>
              <a:gd name="connsiteY5" fmla="*/ 2719795 h 4406268"/>
              <a:gd name="connsiteX6" fmla="*/ 1714422 w 4185358"/>
              <a:gd name="connsiteY6" fmla="*/ 2676129 h 4406268"/>
              <a:gd name="connsiteX7" fmla="*/ 527758 w 4185358"/>
              <a:gd name="connsiteY7" fmla="*/ 2033992 h 4406268"/>
              <a:gd name="connsiteX8" fmla="*/ 527758 w 4185358"/>
              <a:gd name="connsiteY8" fmla="*/ 2033989 h 4406268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527758 w 4678417"/>
              <a:gd name="connsiteY0" fmla="*/ 2033989 h 5080997"/>
              <a:gd name="connsiteX1" fmla="*/ 1714425 w 4678417"/>
              <a:gd name="connsiteY1" fmla="*/ 1391856 h 5080997"/>
              <a:gd name="connsiteX2" fmla="*/ 2998694 w 4678417"/>
              <a:gd name="connsiteY2" fmla="*/ 1391857 h 5080997"/>
              <a:gd name="connsiteX3" fmla="*/ 4185358 w 4678417"/>
              <a:gd name="connsiteY3" fmla="*/ 2033995 h 5080997"/>
              <a:gd name="connsiteX4" fmla="*/ 2998692 w 4678417"/>
              <a:gd name="connsiteY4" fmla="*/ 2676130 h 5080997"/>
              <a:gd name="connsiteX5" fmla="*/ 2356557 w 4678417"/>
              <a:gd name="connsiteY5" fmla="*/ 2719795 h 5080997"/>
              <a:gd name="connsiteX6" fmla="*/ 1714422 w 4678417"/>
              <a:gd name="connsiteY6" fmla="*/ 2676129 h 5080997"/>
              <a:gd name="connsiteX7" fmla="*/ 527758 w 4678417"/>
              <a:gd name="connsiteY7" fmla="*/ 2033992 h 5080997"/>
              <a:gd name="connsiteX8" fmla="*/ 527758 w 4678417"/>
              <a:gd name="connsiteY8" fmla="*/ 2033989 h 5080997"/>
              <a:gd name="connsiteX0" fmla="*/ 3 w 4150662"/>
              <a:gd name="connsiteY0" fmla="*/ 2033989 h 5080997"/>
              <a:gd name="connsiteX1" fmla="*/ 1186670 w 4150662"/>
              <a:gd name="connsiteY1" fmla="*/ 1391856 h 5080997"/>
              <a:gd name="connsiteX2" fmla="*/ 2470939 w 4150662"/>
              <a:gd name="connsiteY2" fmla="*/ 1391857 h 5080997"/>
              <a:gd name="connsiteX3" fmla="*/ 3657603 w 4150662"/>
              <a:gd name="connsiteY3" fmla="*/ 2033995 h 5080997"/>
              <a:gd name="connsiteX4" fmla="*/ 2470937 w 4150662"/>
              <a:gd name="connsiteY4" fmla="*/ 2676130 h 5080997"/>
              <a:gd name="connsiteX5" fmla="*/ 1828802 w 4150662"/>
              <a:gd name="connsiteY5" fmla="*/ 2719795 h 5080997"/>
              <a:gd name="connsiteX6" fmla="*/ 1186667 w 4150662"/>
              <a:gd name="connsiteY6" fmla="*/ 2676129 h 5080997"/>
              <a:gd name="connsiteX7" fmla="*/ 3 w 4150662"/>
              <a:gd name="connsiteY7" fmla="*/ 2033992 h 5080997"/>
              <a:gd name="connsiteX8" fmla="*/ 3 w 4150662"/>
              <a:gd name="connsiteY8" fmla="*/ 2033989 h 5080997"/>
              <a:gd name="connsiteX0" fmla="*/ 3 w 3184725"/>
              <a:gd name="connsiteY0" fmla="*/ 2033989 h 3886288"/>
              <a:gd name="connsiteX1" fmla="*/ 1186670 w 3184725"/>
              <a:gd name="connsiteY1" fmla="*/ 1391856 h 3886288"/>
              <a:gd name="connsiteX2" fmla="*/ 2470939 w 3184725"/>
              <a:gd name="connsiteY2" fmla="*/ 1391857 h 3886288"/>
              <a:gd name="connsiteX3" fmla="*/ 1752603 w 3184725"/>
              <a:gd name="connsiteY3" fmla="*/ 52795 h 3886288"/>
              <a:gd name="connsiteX4" fmla="*/ 2470937 w 3184725"/>
              <a:gd name="connsiteY4" fmla="*/ 2676130 h 3886288"/>
              <a:gd name="connsiteX5" fmla="*/ 1828802 w 3184725"/>
              <a:gd name="connsiteY5" fmla="*/ 2719795 h 3886288"/>
              <a:gd name="connsiteX6" fmla="*/ 1186667 w 3184725"/>
              <a:gd name="connsiteY6" fmla="*/ 2676129 h 3886288"/>
              <a:gd name="connsiteX7" fmla="*/ 3 w 3184725"/>
              <a:gd name="connsiteY7" fmla="*/ 2033992 h 3886288"/>
              <a:gd name="connsiteX8" fmla="*/ 3 w 3184725"/>
              <a:gd name="connsiteY8" fmla="*/ 2033989 h 3886288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470939 w 3184725"/>
              <a:gd name="connsiteY2" fmla="*/ 13918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385339"/>
              <a:gd name="connsiteY0" fmla="*/ 2033989 h 6528797"/>
              <a:gd name="connsiteX1" fmla="*/ 1186670 w 3385339"/>
              <a:gd name="connsiteY1" fmla="*/ 1391856 h 6528797"/>
              <a:gd name="connsiteX2" fmla="*/ 3385339 w 3385339"/>
              <a:gd name="connsiteY2" fmla="*/ 706057 h 6528797"/>
              <a:gd name="connsiteX3" fmla="*/ 228603 w 3385339"/>
              <a:gd name="connsiteY3" fmla="*/ 3481795 h 6528797"/>
              <a:gd name="connsiteX4" fmla="*/ 2470937 w 3385339"/>
              <a:gd name="connsiteY4" fmla="*/ 2676130 h 6528797"/>
              <a:gd name="connsiteX5" fmla="*/ 1828802 w 3385339"/>
              <a:gd name="connsiteY5" fmla="*/ 2719795 h 6528797"/>
              <a:gd name="connsiteX6" fmla="*/ 1186667 w 3385339"/>
              <a:gd name="connsiteY6" fmla="*/ 2676129 h 6528797"/>
              <a:gd name="connsiteX7" fmla="*/ 3 w 3385339"/>
              <a:gd name="connsiteY7" fmla="*/ 2033992 h 6528797"/>
              <a:gd name="connsiteX8" fmla="*/ 3 w 3385339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3 w 3184725"/>
              <a:gd name="connsiteY0" fmla="*/ 2033989 h 6528797"/>
              <a:gd name="connsiteX1" fmla="*/ 1186670 w 3184725"/>
              <a:gd name="connsiteY1" fmla="*/ 1391856 h 6528797"/>
              <a:gd name="connsiteX2" fmla="*/ 2928139 w 3184725"/>
              <a:gd name="connsiteY2" fmla="*/ 706057 h 6528797"/>
              <a:gd name="connsiteX3" fmla="*/ 228603 w 3184725"/>
              <a:gd name="connsiteY3" fmla="*/ 3481795 h 6528797"/>
              <a:gd name="connsiteX4" fmla="*/ 2470937 w 3184725"/>
              <a:gd name="connsiteY4" fmla="*/ 2676130 h 6528797"/>
              <a:gd name="connsiteX5" fmla="*/ 1828802 w 3184725"/>
              <a:gd name="connsiteY5" fmla="*/ 2719795 h 6528797"/>
              <a:gd name="connsiteX6" fmla="*/ 1186667 w 3184725"/>
              <a:gd name="connsiteY6" fmla="*/ 2676129 h 6528797"/>
              <a:gd name="connsiteX7" fmla="*/ 3 w 3184725"/>
              <a:gd name="connsiteY7" fmla="*/ 2033992 h 6528797"/>
              <a:gd name="connsiteX8" fmla="*/ 3 w 3184725"/>
              <a:gd name="connsiteY8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1828799 w 3184722"/>
              <a:gd name="connsiteY5" fmla="*/ 2719795 h 6528797"/>
              <a:gd name="connsiteX6" fmla="*/ 0 w 3184722"/>
              <a:gd name="connsiteY6" fmla="*/ 2033992 h 6528797"/>
              <a:gd name="connsiteX7" fmla="*/ 0 w 3184722"/>
              <a:gd name="connsiteY7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1828799 w 3184722"/>
              <a:gd name="connsiteY5" fmla="*/ 2719795 h 6528797"/>
              <a:gd name="connsiteX6" fmla="*/ 0 w 3184722"/>
              <a:gd name="connsiteY6" fmla="*/ 2033992 h 6528797"/>
              <a:gd name="connsiteX7" fmla="*/ 0 w 3184722"/>
              <a:gd name="connsiteY7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0 w 3184722"/>
              <a:gd name="connsiteY5" fmla="*/ 2033992 h 6528797"/>
              <a:gd name="connsiteX6" fmla="*/ 0 w 3184722"/>
              <a:gd name="connsiteY6" fmla="*/ 2033989 h 6528797"/>
              <a:gd name="connsiteX0" fmla="*/ 0 w 3184722"/>
              <a:gd name="connsiteY0" fmla="*/ 2033989 h 6528797"/>
              <a:gd name="connsiteX1" fmla="*/ 1186667 w 3184722"/>
              <a:gd name="connsiteY1" fmla="*/ 1391856 h 6528797"/>
              <a:gd name="connsiteX2" fmla="*/ 2928136 w 3184722"/>
              <a:gd name="connsiteY2" fmla="*/ 706057 h 6528797"/>
              <a:gd name="connsiteX3" fmla="*/ 228600 w 3184722"/>
              <a:gd name="connsiteY3" fmla="*/ 3481795 h 6528797"/>
              <a:gd name="connsiteX4" fmla="*/ 2470934 w 3184722"/>
              <a:gd name="connsiteY4" fmla="*/ 2676130 h 6528797"/>
              <a:gd name="connsiteX5" fmla="*/ 0 w 3184722"/>
              <a:gd name="connsiteY5" fmla="*/ 2033992 h 6528797"/>
              <a:gd name="connsiteX6" fmla="*/ 0 w 3184722"/>
              <a:gd name="connsiteY6" fmla="*/ 2033989 h 6528797"/>
              <a:gd name="connsiteX0" fmla="*/ 0 w 2928136"/>
              <a:gd name="connsiteY0" fmla="*/ 2033989 h 6528797"/>
              <a:gd name="connsiteX1" fmla="*/ 1186667 w 2928136"/>
              <a:gd name="connsiteY1" fmla="*/ 1391856 h 6528797"/>
              <a:gd name="connsiteX2" fmla="*/ 2928136 w 2928136"/>
              <a:gd name="connsiteY2" fmla="*/ 706057 h 6528797"/>
              <a:gd name="connsiteX3" fmla="*/ 228600 w 2928136"/>
              <a:gd name="connsiteY3" fmla="*/ 3481795 h 6528797"/>
              <a:gd name="connsiteX4" fmla="*/ 2470934 w 2928136"/>
              <a:gd name="connsiteY4" fmla="*/ 2676130 h 6528797"/>
              <a:gd name="connsiteX5" fmla="*/ 0 w 2928136"/>
              <a:gd name="connsiteY5" fmla="*/ 2033992 h 6528797"/>
              <a:gd name="connsiteX6" fmla="*/ 0 w 2928136"/>
              <a:gd name="connsiteY6" fmla="*/ 2033989 h 6528797"/>
              <a:gd name="connsiteX0" fmla="*/ 0 w 2928136"/>
              <a:gd name="connsiteY0" fmla="*/ 2033989 h 6528797"/>
              <a:gd name="connsiteX1" fmla="*/ 958067 w 2928136"/>
              <a:gd name="connsiteY1" fmla="*/ 2534856 h 6528797"/>
              <a:gd name="connsiteX2" fmla="*/ 2928136 w 2928136"/>
              <a:gd name="connsiteY2" fmla="*/ 706057 h 6528797"/>
              <a:gd name="connsiteX3" fmla="*/ 228600 w 2928136"/>
              <a:gd name="connsiteY3" fmla="*/ 3481795 h 6528797"/>
              <a:gd name="connsiteX4" fmla="*/ 2470934 w 2928136"/>
              <a:gd name="connsiteY4" fmla="*/ 2676130 h 6528797"/>
              <a:gd name="connsiteX5" fmla="*/ 0 w 2928136"/>
              <a:gd name="connsiteY5" fmla="*/ 2033992 h 6528797"/>
              <a:gd name="connsiteX6" fmla="*/ 0 w 2928136"/>
              <a:gd name="connsiteY6" fmla="*/ 2033989 h 6528797"/>
              <a:gd name="connsiteX0" fmla="*/ 0 w 2928136"/>
              <a:gd name="connsiteY0" fmla="*/ 1434955 h 5929763"/>
              <a:gd name="connsiteX1" fmla="*/ 958067 w 2928136"/>
              <a:gd name="connsiteY1" fmla="*/ 1935822 h 5929763"/>
              <a:gd name="connsiteX2" fmla="*/ 2928136 w 2928136"/>
              <a:gd name="connsiteY2" fmla="*/ 107023 h 5929763"/>
              <a:gd name="connsiteX3" fmla="*/ 228600 w 2928136"/>
              <a:gd name="connsiteY3" fmla="*/ 2882761 h 5929763"/>
              <a:gd name="connsiteX4" fmla="*/ 2470934 w 2928136"/>
              <a:gd name="connsiteY4" fmla="*/ 2077096 h 5929763"/>
              <a:gd name="connsiteX5" fmla="*/ 0 w 2928136"/>
              <a:gd name="connsiteY5" fmla="*/ 1434958 h 5929763"/>
              <a:gd name="connsiteX6" fmla="*/ 0 w 2928136"/>
              <a:gd name="connsiteY6" fmla="*/ 1434955 h 5929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1275236 w 4203372"/>
              <a:gd name="connsiteY0" fmla="*/ 1810262 h 6305070"/>
              <a:gd name="connsiteX1" fmla="*/ 2233303 w 4203372"/>
              <a:gd name="connsiteY1" fmla="*/ 2311129 h 6305070"/>
              <a:gd name="connsiteX2" fmla="*/ 4203372 w 4203372"/>
              <a:gd name="connsiteY2" fmla="*/ 863330 h 6305070"/>
              <a:gd name="connsiteX3" fmla="*/ 1503836 w 4203372"/>
              <a:gd name="connsiteY3" fmla="*/ 3258068 h 6305070"/>
              <a:gd name="connsiteX4" fmla="*/ 3746170 w 4203372"/>
              <a:gd name="connsiteY4" fmla="*/ 2452403 h 6305070"/>
              <a:gd name="connsiteX5" fmla="*/ 1275236 w 4203372"/>
              <a:gd name="connsiteY5" fmla="*/ 1810265 h 6305070"/>
              <a:gd name="connsiteX6" fmla="*/ 1275236 w 4203372"/>
              <a:gd name="connsiteY6" fmla="*/ 1810262 h 6305070"/>
              <a:gd name="connsiteX0" fmla="*/ 0 w 2928136"/>
              <a:gd name="connsiteY0" fmla="*/ 1053955 h 5548763"/>
              <a:gd name="connsiteX1" fmla="*/ 958067 w 2928136"/>
              <a:gd name="connsiteY1" fmla="*/ 1554822 h 5548763"/>
              <a:gd name="connsiteX2" fmla="*/ 2928136 w 2928136"/>
              <a:gd name="connsiteY2" fmla="*/ 107023 h 5548763"/>
              <a:gd name="connsiteX3" fmla="*/ 228600 w 2928136"/>
              <a:gd name="connsiteY3" fmla="*/ 2501761 h 5548763"/>
              <a:gd name="connsiteX4" fmla="*/ 2470934 w 2928136"/>
              <a:gd name="connsiteY4" fmla="*/ 1696096 h 5548763"/>
              <a:gd name="connsiteX5" fmla="*/ 0 w 2928136"/>
              <a:gd name="connsiteY5" fmla="*/ 1053958 h 5548763"/>
              <a:gd name="connsiteX6" fmla="*/ 0 w 2928136"/>
              <a:gd name="connsiteY6" fmla="*/ 1053955 h 5548763"/>
              <a:gd name="connsiteX0" fmla="*/ 844930 w 3773066"/>
              <a:gd name="connsiteY0" fmla="*/ 2505027 h 6999835"/>
              <a:gd name="connsiteX1" fmla="*/ 1802997 w 3773066"/>
              <a:gd name="connsiteY1" fmla="*/ 3005894 h 6999835"/>
              <a:gd name="connsiteX2" fmla="*/ 3773066 w 3773066"/>
              <a:gd name="connsiteY2" fmla="*/ 1558095 h 6999835"/>
              <a:gd name="connsiteX3" fmla="*/ 1073530 w 3773066"/>
              <a:gd name="connsiteY3" fmla="*/ 3952833 h 6999835"/>
              <a:gd name="connsiteX4" fmla="*/ 3315864 w 3773066"/>
              <a:gd name="connsiteY4" fmla="*/ 3147168 h 6999835"/>
              <a:gd name="connsiteX5" fmla="*/ 844930 w 3773066"/>
              <a:gd name="connsiteY5" fmla="*/ 2505030 h 6999835"/>
              <a:gd name="connsiteX6" fmla="*/ 844930 w 3773066"/>
              <a:gd name="connsiteY6" fmla="*/ 2505027 h 6999835"/>
              <a:gd name="connsiteX0" fmla="*/ 1324542 w 4252678"/>
              <a:gd name="connsiteY0" fmla="*/ 2392968 h 6887776"/>
              <a:gd name="connsiteX1" fmla="*/ 2282609 w 4252678"/>
              <a:gd name="connsiteY1" fmla="*/ 2893835 h 6887776"/>
              <a:gd name="connsiteX2" fmla="*/ 4252678 w 4252678"/>
              <a:gd name="connsiteY2" fmla="*/ 1446036 h 6887776"/>
              <a:gd name="connsiteX3" fmla="*/ 1553142 w 4252678"/>
              <a:gd name="connsiteY3" fmla="*/ 3840774 h 6887776"/>
              <a:gd name="connsiteX4" fmla="*/ 3795476 w 4252678"/>
              <a:gd name="connsiteY4" fmla="*/ 3035109 h 6887776"/>
              <a:gd name="connsiteX5" fmla="*/ 1324542 w 4252678"/>
              <a:gd name="connsiteY5" fmla="*/ 2392971 h 6887776"/>
              <a:gd name="connsiteX6" fmla="*/ 1324542 w 4252678"/>
              <a:gd name="connsiteY6" fmla="*/ 2392968 h 6887776"/>
              <a:gd name="connsiteX0" fmla="*/ 1324542 w 4252678"/>
              <a:gd name="connsiteY0" fmla="*/ 2392968 h 6887776"/>
              <a:gd name="connsiteX1" fmla="*/ 2282609 w 4252678"/>
              <a:gd name="connsiteY1" fmla="*/ 2893835 h 6887776"/>
              <a:gd name="connsiteX2" fmla="*/ 4252678 w 4252678"/>
              <a:gd name="connsiteY2" fmla="*/ 1446036 h 6887776"/>
              <a:gd name="connsiteX3" fmla="*/ 1553142 w 4252678"/>
              <a:gd name="connsiteY3" fmla="*/ 3840774 h 6887776"/>
              <a:gd name="connsiteX4" fmla="*/ 3795476 w 4252678"/>
              <a:gd name="connsiteY4" fmla="*/ 3035109 h 6887776"/>
              <a:gd name="connsiteX5" fmla="*/ 1324542 w 4252678"/>
              <a:gd name="connsiteY5" fmla="*/ 2392971 h 6887776"/>
              <a:gd name="connsiteX6" fmla="*/ 1324542 w 4252678"/>
              <a:gd name="connsiteY6" fmla="*/ 2392968 h 6887776"/>
              <a:gd name="connsiteX0" fmla="*/ 1869139 w 4797275"/>
              <a:gd name="connsiteY0" fmla="*/ 2392968 h 6887776"/>
              <a:gd name="connsiteX1" fmla="*/ 2827206 w 4797275"/>
              <a:gd name="connsiteY1" fmla="*/ 2893835 h 6887776"/>
              <a:gd name="connsiteX2" fmla="*/ 4797275 w 4797275"/>
              <a:gd name="connsiteY2" fmla="*/ 1446036 h 6887776"/>
              <a:gd name="connsiteX3" fmla="*/ 2097739 w 4797275"/>
              <a:gd name="connsiteY3" fmla="*/ 3840774 h 6887776"/>
              <a:gd name="connsiteX4" fmla="*/ 4340073 w 4797275"/>
              <a:gd name="connsiteY4" fmla="*/ 3035109 h 6887776"/>
              <a:gd name="connsiteX5" fmla="*/ 1869139 w 4797275"/>
              <a:gd name="connsiteY5" fmla="*/ 2392971 h 6887776"/>
              <a:gd name="connsiteX6" fmla="*/ 1869139 w 4797275"/>
              <a:gd name="connsiteY6" fmla="*/ 2392968 h 6887776"/>
              <a:gd name="connsiteX0" fmla="*/ 1869139 w 4797275"/>
              <a:gd name="connsiteY0" fmla="*/ 2433309 h 6928117"/>
              <a:gd name="connsiteX1" fmla="*/ 2827206 w 4797275"/>
              <a:gd name="connsiteY1" fmla="*/ 2934176 h 6928117"/>
              <a:gd name="connsiteX2" fmla="*/ 4797275 w 4797275"/>
              <a:gd name="connsiteY2" fmla="*/ 1486377 h 6928117"/>
              <a:gd name="connsiteX3" fmla="*/ 2097739 w 4797275"/>
              <a:gd name="connsiteY3" fmla="*/ 3881115 h 6928117"/>
              <a:gd name="connsiteX4" fmla="*/ 4340073 w 4797275"/>
              <a:gd name="connsiteY4" fmla="*/ 3075450 h 6928117"/>
              <a:gd name="connsiteX5" fmla="*/ 1869139 w 4797275"/>
              <a:gd name="connsiteY5" fmla="*/ 2433312 h 6928117"/>
              <a:gd name="connsiteX6" fmla="*/ 1869139 w 4797275"/>
              <a:gd name="connsiteY6" fmla="*/ 2433309 h 6928117"/>
              <a:gd name="connsiteX0" fmla="*/ 1869139 w 4797275"/>
              <a:gd name="connsiteY0" fmla="*/ 2531921 h 7026729"/>
              <a:gd name="connsiteX1" fmla="*/ 2827206 w 4797275"/>
              <a:gd name="connsiteY1" fmla="*/ 3032788 h 7026729"/>
              <a:gd name="connsiteX2" fmla="*/ 4797275 w 4797275"/>
              <a:gd name="connsiteY2" fmla="*/ 1584989 h 7026729"/>
              <a:gd name="connsiteX3" fmla="*/ 2097739 w 4797275"/>
              <a:gd name="connsiteY3" fmla="*/ 3979727 h 7026729"/>
              <a:gd name="connsiteX4" fmla="*/ 4340073 w 4797275"/>
              <a:gd name="connsiteY4" fmla="*/ 3174062 h 7026729"/>
              <a:gd name="connsiteX5" fmla="*/ 1869139 w 4797275"/>
              <a:gd name="connsiteY5" fmla="*/ 2531924 h 7026729"/>
              <a:gd name="connsiteX6" fmla="*/ 1869139 w 4797275"/>
              <a:gd name="connsiteY6" fmla="*/ 2531921 h 7026729"/>
              <a:gd name="connsiteX0" fmla="*/ 1869139 w 4797275"/>
              <a:gd name="connsiteY0" fmla="*/ 2531921 h 7026729"/>
              <a:gd name="connsiteX1" fmla="*/ 2827206 w 4797275"/>
              <a:gd name="connsiteY1" fmla="*/ 3032788 h 7026729"/>
              <a:gd name="connsiteX2" fmla="*/ 4797275 w 4797275"/>
              <a:gd name="connsiteY2" fmla="*/ 1584989 h 7026729"/>
              <a:gd name="connsiteX3" fmla="*/ 2097739 w 4797275"/>
              <a:gd name="connsiteY3" fmla="*/ 3979727 h 7026729"/>
              <a:gd name="connsiteX4" fmla="*/ 4340073 w 4797275"/>
              <a:gd name="connsiteY4" fmla="*/ 3174062 h 7026729"/>
              <a:gd name="connsiteX5" fmla="*/ 1869139 w 4797275"/>
              <a:gd name="connsiteY5" fmla="*/ 2531924 h 7026729"/>
              <a:gd name="connsiteX6" fmla="*/ 1869139 w 4797275"/>
              <a:gd name="connsiteY6" fmla="*/ 2531921 h 7026729"/>
              <a:gd name="connsiteX0" fmla="*/ 1869139 w 4797275"/>
              <a:gd name="connsiteY0" fmla="*/ 2531921 h 7026729"/>
              <a:gd name="connsiteX1" fmla="*/ 2827206 w 4797275"/>
              <a:gd name="connsiteY1" fmla="*/ 3032788 h 7026729"/>
              <a:gd name="connsiteX2" fmla="*/ 4797275 w 4797275"/>
              <a:gd name="connsiteY2" fmla="*/ 1584989 h 7026729"/>
              <a:gd name="connsiteX3" fmla="*/ 2097739 w 4797275"/>
              <a:gd name="connsiteY3" fmla="*/ 3979727 h 7026729"/>
              <a:gd name="connsiteX4" fmla="*/ 4340073 w 4797275"/>
              <a:gd name="connsiteY4" fmla="*/ 3174062 h 7026729"/>
              <a:gd name="connsiteX5" fmla="*/ 3269869 w 4797275"/>
              <a:gd name="connsiteY5" fmla="*/ 2756647 h 7026729"/>
              <a:gd name="connsiteX6" fmla="*/ 1869139 w 4797275"/>
              <a:gd name="connsiteY6" fmla="*/ 2531924 h 7026729"/>
              <a:gd name="connsiteX7" fmla="*/ 1869139 w 4797275"/>
              <a:gd name="connsiteY7" fmla="*/ 2531921 h 7026729"/>
              <a:gd name="connsiteX0" fmla="*/ 1869139 w 5940275"/>
              <a:gd name="connsiteY0" fmla="*/ 2531921 h 7026729"/>
              <a:gd name="connsiteX1" fmla="*/ 2827206 w 5940275"/>
              <a:gd name="connsiteY1" fmla="*/ 3032788 h 7026729"/>
              <a:gd name="connsiteX2" fmla="*/ 5940275 w 5940275"/>
              <a:gd name="connsiteY2" fmla="*/ 2423189 h 7026729"/>
              <a:gd name="connsiteX3" fmla="*/ 2097739 w 5940275"/>
              <a:gd name="connsiteY3" fmla="*/ 3979727 h 7026729"/>
              <a:gd name="connsiteX4" fmla="*/ 4340073 w 5940275"/>
              <a:gd name="connsiteY4" fmla="*/ 3174062 h 7026729"/>
              <a:gd name="connsiteX5" fmla="*/ 3269869 w 5940275"/>
              <a:gd name="connsiteY5" fmla="*/ 2756647 h 7026729"/>
              <a:gd name="connsiteX6" fmla="*/ 1869139 w 5940275"/>
              <a:gd name="connsiteY6" fmla="*/ 2531924 h 7026729"/>
              <a:gd name="connsiteX7" fmla="*/ 1869139 w 5940275"/>
              <a:gd name="connsiteY7" fmla="*/ 2531921 h 7026729"/>
              <a:gd name="connsiteX0" fmla="*/ 1869139 w 5940275"/>
              <a:gd name="connsiteY0" fmla="*/ 2531921 h 7026729"/>
              <a:gd name="connsiteX1" fmla="*/ 2827206 w 5940275"/>
              <a:gd name="connsiteY1" fmla="*/ 3032788 h 7026729"/>
              <a:gd name="connsiteX2" fmla="*/ 5940275 w 5940275"/>
              <a:gd name="connsiteY2" fmla="*/ 2423189 h 7026729"/>
              <a:gd name="connsiteX3" fmla="*/ 2097739 w 5940275"/>
              <a:gd name="connsiteY3" fmla="*/ 3979727 h 7026729"/>
              <a:gd name="connsiteX4" fmla="*/ 4340073 w 5940275"/>
              <a:gd name="connsiteY4" fmla="*/ 3174062 h 7026729"/>
              <a:gd name="connsiteX5" fmla="*/ 3269869 w 5940275"/>
              <a:gd name="connsiteY5" fmla="*/ 2756647 h 7026729"/>
              <a:gd name="connsiteX6" fmla="*/ 1869139 w 5940275"/>
              <a:gd name="connsiteY6" fmla="*/ 2531924 h 7026729"/>
              <a:gd name="connsiteX7" fmla="*/ 1869139 w 5940275"/>
              <a:gd name="connsiteY7" fmla="*/ 2531921 h 7026729"/>
              <a:gd name="connsiteX0" fmla="*/ 1869139 w 5940275"/>
              <a:gd name="connsiteY0" fmla="*/ 2531921 h 7026729"/>
              <a:gd name="connsiteX1" fmla="*/ 2827206 w 5940275"/>
              <a:gd name="connsiteY1" fmla="*/ 3032788 h 7026729"/>
              <a:gd name="connsiteX2" fmla="*/ 5940275 w 5940275"/>
              <a:gd name="connsiteY2" fmla="*/ 2423189 h 7026729"/>
              <a:gd name="connsiteX3" fmla="*/ 2097739 w 5940275"/>
              <a:gd name="connsiteY3" fmla="*/ 3979727 h 7026729"/>
              <a:gd name="connsiteX4" fmla="*/ 4568673 w 5940275"/>
              <a:gd name="connsiteY4" fmla="*/ 3174062 h 7026729"/>
              <a:gd name="connsiteX5" fmla="*/ 3269869 w 5940275"/>
              <a:gd name="connsiteY5" fmla="*/ 2756647 h 7026729"/>
              <a:gd name="connsiteX6" fmla="*/ 1869139 w 5940275"/>
              <a:gd name="connsiteY6" fmla="*/ 2531924 h 7026729"/>
              <a:gd name="connsiteX7" fmla="*/ 1869139 w 5940275"/>
              <a:gd name="connsiteY7" fmla="*/ 2531921 h 7026729"/>
              <a:gd name="connsiteX0" fmla="*/ 1869139 w 5940275"/>
              <a:gd name="connsiteY0" fmla="*/ 2531921 h 7026729"/>
              <a:gd name="connsiteX1" fmla="*/ 2827206 w 5940275"/>
              <a:gd name="connsiteY1" fmla="*/ 3032788 h 7026729"/>
              <a:gd name="connsiteX2" fmla="*/ 5940275 w 5940275"/>
              <a:gd name="connsiteY2" fmla="*/ 2423189 h 7026729"/>
              <a:gd name="connsiteX3" fmla="*/ 2097739 w 5940275"/>
              <a:gd name="connsiteY3" fmla="*/ 3979727 h 7026729"/>
              <a:gd name="connsiteX4" fmla="*/ 4568673 w 5940275"/>
              <a:gd name="connsiteY4" fmla="*/ 3174062 h 7026729"/>
              <a:gd name="connsiteX5" fmla="*/ 3269869 w 5940275"/>
              <a:gd name="connsiteY5" fmla="*/ 2756647 h 7026729"/>
              <a:gd name="connsiteX6" fmla="*/ 1869139 w 5940275"/>
              <a:gd name="connsiteY6" fmla="*/ 2531924 h 7026729"/>
              <a:gd name="connsiteX7" fmla="*/ 1869139 w 5940275"/>
              <a:gd name="connsiteY7" fmla="*/ 2531921 h 7026729"/>
              <a:gd name="connsiteX0" fmla="*/ 1869139 w 5940275"/>
              <a:gd name="connsiteY0" fmla="*/ 2531921 h 7026729"/>
              <a:gd name="connsiteX1" fmla="*/ 2827206 w 5940275"/>
              <a:gd name="connsiteY1" fmla="*/ 3032788 h 7026729"/>
              <a:gd name="connsiteX2" fmla="*/ 5940275 w 5940275"/>
              <a:gd name="connsiteY2" fmla="*/ 2423189 h 7026729"/>
              <a:gd name="connsiteX3" fmla="*/ 2097739 w 5940275"/>
              <a:gd name="connsiteY3" fmla="*/ 3979727 h 7026729"/>
              <a:gd name="connsiteX4" fmla="*/ 4568673 w 5940275"/>
              <a:gd name="connsiteY4" fmla="*/ 3174062 h 7026729"/>
              <a:gd name="connsiteX5" fmla="*/ 3269869 w 5940275"/>
              <a:gd name="connsiteY5" fmla="*/ 2756647 h 7026729"/>
              <a:gd name="connsiteX6" fmla="*/ 1869139 w 5940275"/>
              <a:gd name="connsiteY6" fmla="*/ 2531924 h 7026729"/>
              <a:gd name="connsiteX7" fmla="*/ 1869139 w 5940275"/>
              <a:gd name="connsiteY7" fmla="*/ 2531921 h 7026729"/>
              <a:gd name="connsiteX0" fmla="*/ 1869139 w 6324598"/>
              <a:gd name="connsiteY0" fmla="*/ 2531921 h 7331529"/>
              <a:gd name="connsiteX1" fmla="*/ 2827206 w 6324598"/>
              <a:gd name="connsiteY1" fmla="*/ 3032788 h 7331529"/>
              <a:gd name="connsiteX2" fmla="*/ 5940275 w 6324598"/>
              <a:gd name="connsiteY2" fmla="*/ 2423189 h 7331529"/>
              <a:gd name="connsiteX3" fmla="*/ 5831539 w 6324598"/>
              <a:gd name="connsiteY3" fmla="*/ 4284527 h 7331529"/>
              <a:gd name="connsiteX4" fmla="*/ 4568673 w 6324598"/>
              <a:gd name="connsiteY4" fmla="*/ 3174062 h 7331529"/>
              <a:gd name="connsiteX5" fmla="*/ 3269869 w 6324598"/>
              <a:gd name="connsiteY5" fmla="*/ 2756647 h 7331529"/>
              <a:gd name="connsiteX6" fmla="*/ 1869139 w 6324598"/>
              <a:gd name="connsiteY6" fmla="*/ 2531924 h 7331529"/>
              <a:gd name="connsiteX7" fmla="*/ 1869139 w 6324598"/>
              <a:gd name="connsiteY7" fmla="*/ 2531921 h 7331529"/>
              <a:gd name="connsiteX0" fmla="*/ 1869139 w 6934198"/>
              <a:gd name="connsiteY0" fmla="*/ 2531921 h 7331529"/>
              <a:gd name="connsiteX1" fmla="*/ 2827206 w 6934198"/>
              <a:gd name="connsiteY1" fmla="*/ 3032788 h 7331529"/>
              <a:gd name="connsiteX2" fmla="*/ 5940275 w 6934198"/>
              <a:gd name="connsiteY2" fmla="*/ 2423189 h 7331529"/>
              <a:gd name="connsiteX3" fmla="*/ 6441139 w 6934198"/>
              <a:gd name="connsiteY3" fmla="*/ 4284527 h 7331529"/>
              <a:gd name="connsiteX4" fmla="*/ 4568673 w 6934198"/>
              <a:gd name="connsiteY4" fmla="*/ 3174062 h 7331529"/>
              <a:gd name="connsiteX5" fmla="*/ 3269869 w 6934198"/>
              <a:gd name="connsiteY5" fmla="*/ 2756647 h 7331529"/>
              <a:gd name="connsiteX6" fmla="*/ 1869139 w 6934198"/>
              <a:gd name="connsiteY6" fmla="*/ 2531924 h 7331529"/>
              <a:gd name="connsiteX7" fmla="*/ 1869139 w 6934198"/>
              <a:gd name="connsiteY7" fmla="*/ 2531921 h 7331529"/>
              <a:gd name="connsiteX0" fmla="*/ 1869139 w 6934198"/>
              <a:gd name="connsiteY0" fmla="*/ 2531921 h 7331529"/>
              <a:gd name="connsiteX1" fmla="*/ 2827206 w 6934198"/>
              <a:gd name="connsiteY1" fmla="*/ 3032788 h 7331529"/>
              <a:gd name="connsiteX2" fmla="*/ 5940275 w 6934198"/>
              <a:gd name="connsiteY2" fmla="*/ 2423189 h 7331529"/>
              <a:gd name="connsiteX3" fmla="*/ 6441139 w 6934198"/>
              <a:gd name="connsiteY3" fmla="*/ 4284527 h 7331529"/>
              <a:gd name="connsiteX4" fmla="*/ 4568673 w 6934198"/>
              <a:gd name="connsiteY4" fmla="*/ 3174062 h 7331529"/>
              <a:gd name="connsiteX5" fmla="*/ 3269869 w 6934198"/>
              <a:gd name="connsiteY5" fmla="*/ 2756647 h 7331529"/>
              <a:gd name="connsiteX6" fmla="*/ 1869139 w 6934198"/>
              <a:gd name="connsiteY6" fmla="*/ 2531924 h 7331529"/>
              <a:gd name="connsiteX7" fmla="*/ 1869139 w 6934198"/>
              <a:gd name="connsiteY7" fmla="*/ 2531921 h 7331529"/>
              <a:gd name="connsiteX0" fmla="*/ 1869139 w 6934198"/>
              <a:gd name="connsiteY0" fmla="*/ 2531921 h 7331529"/>
              <a:gd name="connsiteX1" fmla="*/ 2827206 w 6934198"/>
              <a:gd name="connsiteY1" fmla="*/ 3032788 h 7331529"/>
              <a:gd name="connsiteX2" fmla="*/ 5940275 w 6934198"/>
              <a:gd name="connsiteY2" fmla="*/ 2423189 h 7331529"/>
              <a:gd name="connsiteX3" fmla="*/ 6441139 w 6934198"/>
              <a:gd name="connsiteY3" fmla="*/ 4284527 h 7331529"/>
              <a:gd name="connsiteX4" fmla="*/ 4568673 w 6934198"/>
              <a:gd name="connsiteY4" fmla="*/ 3174062 h 7331529"/>
              <a:gd name="connsiteX5" fmla="*/ 1869139 w 6934198"/>
              <a:gd name="connsiteY5" fmla="*/ 2531924 h 7331529"/>
              <a:gd name="connsiteX6" fmla="*/ 1869139 w 6934198"/>
              <a:gd name="connsiteY6" fmla="*/ 2531921 h 7331529"/>
              <a:gd name="connsiteX0" fmla="*/ 1869139 w 6911785"/>
              <a:gd name="connsiteY0" fmla="*/ 2531921 h 7336788"/>
              <a:gd name="connsiteX1" fmla="*/ 2827206 w 6911785"/>
              <a:gd name="connsiteY1" fmla="*/ 3032788 h 7336788"/>
              <a:gd name="connsiteX2" fmla="*/ 5940275 w 6911785"/>
              <a:gd name="connsiteY2" fmla="*/ 2423189 h 7336788"/>
              <a:gd name="connsiteX3" fmla="*/ 6441139 w 6911785"/>
              <a:gd name="connsiteY3" fmla="*/ 4284527 h 7336788"/>
              <a:gd name="connsiteX4" fmla="*/ 4568673 w 6911785"/>
              <a:gd name="connsiteY4" fmla="*/ 3174062 h 7336788"/>
              <a:gd name="connsiteX5" fmla="*/ 1869139 w 6911785"/>
              <a:gd name="connsiteY5" fmla="*/ 2531924 h 7336788"/>
              <a:gd name="connsiteX6" fmla="*/ 1869139 w 6911785"/>
              <a:gd name="connsiteY6" fmla="*/ 2531921 h 7336788"/>
              <a:gd name="connsiteX0" fmla="*/ 1869139 w 7024741"/>
              <a:gd name="connsiteY0" fmla="*/ 2531921 h 7336788"/>
              <a:gd name="connsiteX1" fmla="*/ 2827206 w 7024741"/>
              <a:gd name="connsiteY1" fmla="*/ 3032788 h 7336788"/>
              <a:gd name="connsiteX2" fmla="*/ 5940275 w 7024741"/>
              <a:gd name="connsiteY2" fmla="*/ 2423189 h 7336788"/>
              <a:gd name="connsiteX3" fmla="*/ 6441139 w 7024741"/>
              <a:gd name="connsiteY3" fmla="*/ 4284527 h 7336788"/>
              <a:gd name="connsiteX4" fmla="*/ 4568673 w 7024741"/>
              <a:gd name="connsiteY4" fmla="*/ 3174062 h 7336788"/>
              <a:gd name="connsiteX5" fmla="*/ 1869139 w 7024741"/>
              <a:gd name="connsiteY5" fmla="*/ 2531924 h 7336788"/>
              <a:gd name="connsiteX6" fmla="*/ 1869139 w 7024741"/>
              <a:gd name="connsiteY6" fmla="*/ 2531921 h 7336788"/>
              <a:gd name="connsiteX0" fmla="*/ 2685372 w 6756508"/>
              <a:gd name="connsiteY0" fmla="*/ 2531921 h 5551239"/>
              <a:gd name="connsiteX1" fmla="*/ 3643439 w 6756508"/>
              <a:gd name="connsiteY1" fmla="*/ 3032788 h 5551239"/>
              <a:gd name="connsiteX2" fmla="*/ 6756508 w 6756508"/>
              <a:gd name="connsiteY2" fmla="*/ 2423189 h 5551239"/>
              <a:gd name="connsiteX3" fmla="*/ 0 w 6756508"/>
              <a:gd name="connsiteY3" fmla="*/ 2498978 h 5551239"/>
              <a:gd name="connsiteX4" fmla="*/ 5384906 w 6756508"/>
              <a:gd name="connsiteY4" fmla="*/ 3174062 h 5551239"/>
              <a:gd name="connsiteX5" fmla="*/ 2685372 w 6756508"/>
              <a:gd name="connsiteY5" fmla="*/ 2531924 h 5551239"/>
              <a:gd name="connsiteX6" fmla="*/ 2685372 w 6756508"/>
              <a:gd name="connsiteY6" fmla="*/ 2531921 h 5551239"/>
              <a:gd name="connsiteX0" fmla="*/ 2685372 w 6756508"/>
              <a:gd name="connsiteY0" fmla="*/ 2531921 h 5663722"/>
              <a:gd name="connsiteX1" fmla="*/ 3643439 w 6756508"/>
              <a:gd name="connsiteY1" fmla="*/ 3032788 h 5663722"/>
              <a:gd name="connsiteX2" fmla="*/ 6756508 w 6756508"/>
              <a:gd name="connsiteY2" fmla="*/ 2423189 h 5663722"/>
              <a:gd name="connsiteX3" fmla="*/ 0 w 6756508"/>
              <a:gd name="connsiteY3" fmla="*/ 2498978 h 5663722"/>
              <a:gd name="connsiteX4" fmla="*/ 5384906 w 6756508"/>
              <a:gd name="connsiteY4" fmla="*/ 3174062 h 5663722"/>
              <a:gd name="connsiteX5" fmla="*/ 2685372 w 6756508"/>
              <a:gd name="connsiteY5" fmla="*/ 2531924 h 5663722"/>
              <a:gd name="connsiteX6" fmla="*/ 2685372 w 6756508"/>
              <a:gd name="connsiteY6" fmla="*/ 2531921 h 5663722"/>
              <a:gd name="connsiteX0" fmla="*/ 2685372 w 6756508"/>
              <a:gd name="connsiteY0" fmla="*/ 1071887 h 4203685"/>
              <a:gd name="connsiteX1" fmla="*/ 3643439 w 6756508"/>
              <a:gd name="connsiteY1" fmla="*/ 1572751 h 4203685"/>
              <a:gd name="connsiteX2" fmla="*/ 6756508 w 6756508"/>
              <a:gd name="connsiteY2" fmla="*/ 963152 h 4203685"/>
              <a:gd name="connsiteX3" fmla="*/ 0 w 6756508"/>
              <a:gd name="connsiteY3" fmla="*/ 1038941 h 4203685"/>
              <a:gd name="connsiteX4" fmla="*/ 5384906 w 6756508"/>
              <a:gd name="connsiteY4" fmla="*/ 1714025 h 4203685"/>
              <a:gd name="connsiteX5" fmla="*/ 2685372 w 6756508"/>
              <a:gd name="connsiteY5" fmla="*/ 1071887 h 4203685"/>
              <a:gd name="connsiteX0" fmla="*/ 2685372 w 6756508"/>
              <a:gd name="connsiteY0" fmla="*/ 1071887 h 4203685"/>
              <a:gd name="connsiteX1" fmla="*/ 3643439 w 6756508"/>
              <a:gd name="connsiteY1" fmla="*/ 1572751 h 4203685"/>
              <a:gd name="connsiteX2" fmla="*/ 6756508 w 6756508"/>
              <a:gd name="connsiteY2" fmla="*/ 963152 h 4203685"/>
              <a:gd name="connsiteX3" fmla="*/ 0 w 6756508"/>
              <a:gd name="connsiteY3" fmla="*/ 1038941 h 4203685"/>
              <a:gd name="connsiteX4" fmla="*/ 5384906 w 6756508"/>
              <a:gd name="connsiteY4" fmla="*/ 1714025 h 4203685"/>
              <a:gd name="connsiteX5" fmla="*/ 2685372 w 6756508"/>
              <a:gd name="connsiteY5" fmla="*/ 1071887 h 4203685"/>
              <a:gd name="connsiteX0" fmla="*/ 2685372 w 6756508"/>
              <a:gd name="connsiteY0" fmla="*/ 1071887 h 4203685"/>
              <a:gd name="connsiteX1" fmla="*/ 3643439 w 6756508"/>
              <a:gd name="connsiteY1" fmla="*/ 1572751 h 4203685"/>
              <a:gd name="connsiteX2" fmla="*/ 6756508 w 6756508"/>
              <a:gd name="connsiteY2" fmla="*/ 963152 h 4203685"/>
              <a:gd name="connsiteX3" fmla="*/ 0 w 6756508"/>
              <a:gd name="connsiteY3" fmla="*/ 1038941 h 4203685"/>
              <a:gd name="connsiteX4" fmla="*/ 5384906 w 6756508"/>
              <a:gd name="connsiteY4" fmla="*/ 1714025 h 4203685"/>
              <a:gd name="connsiteX5" fmla="*/ 2685372 w 6756508"/>
              <a:gd name="connsiteY5" fmla="*/ 1071887 h 4203685"/>
              <a:gd name="connsiteX0" fmla="*/ 2685372 w 6756508"/>
              <a:gd name="connsiteY0" fmla="*/ 1071887 h 4203685"/>
              <a:gd name="connsiteX1" fmla="*/ 3643439 w 6756508"/>
              <a:gd name="connsiteY1" fmla="*/ 1572751 h 4203685"/>
              <a:gd name="connsiteX2" fmla="*/ 6756508 w 6756508"/>
              <a:gd name="connsiteY2" fmla="*/ 963152 h 4203685"/>
              <a:gd name="connsiteX3" fmla="*/ 0 w 6756508"/>
              <a:gd name="connsiteY3" fmla="*/ 1038941 h 4203685"/>
              <a:gd name="connsiteX4" fmla="*/ 5384906 w 6756508"/>
              <a:gd name="connsiteY4" fmla="*/ 1714025 h 4203685"/>
              <a:gd name="connsiteX5" fmla="*/ 2685372 w 6756508"/>
              <a:gd name="connsiteY5" fmla="*/ 1071887 h 4203685"/>
              <a:gd name="connsiteX0" fmla="*/ 2685372 w 6756508"/>
              <a:gd name="connsiteY0" fmla="*/ 1071887 h 4203685"/>
              <a:gd name="connsiteX1" fmla="*/ 3643439 w 6756508"/>
              <a:gd name="connsiteY1" fmla="*/ 1572751 h 4203685"/>
              <a:gd name="connsiteX2" fmla="*/ 6756508 w 6756508"/>
              <a:gd name="connsiteY2" fmla="*/ 963152 h 4203685"/>
              <a:gd name="connsiteX3" fmla="*/ 0 w 6756508"/>
              <a:gd name="connsiteY3" fmla="*/ 1038941 h 4203685"/>
              <a:gd name="connsiteX4" fmla="*/ 5384906 w 6756508"/>
              <a:gd name="connsiteY4" fmla="*/ 1714025 h 4203685"/>
              <a:gd name="connsiteX5" fmla="*/ 2685372 w 6756508"/>
              <a:gd name="connsiteY5" fmla="*/ 1071887 h 4203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56508" h="4203685">
                <a:moveTo>
                  <a:pt x="2685372" y="1071887"/>
                </a:moveTo>
                <a:cubicBezTo>
                  <a:pt x="3004728" y="1238842"/>
                  <a:pt x="3929746" y="843385"/>
                  <a:pt x="3643439" y="1572751"/>
                </a:cubicBezTo>
                <a:cubicBezTo>
                  <a:pt x="5291114" y="2384738"/>
                  <a:pt x="5802321" y="0"/>
                  <a:pt x="6756508" y="963152"/>
                </a:cubicBezTo>
                <a:cubicBezTo>
                  <a:pt x="5263885" y="2901772"/>
                  <a:pt x="583602" y="3607661"/>
                  <a:pt x="0" y="1038941"/>
                </a:cubicBezTo>
                <a:cubicBezTo>
                  <a:pt x="438400" y="4203685"/>
                  <a:pt x="5067753" y="2254624"/>
                  <a:pt x="5384906" y="1714025"/>
                </a:cubicBezTo>
                <a:cubicBezTo>
                  <a:pt x="4622906" y="1421925"/>
                  <a:pt x="3135294" y="1178910"/>
                  <a:pt x="2685372" y="1071887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63500" sx="101000" sy="101000" algn="ctr" rotWithShape="0">
              <a:schemeClr val="tx1">
                <a:lumMod val="75000"/>
                <a:lumOff val="25000"/>
                <a:alpha val="40000"/>
              </a:schemeClr>
            </a:outerShdw>
            <a:reflection blurRad="12050" stA="35000" endA="100" endPos="40000" dist="101600" dir="5400000" sy="-100000" algn="bl" rotWithShape="0"/>
          </a:effectLst>
          <a:scene3d>
            <a:camera prst="orthographicFront"/>
            <a:lightRig rig="morning" dir="t">
              <a:rot lat="0" lon="0" rev="6000000"/>
            </a:lightRig>
          </a:scene3d>
          <a:sp3d>
            <a:bevelT w="25400" h="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199" y="76200"/>
            <a:ext cx="6803679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7360" y="1755648"/>
            <a:ext cx="3063240" cy="439432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 baseline="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9638" y="1755648"/>
            <a:ext cx="3063240" cy="439432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D2E8-05D1-4F07-8AD8-0D5E3ACE2282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B9698-8AA4-4717-A94B-1993FE9FC0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1660" y="1722279"/>
            <a:ext cx="2834640" cy="639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000" b="1">
                <a:gradFill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54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73938" y="1722279"/>
            <a:ext cx="283464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>
              <a:buNone/>
              <a:defRPr sz="2000" b="1" kern="1200">
                <a:gradFill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Freeform 9"/>
          <p:cNvSpPr/>
          <p:nvPr/>
        </p:nvSpPr>
        <p:spPr>
          <a:xfrm>
            <a:off x="1737360" y="2423160"/>
            <a:ext cx="3063240" cy="45720"/>
          </a:xfrm>
          <a:custGeom>
            <a:avLst/>
            <a:gdLst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14800" h="5728260">
                <a:moveTo>
                  <a:pt x="134471" y="125506"/>
                </a:moveTo>
                <a:cubicBezTo>
                  <a:pt x="1456765" y="327212"/>
                  <a:pt x="2770095" y="0"/>
                  <a:pt x="4020671" y="125506"/>
                </a:cubicBezTo>
                <a:cubicBezTo>
                  <a:pt x="4114800" y="1963271"/>
                  <a:pt x="3859306" y="3756212"/>
                  <a:pt x="4020671" y="5611906"/>
                </a:cubicBezTo>
                <a:cubicBezTo>
                  <a:pt x="2792506" y="5459319"/>
                  <a:pt x="1425389" y="5728260"/>
                  <a:pt x="134471" y="5611906"/>
                </a:cubicBezTo>
                <a:cubicBezTo>
                  <a:pt x="0" y="3818965"/>
                  <a:pt x="313765" y="1963271"/>
                  <a:pt x="134471" y="125506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76200" sx="102000" sy="102000" algn="ctr" rotWithShape="0">
              <a:schemeClr val="tx1">
                <a:lumMod val="75000"/>
                <a:lumOff val="25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>
            <a:bevelT w="25400" h="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4959638" y="2423160"/>
            <a:ext cx="3063240" cy="45720"/>
          </a:xfrm>
          <a:custGeom>
            <a:avLst/>
            <a:gdLst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14800" h="5728260">
                <a:moveTo>
                  <a:pt x="134471" y="125506"/>
                </a:moveTo>
                <a:cubicBezTo>
                  <a:pt x="1456765" y="327212"/>
                  <a:pt x="2770095" y="0"/>
                  <a:pt x="4020671" y="125506"/>
                </a:cubicBezTo>
                <a:cubicBezTo>
                  <a:pt x="4114800" y="1963271"/>
                  <a:pt x="3859306" y="3756212"/>
                  <a:pt x="4020671" y="5611906"/>
                </a:cubicBezTo>
                <a:cubicBezTo>
                  <a:pt x="2792506" y="5459319"/>
                  <a:pt x="1425389" y="5728260"/>
                  <a:pt x="134471" y="5611906"/>
                </a:cubicBezTo>
                <a:cubicBezTo>
                  <a:pt x="0" y="3818965"/>
                  <a:pt x="313765" y="1963271"/>
                  <a:pt x="134471" y="125506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76200" sx="102000" sy="102000" algn="ctr" rotWithShape="0">
              <a:schemeClr val="tx1">
                <a:lumMod val="75000"/>
                <a:lumOff val="25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>
            <a:bevelT w="25400" h="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199" y="76200"/>
            <a:ext cx="6803679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7360" y="2590799"/>
            <a:ext cx="3063240" cy="35353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9638" y="2590799"/>
            <a:ext cx="3063240" cy="35353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D2E8-05D1-4F07-8AD8-0D5E3ACE2282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B9698-8AA4-4717-A94B-1993FE9FC0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D2E8-05D1-4F07-8AD8-0D5E3ACE2282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B9698-8AA4-4717-A94B-1993FE9FC08A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7339001" y="5311513"/>
            <a:ext cx="1837944" cy="1533602"/>
            <a:chOff x="7339001" y="5311513"/>
            <a:chExt cx="1837944" cy="1533602"/>
          </a:xfrm>
        </p:grpSpPr>
        <p:sp>
          <p:nvSpPr>
            <p:cNvPr id="7" name="Freeform 6"/>
            <p:cNvSpPr>
              <a:spLocks noChangeAspect="1"/>
            </p:cNvSpPr>
            <p:nvPr/>
          </p:nvSpPr>
          <p:spPr>
            <a:xfrm rot="6563566" flipH="1" flipV="1">
              <a:off x="7456882" y="5810852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chemeClr val="tx1">
                    <a:alpha val="5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Freeform 7"/>
            <p:cNvSpPr>
              <a:spLocks noChangeAspect="1"/>
            </p:cNvSpPr>
            <p:nvPr/>
          </p:nvSpPr>
          <p:spPr>
            <a:xfrm rot="6563566" flipH="1" flipV="1">
              <a:off x="7887816" y="5193632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3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Freeform 8"/>
            <p:cNvSpPr>
              <a:spLocks noChangeAspect="1"/>
            </p:cNvSpPr>
            <p:nvPr/>
          </p:nvSpPr>
          <p:spPr>
            <a:xfrm rot="6563566" flipH="1" flipV="1">
              <a:off x="8142682" y="5605111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5000"/>
                  </a:schemeClr>
                </a:gs>
                <a:gs pos="100000">
                  <a:schemeClr val="tx1">
                    <a:alpha val="1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D2E8-05D1-4F07-8AD8-0D5E3ACE2282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B9698-8AA4-4717-A94B-1993FE9FC08A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7339001" y="5311513"/>
            <a:ext cx="1837944" cy="1533602"/>
            <a:chOff x="7339001" y="5311513"/>
            <a:chExt cx="1837944" cy="1533602"/>
          </a:xfrm>
        </p:grpSpPr>
        <p:sp>
          <p:nvSpPr>
            <p:cNvPr id="5" name="Freeform 4"/>
            <p:cNvSpPr>
              <a:spLocks noChangeAspect="1"/>
            </p:cNvSpPr>
            <p:nvPr/>
          </p:nvSpPr>
          <p:spPr>
            <a:xfrm rot="6563566" flipH="1" flipV="1">
              <a:off x="7456882" y="5810852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0000"/>
                  </a:schemeClr>
                </a:gs>
                <a:gs pos="100000">
                  <a:schemeClr val="tx1">
                    <a:alpha val="5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" name="Freeform 5"/>
            <p:cNvSpPr>
              <a:spLocks noChangeAspect="1"/>
            </p:cNvSpPr>
            <p:nvPr/>
          </p:nvSpPr>
          <p:spPr>
            <a:xfrm rot="6563566" flipH="1" flipV="1">
              <a:off x="7887816" y="5193632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3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Freeform 6"/>
            <p:cNvSpPr>
              <a:spLocks noChangeAspect="1"/>
            </p:cNvSpPr>
            <p:nvPr/>
          </p:nvSpPr>
          <p:spPr>
            <a:xfrm rot="6563566" flipH="1" flipV="1">
              <a:off x="8142682" y="5605111"/>
              <a:ext cx="916382" cy="1152144"/>
            </a:xfrm>
            <a:custGeom>
              <a:avLst/>
              <a:gdLst>
                <a:gd name="connsiteX0" fmla="*/ 0 w 3657600"/>
                <a:gd name="connsiteY0" fmla="*/ 685800 h 1371600"/>
                <a:gd name="connsiteX1" fmla="*/ 1186667 w 3657600"/>
                <a:gd name="connsiteY1" fmla="*/ 43667 h 1371600"/>
                <a:gd name="connsiteX2" fmla="*/ 1828801 w 3657600"/>
                <a:gd name="connsiteY2" fmla="*/ 2 h 1371600"/>
                <a:gd name="connsiteX3" fmla="*/ 2470936 w 3657600"/>
                <a:gd name="connsiteY3" fmla="*/ 43668 h 1371600"/>
                <a:gd name="connsiteX4" fmla="*/ 3657600 w 3657600"/>
                <a:gd name="connsiteY4" fmla="*/ 685806 h 1371600"/>
                <a:gd name="connsiteX5" fmla="*/ 2470934 w 3657600"/>
                <a:gd name="connsiteY5" fmla="*/ 1327941 h 1371600"/>
                <a:gd name="connsiteX6" fmla="*/ 1828799 w 3657600"/>
                <a:gd name="connsiteY6" fmla="*/ 1371606 h 1371600"/>
                <a:gd name="connsiteX7" fmla="*/ 1186664 w 3657600"/>
                <a:gd name="connsiteY7" fmla="*/ 1327940 h 1371600"/>
                <a:gd name="connsiteX8" fmla="*/ 0 w 3657600"/>
                <a:gd name="connsiteY8" fmla="*/ 685803 h 1371600"/>
                <a:gd name="connsiteX9" fmla="*/ 0 w 3657600"/>
                <a:gd name="connsiteY9" fmla="*/ 685800 h 1371600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761447 h 1447253"/>
                <a:gd name="connsiteX1" fmla="*/ 1186670 w 3672351"/>
                <a:gd name="connsiteY1" fmla="*/ 119314 h 1447253"/>
                <a:gd name="connsiteX2" fmla="*/ 1828804 w 3672351"/>
                <a:gd name="connsiteY2" fmla="*/ 75649 h 1447253"/>
                <a:gd name="connsiteX3" fmla="*/ 2470939 w 3672351"/>
                <a:gd name="connsiteY3" fmla="*/ 119315 h 1447253"/>
                <a:gd name="connsiteX4" fmla="*/ 2559427 w 3672351"/>
                <a:gd name="connsiteY4" fmla="*/ 107023 h 1447253"/>
                <a:gd name="connsiteX5" fmla="*/ 3657603 w 3672351"/>
                <a:gd name="connsiteY5" fmla="*/ 761453 h 1447253"/>
                <a:gd name="connsiteX6" fmla="*/ 2470937 w 3672351"/>
                <a:gd name="connsiteY6" fmla="*/ 1403588 h 1447253"/>
                <a:gd name="connsiteX7" fmla="*/ 1828802 w 3672351"/>
                <a:gd name="connsiteY7" fmla="*/ 1447253 h 1447253"/>
                <a:gd name="connsiteX8" fmla="*/ 1186667 w 3672351"/>
                <a:gd name="connsiteY8" fmla="*/ 1403587 h 1447253"/>
                <a:gd name="connsiteX9" fmla="*/ 3 w 3672351"/>
                <a:gd name="connsiteY9" fmla="*/ 761450 h 1447253"/>
                <a:gd name="connsiteX10" fmla="*/ 3 w 3672351"/>
                <a:gd name="connsiteY10" fmla="*/ 761447 h 1447253"/>
                <a:gd name="connsiteX0" fmla="*/ 3 w 3672351"/>
                <a:gd name="connsiteY0" fmla="*/ 685798 h 2004163"/>
                <a:gd name="connsiteX1" fmla="*/ 1186670 w 3672351"/>
                <a:gd name="connsiteY1" fmla="*/ 43665 h 2004163"/>
                <a:gd name="connsiteX2" fmla="*/ 1828804 w 3672351"/>
                <a:gd name="connsiteY2" fmla="*/ 0 h 2004163"/>
                <a:gd name="connsiteX3" fmla="*/ 2470939 w 3672351"/>
                <a:gd name="connsiteY3" fmla="*/ 43666 h 2004163"/>
                <a:gd name="connsiteX4" fmla="*/ 2559427 w 3672351"/>
                <a:gd name="connsiteY4" fmla="*/ 31374 h 2004163"/>
                <a:gd name="connsiteX5" fmla="*/ 3657603 w 3672351"/>
                <a:gd name="connsiteY5" fmla="*/ 685804 h 2004163"/>
                <a:gd name="connsiteX6" fmla="*/ 2470937 w 3672351"/>
                <a:gd name="connsiteY6" fmla="*/ 1327939 h 2004163"/>
                <a:gd name="connsiteX7" fmla="*/ 1828802 w 3672351"/>
                <a:gd name="connsiteY7" fmla="*/ 1371604 h 2004163"/>
                <a:gd name="connsiteX8" fmla="*/ 1186667 w 3672351"/>
                <a:gd name="connsiteY8" fmla="*/ 1327938 h 2004163"/>
                <a:gd name="connsiteX9" fmla="*/ 3 w 3672351"/>
                <a:gd name="connsiteY9" fmla="*/ 685801 h 2004163"/>
                <a:gd name="connsiteX10" fmla="*/ 3 w 3672351"/>
                <a:gd name="connsiteY10" fmla="*/ 685798 h 2004163"/>
                <a:gd name="connsiteX0" fmla="*/ 3 w 3657603"/>
                <a:gd name="connsiteY0" fmla="*/ 756433 h 1442239"/>
                <a:gd name="connsiteX1" fmla="*/ 1186670 w 3657603"/>
                <a:gd name="connsiteY1" fmla="*/ 114300 h 1442239"/>
                <a:gd name="connsiteX2" fmla="*/ 1828804 w 3657603"/>
                <a:gd name="connsiteY2" fmla="*/ 70635 h 1442239"/>
                <a:gd name="connsiteX3" fmla="*/ 2470939 w 3657603"/>
                <a:gd name="connsiteY3" fmla="*/ 114301 h 1442239"/>
                <a:gd name="connsiteX4" fmla="*/ 3657603 w 3657603"/>
                <a:gd name="connsiteY4" fmla="*/ 756439 h 1442239"/>
                <a:gd name="connsiteX5" fmla="*/ 2470937 w 3657603"/>
                <a:gd name="connsiteY5" fmla="*/ 1398574 h 1442239"/>
                <a:gd name="connsiteX6" fmla="*/ 1828802 w 3657603"/>
                <a:gd name="connsiteY6" fmla="*/ 1442239 h 1442239"/>
                <a:gd name="connsiteX7" fmla="*/ 1186667 w 3657603"/>
                <a:gd name="connsiteY7" fmla="*/ 1398573 h 1442239"/>
                <a:gd name="connsiteX8" fmla="*/ 3 w 3657603"/>
                <a:gd name="connsiteY8" fmla="*/ 756436 h 1442239"/>
                <a:gd name="connsiteX9" fmla="*/ 3 w 3657603"/>
                <a:gd name="connsiteY9" fmla="*/ 756433 h 1442239"/>
                <a:gd name="connsiteX0" fmla="*/ 527758 w 4185358"/>
                <a:gd name="connsiteY0" fmla="*/ 756433 h 1442239"/>
                <a:gd name="connsiteX1" fmla="*/ 1714425 w 4185358"/>
                <a:gd name="connsiteY1" fmla="*/ 114300 h 1442239"/>
                <a:gd name="connsiteX2" fmla="*/ 2356559 w 4185358"/>
                <a:gd name="connsiteY2" fmla="*/ 70635 h 1442239"/>
                <a:gd name="connsiteX3" fmla="*/ 2998694 w 4185358"/>
                <a:gd name="connsiteY3" fmla="*/ 114301 h 1442239"/>
                <a:gd name="connsiteX4" fmla="*/ 4185358 w 4185358"/>
                <a:gd name="connsiteY4" fmla="*/ 756439 h 1442239"/>
                <a:gd name="connsiteX5" fmla="*/ 2998692 w 4185358"/>
                <a:gd name="connsiteY5" fmla="*/ 1398574 h 1442239"/>
                <a:gd name="connsiteX6" fmla="*/ 2356557 w 4185358"/>
                <a:gd name="connsiteY6" fmla="*/ 1442239 h 1442239"/>
                <a:gd name="connsiteX7" fmla="*/ 1714422 w 4185358"/>
                <a:gd name="connsiteY7" fmla="*/ 1398573 h 1442239"/>
                <a:gd name="connsiteX8" fmla="*/ 527758 w 4185358"/>
                <a:gd name="connsiteY8" fmla="*/ 756436 h 1442239"/>
                <a:gd name="connsiteX9" fmla="*/ 527758 w 4185358"/>
                <a:gd name="connsiteY9" fmla="*/ 756433 h 1442239"/>
                <a:gd name="connsiteX0" fmla="*/ 527758 w 4185358"/>
                <a:gd name="connsiteY0" fmla="*/ 685798 h 1731271"/>
                <a:gd name="connsiteX1" fmla="*/ 1714425 w 4185358"/>
                <a:gd name="connsiteY1" fmla="*/ 43665 h 1731271"/>
                <a:gd name="connsiteX2" fmla="*/ 2356559 w 4185358"/>
                <a:gd name="connsiteY2" fmla="*/ 0 h 1731271"/>
                <a:gd name="connsiteX3" fmla="*/ 2998694 w 4185358"/>
                <a:gd name="connsiteY3" fmla="*/ 43666 h 1731271"/>
                <a:gd name="connsiteX4" fmla="*/ 4185358 w 4185358"/>
                <a:gd name="connsiteY4" fmla="*/ 685804 h 1731271"/>
                <a:gd name="connsiteX5" fmla="*/ 2998692 w 4185358"/>
                <a:gd name="connsiteY5" fmla="*/ 1327939 h 1731271"/>
                <a:gd name="connsiteX6" fmla="*/ 2356557 w 4185358"/>
                <a:gd name="connsiteY6" fmla="*/ 1371604 h 1731271"/>
                <a:gd name="connsiteX7" fmla="*/ 1714422 w 4185358"/>
                <a:gd name="connsiteY7" fmla="*/ 1327938 h 1731271"/>
                <a:gd name="connsiteX8" fmla="*/ 527758 w 4185358"/>
                <a:gd name="connsiteY8" fmla="*/ 685801 h 1731271"/>
                <a:gd name="connsiteX9" fmla="*/ 527758 w 4185358"/>
                <a:gd name="connsiteY9" fmla="*/ 685798 h 1731271"/>
                <a:gd name="connsiteX0" fmla="*/ 1174716 w 4832316"/>
                <a:gd name="connsiteY0" fmla="*/ 685798 h 2451847"/>
                <a:gd name="connsiteX1" fmla="*/ 2361383 w 4832316"/>
                <a:gd name="connsiteY1" fmla="*/ 43665 h 2451847"/>
                <a:gd name="connsiteX2" fmla="*/ 3003517 w 4832316"/>
                <a:gd name="connsiteY2" fmla="*/ 0 h 2451847"/>
                <a:gd name="connsiteX3" fmla="*/ 3645652 w 4832316"/>
                <a:gd name="connsiteY3" fmla="*/ 43666 h 2451847"/>
                <a:gd name="connsiteX4" fmla="*/ 4832316 w 4832316"/>
                <a:gd name="connsiteY4" fmla="*/ 685804 h 2451847"/>
                <a:gd name="connsiteX5" fmla="*/ 3645650 w 4832316"/>
                <a:gd name="connsiteY5" fmla="*/ 1327939 h 2451847"/>
                <a:gd name="connsiteX6" fmla="*/ 3003515 w 4832316"/>
                <a:gd name="connsiteY6" fmla="*/ 1371604 h 2451847"/>
                <a:gd name="connsiteX7" fmla="*/ 2361380 w 4832316"/>
                <a:gd name="connsiteY7" fmla="*/ 1327938 h 2451847"/>
                <a:gd name="connsiteX8" fmla="*/ 1174716 w 4832316"/>
                <a:gd name="connsiteY8" fmla="*/ 685801 h 2451847"/>
                <a:gd name="connsiteX9" fmla="*/ 1174716 w 4832316"/>
                <a:gd name="connsiteY9" fmla="*/ 685798 h 2451847"/>
                <a:gd name="connsiteX0" fmla="*/ 1174716 w 5193374"/>
                <a:gd name="connsiteY0" fmla="*/ 685798 h 2451847"/>
                <a:gd name="connsiteX1" fmla="*/ 2361383 w 5193374"/>
                <a:gd name="connsiteY1" fmla="*/ 43665 h 2451847"/>
                <a:gd name="connsiteX2" fmla="*/ 3003517 w 5193374"/>
                <a:gd name="connsiteY2" fmla="*/ 0 h 2451847"/>
                <a:gd name="connsiteX3" fmla="*/ 3645652 w 5193374"/>
                <a:gd name="connsiteY3" fmla="*/ 43666 h 2451847"/>
                <a:gd name="connsiteX4" fmla="*/ 4832316 w 5193374"/>
                <a:gd name="connsiteY4" fmla="*/ 685804 h 2451847"/>
                <a:gd name="connsiteX5" fmla="*/ 3645650 w 5193374"/>
                <a:gd name="connsiteY5" fmla="*/ 1327939 h 2451847"/>
                <a:gd name="connsiteX6" fmla="*/ 3003515 w 5193374"/>
                <a:gd name="connsiteY6" fmla="*/ 1371604 h 2451847"/>
                <a:gd name="connsiteX7" fmla="*/ 2361380 w 5193374"/>
                <a:gd name="connsiteY7" fmla="*/ 1327938 h 2451847"/>
                <a:gd name="connsiteX8" fmla="*/ 1174716 w 5193374"/>
                <a:gd name="connsiteY8" fmla="*/ 685801 h 2451847"/>
                <a:gd name="connsiteX9" fmla="*/ 1174716 w 5193374"/>
                <a:gd name="connsiteY9" fmla="*/ 685798 h 2451847"/>
                <a:gd name="connsiteX0" fmla="*/ 1174716 w 5193374"/>
                <a:gd name="connsiteY0" fmla="*/ 685798 h 3407194"/>
                <a:gd name="connsiteX1" fmla="*/ 2361383 w 5193374"/>
                <a:gd name="connsiteY1" fmla="*/ 43665 h 3407194"/>
                <a:gd name="connsiteX2" fmla="*/ 3003517 w 5193374"/>
                <a:gd name="connsiteY2" fmla="*/ 0 h 3407194"/>
                <a:gd name="connsiteX3" fmla="*/ 3645652 w 5193374"/>
                <a:gd name="connsiteY3" fmla="*/ 43666 h 3407194"/>
                <a:gd name="connsiteX4" fmla="*/ 4832316 w 5193374"/>
                <a:gd name="connsiteY4" fmla="*/ 685804 h 3407194"/>
                <a:gd name="connsiteX5" fmla="*/ 3645650 w 5193374"/>
                <a:gd name="connsiteY5" fmla="*/ 1327939 h 3407194"/>
                <a:gd name="connsiteX6" fmla="*/ 3003515 w 5193374"/>
                <a:gd name="connsiteY6" fmla="*/ 1371604 h 3407194"/>
                <a:gd name="connsiteX7" fmla="*/ 2361380 w 5193374"/>
                <a:gd name="connsiteY7" fmla="*/ 1327938 h 3407194"/>
                <a:gd name="connsiteX8" fmla="*/ 1174716 w 5193374"/>
                <a:gd name="connsiteY8" fmla="*/ 685801 h 3407194"/>
                <a:gd name="connsiteX9" fmla="*/ 1174716 w 5193374"/>
                <a:gd name="connsiteY9" fmla="*/ 685798 h 3407194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960216 h 3681612"/>
                <a:gd name="connsiteX1" fmla="*/ 2361383 w 5193374"/>
                <a:gd name="connsiteY1" fmla="*/ 318083 h 3681612"/>
                <a:gd name="connsiteX2" fmla="*/ 3003517 w 5193374"/>
                <a:gd name="connsiteY2" fmla="*/ 274418 h 3681612"/>
                <a:gd name="connsiteX3" fmla="*/ 3645652 w 5193374"/>
                <a:gd name="connsiteY3" fmla="*/ 318084 h 3681612"/>
                <a:gd name="connsiteX4" fmla="*/ 4832316 w 5193374"/>
                <a:gd name="connsiteY4" fmla="*/ 960222 h 3681612"/>
                <a:gd name="connsiteX5" fmla="*/ 3645650 w 5193374"/>
                <a:gd name="connsiteY5" fmla="*/ 1602357 h 3681612"/>
                <a:gd name="connsiteX6" fmla="*/ 3003515 w 5193374"/>
                <a:gd name="connsiteY6" fmla="*/ 1646022 h 3681612"/>
                <a:gd name="connsiteX7" fmla="*/ 2361380 w 5193374"/>
                <a:gd name="connsiteY7" fmla="*/ 1602356 h 3681612"/>
                <a:gd name="connsiteX8" fmla="*/ 1174716 w 5193374"/>
                <a:gd name="connsiteY8" fmla="*/ 960219 h 3681612"/>
                <a:gd name="connsiteX9" fmla="*/ 1174716 w 5193374"/>
                <a:gd name="connsiteY9" fmla="*/ 960216 h 3681612"/>
                <a:gd name="connsiteX0" fmla="*/ 1174716 w 5193374"/>
                <a:gd name="connsiteY0" fmla="*/ 2033989 h 4755385"/>
                <a:gd name="connsiteX1" fmla="*/ 2361383 w 5193374"/>
                <a:gd name="connsiteY1" fmla="*/ 1391856 h 4755385"/>
                <a:gd name="connsiteX2" fmla="*/ 3003517 w 5193374"/>
                <a:gd name="connsiteY2" fmla="*/ 1348191 h 4755385"/>
                <a:gd name="connsiteX3" fmla="*/ 3645652 w 5193374"/>
                <a:gd name="connsiteY3" fmla="*/ 1391857 h 4755385"/>
                <a:gd name="connsiteX4" fmla="*/ 4832316 w 5193374"/>
                <a:gd name="connsiteY4" fmla="*/ 2033995 h 4755385"/>
                <a:gd name="connsiteX5" fmla="*/ 3645650 w 5193374"/>
                <a:gd name="connsiteY5" fmla="*/ 2676130 h 4755385"/>
                <a:gd name="connsiteX6" fmla="*/ 3003515 w 5193374"/>
                <a:gd name="connsiteY6" fmla="*/ 2719795 h 4755385"/>
                <a:gd name="connsiteX7" fmla="*/ 2361380 w 5193374"/>
                <a:gd name="connsiteY7" fmla="*/ 2676129 h 4755385"/>
                <a:gd name="connsiteX8" fmla="*/ 1174716 w 5193374"/>
                <a:gd name="connsiteY8" fmla="*/ 2033992 h 4755385"/>
                <a:gd name="connsiteX9" fmla="*/ 1174716 w 5193374"/>
                <a:gd name="connsiteY9" fmla="*/ 2033989 h 4755385"/>
                <a:gd name="connsiteX0" fmla="*/ 1174716 w 4832316"/>
                <a:gd name="connsiteY0" fmla="*/ 2033989 h 4755385"/>
                <a:gd name="connsiteX1" fmla="*/ 2361383 w 4832316"/>
                <a:gd name="connsiteY1" fmla="*/ 1391856 h 4755385"/>
                <a:gd name="connsiteX2" fmla="*/ 3003517 w 4832316"/>
                <a:gd name="connsiteY2" fmla="*/ 1348191 h 4755385"/>
                <a:gd name="connsiteX3" fmla="*/ 3645652 w 4832316"/>
                <a:gd name="connsiteY3" fmla="*/ 1391857 h 4755385"/>
                <a:gd name="connsiteX4" fmla="*/ 4832316 w 4832316"/>
                <a:gd name="connsiteY4" fmla="*/ 2033995 h 4755385"/>
                <a:gd name="connsiteX5" fmla="*/ 3645650 w 4832316"/>
                <a:gd name="connsiteY5" fmla="*/ 2676130 h 4755385"/>
                <a:gd name="connsiteX6" fmla="*/ 3003515 w 4832316"/>
                <a:gd name="connsiteY6" fmla="*/ 2719795 h 4755385"/>
                <a:gd name="connsiteX7" fmla="*/ 2361380 w 4832316"/>
                <a:gd name="connsiteY7" fmla="*/ 2676129 h 4755385"/>
                <a:gd name="connsiteX8" fmla="*/ 1174716 w 4832316"/>
                <a:gd name="connsiteY8" fmla="*/ 2033992 h 4755385"/>
                <a:gd name="connsiteX9" fmla="*/ 1174716 w 4832316"/>
                <a:gd name="connsiteY9" fmla="*/ 2033989 h 4755385"/>
                <a:gd name="connsiteX0" fmla="*/ 527758 w 4185358"/>
                <a:gd name="connsiteY0" fmla="*/ 2033989 h 4755385"/>
                <a:gd name="connsiteX1" fmla="*/ 1714425 w 4185358"/>
                <a:gd name="connsiteY1" fmla="*/ 1391856 h 4755385"/>
                <a:gd name="connsiteX2" fmla="*/ 2998694 w 4185358"/>
                <a:gd name="connsiteY2" fmla="*/ 1391857 h 4755385"/>
                <a:gd name="connsiteX3" fmla="*/ 4185358 w 4185358"/>
                <a:gd name="connsiteY3" fmla="*/ 2033995 h 4755385"/>
                <a:gd name="connsiteX4" fmla="*/ 2998692 w 4185358"/>
                <a:gd name="connsiteY4" fmla="*/ 2676130 h 4755385"/>
                <a:gd name="connsiteX5" fmla="*/ 2356557 w 4185358"/>
                <a:gd name="connsiteY5" fmla="*/ 2719795 h 4755385"/>
                <a:gd name="connsiteX6" fmla="*/ 1714422 w 4185358"/>
                <a:gd name="connsiteY6" fmla="*/ 2676129 h 4755385"/>
                <a:gd name="connsiteX7" fmla="*/ 527758 w 4185358"/>
                <a:gd name="connsiteY7" fmla="*/ 2033992 h 4755385"/>
                <a:gd name="connsiteX8" fmla="*/ 527758 w 4185358"/>
                <a:gd name="connsiteY8" fmla="*/ 2033989 h 4755385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185358"/>
                <a:gd name="connsiteY0" fmla="*/ 2033989 h 4406268"/>
                <a:gd name="connsiteX1" fmla="*/ 1714425 w 4185358"/>
                <a:gd name="connsiteY1" fmla="*/ 1391856 h 4406268"/>
                <a:gd name="connsiteX2" fmla="*/ 2998694 w 4185358"/>
                <a:gd name="connsiteY2" fmla="*/ 1391857 h 4406268"/>
                <a:gd name="connsiteX3" fmla="*/ 4185358 w 4185358"/>
                <a:gd name="connsiteY3" fmla="*/ 2033995 h 4406268"/>
                <a:gd name="connsiteX4" fmla="*/ 2998692 w 4185358"/>
                <a:gd name="connsiteY4" fmla="*/ 2676130 h 4406268"/>
                <a:gd name="connsiteX5" fmla="*/ 2356557 w 4185358"/>
                <a:gd name="connsiteY5" fmla="*/ 2719795 h 4406268"/>
                <a:gd name="connsiteX6" fmla="*/ 1714422 w 4185358"/>
                <a:gd name="connsiteY6" fmla="*/ 2676129 h 4406268"/>
                <a:gd name="connsiteX7" fmla="*/ 527758 w 4185358"/>
                <a:gd name="connsiteY7" fmla="*/ 2033992 h 4406268"/>
                <a:gd name="connsiteX8" fmla="*/ 527758 w 4185358"/>
                <a:gd name="connsiteY8" fmla="*/ 2033989 h 4406268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527758 w 4678417"/>
                <a:gd name="connsiteY0" fmla="*/ 2033989 h 5080997"/>
                <a:gd name="connsiteX1" fmla="*/ 1714425 w 4678417"/>
                <a:gd name="connsiteY1" fmla="*/ 1391856 h 5080997"/>
                <a:gd name="connsiteX2" fmla="*/ 2998694 w 4678417"/>
                <a:gd name="connsiteY2" fmla="*/ 1391857 h 5080997"/>
                <a:gd name="connsiteX3" fmla="*/ 4185358 w 4678417"/>
                <a:gd name="connsiteY3" fmla="*/ 2033995 h 5080997"/>
                <a:gd name="connsiteX4" fmla="*/ 2998692 w 4678417"/>
                <a:gd name="connsiteY4" fmla="*/ 2676130 h 5080997"/>
                <a:gd name="connsiteX5" fmla="*/ 2356557 w 4678417"/>
                <a:gd name="connsiteY5" fmla="*/ 2719795 h 5080997"/>
                <a:gd name="connsiteX6" fmla="*/ 1714422 w 4678417"/>
                <a:gd name="connsiteY6" fmla="*/ 2676129 h 5080997"/>
                <a:gd name="connsiteX7" fmla="*/ 527758 w 4678417"/>
                <a:gd name="connsiteY7" fmla="*/ 2033992 h 5080997"/>
                <a:gd name="connsiteX8" fmla="*/ 527758 w 4678417"/>
                <a:gd name="connsiteY8" fmla="*/ 2033989 h 5080997"/>
                <a:gd name="connsiteX0" fmla="*/ 3 w 4150662"/>
                <a:gd name="connsiteY0" fmla="*/ 2033989 h 5080997"/>
                <a:gd name="connsiteX1" fmla="*/ 1186670 w 4150662"/>
                <a:gd name="connsiteY1" fmla="*/ 1391856 h 5080997"/>
                <a:gd name="connsiteX2" fmla="*/ 2470939 w 4150662"/>
                <a:gd name="connsiteY2" fmla="*/ 1391857 h 5080997"/>
                <a:gd name="connsiteX3" fmla="*/ 3657603 w 4150662"/>
                <a:gd name="connsiteY3" fmla="*/ 2033995 h 5080997"/>
                <a:gd name="connsiteX4" fmla="*/ 2470937 w 4150662"/>
                <a:gd name="connsiteY4" fmla="*/ 2676130 h 5080997"/>
                <a:gd name="connsiteX5" fmla="*/ 1828802 w 4150662"/>
                <a:gd name="connsiteY5" fmla="*/ 2719795 h 5080997"/>
                <a:gd name="connsiteX6" fmla="*/ 1186667 w 4150662"/>
                <a:gd name="connsiteY6" fmla="*/ 2676129 h 5080997"/>
                <a:gd name="connsiteX7" fmla="*/ 3 w 4150662"/>
                <a:gd name="connsiteY7" fmla="*/ 2033992 h 5080997"/>
                <a:gd name="connsiteX8" fmla="*/ 3 w 4150662"/>
                <a:gd name="connsiteY8" fmla="*/ 2033989 h 5080997"/>
                <a:gd name="connsiteX0" fmla="*/ 3 w 3184725"/>
                <a:gd name="connsiteY0" fmla="*/ 2033989 h 3886288"/>
                <a:gd name="connsiteX1" fmla="*/ 1186670 w 3184725"/>
                <a:gd name="connsiteY1" fmla="*/ 1391856 h 3886288"/>
                <a:gd name="connsiteX2" fmla="*/ 2470939 w 3184725"/>
                <a:gd name="connsiteY2" fmla="*/ 1391857 h 3886288"/>
                <a:gd name="connsiteX3" fmla="*/ 1752603 w 3184725"/>
                <a:gd name="connsiteY3" fmla="*/ 52795 h 3886288"/>
                <a:gd name="connsiteX4" fmla="*/ 2470937 w 3184725"/>
                <a:gd name="connsiteY4" fmla="*/ 2676130 h 3886288"/>
                <a:gd name="connsiteX5" fmla="*/ 1828802 w 3184725"/>
                <a:gd name="connsiteY5" fmla="*/ 2719795 h 3886288"/>
                <a:gd name="connsiteX6" fmla="*/ 1186667 w 3184725"/>
                <a:gd name="connsiteY6" fmla="*/ 2676129 h 3886288"/>
                <a:gd name="connsiteX7" fmla="*/ 3 w 3184725"/>
                <a:gd name="connsiteY7" fmla="*/ 2033992 h 3886288"/>
                <a:gd name="connsiteX8" fmla="*/ 3 w 3184725"/>
                <a:gd name="connsiteY8" fmla="*/ 2033989 h 3886288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470939 w 3184725"/>
                <a:gd name="connsiteY2" fmla="*/ 13918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385339"/>
                <a:gd name="connsiteY0" fmla="*/ 2033989 h 6528797"/>
                <a:gd name="connsiteX1" fmla="*/ 1186670 w 3385339"/>
                <a:gd name="connsiteY1" fmla="*/ 1391856 h 6528797"/>
                <a:gd name="connsiteX2" fmla="*/ 3385339 w 3385339"/>
                <a:gd name="connsiteY2" fmla="*/ 706057 h 6528797"/>
                <a:gd name="connsiteX3" fmla="*/ 228603 w 3385339"/>
                <a:gd name="connsiteY3" fmla="*/ 3481795 h 6528797"/>
                <a:gd name="connsiteX4" fmla="*/ 2470937 w 3385339"/>
                <a:gd name="connsiteY4" fmla="*/ 2676130 h 6528797"/>
                <a:gd name="connsiteX5" fmla="*/ 1828802 w 3385339"/>
                <a:gd name="connsiteY5" fmla="*/ 2719795 h 6528797"/>
                <a:gd name="connsiteX6" fmla="*/ 1186667 w 3385339"/>
                <a:gd name="connsiteY6" fmla="*/ 2676129 h 6528797"/>
                <a:gd name="connsiteX7" fmla="*/ 3 w 3385339"/>
                <a:gd name="connsiteY7" fmla="*/ 2033992 h 6528797"/>
                <a:gd name="connsiteX8" fmla="*/ 3 w 3385339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3 w 3184725"/>
                <a:gd name="connsiteY0" fmla="*/ 2033989 h 6528797"/>
                <a:gd name="connsiteX1" fmla="*/ 1186670 w 3184725"/>
                <a:gd name="connsiteY1" fmla="*/ 1391856 h 6528797"/>
                <a:gd name="connsiteX2" fmla="*/ 2928139 w 3184725"/>
                <a:gd name="connsiteY2" fmla="*/ 706057 h 6528797"/>
                <a:gd name="connsiteX3" fmla="*/ 228603 w 3184725"/>
                <a:gd name="connsiteY3" fmla="*/ 3481795 h 6528797"/>
                <a:gd name="connsiteX4" fmla="*/ 2470937 w 3184725"/>
                <a:gd name="connsiteY4" fmla="*/ 2676130 h 6528797"/>
                <a:gd name="connsiteX5" fmla="*/ 1828802 w 3184725"/>
                <a:gd name="connsiteY5" fmla="*/ 2719795 h 6528797"/>
                <a:gd name="connsiteX6" fmla="*/ 1186667 w 3184725"/>
                <a:gd name="connsiteY6" fmla="*/ 2676129 h 6528797"/>
                <a:gd name="connsiteX7" fmla="*/ 3 w 3184725"/>
                <a:gd name="connsiteY7" fmla="*/ 2033992 h 6528797"/>
                <a:gd name="connsiteX8" fmla="*/ 3 w 3184725"/>
                <a:gd name="connsiteY8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1828799 w 3184722"/>
                <a:gd name="connsiteY5" fmla="*/ 2719795 h 6528797"/>
                <a:gd name="connsiteX6" fmla="*/ 0 w 3184722"/>
                <a:gd name="connsiteY6" fmla="*/ 2033992 h 6528797"/>
                <a:gd name="connsiteX7" fmla="*/ 0 w 3184722"/>
                <a:gd name="connsiteY7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3184722"/>
                <a:gd name="connsiteY0" fmla="*/ 2033989 h 6528797"/>
                <a:gd name="connsiteX1" fmla="*/ 1186667 w 3184722"/>
                <a:gd name="connsiteY1" fmla="*/ 1391856 h 6528797"/>
                <a:gd name="connsiteX2" fmla="*/ 2928136 w 3184722"/>
                <a:gd name="connsiteY2" fmla="*/ 706057 h 6528797"/>
                <a:gd name="connsiteX3" fmla="*/ 228600 w 3184722"/>
                <a:gd name="connsiteY3" fmla="*/ 3481795 h 6528797"/>
                <a:gd name="connsiteX4" fmla="*/ 2470934 w 3184722"/>
                <a:gd name="connsiteY4" fmla="*/ 2676130 h 6528797"/>
                <a:gd name="connsiteX5" fmla="*/ 0 w 3184722"/>
                <a:gd name="connsiteY5" fmla="*/ 2033992 h 6528797"/>
                <a:gd name="connsiteX6" fmla="*/ 0 w 3184722"/>
                <a:gd name="connsiteY6" fmla="*/ 2033989 h 6528797"/>
                <a:gd name="connsiteX0" fmla="*/ 0 w 2928136"/>
                <a:gd name="connsiteY0" fmla="*/ 2033989 h 6528797"/>
                <a:gd name="connsiteX1" fmla="*/ 1186667 w 2928136"/>
                <a:gd name="connsiteY1" fmla="*/ 1391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2033989 h 6528797"/>
                <a:gd name="connsiteX1" fmla="*/ 958067 w 2928136"/>
                <a:gd name="connsiteY1" fmla="*/ 2534856 h 6528797"/>
                <a:gd name="connsiteX2" fmla="*/ 2928136 w 2928136"/>
                <a:gd name="connsiteY2" fmla="*/ 706057 h 6528797"/>
                <a:gd name="connsiteX3" fmla="*/ 228600 w 2928136"/>
                <a:gd name="connsiteY3" fmla="*/ 3481795 h 6528797"/>
                <a:gd name="connsiteX4" fmla="*/ 2470934 w 2928136"/>
                <a:gd name="connsiteY4" fmla="*/ 2676130 h 6528797"/>
                <a:gd name="connsiteX5" fmla="*/ 0 w 2928136"/>
                <a:gd name="connsiteY5" fmla="*/ 2033992 h 6528797"/>
                <a:gd name="connsiteX6" fmla="*/ 0 w 2928136"/>
                <a:gd name="connsiteY6" fmla="*/ 2033989 h 6528797"/>
                <a:gd name="connsiteX0" fmla="*/ 0 w 2928136"/>
                <a:gd name="connsiteY0" fmla="*/ 1434955 h 5929763"/>
                <a:gd name="connsiteX1" fmla="*/ 958067 w 2928136"/>
                <a:gd name="connsiteY1" fmla="*/ 1935822 h 5929763"/>
                <a:gd name="connsiteX2" fmla="*/ 2928136 w 2928136"/>
                <a:gd name="connsiteY2" fmla="*/ 107023 h 5929763"/>
                <a:gd name="connsiteX3" fmla="*/ 228600 w 2928136"/>
                <a:gd name="connsiteY3" fmla="*/ 2882761 h 5929763"/>
                <a:gd name="connsiteX4" fmla="*/ 2470934 w 2928136"/>
                <a:gd name="connsiteY4" fmla="*/ 2077096 h 5929763"/>
                <a:gd name="connsiteX5" fmla="*/ 0 w 2928136"/>
                <a:gd name="connsiteY5" fmla="*/ 1434958 h 5929763"/>
                <a:gd name="connsiteX6" fmla="*/ 0 w 2928136"/>
                <a:gd name="connsiteY6" fmla="*/ 1434955 h 5929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1275236 w 4203372"/>
                <a:gd name="connsiteY0" fmla="*/ 1810262 h 6305070"/>
                <a:gd name="connsiteX1" fmla="*/ 2233303 w 4203372"/>
                <a:gd name="connsiteY1" fmla="*/ 2311129 h 6305070"/>
                <a:gd name="connsiteX2" fmla="*/ 4203372 w 4203372"/>
                <a:gd name="connsiteY2" fmla="*/ 863330 h 6305070"/>
                <a:gd name="connsiteX3" fmla="*/ 1503836 w 4203372"/>
                <a:gd name="connsiteY3" fmla="*/ 3258068 h 6305070"/>
                <a:gd name="connsiteX4" fmla="*/ 3746170 w 4203372"/>
                <a:gd name="connsiteY4" fmla="*/ 2452403 h 6305070"/>
                <a:gd name="connsiteX5" fmla="*/ 1275236 w 4203372"/>
                <a:gd name="connsiteY5" fmla="*/ 1810265 h 6305070"/>
                <a:gd name="connsiteX6" fmla="*/ 1275236 w 4203372"/>
                <a:gd name="connsiteY6" fmla="*/ 1810262 h 6305070"/>
                <a:gd name="connsiteX0" fmla="*/ 0 w 2928136"/>
                <a:gd name="connsiteY0" fmla="*/ 1053955 h 5548763"/>
                <a:gd name="connsiteX1" fmla="*/ 958067 w 2928136"/>
                <a:gd name="connsiteY1" fmla="*/ 1554822 h 5548763"/>
                <a:gd name="connsiteX2" fmla="*/ 2928136 w 2928136"/>
                <a:gd name="connsiteY2" fmla="*/ 107023 h 5548763"/>
                <a:gd name="connsiteX3" fmla="*/ 228600 w 2928136"/>
                <a:gd name="connsiteY3" fmla="*/ 2501761 h 5548763"/>
                <a:gd name="connsiteX4" fmla="*/ 2470934 w 2928136"/>
                <a:gd name="connsiteY4" fmla="*/ 1696096 h 5548763"/>
                <a:gd name="connsiteX5" fmla="*/ 0 w 2928136"/>
                <a:gd name="connsiteY5" fmla="*/ 1053958 h 5548763"/>
                <a:gd name="connsiteX6" fmla="*/ 0 w 2928136"/>
                <a:gd name="connsiteY6" fmla="*/ 1053955 h 5548763"/>
                <a:gd name="connsiteX0" fmla="*/ 844930 w 3773066"/>
                <a:gd name="connsiteY0" fmla="*/ 2505027 h 6999835"/>
                <a:gd name="connsiteX1" fmla="*/ 1802997 w 3773066"/>
                <a:gd name="connsiteY1" fmla="*/ 3005894 h 6999835"/>
                <a:gd name="connsiteX2" fmla="*/ 3773066 w 3773066"/>
                <a:gd name="connsiteY2" fmla="*/ 1558095 h 6999835"/>
                <a:gd name="connsiteX3" fmla="*/ 1073530 w 3773066"/>
                <a:gd name="connsiteY3" fmla="*/ 3952833 h 6999835"/>
                <a:gd name="connsiteX4" fmla="*/ 3315864 w 3773066"/>
                <a:gd name="connsiteY4" fmla="*/ 3147168 h 6999835"/>
                <a:gd name="connsiteX5" fmla="*/ 844930 w 3773066"/>
                <a:gd name="connsiteY5" fmla="*/ 2505030 h 6999835"/>
                <a:gd name="connsiteX6" fmla="*/ 844930 w 3773066"/>
                <a:gd name="connsiteY6" fmla="*/ 2505027 h 6999835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324542 w 4252678"/>
                <a:gd name="connsiteY0" fmla="*/ 2392968 h 6887776"/>
                <a:gd name="connsiteX1" fmla="*/ 2282609 w 4252678"/>
                <a:gd name="connsiteY1" fmla="*/ 2893835 h 6887776"/>
                <a:gd name="connsiteX2" fmla="*/ 4252678 w 4252678"/>
                <a:gd name="connsiteY2" fmla="*/ 1446036 h 6887776"/>
                <a:gd name="connsiteX3" fmla="*/ 1553142 w 4252678"/>
                <a:gd name="connsiteY3" fmla="*/ 3840774 h 6887776"/>
                <a:gd name="connsiteX4" fmla="*/ 3795476 w 4252678"/>
                <a:gd name="connsiteY4" fmla="*/ 3035109 h 6887776"/>
                <a:gd name="connsiteX5" fmla="*/ 1324542 w 4252678"/>
                <a:gd name="connsiteY5" fmla="*/ 2392971 h 6887776"/>
                <a:gd name="connsiteX6" fmla="*/ 1324542 w 4252678"/>
                <a:gd name="connsiteY6" fmla="*/ 2392968 h 6887776"/>
                <a:gd name="connsiteX0" fmla="*/ 1869139 w 4797275"/>
                <a:gd name="connsiteY0" fmla="*/ 2392968 h 6887776"/>
                <a:gd name="connsiteX1" fmla="*/ 2827206 w 4797275"/>
                <a:gd name="connsiteY1" fmla="*/ 2893835 h 6887776"/>
                <a:gd name="connsiteX2" fmla="*/ 4797275 w 4797275"/>
                <a:gd name="connsiteY2" fmla="*/ 1446036 h 6887776"/>
                <a:gd name="connsiteX3" fmla="*/ 2097739 w 4797275"/>
                <a:gd name="connsiteY3" fmla="*/ 3840774 h 6887776"/>
                <a:gd name="connsiteX4" fmla="*/ 4340073 w 4797275"/>
                <a:gd name="connsiteY4" fmla="*/ 3035109 h 6887776"/>
                <a:gd name="connsiteX5" fmla="*/ 1869139 w 4797275"/>
                <a:gd name="connsiteY5" fmla="*/ 2392971 h 6887776"/>
                <a:gd name="connsiteX6" fmla="*/ 1869139 w 4797275"/>
                <a:gd name="connsiteY6" fmla="*/ 2392968 h 6887776"/>
                <a:gd name="connsiteX0" fmla="*/ 1869139 w 4797275"/>
                <a:gd name="connsiteY0" fmla="*/ 2433309 h 6928117"/>
                <a:gd name="connsiteX1" fmla="*/ 2827206 w 4797275"/>
                <a:gd name="connsiteY1" fmla="*/ 2934176 h 6928117"/>
                <a:gd name="connsiteX2" fmla="*/ 4797275 w 4797275"/>
                <a:gd name="connsiteY2" fmla="*/ 1486377 h 6928117"/>
                <a:gd name="connsiteX3" fmla="*/ 2097739 w 4797275"/>
                <a:gd name="connsiteY3" fmla="*/ 3881115 h 6928117"/>
                <a:gd name="connsiteX4" fmla="*/ 4340073 w 4797275"/>
                <a:gd name="connsiteY4" fmla="*/ 3075450 h 6928117"/>
                <a:gd name="connsiteX5" fmla="*/ 1869139 w 4797275"/>
                <a:gd name="connsiteY5" fmla="*/ 2433312 h 6928117"/>
                <a:gd name="connsiteX6" fmla="*/ 1869139 w 4797275"/>
                <a:gd name="connsiteY6" fmla="*/ 2433309 h 6928117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1869139 w 4797275"/>
                <a:gd name="connsiteY5" fmla="*/ 2531924 h 7026729"/>
                <a:gd name="connsiteX6" fmla="*/ 1869139 w 4797275"/>
                <a:gd name="connsiteY6" fmla="*/ 2531921 h 7026729"/>
                <a:gd name="connsiteX0" fmla="*/ 1869139 w 4797275"/>
                <a:gd name="connsiteY0" fmla="*/ 2531921 h 7026729"/>
                <a:gd name="connsiteX1" fmla="*/ 2827206 w 4797275"/>
                <a:gd name="connsiteY1" fmla="*/ 3032788 h 7026729"/>
                <a:gd name="connsiteX2" fmla="*/ 4797275 w 4797275"/>
                <a:gd name="connsiteY2" fmla="*/ 1584989 h 7026729"/>
                <a:gd name="connsiteX3" fmla="*/ 2097739 w 4797275"/>
                <a:gd name="connsiteY3" fmla="*/ 3979727 h 7026729"/>
                <a:gd name="connsiteX4" fmla="*/ 4340073 w 4797275"/>
                <a:gd name="connsiteY4" fmla="*/ 3174062 h 7026729"/>
                <a:gd name="connsiteX5" fmla="*/ 3269869 w 4797275"/>
                <a:gd name="connsiteY5" fmla="*/ 2756647 h 7026729"/>
                <a:gd name="connsiteX6" fmla="*/ 1869139 w 4797275"/>
                <a:gd name="connsiteY6" fmla="*/ 2531924 h 7026729"/>
                <a:gd name="connsiteX7" fmla="*/ 1869139 w 4797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3400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5940275"/>
                <a:gd name="connsiteY0" fmla="*/ 2531921 h 7026729"/>
                <a:gd name="connsiteX1" fmla="*/ 2827206 w 5940275"/>
                <a:gd name="connsiteY1" fmla="*/ 3032788 h 7026729"/>
                <a:gd name="connsiteX2" fmla="*/ 5940275 w 5940275"/>
                <a:gd name="connsiteY2" fmla="*/ 2423189 h 7026729"/>
                <a:gd name="connsiteX3" fmla="*/ 2097739 w 5940275"/>
                <a:gd name="connsiteY3" fmla="*/ 3979727 h 7026729"/>
                <a:gd name="connsiteX4" fmla="*/ 4568673 w 5940275"/>
                <a:gd name="connsiteY4" fmla="*/ 3174062 h 7026729"/>
                <a:gd name="connsiteX5" fmla="*/ 3269869 w 5940275"/>
                <a:gd name="connsiteY5" fmla="*/ 2756647 h 7026729"/>
                <a:gd name="connsiteX6" fmla="*/ 1869139 w 5940275"/>
                <a:gd name="connsiteY6" fmla="*/ 2531924 h 7026729"/>
                <a:gd name="connsiteX7" fmla="*/ 1869139 w 5940275"/>
                <a:gd name="connsiteY7" fmla="*/ 2531921 h 7026729"/>
                <a:gd name="connsiteX0" fmla="*/ 1869139 w 6324598"/>
                <a:gd name="connsiteY0" fmla="*/ 2531921 h 7331529"/>
                <a:gd name="connsiteX1" fmla="*/ 2827206 w 6324598"/>
                <a:gd name="connsiteY1" fmla="*/ 3032788 h 7331529"/>
                <a:gd name="connsiteX2" fmla="*/ 5940275 w 6324598"/>
                <a:gd name="connsiteY2" fmla="*/ 2423189 h 7331529"/>
                <a:gd name="connsiteX3" fmla="*/ 5831539 w 6324598"/>
                <a:gd name="connsiteY3" fmla="*/ 4284527 h 7331529"/>
                <a:gd name="connsiteX4" fmla="*/ 4568673 w 6324598"/>
                <a:gd name="connsiteY4" fmla="*/ 3174062 h 7331529"/>
                <a:gd name="connsiteX5" fmla="*/ 3269869 w 6324598"/>
                <a:gd name="connsiteY5" fmla="*/ 2756647 h 7331529"/>
                <a:gd name="connsiteX6" fmla="*/ 1869139 w 6324598"/>
                <a:gd name="connsiteY6" fmla="*/ 2531924 h 7331529"/>
                <a:gd name="connsiteX7" fmla="*/ 1869139 w 63245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3269869 w 6934198"/>
                <a:gd name="connsiteY5" fmla="*/ 2756647 h 7331529"/>
                <a:gd name="connsiteX6" fmla="*/ 1869139 w 6934198"/>
                <a:gd name="connsiteY6" fmla="*/ 2531924 h 7331529"/>
                <a:gd name="connsiteX7" fmla="*/ 1869139 w 6934198"/>
                <a:gd name="connsiteY7" fmla="*/ 2531921 h 7331529"/>
                <a:gd name="connsiteX0" fmla="*/ 1869139 w 6934198"/>
                <a:gd name="connsiteY0" fmla="*/ 2531921 h 7331529"/>
                <a:gd name="connsiteX1" fmla="*/ 2827206 w 6934198"/>
                <a:gd name="connsiteY1" fmla="*/ 3032788 h 7331529"/>
                <a:gd name="connsiteX2" fmla="*/ 5940275 w 6934198"/>
                <a:gd name="connsiteY2" fmla="*/ 2423189 h 7331529"/>
                <a:gd name="connsiteX3" fmla="*/ 6441139 w 6934198"/>
                <a:gd name="connsiteY3" fmla="*/ 4284527 h 7331529"/>
                <a:gd name="connsiteX4" fmla="*/ 4568673 w 6934198"/>
                <a:gd name="connsiteY4" fmla="*/ 3174062 h 7331529"/>
                <a:gd name="connsiteX5" fmla="*/ 1869139 w 6934198"/>
                <a:gd name="connsiteY5" fmla="*/ 2531924 h 7331529"/>
                <a:gd name="connsiteX6" fmla="*/ 1869139 w 6934198"/>
                <a:gd name="connsiteY6" fmla="*/ 2531921 h 7331529"/>
                <a:gd name="connsiteX0" fmla="*/ 1869139 w 6911785"/>
                <a:gd name="connsiteY0" fmla="*/ 2531921 h 7336788"/>
                <a:gd name="connsiteX1" fmla="*/ 2827206 w 6911785"/>
                <a:gd name="connsiteY1" fmla="*/ 3032788 h 7336788"/>
                <a:gd name="connsiteX2" fmla="*/ 5940275 w 6911785"/>
                <a:gd name="connsiteY2" fmla="*/ 2423189 h 7336788"/>
                <a:gd name="connsiteX3" fmla="*/ 6441139 w 6911785"/>
                <a:gd name="connsiteY3" fmla="*/ 4284527 h 7336788"/>
                <a:gd name="connsiteX4" fmla="*/ 4568673 w 6911785"/>
                <a:gd name="connsiteY4" fmla="*/ 3174062 h 7336788"/>
                <a:gd name="connsiteX5" fmla="*/ 1869139 w 6911785"/>
                <a:gd name="connsiteY5" fmla="*/ 2531924 h 7336788"/>
                <a:gd name="connsiteX6" fmla="*/ 1869139 w 6911785"/>
                <a:gd name="connsiteY6" fmla="*/ 2531921 h 7336788"/>
                <a:gd name="connsiteX0" fmla="*/ 1869139 w 7024741"/>
                <a:gd name="connsiteY0" fmla="*/ 2531921 h 7336788"/>
                <a:gd name="connsiteX1" fmla="*/ 2827206 w 7024741"/>
                <a:gd name="connsiteY1" fmla="*/ 3032788 h 7336788"/>
                <a:gd name="connsiteX2" fmla="*/ 5940275 w 7024741"/>
                <a:gd name="connsiteY2" fmla="*/ 2423189 h 7336788"/>
                <a:gd name="connsiteX3" fmla="*/ 6441139 w 7024741"/>
                <a:gd name="connsiteY3" fmla="*/ 4284527 h 7336788"/>
                <a:gd name="connsiteX4" fmla="*/ 4568673 w 7024741"/>
                <a:gd name="connsiteY4" fmla="*/ 3174062 h 7336788"/>
                <a:gd name="connsiteX5" fmla="*/ 1869139 w 7024741"/>
                <a:gd name="connsiteY5" fmla="*/ 2531924 h 7336788"/>
                <a:gd name="connsiteX6" fmla="*/ 1869139 w 7024741"/>
                <a:gd name="connsiteY6" fmla="*/ 2531921 h 7336788"/>
                <a:gd name="connsiteX0" fmla="*/ 685903 w 5841505"/>
                <a:gd name="connsiteY0" fmla="*/ 1071884 h 5876751"/>
                <a:gd name="connsiteX1" fmla="*/ 159678 w 5841505"/>
                <a:gd name="connsiteY1" fmla="*/ 370216 h 5876751"/>
                <a:gd name="connsiteX2" fmla="*/ 1643970 w 5841505"/>
                <a:gd name="connsiteY2" fmla="*/ 1572751 h 5876751"/>
                <a:gd name="connsiteX3" fmla="*/ 4757039 w 5841505"/>
                <a:gd name="connsiteY3" fmla="*/ 963152 h 5876751"/>
                <a:gd name="connsiteX4" fmla="*/ 5257903 w 5841505"/>
                <a:gd name="connsiteY4" fmla="*/ 2824490 h 5876751"/>
                <a:gd name="connsiteX5" fmla="*/ 3385437 w 5841505"/>
                <a:gd name="connsiteY5" fmla="*/ 1714025 h 5876751"/>
                <a:gd name="connsiteX6" fmla="*/ 685903 w 5841505"/>
                <a:gd name="connsiteY6" fmla="*/ 1071887 h 5876751"/>
                <a:gd name="connsiteX7" fmla="*/ 685903 w 5841505"/>
                <a:gd name="connsiteY7" fmla="*/ 1071884 h 5876751"/>
                <a:gd name="connsiteX0" fmla="*/ 685903 w 5841505"/>
                <a:gd name="connsiteY0" fmla="*/ 1775249 h 6580116"/>
                <a:gd name="connsiteX1" fmla="*/ 159678 w 5841505"/>
                <a:gd name="connsiteY1" fmla="*/ 1073581 h 6580116"/>
                <a:gd name="connsiteX2" fmla="*/ 1643970 w 5841505"/>
                <a:gd name="connsiteY2" fmla="*/ 2276116 h 6580116"/>
                <a:gd name="connsiteX3" fmla="*/ 4757039 w 5841505"/>
                <a:gd name="connsiteY3" fmla="*/ 1666517 h 6580116"/>
                <a:gd name="connsiteX4" fmla="*/ 5257903 w 5841505"/>
                <a:gd name="connsiteY4" fmla="*/ 3527855 h 6580116"/>
                <a:gd name="connsiteX5" fmla="*/ 3385437 w 5841505"/>
                <a:gd name="connsiteY5" fmla="*/ 2417390 h 6580116"/>
                <a:gd name="connsiteX6" fmla="*/ 685903 w 5841505"/>
                <a:gd name="connsiteY6" fmla="*/ 1775252 h 6580116"/>
                <a:gd name="connsiteX7" fmla="*/ 685903 w 5841505"/>
                <a:gd name="connsiteY7" fmla="*/ 1775249 h 6580116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191268 w 6346870"/>
                <a:gd name="connsiteY0" fmla="*/ 1071884 h 5876751"/>
                <a:gd name="connsiteX1" fmla="*/ 665043 w 6346870"/>
                <a:gd name="connsiteY1" fmla="*/ 370216 h 5876751"/>
                <a:gd name="connsiteX2" fmla="*/ 247382 w 6346870"/>
                <a:gd name="connsiteY2" fmla="*/ 1425097 h 5876751"/>
                <a:gd name="connsiteX3" fmla="*/ 2149335 w 6346870"/>
                <a:gd name="connsiteY3" fmla="*/ 1572751 h 5876751"/>
                <a:gd name="connsiteX4" fmla="*/ 5262404 w 6346870"/>
                <a:gd name="connsiteY4" fmla="*/ 963152 h 5876751"/>
                <a:gd name="connsiteX5" fmla="*/ 5763268 w 6346870"/>
                <a:gd name="connsiteY5" fmla="*/ 2824490 h 5876751"/>
                <a:gd name="connsiteX6" fmla="*/ 3890802 w 6346870"/>
                <a:gd name="connsiteY6" fmla="*/ 1714025 h 5876751"/>
                <a:gd name="connsiteX7" fmla="*/ 1191268 w 6346870"/>
                <a:gd name="connsiteY7" fmla="*/ 1071887 h 5876751"/>
                <a:gd name="connsiteX8" fmla="*/ 1191268 w 6346870"/>
                <a:gd name="connsiteY8" fmla="*/ 1071884 h 5876751"/>
                <a:gd name="connsiteX0" fmla="*/ 1495416 w 6651018"/>
                <a:gd name="connsiteY0" fmla="*/ 1071884 h 5876751"/>
                <a:gd name="connsiteX1" fmla="*/ 969191 w 6651018"/>
                <a:gd name="connsiteY1" fmla="*/ 370216 h 5876751"/>
                <a:gd name="connsiteX2" fmla="*/ 551530 w 6651018"/>
                <a:gd name="connsiteY2" fmla="*/ 1425097 h 5876751"/>
                <a:gd name="connsiteX3" fmla="*/ 2453483 w 6651018"/>
                <a:gd name="connsiteY3" fmla="*/ 1572751 h 5876751"/>
                <a:gd name="connsiteX4" fmla="*/ 5566552 w 6651018"/>
                <a:gd name="connsiteY4" fmla="*/ 963152 h 5876751"/>
                <a:gd name="connsiteX5" fmla="*/ 6067416 w 6651018"/>
                <a:gd name="connsiteY5" fmla="*/ 2824490 h 5876751"/>
                <a:gd name="connsiteX6" fmla="*/ 4194950 w 6651018"/>
                <a:gd name="connsiteY6" fmla="*/ 1714025 h 5876751"/>
                <a:gd name="connsiteX7" fmla="*/ 1495416 w 6651018"/>
                <a:gd name="connsiteY7" fmla="*/ 1071887 h 5876751"/>
                <a:gd name="connsiteX8" fmla="*/ 1495416 w 6651018"/>
                <a:gd name="connsiteY8" fmla="*/ 1071884 h 5876751"/>
                <a:gd name="connsiteX0" fmla="*/ 1103563 w 6259165"/>
                <a:gd name="connsiteY0" fmla="*/ 1071884 h 5876751"/>
                <a:gd name="connsiteX1" fmla="*/ 159677 w 6259165"/>
                <a:gd name="connsiteY1" fmla="*/ 1425097 h 5876751"/>
                <a:gd name="connsiteX2" fmla="*/ 2061630 w 6259165"/>
                <a:gd name="connsiteY2" fmla="*/ 1572751 h 5876751"/>
                <a:gd name="connsiteX3" fmla="*/ 5174699 w 6259165"/>
                <a:gd name="connsiteY3" fmla="*/ 963152 h 5876751"/>
                <a:gd name="connsiteX4" fmla="*/ 5675563 w 6259165"/>
                <a:gd name="connsiteY4" fmla="*/ 2824490 h 5876751"/>
                <a:gd name="connsiteX5" fmla="*/ 3803097 w 6259165"/>
                <a:gd name="connsiteY5" fmla="*/ 1714025 h 5876751"/>
                <a:gd name="connsiteX6" fmla="*/ 1103563 w 6259165"/>
                <a:gd name="connsiteY6" fmla="*/ 1071887 h 5876751"/>
                <a:gd name="connsiteX7" fmla="*/ 1103563 w 6259165"/>
                <a:gd name="connsiteY7" fmla="*/ 1071884 h 5876751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103564 w 6259166"/>
                <a:gd name="connsiteY0" fmla="*/ 1766125 h 6570992"/>
                <a:gd name="connsiteX1" fmla="*/ 159678 w 6259166"/>
                <a:gd name="connsiteY1" fmla="*/ 2119338 h 6570992"/>
                <a:gd name="connsiteX2" fmla="*/ 2061631 w 6259166"/>
                <a:gd name="connsiteY2" fmla="*/ 2266992 h 6570992"/>
                <a:gd name="connsiteX3" fmla="*/ 5174700 w 6259166"/>
                <a:gd name="connsiteY3" fmla="*/ 1657393 h 6570992"/>
                <a:gd name="connsiteX4" fmla="*/ 5675564 w 6259166"/>
                <a:gd name="connsiteY4" fmla="*/ 3518731 h 6570992"/>
                <a:gd name="connsiteX5" fmla="*/ 3803098 w 6259166"/>
                <a:gd name="connsiteY5" fmla="*/ 2408266 h 6570992"/>
                <a:gd name="connsiteX6" fmla="*/ 1103564 w 6259166"/>
                <a:gd name="connsiteY6" fmla="*/ 1766128 h 6570992"/>
                <a:gd name="connsiteX7" fmla="*/ 1103564 w 6259166"/>
                <a:gd name="connsiteY7" fmla="*/ 1766125 h 6570992"/>
                <a:gd name="connsiteX0" fmla="*/ 1316924 w 6472526"/>
                <a:gd name="connsiteY0" fmla="*/ 1766125 h 6570992"/>
                <a:gd name="connsiteX1" fmla="*/ 373038 w 6472526"/>
                <a:gd name="connsiteY1" fmla="*/ 2119338 h 6570992"/>
                <a:gd name="connsiteX2" fmla="*/ 2274991 w 6472526"/>
                <a:gd name="connsiteY2" fmla="*/ 2266992 h 6570992"/>
                <a:gd name="connsiteX3" fmla="*/ 5388060 w 6472526"/>
                <a:gd name="connsiteY3" fmla="*/ 1657393 h 6570992"/>
                <a:gd name="connsiteX4" fmla="*/ 5888924 w 6472526"/>
                <a:gd name="connsiteY4" fmla="*/ 3518731 h 6570992"/>
                <a:gd name="connsiteX5" fmla="*/ 4016458 w 6472526"/>
                <a:gd name="connsiteY5" fmla="*/ 2408266 h 6570992"/>
                <a:gd name="connsiteX6" fmla="*/ 1316924 w 6472526"/>
                <a:gd name="connsiteY6" fmla="*/ 1766128 h 6570992"/>
                <a:gd name="connsiteX7" fmla="*/ 1316924 w 6472526"/>
                <a:gd name="connsiteY7" fmla="*/ 1766125 h 6570992"/>
                <a:gd name="connsiteX0" fmla="*/ 969208 w 6472526"/>
                <a:gd name="connsiteY0" fmla="*/ 1766125 h 6550041"/>
                <a:gd name="connsiteX1" fmla="*/ 373038 w 6472526"/>
                <a:gd name="connsiteY1" fmla="*/ 2098387 h 6550041"/>
                <a:gd name="connsiteX2" fmla="*/ 2274991 w 6472526"/>
                <a:gd name="connsiteY2" fmla="*/ 2246041 h 6550041"/>
                <a:gd name="connsiteX3" fmla="*/ 5388060 w 6472526"/>
                <a:gd name="connsiteY3" fmla="*/ 1636442 h 6550041"/>
                <a:gd name="connsiteX4" fmla="*/ 5888924 w 6472526"/>
                <a:gd name="connsiteY4" fmla="*/ 3497780 h 6550041"/>
                <a:gd name="connsiteX5" fmla="*/ 4016458 w 6472526"/>
                <a:gd name="connsiteY5" fmla="*/ 2387315 h 6550041"/>
                <a:gd name="connsiteX6" fmla="*/ 1316924 w 6472526"/>
                <a:gd name="connsiteY6" fmla="*/ 1745177 h 6550041"/>
                <a:gd name="connsiteX7" fmla="*/ 969208 w 6472526"/>
                <a:gd name="connsiteY7" fmla="*/ 1766125 h 6550041"/>
                <a:gd name="connsiteX0" fmla="*/ 943886 w 6099488"/>
                <a:gd name="connsiteY0" fmla="*/ 1071887 h 5876751"/>
                <a:gd name="connsiteX1" fmla="*/ 0 w 6099488"/>
                <a:gd name="connsiteY1" fmla="*/ 1425097 h 5876751"/>
                <a:gd name="connsiteX2" fmla="*/ 1901953 w 6099488"/>
                <a:gd name="connsiteY2" fmla="*/ 1572751 h 5876751"/>
                <a:gd name="connsiteX3" fmla="*/ 5015022 w 6099488"/>
                <a:gd name="connsiteY3" fmla="*/ 963152 h 5876751"/>
                <a:gd name="connsiteX4" fmla="*/ 5515886 w 6099488"/>
                <a:gd name="connsiteY4" fmla="*/ 2824490 h 5876751"/>
                <a:gd name="connsiteX5" fmla="*/ 3643420 w 6099488"/>
                <a:gd name="connsiteY5" fmla="*/ 1714025 h 5876751"/>
                <a:gd name="connsiteX6" fmla="*/ 943886 w 6099488"/>
                <a:gd name="connsiteY6" fmla="*/ 1071887 h 5876751"/>
                <a:gd name="connsiteX0" fmla="*/ 943886 w 6099488"/>
                <a:gd name="connsiteY0" fmla="*/ 1486368 h 6291232"/>
                <a:gd name="connsiteX1" fmla="*/ 0 w 6099488"/>
                <a:gd name="connsiteY1" fmla="*/ 1839578 h 6291232"/>
                <a:gd name="connsiteX2" fmla="*/ 1901953 w 6099488"/>
                <a:gd name="connsiteY2" fmla="*/ 1987232 h 6291232"/>
                <a:gd name="connsiteX3" fmla="*/ 5015022 w 6099488"/>
                <a:gd name="connsiteY3" fmla="*/ 1377633 h 6291232"/>
                <a:gd name="connsiteX4" fmla="*/ 5515886 w 6099488"/>
                <a:gd name="connsiteY4" fmla="*/ 3238971 h 6291232"/>
                <a:gd name="connsiteX5" fmla="*/ 3643420 w 6099488"/>
                <a:gd name="connsiteY5" fmla="*/ 2128506 h 6291232"/>
                <a:gd name="connsiteX6" fmla="*/ 943886 w 6099488"/>
                <a:gd name="connsiteY6" fmla="*/ 1486368 h 6291232"/>
                <a:gd name="connsiteX0" fmla="*/ 290243 w 5445845"/>
                <a:gd name="connsiteY0" fmla="*/ 1071887 h 5876751"/>
                <a:gd name="connsiteX1" fmla="*/ 1248310 w 5445845"/>
                <a:gd name="connsiteY1" fmla="*/ 1572751 h 5876751"/>
                <a:gd name="connsiteX2" fmla="*/ 4361379 w 5445845"/>
                <a:gd name="connsiteY2" fmla="*/ 963152 h 5876751"/>
                <a:gd name="connsiteX3" fmla="*/ 4862243 w 5445845"/>
                <a:gd name="connsiteY3" fmla="*/ 2824490 h 5876751"/>
                <a:gd name="connsiteX4" fmla="*/ 2989777 w 5445845"/>
                <a:gd name="connsiteY4" fmla="*/ 1714025 h 5876751"/>
                <a:gd name="connsiteX5" fmla="*/ 290243 w 5445845"/>
                <a:gd name="connsiteY5" fmla="*/ 1071887 h 5876751"/>
                <a:gd name="connsiteX0" fmla="*/ 290244 w 5445846"/>
                <a:gd name="connsiteY0" fmla="*/ 1071887 h 5876751"/>
                <a:gd name="connsiteX1" fmla="*/ 1248311 w 5445846"/>
                <a:gd name="connsiteY1" fmla="*/ 1572751 h 5876751"/>
                <a:gd name="connsiteX2" fmla="*/ 4361380 w 5445846"/>
                <a:gd name="connsiteY2" fmla="*/ 963152 h 5876751"/>
                <a:gd name="connsiteX3" fmla="*/ 4862244 w 5445846"/>
                <a:gd name="connsiteY3" fmla="*/ 2824490 h 5876751"/>
                <a:gd name="connsiteX4" fmla="*/ 2989778 w 5445846"/>
                <a:gd name="connsiteY4" fmla="*/ 1714025 h 5876751"/>
                <a:gd name="connsiteX5" fmla="*/ 290244 w 5445846"/>
                <a:gd name="connsiteY5" fmla="*/ 1071887 h 5876751"/>
                <a:gd name="connsiteX0" fmla="*/ 290244 w 5445846"/>
                <a:gd name="connsiteY0" fmla="*/ 1153486 h 5958350"/>
                <a:gd name="connsiteX1" fmla="*/ 1248311 w 5445846"/>
                <a:gd name="connsiteY1" fmla="*/ 1654350 h 5958350"/>
                <a:gd name="connsiteX2" fmla="*/ 4361380 w 5445846"/>
                <a:gd name="connsiteY2" fmla="*/ 1044751 h 5958350"/>
                <a:gd name="connsiteX3" fmla="*/ 4862244 w 5445846"/>
                <a:gd name="connsiteY3" fmla="*/ 2906089 h 5958350"/>
                <a:gd name="connsiteX4" fmla="*/ 2989778 w 5445846"/>
                <a:gd name="connsiteY4" fmla="*/ 1795624 h 5958350"/>
                <a:gd name="connsiteX5" fmla="*/ 290244 w 5445846"/>
                <a:gd name="connsiteY5" fmla="*/ 1153486 h 5958350"/>
                <a:gd name="connsiteX0" fmla="*/ 290244 w 7008207"/>
                <a:gd name="connsiteY0" fmla="*/ 1331974 h 5958350"/>
                <a:gd name="connsiteX1" fmla="*/ 2810672 w 7008207"/>
                <a:gd name="connsiteY1" fmla="*/ 1654350 h 5958350"/>
                <a:gd name="connsiteX2" fmla="*/ 5923741 w 7008207"/>
                <a:gd name="connsiteY2" fmla="*/ 1044751 h 5958350"/>
                <a:gd name="connsiteX3" fmla="*/ 6424605 w 7008207"/>
                <a:gd name="connsiteY3" fmla="*/ 2906089 h 5958350"/>
                <a:gd name="connsiteX4" fmla="*/ 4552139 w 7008207"/>
                <a:gd name="connsiteY4" fmla="*/ 1795624 h 5958350"/>
                <a:gd name="connsiteX5" fmla="*/ 290244 w 7008207"/>
                <a:gd name="connsiteY5" fmla="*/ 1331974 h 5958350"/>
                <a:gd name="connsiteX0" fmla="*/ 290244 w 7008207"/>
                <a:gd name="connsiteY0" fmla="*/ 1347752 h 5974128"/>
                <a:gd name="connsiteX1" fmla="*/ 2810672 w 7008207"/>
                <a:gd name="connsiteY1" fmla="*/ 1670128 h 5974128"/>
                <a:gd name="connsiteX2" fmla="*/ 5923741 w 7008207"/>
                <a:gd name="connsiteY2" fmla="*/ 1060529 h 5974128"/>
                <a:gd name="connsiteX3" fmla="*/ 6424605 w 7008207"/>
                <a:gd name="connsiteY3" fmla="*/ 2921867 h 5974128"/>
                <a:gd name="connsiteX4" fmla="*/ 4552139 w 7008207"/>
                <a:gd name="connsiteY4" fmla="*/ 1811402 h 5974128"/>
                <a:gd name="connsiteX5" fmla="*/ 290244 w 7008207"/>
                <a:gd name="connsiteY5" fmla="*/ 1347752 h 5974128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038454 w 7756417"/>
                <a:gd name="connsiteY5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1807445 w 7756417"/>
                <a:gd name="connsiteY5" fmla="*/ 1846031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762397 w 7756417"/>
                <a:gd name="connsiteY5" fmla="*/ 1980458 h 6400136"/>
                <a:gd name="connsiteX6" fmla="*/ 1038454 w 7756417"/>
                <a:gd name="connsiteY6" fmla="*/ 1773760 h 6400136"/>
                <a:gd name="connsiteX0" fmla="*/ 1038454 w 7756417"/>
                <a:gd name="connsiteY0" fmla="*/ 1773760 h 6400136"/>
                <a:gd name="connsiteX1" fmla="*/ 3558882 w 7756417"/>
                <a:gd name="connsiteY1" fmla="*/ 2096136 h 6400136"/>
                <a:gd name="connsiteX2" fmla="*/ 6671951 w 7756417"/>
                <a:gd name="connsiteY2" fmla="*/ 1486537 h 6400136"/>
                <a:gd name="connsiteX3" fmla="*/ 7172815 w 7756417"/>
                <a:gd name="connsiteY3" fmla="*/ 3347875 h 6400136"/>
                <a:gd name="connsiteX4" fmla="*/ 5300349 w 7756417"/>
                <a:gd name="connsiteY4" fmla="*/ 2237410 h 6400136"/>
                <a:gd name="connsiteX5" fmla="*/ 3454498 w 7756417"/>
                <a:gd name="connsiteY5" fmla="*/ 1901566 h 6400136"/>
                <a:gd name="connsiteX6" fmla="*/ 762397 w 7756417"/>
                <a:gd name="connsiteY6" fmla="*/ 1980458 h 6400136"/>
                <a:gd name="connsiteX7" fmla="*/ 1038454 w 7756417"/>
                <a:gd name="connsiteY7" fmla="*/ 1773760 h 6400136"/>
                <a:gd name="connsiteX0" fmla="*/ 1063766 w 7781729"/>
                <a:gd name="connsiteY0" fmla="*/ 1773760 h 6400136"/>
                <a:gd name="connsiteX1" fmla="*/ 3584194 w 7781729"/>
                <a:gd name="connsiteY1" fmla="*/ 2096136 h 6400136"/>
                <a:gd name="connsiteX2" fmla="*/ 6697263 w 7781729"/>
                <a:gd name="connsiteY2" fmla="*/ 1486537 h 6400136"/>
                <a:gd name="connsiteX3" fmla="*/ 7198127 w 7781729"/>
                <a:gd name="connsiteY3" fmla="*/ 3347875 h 6400136"/>
                <a:gd name="connsiteX4" fmla="*/ 5325661 w 7781729"/>
                <a:gd name="connsiteY4" fmla="*/ 2237410 h 6400136"/>
                <a:gd name="connsiteX5" fmla="*/ 3479810 w 7781729"/>
                <a:gd name="connsiteY5" fmla="*/ 1901566 h 6400136"/>
                <a:gd name="connsiteX6" fmla="*/ 787709 w 7781729"/>
                <a:gd name="connsiteY6" fmla="*/ 1980458 h 6400136"/>
                <a:gd name="connsiteX7" fmla="*/ 1063766 w 7781729"/>
                <a:gd name="connsiteY7" fmla="*/ 1773760 h 6400136"/>
                <a:gd name="connsiteX0" fmla="*/ 1647368 w 8365331"/>
                <a:gd name="connsiteY0" fmla="*/ 1773760 h 6400136"/>
                <a:gd name="connsiteX1" fmla="*/ 4167796 w 8365331"/>
                <a:gd name="connsiteY1" fmla="*/ 2096136 h 6400136"/>
                <a:gd name="connsiteX2" fmla="*/ 7280865 w 8365331"/>
                <a:gd name="connsiteY2" fmla="*/ 1486537 h 6400136"/>
                <a:gd name="connsiteX3" fmla="*/ 7781729 w 8365331"/>
                <a:gd name="connsiteY3" fmla="*/ 3347875 h 6400136"/>
                <a:gd name="connsiteX4" fmla="*/ 5909263 w 8365331"/>
                <a:gd name="connsiteY4" fmla="*/ 2237410 h 6400136"/>
                <a:gd name="connsiteX5" fmla="*/ 4063412 w 8365331"/>
                <a:gd name="connsiteY5" fmla="*/ 1901566 h 6400136"/>
                <a:gd name="connsiteX6" fmla="*/ 1371311 w 8365331"/>
                <a:gd name="connsiteY6" fmla="*/ 1980458 h 6400136"/>
                <a:gd name="connsiteX7" fmla="*/ 1647368 w 8365331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73760 h 6400136"/>
                <a:gd name="connsiteX1" fmla="*/ 4259684 w 8457219"/>
                <a:gd name="connsiteY1" fmla="*/ 2096136 h 6400136"/>
                <a:gd name="connsiteX2" fmla="*/ 7372753 w 8457219"/>
                <a:gd name="connsiteY2" fmla="*/ 1486537 h 6400136"/>
                <a:gd name="connsiteX3" fmla="*/ 7873617 w 8457219"/>
                <a:gd name="connsiteY3" fmla="*/ 3347875 h 6400136"/>
                <a:gd name="connsiteX4" fmla="*/ 6001151 w 8457219"/>
                <a:gd name="connsiteY4" fmla="*/ 2237410 h 6400136"/>
                <a:gd name="connsiteX5" fmla="*/ 4155300 w 8457219"/>
                <a:gd name="connsiteY5" fmla="*/ 1901566 h 6400136"/>
                <a:gd name="connsiteX6" fmla="*/ 1463199 w 8457219"/>
                <a:gd name="connsiteY6" fmla="*/ 1980458 h 6400136"/>
                <a:gd name="connsiteX7" fmla="*/ 1739256 w 8457219"/>
                <a:gd name="connsiteY7" fmla="*/ 1773760 h 6400136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739256 w 8457219"/>
                <a:gd name="connsiteY0" fmla="*/ 1761496 h 6387872"/>
                <a:gd name="connsiteX1" fmla="*/ 4259684 w 8457219"/>
                <a:gd name="connsiteY1" fmla="*/ 2083872 h 6387872"/>
                <a:gd name="connsiteX2" fmla="*/ 7372753 w 8457219"/>
                <a:gd name="connsiteY2" fmla="*/ 1474273 h 6387872"/>
                <a:gd name="connsiteX3" fmla="*/ 7873617 w 8457219"/>
                <a:gd name="connsiteY3" fmla="*/ 3335611 h 6387872"/>
                <a:gd name="connsiteX4" fmla="*/ 6001151 w 8457219"/>
                <a:gd name="connsiteY4" fmla="*/ 2225146 h 6387872"/>
                <a:gd name="connsiteX5" fmla="*/ 4155300 w 8457219"/>
                <a:gd name="connsiteY5" fmla="*/ 1889302 h 6387872"/>
                <a:gd name="connsiteX6" fmla="*/ 1463199 w 8457219"/>
                <a:gd name="connsiteY6" fmla="*/ 1968194 h 6387872"/>
                <a:gd name="connsiteX7" fmla="*/ 1739256 w 8457219"/>
                <a:gd name="connsiteY7" fmla="*/ 1761496 h 6387872"/>
                <a:gd name="connsiteX0" fmla="*/ 1692008 w 8457219"/>
                <a:gd name="connsiteY0" fmla="*/ 1761496 h 6323541"/>
                <a:gd name="connsiteX1" fmla="*/ 4259684 w 8457219"/>
                <a:gd name="connsiteY1" fmla="*/ 2019541 h 6323541"/>
                <a:gd name="connsiteX2" fmla="*/ 7372753 w 8457219"/>
                <a:gd name="connsiteY2" fmla="*/ 1409942 h 6323541"/>
                <a:gd name="connsiteX3" fmla="*/ 7873617 w 8457219"/>
                <a:gd name="connsiteY3" fmla="*/ 3271280 h 6323541"/>
                <a:gd name="connsiteX4" fmla="*/ 6001151 w 8457219"/>
                <a:gd name="connsiteY4" fmla="*/ 2160815 h 6323541"/>
                <a:gd name="connsiteX5" fmla="*/ 4155300 w 8457219"/>
                <a:gd name="connsiteY5" fmla="*/ 1824971 h 6323541"/>
                <a:gd name="connsiteX6" fmla="*/ 1463199 w 8457219"/>
                <a:gd name="connsiteY6" fmla="*/ 1903863 h 6323541"/>
                <a:gd name="connsiteX7" fmla="*/ 1692008 w 8457219"/>
                <a:gd name="connsiteY7" fmla="*/ 1761496 h 6323541"/>
                <a:gd name="connsiteX0" fmla="*/ 1692008 w 8457219"/>
                <a:gd name="connsiteY0" fmla="*/ 2929074 h 7491119"/>
                <a:gd name="connsiteX1" fmla="*/ 4259684 w 8457219"/>
                <a:gd name="connsiteY1" fmla="*/ 3187119 h 7491119"/>
                <a:gd name="connsiteX2" fmla="*/ 7372753 w 8457219"/>
                <a:gd name="connsiteY2" fmla="*/ 2577520 h 7491119"/>
                <a:gd name="connsiteX3" fmla="*/ 7873617 w 8457219"/>
                <a:gd name="connsiteY3" fmla="*/ 4438858 h 7491119"/>
                <a:gd name="connsiteX4" fmla="*/ 6001151 w 8457219"/>
                <a:gd name="connsiteY4" fmla="*/ 3328393 h 7491119"/>
                <a:gd name="connsiteX5" fmla="*/ 4155300 w 8457219"/>
                <a:gd name="connsiteY5" fmla="*/ 2992549 h 7491119"/>
                <a:gd name="connsiteX6" fmla="*/ 1463199 w 8457219"/>
                <a:gd name="connsiteY6" fmla="*/ 3071441 h 7491119"/>
                <a:gd name="connsiteX7" fmla="*/ 1692008 w 8457219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327466 w 8783534"/>
                <a:gd name="connsiteY4" fmla="*/ 3328393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4481615 w 8783534"/>
                <a:gd name="connsiteY5" fmla="*/ 2992549 h 7491119"/>
                <a:gd name="connsiteX6" fmla="*/ 1789514 w 8783534"/>
                <a:gd name="connsiteY6" fmla="*/ 3071441 h 7491119"/>
                <a:gd name="connsiteX7" fmla="*/ 2018323 w 8783534"/>
                <a:gd name="connsiteY7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440566 w 8783534"/>
                <a:gd name="connsiteY4" fmla="*/ 3353002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4585999 w 8783534"/>
                <a:gd name="connsiteY1" fmla="*/ 3187119 h 7491119"/>
                <a:gd name="connsiteX2" fmla="*/ 7699068 w 8783534"/>
                <a:gd name="connsiteY2" fmla="*/ 2577520 h 7491119"/>
                <a:gd name="connsiteX3" fmla="*/ 8199932 w 8783534"/>
                <a:gd name="connsiteY3" fmla="*/ 4438858 h 7491119"/>
                <a:gd name="connsiteX4" fmla="*/ 6286612 w 8783534"/>
                <a:gd name="connsiteY4" fmla="*/ 3005048 h 7491119"/>
                <a:gd name="connsiteX5" fmla="*/ 1789514 w 8783534"/>
                <a:gd name="connsiteY5" fmla="*/ 3071441 h 7491119"/>
                <a:gd name="connsiteX6" fmla="*/ 2018323 w 8783534"/>
                <a:gd name="connsiteY6" fmla="*/ 2929074 h 7491119"/>
                <a:gd name="connsiteX0" fmla="*/ 2018323 w 8783534"/>
                <a:gd name="connsiteY0" fmla="*/ 2929074 h 7491119"/>
                <a:gd name="connsiteX1" fmla="*/ 7699068 w 8783534"/>
                <a:gd name="connsiteY1" fmla="*/ 2577520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6286612 w 8783534"/>
                <a:gd name="connsiteY3" fmla="*/ 3005048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3933876 w 8783534"/>
                <a:gd name="connsiteY3" fmla="*/ 3076777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491119"/>
                <a:gd name="connsiteX1" fmla="*/ 6391441 w 8783534"/>
                <a:gd name="connsiteY1" fmla="*/ 2370154 h 7491119"/>
                <a:gd name="connsiteX2" fmla="*/ 8199932 w 8783534"/>
                <a:gd name="connsiteY2" fmla="*/ 4438858 h 7491119"/>
                <a:gd name="connsiteX3" fmla="*/ 5245657 w 8783534"/>
                <a:gd name="connsiteY3" fmla="*/ 2521195 h 7491119"/>
                <a:gd name="connsiteX4" fmla="*/ 1789514 w 8783534"/>
                <a:gd name="connsiteY4" fmla="*/ 3071441 h 7491119"/>
                <a:gd name="connsiteX5" fmla="*/ 2018323 w 8783534"/>
                <a:gd name="connsiteY5" fmla="*/ 2929074 h 7491119"/>
                <a:gd name="connsiteX0" fmla="*/ 2018323 w 8783534"/>
                <a:gd name="connsiteY0" fmla="*/ 2929074 h 7007577"/>
                <a:gd name="connsiteX1" fmla="*/ 6391441 w 8783534"/>
                <a:gd name="connsiteY1" fmla="*/ 2370154 h 7007577"/>
                <a:gd name="connsiteX2" fmla="*/ 8199932 w 8783534"/>
                <a:gd name="connsiteY2" fmla="*/ 4438858 h 7007577"/>
                <a:gd name="connsiteX3" fmla="*/ 5245657 w 8783534"/>
                <a:gd name="connsiteY3" fmla="*/ 2521195 h 7007577"/>
                <a:gd name="connsiteX4" fmla="*/ 1789514 w 8783534"/>
                <a:gd name="connsiteY4" fmla="*/ 3071441 h 7007577"/>
                <a:gd name="connsiteX5" fmla="*/ 2018323 w 8783534"/>
                <a:gd name="connsiteY5" fmla="*/ 2929074 h 7007577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088890"/>
                <a:gd name="connsiteX1" fmla="*/ 6391441 w 8199932"/>
                <a:gd name="connsiteY1" fmla="*/ 2370154 h 6088890"/>
                <a:gd name="connsiteX2" fmla="*/ 8199932 w 8199932"/>
                <a:gd name="connsiteY2" fmla="*/ 4438858 h 6088890"/>
                <a:gd name="connsiteX3" fmla="*/ 5245657 w 8199932"/>
                <a:gd name="connsiteY3" fmla="*/ 2521195 h 6088890"/>
                <a:gd name="connsiteX4" fmla="*/ 1789514 w 8199932"/>
                <a:gd name="connsiteY4" fmla="*/ 3071441 h 6088890"/>
                <a:gd name="connsiteX5" fmla="*/ 2018323 w 8199932"/>
                <a:gd name="connsiteY5" fmla="*/ 2929074 h 608889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  <a:gd name="connsiteX0" fmla="*/ 2018323 w 8199932"/>
                <a:gd name="connsiteY0" fmla="*/ 2929074 h 6332480"/>
                <a:gd name="connsiteX1" fmla="*/ 6391441 w 8199932"/>
                <a:gd name="connsiteY1" fmla="*/ 2370154 h 6332480"/>
                <a:gd name="connsiteX2" fmla="*/ 8199932 w 8199932"/>
                <a:gd name="connsiteY2" fmla="*/ 4438858 h 6332480"/>
                <a:gd name="connsiteX3" fmla="*/ 5245657 w 8199932"/>
                <a:gd name="connsiteY3" fmla="*/ 2521195 h 6332480"/>
                <a:gd name="connsiteX4" fmla="*/ 1789514 w 8199932"/>
                <a:gd name="connsiteY4" fmla="*/ 3071441 h 6332480"/>
                <a:gd name="connsiteX5" fmla="*/ 2018323 w 8199932"/>
                <a:gd name="connsiteY5" fmla="*/ 2929074 h 633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9932" h="6332480">
                  <a:moveTo>
                    <a:pt x="2018323" y="2929074"/>
                  </a:moveTo>
                  <a:cubicBezTo>
                    <a:pt x="3003249" y="2846754"/>
                    <a:pt x="5361173" y="2118523"/>
                    <a:pt x="6391441" y="2370154"/>
                  </a:cubicBezTo>
                  <a:cubicBezTo>
                    <a:pt x="4898818" y="4308774"/>
                    <a:pt x="7624732" y="5885963"/>
                    <a:pt x="8199932" y="4438858"/>
                  </a:cubicBezTo>
                  <a:cubicBezTo>
                    <a:pt x="7518693" y="6332480"/>
                    <a:pt x="4790153" y="3688663"/>
                    <a:pt x="5245657" y="2521195"/>
                  </a:cubicBezTo>
                  <a:cubicBezTo>
                    <a:pt x="4165470" y="2430848"/>
                    <a:pt x="2526554" y="3142096"/>
                    <a:pt x="1789514" y="3071441"/>
                  </a:cubicBezTo>
                  <a:cubicBezTo>
                    <a:pt x="0" y="2987026"/>
                    <a:pt x="1550711" y="0"/>
                    <a:pt x="2018323" y="29290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5000"/>
                  </a:schemeClr>
                </a:gs>
                <a:gs pos="100000">
                  <a:schemeClr val="tx1">
                    <a:alpha val="10000"/>
                  </a:schemeClr>
                </a:gs>
              </a:gsLst>
              <a:lin ang="10800000" scaled="0"/>
              <a:tileRect/>
            </a:gradFill>
            <a:ln>
              <a:noFill/>
            </a:ln>
            <a:effectLst/>
            <a:scene3d>
              <a:camera prst="orthographicFront"/>
              <a:lightRig rig="balanced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649941"/>
            <a:ext cx="3886200" cy="54864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D2E8-05D1-4F07-8AD8-0D5E3ACE2282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B9698-8AA4-4717-A94B-1993FE9FC08A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15353" y="2516841"/>
            <a:ext cx="2514600" cy="27432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5353" y="1526241"/>
            <a:ext cx="2514600" cy="914400"/>
          </a:xfrm>
        </p:spPr>
        <p:txBody>
          <a:bodyPr anchor="b">
            <a:normAutofit/>
          </a:bodyPr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4666129" y="523718"/>
            <a:ext cx="4114800" cy="5728260"/>
          </a:xfrm>
          <a:custGeom>
            <a:avLst/>
            <a:gdLst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14800" h="5728260">
                <a:moveTo>
                  <a:pt x="134471" y="125506"/>
                </a:moveTo>
                <a:cubicBezTo>
                  <a:pt x="1456765" y="327212"/>
                  <a:pt x="2770095" y="0"/>
                  <a:pt x="4020671" y="125506"/>
                </a:cubicBezTo>
                <a:cubicBezTo>
                  <a:pt x="4114800" y="1963271"/>
                  <a:pt x="3859306" y="3756212"/>
                  <a:pt x="4020671" y="5611906"/>
                </a:cubicBezTo>
                <a:cubicBezTo>
                  <a:pt x="2792506" y="5459319"/>
                  <a:pt x="1425389" y="5728260"/>
                  <a:pt x="134471" y="5611906"/>
                </a:cubicBezTo>
                <a:cubicBezTo>
                  <a:pt x="0" y="3818965"/>
                  <a:pt x="313765" y="1963271"/>
                  <a:pt x="134471" y="125506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76200" sx="102000" sy="102000" algn="ctr" rotWithShape="0">
              <a:schemeClr val="tx1">
                <a:lumMod val="75000"/>
                <a:lumOff val="25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>
            <a:bevelT w="25400" h="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9656" y="1527048"/>
            <a:ext cx="2514600" cy="914400"/>
          </a:xfrm>
        </p:spPr>
        <p:txBody>
          <a:bodyPr anchor="b">
            <a:normAutofit/>
          </a:bodyPr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37760" y="786384"/>
            <a:ext cx="3611880" cy="5212080"/>
          </a:xfrm>
          <a:effectLst>
            <a:softEdge rad="31750"/>
          </a:effectLst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19656" y="2514600"/>
            <a:ext cx="2514600" cy="27432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D2E8-05D1-4F07-8AD8-0D5E3ACE2282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B9698-8AA4-4717-A94B-1993FE9FC0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199" y="76200"/>
            <a:ext cx="6803679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1200" y="1752600"/>
            <a:ext cx="6041679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89279" y="6498874"/>
            <a:ext cx="2133600" cy="256032"/>
          </a:xfrm>
          <a:prstGeom prst="rect">
            <a:avLst/>
          </a:prstGeom>
        </p:spPr>
        <p:txBody>
          <a:bodyPr vert="horz" lIns="91440" tIns="45720" rIns="91440" bIns="0" rtlCol="0" anchor="ctr"/>
          <a:lstStyle>
            <a:lvl1pPr marL="0" algn="r" defTabSz="914400" rtl="0" eaLnBrk="1" latinLnBrk="0" hangingPunct="1">
              <a:defRPr sz="1000" b="1" kern="1200">
                <a:solidFill>
                  <a:schemeClr val="tx1">
                    <a:lumMod val="75000"/>
                    <a:lumOff val="25000"/>
                    <a:alpha val="40000"/>
                  </a:schemeClr>
                </a:solidFill>
                <a:latin typeface="+mj-lt"/>
                <a:ea typeface="+mn-ea"/>
                <a:cs typeface="+mn-cs"/>
              </a:defRPr>
            </a:lvl1pPr>
          </a:lstStyle>
          <a:p>
            <a:fld id="{A4ACD2E8-05D1-4F07-8AD8-0D5E3ACE2282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1200" y="6499412"/>
            <a:ext cx="2895600" cy="255494"/>
          </a:xfrm>
          <a:prstGeom prst="rect">
            <a:avLst/>
          </a:prstGeom>
        </p:spPr>
        <p:txBody>
          <a:bodyPr vert="horz" lIns="91440" tIns="45720" rIns="91440" bIns="0" rtlCol="0" anchor="ctr"/>
          <a:lstStyle>
            <a:lvl1pPr marL="0" algn="l" defTabSz="914400" rtl="0" eaLnBrk="1" latinLnBrk="0" hangingPunct="1">
              <a:defRPr sz="1000" b="1" kern="1200">
                <a:solidFill>
                  <a:schemeClr val="tx1">
                    <a:lumMod val="75000"/>
                    <a:lumOff val="25000"/>
                    <a:alpha val="40000"/>
                  </a:schemeClr>
                </a:solidFill>
                <a:latin typeface="+mj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27894" y="6208059"/>
            <a:ext cx="1048872" cy="685800"/>
          </a:xfrm>
          <a:prstGeom prst="rect">
            <a:avLst/>
          </a:prstGeom>
        </p:spPr>
        <p:txBody>
          <a:bodyPr vert="horz" lIns="91440" tIns="45720" rIns="91440" bIns="0" rtlCol="0" anchor="ctr"/>
          <a:lstStyle>
            <a:lvl1pPr algn="r">
              <a:defRPr sz="2800" b="1">
                <a:solidFill>
                  <a:schemeClr val="tx1">
                    <a:lumMod val="75000"/>
                    <a:lumOff val="25000"/>
                    <a:alpha val="40000"/>
                  </a:schemeClr>
                </a:solidFill>
                <a:latin typeface="+mj-lt"/>
              </a:defRPr>
            </a:lvl1pPr>
          </a:lstStyle>
          <a:p>
            <a:fld id="{CD9B9698-8AA4-4717-A94B-1993FE9FC08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990600" y="76200"/>
            <a:ext cx="3340100" cy="6629400"/>
          </a:xfrm>
          <a:custGeom>
            <a:avLst/>
            <a:gdLst>
              <a:gd name="connsiteX0" fmla="*/ 0 w 2057400"/>
              <a:gd name="connsiteY0" fmla="*/ 3238500 h 6477000"/>
              <a:gd name="connsiteX1" fmla="*/ 48274 w 2057400"/>
              <a:gd name="connsiteY1" fmla="*/ 2258072 h 6477000"/>
              <a:gd name="connsiteX2" fmla="*/ 1028706 w 2057400"/>
              <a:gd name="connsiteY2" fmla="*/ 1 h 6477000"/>
              <a:gd name="connsiteX3" fmla="*/ 2009129 w 2057400"/>
              <a:gd name="connsiteY3" fmla="*/ 2258077 h 6477000"/>
              <a:gd name="connsiteX4" fmla="*/ 2057403 w 2057400"/>
              <a:gd name="connsiteY4" fmla="*/ 3238502 h 6477000"/>
              <a:gd name="connsiteX5" fmla="*/ 2009129 w 2057400"/>
              <a:gd name="connsiteY5" fmla="*/ 4218929 h 6477000"/>
              <a:gd name="connsiteX6" fmla="*/ 1028701 w 2057400"/>
              <a:gd name="connsiteY6" fmla="*/ 6477002 h 6477000"/>
              <a:gd name="connsiteX7" fmla="*/ 48277 w 2057400"/>
              <a:gd name="connsiteY7" fmla="*/ 4218927 h 6477000"/>
              <a:gd name="connsiteX8" fmla="*/ 3 w 2057400"/>
              <a:gd name="connsiteY8" fmla="*/ 3238501 h 6477000"/>
              <a:gd name="connsiteX9" fmla="*/ 0 w 2057400"/>
              <a:gd name="connsiteY9" fmla="*/ 3238500 h 6477000"/>
              <a:gd name="connsiteX0" fmla="*/ 0 w 2057403"/>
              <a:gd name="connsiteY0" fmla="*/ 3238507 h 6477012"/>
              <a:gd name="connsiteX1" fmla="*/ 48274 w 2057403"/>
              <a:gd name="connsiteY1" fmla="*/ 2258079 h 6477012"/>
              <a:gd name="connsiteX2" fmla="*/ 1028706 w 2057403"/>
              <a:gd name="connsiteY2" fmla="*/ 8 h 6477012"/>
              <a:gd name="connsiteX3" fmla="*/ 2009129 w 2057403"/>
              <a:gd name="connsiteY3" fmla="*/ 2258084 h 6477012"/>
              <a:gd name="connsiteX4" fmla="*/ 2057403 w 2057403"/>
              <a:gd name="connsiteY4" fmla="*/ 3238509 h 6477012"/>
              <a:gd name="connsiteX5" fmla="*/ 2009129 w 2057403"/>
              <a:gd name="connsiteY5" fmla="*/ 4218936 h 6477012"/>
              <a:gd name="connsiteX6" fmla="*/ 1028701 w 2057403"/>
              <a:gd name="connsiteY6" fmla="*/ 6477009 h 6477012"/>
              <a:gd name="connsiteX7" fmla="*/ 48277 w 2057403"/>
              <a:gd name="connsiteY7" fmla="*/ 4218934 h 6477012"/>
              <a:gd name="connsiteX8" fmla="*/ 3 w 2057403"/>
              <a:gd name="connsiteY8" fmla="*/ 3238508 h 6477012"/>
              <a:gd name="connsiteX9" fmla="*/ 0 w 2057403"/>
              <a:gd name="connsiteY9" fmla="*/ 3238507 h 6477012"/>
              <a:gd name="connsiteX0" fmla="*/ 0 w 2057403"/>
              <a:gd name="connsiteY0" fmla="*/ 3238507 h 6477012"/>
              <a:gd name="connsiteX1" fmla="*/ 886474 w 2057403"/>
              <a:gd name="connsiteY1" fmla="*/ 2562879 h 6477012"/>
              <a:gd name="connsiteX2" fmla="*/ 1028706 w 2057403"/>
              <a:gd name="connsiteY2" fmla="*/ 8 h 6477012"/>
              <a:gd name="connsiteX3" fmla="*/ 2009129 w 2057403"/>
              <a:gd name="connsiteY3" fmla="*/ 2258084 h 6477012"/>
              <a:gd name="connsiteX4" fmla="*/ 2057403 w 2057403"/>
              <a:gd name="connsiteY4" fmla="*/ 3238509 h 6477012"/>
              <a:gd name="connsiteX5" fmla="*/ 2009129 w 2057403"/>
              <a:gd name="connsiteY5" fmla="*/ 4218936 h 6477012"/>
              <a:gd name="connsiteX6" fmla="*/ 1028701 w 2057403"/>
              <a:gd name="connsiteY6" fmla="*/ 6477009 h 6477012"/>
              <a:gd name="connsiteX7" fmla="*/ 48277 w 2057403"/>
              <a:gd name="connsiteY7" fmla="*/ 4218934 h 6477012"/>
              <a:gd name="connsiteX8" fmla="*/ 3 w 2057403"/>
              <a:gd name="connsiteY8" fmla="*/ 3238508 h 6477012"/>
              <a:gd name="connsiteX9" fmla="*/ 0 w 2057403"/>
              <a:gd name="connsiteY9" fmla="*/ 3238507 h 6477012"/>
              <a:gd name="connsiteX0" fmla="*/ 0 w 2057403"/>
              <a:gd name="connsiteY0" fmla="*/ 3238507 h 6477012"/>
              <a:gd name="connsiteX1" fmla="*/ 886474 w 2057403"/>
              <a:gd name="connsiteY1" fmla="*/ 2562879 h 6477012"/>
              <a:gd name="connsiteX2" fmla="*/ 1028706 w 2057403"/>
              <a:gd name="connsiteY2" fmla="*/ 8 h 6477012"/>
              <a:gd name="connsiteX3" fmla="*/ 2009129 w 2057403"/>
              <a:gd name="connsiteY3" fmla="*/ 2258084 h 6477012"/>
              <a:gd name="connsiteX4" fmla="*/ 2057403 w 2057403"/>
              <a:gd name="connsiteY4" fmla="*/ 3238509 h 6477012"/>
              <a:gd name="connsiteX5" fmla="*/ 2009129 w 2057403"/>
              <a:gd name="connsiteY5" fmla="*/ 4218936 h 6477012"/>
              <a:gd name="connsiteX6" fmla="*/ 1028701 w 2057403"/>
              <a:gd name="connsiteY6" fmla="*/ 6477009 h 6477012"/>
              <a:gd name="connsiteX7" fmla="*/ 48277 w 2057403"/>
              <a:gd name="connsiteY7" fmla="*/ 4218934 h 6477012"/>
              <a:gd name="connsiteX8" fmla="*/ 3 w 2057403"/>
              <a:gd name="connsiteY8" fmla="*/ 3238508 h 6477012"/>
              <a:gd name="connsiteX9" fmla="*/ 0 w 2057403"/>
              <a:gd name="connsiteY9" fmla="*/ 3238507 h 6477012"/>
              <a:gd name="connsiteX0" fmla="*/ 593235 w 2650638"/>
              <a:gd name="connsiteY0" fmla="*/ 3238507 h 6477012"/>
              <a:gd name="connsiteX1" fmla="*/ 1479709 w 2650638"/>
              <a:gd name="connsiteY1" fmla="*/ 2562879 h 6477012"/>
              <a:gd name="connsiteX2" fmla="*/ 1621941 w 2650638"/>
              <a:gd name="connsiteY2" fmla="*/ 8 h 6477012"/>
              <a:gd name="connsiteX3" fmla="*/ 2602364 w 2650638"/>
              <a:gd name="connsiteY3" fmla="*/ 2258084 h 6477012"/>
              <a:gd name="connsiteX4" fmla="*/ 2650638 w 2650638"/>
              <a:gd name="connsiteY4" fmla="*/ 3238509 h 6477012"/>
              <a:gd name="connsiteX5" fmla="*/ 2602364 w 2650638"/>
              <a:gd name="connsiteY5" fmla="*/ 4218936 h 6477012"/>
              <a:gd name="connsiteX6" fmla="*/ 1621936 w 2650638"/>
              <a:gd name="connsiteY6" fmla="*/ 6477009 h 6477012"/>
              <a:gd name="connsiteX7" fmla="*/ 641512 w 2650638"/>
              <a:gd name="connsiteY7" fmla="*/ 4218934 h 6477012"/>
              <a:gd name="connsiteX8" fmla="*/ 593238 w 2650638"/>
              <a:gd name="connsiteY8" fmla="*/ 3238508 h 6477012"/>
              <a:gd name="connsiteX9" fmla="*/ 593235 w 2650638"/>
              <a:gd name="connsiteY9" fmla="*/ 3238507 h 6477012"/>
              <a:gd name="connsiteX0" fmla="*/ 593235 w 3406086"/>
              <a:gd name="connsiteY0" fmla="*/ 3238507 h 6477012"/>
              <a:gd name="connsiteX1" fmla="*/ 1479709 w 3406086"/>
              <a:gd name="connsiteY1" fmla="*/ 2562879 h 6477012"/>
              <a:gd name="connsiteX2" fmla="*/ 1621941 w 3406086"/>
              <a:gd name="connsiteY2" fmla="*/ 8 h 6477012"/>
              <a:gd name="connsiteX3" fmla="*/ 2602364 w 3406086"/>
              <a:gd name="connsiteY3" fmla="*/ 2258084 h 6477012"/>
              <a:gd name="connsiteX4" fmla="*/ 2650638 w 3406086"/>
              <a:gd name="connsiteY4" fmla="*/ 3238509 h 6477012"/>
              <a:gd name="connsiteX5" fmla="*/ 2602364 w 3406086"/>
              <a:gd name="connsiteY5" fmla="*/ 4218936 h 6477012"/>
              <a:gd name="connsiteX6" fmla="*/ 1621936 w 3406086"/>
              <a:gd name="connsiteY6" fmla="*/ 6477009 h 6477012"/>
              <a:gd name="connsiteX7" fmla="*/ 641512 w 3406086"/>
              <a:gd name="connsiteY7" fmla="*/ 4218934 h 6477012"/>
              <a:gd name="connsiteX8" fmla="*/ 593238 w 3406086"/>
              <a:gd name="connsiteY8" fmla="*/ 3238508 h 6477012"/>
              <a:gd name="connsiteX9" fmla="*/ 593235 w 3406086"/>
              <a:gd name="connsiteY9" fmla="*/ 3238507 h 6477012"/>
              <a:gd name="connsiteX0" fmla="*/ 593235 w 3406086"/>
              <a:gd name="connsiteY0" fmla="*/ 3238507 h 6477012"/>
              <a:gd name="connsiteX1" fmla="*/ 1479709 w 3406086"/>
              <a:gd name="connsiteY1" fmla="*/ 2562879 h 6477012"/>
              <a:gd name="connsiteX2" fmla="*/ 1621941 w 3406086"/>
              <a:gd name="connsiteY2" fmla="*/ 8 h 6477012"/>
              <a:gd name="connsiteX3" fmla="*/ 2602364 w 3406086"/>
              <a:gd name="connsiteY3" fmla="*/ 2258084 h 6477012"/>
              <a:gd name="connsiteX4" fmla="*/ 2650638 w 3406086"/>
              <a:gd name="connsiteY4" fmla="*/ 3238509 h 6477012"/>
              <a:gd name="connsiteX5" fmla="*/ 2602364 w 3406086"/>
              <a:gd name="connsiteY5" fmla="*/ 4218936 h 6477012"/>
              <a:gd name="connsiteX6" fmla="*/ 1621936 w 3406086"/>
              <a:gd name="connsiteY6" fmla="*/ 6477009 h 6477012"/>
              <a:gd name="connsiteX7" fmla="*/ 641512 w 3406086"/>
              <a:gd name="connsiteY7" fmla="*/ 4218934 h 6477012"/>
              <a:gd name="connsiteX8" fmla="*/ 593238 w 3406086"/>
              <a:gd name="connsiteY8" fmla="*/ 3238508 h 6477012"/>
              <a:gd name="connsiteX9" fmla="*/ 593235 w 3406086"/>
              <a:gd name="connsiteY9" fmla="*/ 3238507 h 6477012"/>
              <a:gd name="connsiteX0" fmla="*/ 593235 w 3406086"/>
              <a:gd name="connsiteY0" fmla="*/ 3238507 h 6477012"/>
              <a:gd name="connsiteX1" fmla="*/ 1479709 w 3406086"/>
              <a:gd name="connsiteY1" fmla="*/ 2562879 h 6477012"/>
              <a:gd name="connsiteX2" fmla="*/ 1621941 w 3406086"/>
              <a:gd name="connsiteY2" fmla="*/ 8 h 6477012"/>
              <a:gd name="connsiteX3" fmla="*/ 2602364 w 3406086"/>
              <a:gd name="connsiteY3" fmla="*/ 2258084 h 6477012"/>
              <a:gd name="connsiteX4" fmla="*/ 1964838 w 3406086"/>
              <a:gd name="connsiteY4" fmla="*/ 2628909 h 6477012"/>
              <a:gd name="connsiteX5" fmla="*/ 2602364 w 3406086"/>
              <a:gd name="connsiteY5" fmla="*/ 4218936 h 6477012"/>
              <a:gd name="connsiteX6" fmla="*/ 1621936 w 3406086"/>
              <a:gd name="connsiteY6" fmla="*/ 6477009 h 6477012"/>
              <a:gd name="connsiteX7" fmla="*/ 641512 w 3406086"/>
              <a:gd name="connsiteY7" fmla="*/ 4218934 h 6477012"/>
              <a:gd name="connsiteX8" fmla="*/ 593238 w 3406086"/>
              <a:gd name="connsiteY8" fmla="*/ 3238508 h 6477012"/>
              <a:gd name="connsiteX9" fmla="*/ 593235 w 3406086"/>
              <a:gd name="connsiteY9" fmla="*/ 3238507 h 6477012"/>
              <a:gd name="connsiteX0" fmla="*/ 593235 w 3406086"/>
              <a:gd name="connsiteY0" fmla="*/ 3238507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641512 w 3406086"/>
              <a:gd name="connsiteY6" fmla="*/ 4218934 h 6477009"/>
              <a:gd name="connsiteX7" fmla="*/ 593238 w 3406086"/>
              <a:gd name="connsiteY7" fmla="*/ 3238508 h 6477009"/>
              <a:gd name="connsiteX8" fmla="*/ 593235 w 3406086"/>
              <a:gd name="connsiteY8" fmla="*/ 3238507 h 6477009"/>
              <a:gd name="connsiteX0" fmla="*/ 593235 w 3406086"/>
              <a:gd name="connsiteY0" fmla="*/ 3238507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641512 w 3406086"/>
              <a:gd name="connsiteY6" fmla="*/ 4218934 h 6477009"/>
              <a:gd name="connsiteX7" fmla="*/ 593238 w 3406086"/>
              <a:gd name="connsiteY7" fmla="*/ 3238508 h 6477009"/>
              <a:gd name="connsiteX8" fmla="*/ 593235 w 3406086"/>
              <a:gd name="connsiteY8" fmla="*/ 3238507 h 6477009"/>
              <a:gd name="connsiteX0" fmla="*/ 593238 w 3406086"/>
              <a:gd name="connsiteY0" fmla="*/ 3238508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641512 w 3406086"/>
              <a:gd name="connsiteY6" fmla="*/ 4218934 h 6477009"/>
              <a:gd name="connsiteX7" fmla="*/ 593238 w 3406086"/>
              <a:gd name="connsiteY7" fmla="*/ 3238508 h 6477009"/>
              <a:gd name="connsiteX0" fmla="*/ 641512 w 3406086"/>
              <a:gd name="connsiteY0" fmla="*/ 4218934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641512 w 3406086"/>
              <a:gd name="connsiteY6" fmla="*/ 4218934 h 6477009"/>
              <a:gd name="connsiteX0" fmla="*/ 1860712 w 3406086"/>
              <a:gd name="connsiteY0" fmla="*/ 2923534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1860712 w 3406086"/>
              <a:gd name="connsiteY6" fmla="*/ 2923534 h 6477009"/>
              <a:gd name="connsiteX0" fmla="*/ 1860712 w 3406086"/>
              <a:gd name="connsiteY0" fmla="*/ 2923534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1860712 w 3406086"/>
              <a:gd name="connsiteY6" fmla="*/ 2923534 h 6477009"/>
              <a:gd name="connsiteX0" fmla="*/ 1860712 w 3406086"/>
              <a:gd name="connsiteY0" fmla="*/ 2923534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1860712 w 3406086"/>
              <a:gd name="connsiteY6" fmla="*/ 2923534 h 6477009"/>
              <a:gd name="connsiteX0" fmla="*/ 1860712 w 3406086"/>
              <a:gd name="connsiteY0" fmla="*/ 2923534 h 6477009"/>
              <a:gd name="connsiteX1" fmla="*/ 1479709 w 3406086"/>
              <a:gd name="connsiteY1" fmla="*/ 2562879 h 6477009"/>
              <a:gd name="connsiteX2" fmla="*/ 1621941 w 3406086"/>
              <a:gd name="connsiteY2" fmla="*/ 8 h 6477009"/>
              <a:gd name="connsiteX3" fmla="*/ 2602364 w 3406086"/>
              <a:gd name="connsiteY3" fmla="*/ 2258084 h 6477009"/>
              <a:gd name="connsiteX4" fmla="*/ 1964838 w 3406086"/>
              <a:gd name="connsiteY4" fmla="*/ 2628909 h 6477009"/>
              <a:gd name="connsiteX5" fmla="*/ 1621936 w 3406086"/>
              <a:gd name="connsiteY5" fmla="*/ 6477009 h 6477009"/>
              <a:gd name="connsiteX6" fmla="*/ 1860712 w 3406086"/>
              <a:gd name="connsiteY6" fmla="*/ 2923534 h 6477009"/>
              <a:gd name="connsiteX0" fmla="*/ 1860712 w 3317780"/>
              <a:gd name="connsiteY0" fmla="*/ 2923534 h 6477009"/>
              <a:gd name="connsiteX1" fmla="*/ 1479709 w 3317780"/>
              <a:gd name="connsiteY1" fmla="*/ 2562879 h 6477009"/>
              <a:gd name="connsiteX2" fmla="*/ 1621941 w 3317780"/>
              <a:gd name="connsiteY2" fmla="*/ 8 h 6477009"/>
              <a:gd name="connsiteX3" fmla="*/ 2602364 w 3317780"/>
              <a:gd name="connsiteY3" fmla="*/ 2258084 h 6477009"/>
              <a:gd name="connsiteX4" fmla="*/ 1964838 w 3317780"/>
              <a:gd name="connsiteY4" fmla="*/ 2628909 h 6477009"/>
              <a:gd name="connsiteX5" fmla="*/ 1621936 w 3317780"/>
              <a:gd name="connsiteY5" fmla="*/ 6477009 h 6477009"/>
              <a:gd name="connsiteX6" fmla="*/ 1860712 w 3317780"/>
              <a:gd name="connsiteY6" fmla="*/ 2923534 h 6477009"/>
              <a:gd name="connsiteX0" fmla="*/ 1860712 w 3317780"/>
              <a:gd name="connsiteY0" fmla="*/ 2923534 h 6477009"/>
              <a:gd name="connsiteX1" fmla="*/ 1479709 w 3317780"/>
              <a:gd name="connsiteY1" fmla="*/ 2562879 h 6477009"/>
              <a:gd name="connsiteX2" fmla="*/ 1621941 w 3317780"/>
              <a:gd name="connsiteY2" fmla="*/ 8 h 6477009"/>
              <a:gd name="connsiteX3" fmla="*/ 2602364 w 3317780"/>
              <a:gd name="connsiteY3" fmla="*/ 2258084 h 6477009"/>
              <a:gd name="connsiteX4" fmla="*/ 1964838 w 3317780"/>
              <a:gd name="connsiteY4" fmla="*/ 2628909 h 6477009"/>
              <a:gd name="connsiteX5" fmla="*/ 1621936 w 3317780"/>
              <a:gd name="connsiteY5" fmla="*/ 6477009 h 6477009"/>
              <a:gd name="connsiteX6" fmla="*/ 1860712 w 3317780"/>
              <a:gd name="connsiteY6" fmla="*/ 2923534 h 6477009"/>
              <a:gd name="connsiteX0" fmla="*/ 1860712 w 3317780"/>
              <a:gd name="connsiteY0" fmla="*/ 2923534 h 6477009"/>
              <a:gd name="connsiteX1" fmla="*/ 1479709 w 3317780"/>
              <a:gd name="connsiteY1" fmla="*/ 2562879 h 6477009"/>
              <a:gd name="connsiteX2" fmla="*/ 1621941 w 3317780"/>
              <a:gd name="connsiteY2" fmla="*/ 8 h 6477009"/>
              <a:gd name="connsiteX3" fmla="*/ 2602364 w 3317780"/>
              <a:gd name="connsiteY3" fmla="*/ 2258084 h 6477009"/>
              <a:gd name="connsiteX4" fmla="*/ 1964838 w 3317780"/>
              <a:gd name="connsiteY4" fmla="*/ 2628909 h 6477009"/>
              <a:gd name="connsiteX5" fmla="*/ 1621936 w 3317780"/>
              <a:gd name="connsiteY5" fmla="*/ 6477009 h 6477009"/>
              <a:gd name="connsiteX6" fmla="*/ 1860712 w 3317780"/>
              <a:gd name="connsiteY6" fmla="*/ 2923534 h 6477009"/>
              <a:gd name="connsiteX0" fmla="*/ 1860712 w 3317780"/>
              <a:gd name="connsiteY0" fmla="*/ 2923534 h 6477009"/>
              <a:gd name="connsiteX1" fmla="*/ 1479709 w 3317780"/>
              <a:gd name="connsiteY1" fmla="*/ 2562879 h 6477009"/>
              <a:gd name="connsiteX2" fmla="*/ 1621941 w 3317780"/>
              <a:gd name="connsiteY2" fmla="*/ 8 h 6477009"/>
              <a:gd name="connsiteX3" fmla="*/ 2602364 w 3317780"/>
              <a:gd name="connsiteY3" fmla="*/ 2258084 h 6477009"/>
              <a:gd name="connsiteX4" fmla="*/ 1964838 w 3317780"/>
              <a:gd name="connsiteY4" fmla="*/ 2628909 h 6477009"/>
              <a:gd name="connsiteX5" fmla="*/ 1621936 w 3317780"/>
              <a:gd name="connsiteY5" fmla="*/ 6477009 h 6477009"/>
              <a:gd name="connsiteX6" fmla="*/ 1860712 w 3317780"/>
              <a:gd name="connsiteY6" fmla="*/ 2923534 h 6477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17780" h="6477009">
                <a:moveTo>
                  <a:pt x="1860712" y="2923534"/>
                </a:moveTo>
                <a:cubicBezTo>
                  <a:pt x="1944660" y="1493706"/>
                  <a:pt x="1492916" y="2558773"/>
                  <a:pt x="1479709" y="2562879"/>
                </a:cubicBezTo>
                <a:cubicBezTo>
                  <a:pt x="3317780" y="1849120"/>
                  <a:pt x="1173778" y="0"/>
                  <a:pt x="1621941" y="8"/>
                </a:cubicBezTo>
                <a:cubicBezTo>
                  <a:pt x="0" y="1257313"/>
                  <a:pt x="2466688" y="913421"/>
                  <a:pt x="2602364" y="2258084"/>
                </a:cubicBezTo>
                <a:cubicBezTo>
                  <a:pt x="2812155" y="1330547"/>
                  <a:pt x="2128243" y="1925755"/>
                  <a:pt x="1964838" y="2628909"/>
                </a:cubicBezTo>
                <a:cubicBezTo>
                  <a:pt x="1801433" y="3332063"/>
                  <a:pt x="1842490" y="6212005"/>
                  <a:pt x="1621936" y="6477009"/>
                </a:cubicBezTo>
                <a:cubicBezTo>
                  <a:pt x="1173776" y="6477006"/>
                  <a:pt x="3025088" y="1778999"/>
                  <a:pt x="1860712" y="2923534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76200" sx="102000" sy="102000" algn="ctr" rotWithShape="0">
              <a:schemeClr val="tx1">
                <a:lumMod val="75000"/>
                <a:lumOff val="25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>
            <a:bevelT w="25400" h="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gradFill>
            <a:gsLst>
              <a:gs pos="0">
                <a:schemeClr val="tx1">
                  <a:alpha val="90000"/>
                </a:schemeClr>
              </a:gs>
              <a:gs pos="50000">
                <a:schemeClr val="tx1">
                  <a:lumMod val="75000"/>
                  <a:lumOff val="25000"/>
                  <a:alpha val="90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5400000" scaled="0"/>
          </a:gra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/>
        </a:buClr>
        <a:buSzPct val="80000"/>
        <a:buFont typeface="Wingdings" pitchFamily="2" charset="2"/>
        <a:buChar char="v"/>
        <a:defRPr sz="22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1pPr>
      <a:lvl2pPr marL="577850" indent="-228600" algn="l" defTabSz="914400" rtl="0" eaLnBrk="1" latinLnBrk="0" hangingPunct="1">
        <a:spcBef>
          <a:spcPts val="1200"/>
        </a:spcBef>
        <a:buSzPct val="100000"/>
        <a:buFont typeface="Wingdings" pitchFamily="2" charset="2"/>
        <a:buChar char=""/>
        <a:defRPr sz="22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2pPr>
      <a:lvl3pPr marL="806450" indent="-228600" algn="l" defTabSz="914400" rtl="0" eaLnBrk="1" latinLnBrk="0" hangingPunct="1">
        <a:spcBef>
          <a:spcPts val="1200"/>
        </a:spcBef>
        <a:buClr>
          <a:schemeClr val="accent4"/>
        </a:buClr>
        <a:buSzPct val="100000"/>
        <a:buFont typeface="Wingdings" pitchFamily="2" charset="2"/>
        <a:buChar char="w"/>
        <a:defRPr sz="20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3pPr>
      <a:lvl4pPr marL="1035050" indent="-228600" algn="l" defTabSz="914400" rtl="0" eaLnBrk="1" latinLnBrk="0" hangingPunct="1">
        <a:spcBef>
          <a:spcPts val="1200"/>
        </a:spcBef>
        <a:buClr>
          <a:schemeClr val="accent2"/>
        </a:buClr>
        <a:buFont typeface="Wingdings" pitchFamily="2" charset="2"/>
        <a:buChar char=""/>
        <a:defRPr sz="18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4pPr>
      <a:lvl5pPr marL="1263650" indent="-228600" algn="l" defTabSz="914400" rtl="0" eaLnBrk="1" latinLnBrk="0" hangingPunct="1">
        <a:spcBef>
          <a:spcPts val="1200"/>
        </a:spcBef>
        <a:buClr>
          <a:schemeClr val="accent3"/>
        </a:buClr>
        <a:buSzPct val="100000"/>
        <a:buFont typeface="Wingdings" pitchFamily="2" charset="2"/>
        <a:buChar char="w"/>
        <a:defRPr sz="16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5pPr>
      <a:lvl6pPr marL="1492250" indent="-228600" algn="l" defTabSz="914400" rtl="0" eaLnBrk="1" latinLnBrk="0" hangingPunct="1">
        <a:spcBef>
          <a:spcPts val="1200"/>
        </a:spcBef>
        <a:buClr>
          <a:schemeClr val="accent5"/>
        </a:buClr>
        <a:buFont typeface="Wingdings" pitchFamily="2" charset="2"/>
        <a:buChar char=""/>
        <a:defRPr sz="16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6pPr>
      <a:lvl7pPr marL="1720850" indent="-228600" algn="l" defTabSz="914400" rtl="0" eaLnBrk="1" latinLnBrk="0" hangingPunct="1">
        <a:spcBef>
          <a:spcPts val="1200"/>
        </a:spcBef>
        <a:buClr>
          <a:schemeClr val="accent6"/>
        </a:buClr>
        <a:buFont typeface="Wingdings" pitchFamily="2" charset="2"/>
        <a:buChar char=""/>
        <a:defRPr sz="16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7pPr>
      <a:lvl8pPr marL="1949450" indent="-228600" algn="l" defTabSz="914400" rtl="0" eaLnBrk="1" latinLnBrk="0" hangingPunct="1">
        <a:spcBef>
          <a:spcPts val="1200"/>
        </a:spcBef>
        <a:buFont typeface="Wingdings" pitchFamily="2" charset="2"/>
        <a:buChar char=""/>
        <a:defRPr sz="1600" kern="1200" baseline="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8pPr>
      <a:lvl9pPr marL="2178050" indent="-228600" algn="l" defTabSz="914400" rtl="0" eaLnBrk="1" latinLnBrk="0" hangingPunct="1">
        <a:spcBef>
          <a:spcPts val="1200"/>
        </a:spcBef>
        <a:buFont typeface="Wingdings" pitchFamily="2" charset="2"/>
        <a:buChar char=""/>
        <a:defRPr sz="1600" kern="1200" baseline="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5600" y="838200"/>
            <a:ext cx="5638800" cy="2057400"/>
          </a:xfrm>
        </p:spPr>
        <p:txBody>
          <a:bodyPr>
            <a:normAutofit fontScale="90000"/>
          </a:bodyPr>
          <a:lstStyle/>
          <a:p>
            <a:pPr algn="ctr">
              <a:lnSpc>
                <a:spcPct val="200000"/>
              </a:lnSpc>
            </a:pPr>
            <a:r>
              <a:rPr lang="id-ID" dirty="0" smtClean="0">
                <a:latin typeface="Agency FB" pitchFamily="34" charset="0"/>
              </a:rPr>
              <a:t>GIGI TIRUAN</a:t>
            </a:r>
            <a:r>
              <a:rPr lang="en-US" dirty="0" smtClean="0">
                <a:latin typeface="Agency FB" pitchFamily="34" charset="0"/>
              </a:rPr>
              <a:t> </a:t>
            </a:r>
            <a:br>
              <a:rPr lang="en-US" dirty="0" smtClean="0">
                <a:latin typeface="Agency FB" pitchFamily="34" charset="0"/>
              </a:rPr>
            </a:br>
            <a:r>
              <a:rPr lang="en-US" dirty="0" smtClean="0">
                <a:latin typeface="Agency FB" pitchFamily="34" charset="0"/>
              </a:rPr>
              <a:t>DALAM PANDANGAN ISLAM</a:t>
            </a:r>
            <a:endParaRPr lang="en-US" dirty="0">
              <a:latin typeface="Agency FB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800" y="4343400"/>
            <a:ext cx="5118847" cy="167640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2800" dirty="0" err="1" smtClean="0">
                <a:latin typeface="Agency FB" pitchFamily="34" charset="0"/>
              </a:rPr>
              <a:t>drg</a:t>
            </a:r>
            <a:r>
              <a:rPr lang="en-US" sz="2800" dirty="0" smtClean="0">
                <a:latin typeface="Agency FB" pitchFamily="34" charset="0"/>
              </a:rPr>
              <a:t> M. S</a:t>
            </a:r>
            <a:r>
              <a:rPr lang="id-ID" sz="2800" dirty="0" smtClean="0">
                <a:latin typeface="Agency FB" pitchFamily="34" charset="0"/>
              </a:rPr>
              <a:t>h</a:t>
            </a:r>
            <a:r>
              <a:rPr lang="en-US" sz="2800" dirty="0" err="1" smtClean="0">
                <a:latin typeface="Agency FB" pitchFamily="34" charset="0"/>
              </a:rPr>
              <a:t>ulchan</a:t>
            </a:r>
            <a:r>
              <a:rPr lang="en-US" sz="2800" dirty="0" smtClean="0">
                <a:latin typeface="Agency FB" pitchFamily="34" charset="0"/>
              </a:rPr>
              <a:t> A., </a:t>
            </a:r>
            <a:r>
              <a:rPr lang="en-US" sz="2800" dirty="0" err="1" smtClean="0">
                <a:latin typeface="Agency FB" pitchFamily="34" charset="0"/>
              </a:rPr>
              <a:t>Sp.Ort</a:t>
            </a:r>
            <a:endParaRPr lang="id-ID" sz="2800" dirty="0" smtClean="0">
              <a:latin typeface="Agency FB" pitchFamily="34" charset="0"/>
            </a:endParaRPr>
          </a:p>
          <a:p>
            <a:pPr algn="r"/>
            <a:endParaRPr lang="id-ID" sz="2400" dirty="0" smtClean="0">
              <a:latin typeface="Agency FB" pitchFamily="34" charset="0"/>
            </a:endParaRPr>
          </a:p>
          <a:p>
            <a:pPr algn="r"/>
            <a:r>
              <a:rPr lang="id-ID" sz="2400" dirty="0" smtClean="0">
                <a:latin typeface="Agency FB" pitchFamily="34" charset="0"/>
              </a:rPr>
              <a:t>10 MARET 2020</a:t>
            </a:r>
            <a:endParaRPr lang="en-US" sz="2400" dirty="0">
              <a:latin typeface="Agency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6000" dirty="0">
              <a:latin typeface="Agency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685800"/>
            <a:ext cx="6934200" cy="5440363"/>
          </a:xfrm>
        </p:spPr>
        <p:txBody>
          <a:bodyPr>
            <a:noAutofit/>
          </a:bodyPr>
          <a:lstStyle/>
          <a:p>
            <a:r>
              <a:rPr lang="en-US" sz="2600" i="1" dirty="0" smtClean="0">
                <a:latin typeface="Agency FB" pitchFamily="34" charset="0"/>
              </a:rPr>
              <a:t>‘ Dan </a:t>
            </a:r>
            <a:r>
              <a:rPr lang="en-US" sz="2600" i="1" dirty="0" err="1" smtClean="0">
                <a:latin typeface="Agency FB" pitchFamily="34" charset="0"/>
              </a:rPr>
              <a:t>janganlah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kamu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menghambur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hamburkan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hartamu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secara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boros</a:t>
            </a:r>
            <a:r>
              <a:rPr lang="en-US" sz="2600" i="1" dirty="0" smtClean="0">
                <a:latin typeface="Agency FB" pitchFamily="34" charset="0"/>
              </a:rPr>
              <a:t>. </a:t>
            </a:r>
            <a:r>
              <a:rPr lang="en-US" sz="2600" i="1" dirty="0" err="1" smtClean="0">
                <a:latin typeface="Agency FB" pitchFamily="34" charset="0"/>
              </a:rPr>
              <a:t>Sesungguhnya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pemboros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itu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adalah</a:t>
            </a:r>
            <a:r>
              <a:rPr lang="en-US" sz="2600" i="1" dirty="0" smtClean="0">
                <a:latin typeface="Agency FB" pitchFamily="34" charset="0"/>
              </a:rPr>
              <a:t> saudara2 </a:t>
            </a:r>
            <a:r>
              <a:rPr lang="en-US" sz="2600" i="1" dirty="0" err="1" smtClean="0">
                <a:latin typeface="Agency FB" pitchFamily="34" charset="0"/>
              </a:rPr>
              <a:t>syetan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dan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syetan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itu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adalah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sangat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inkar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kepada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Tuhannya</a:t>
            </a:r>
            <a:r>
              <a:rPr lang="en-US" sz="2600" i="1" dirty="0" smtClean="0">
                <a:latin typeface="Agency FB" pitchFamily="34" charset="0"/>
              </a:rPr>
              <a:t> ( Al-</a:t>
            </a:r>
            <a:r>
              <a:rPr lang="en-US" sz="2600" i="1" dirty="0" err="1" smtClean="0">
                <a:latin typeface="Agency FB" pitchFamily="34" charset="0"/>
              </a:rPr>
              <a:t>Isro</a:t>
            </a:r>
            <a:r>
              <a:rPr lang="en-US" sz="2600" i="1" dirty="0" smtClean="0">
                <a:latin typeface="Agency FB" pitchFamily="34" charset="0"/>
              </a:rPr>
              <a:t>’ (17): 26-27).</a:t>
            </a:r>
          </a:p>
          <a:p>
            <a:r>
              <a:rPr lang="en-US" sz="2600" i="1" dirty="0" smtClean="0">
                <a:latin typeface="Agency FB" pitchFamily="34" charset="0"/>
              </a:rPr>
              <a:t>Dan </a:t>
            </a:r>
            <a:r>
              <a:rPr lang="en-US" sz="2600" i="1" dirty="0" err="1" smtClean="0">
                <a:latin typeface="Agency FB" pitchFamily="34" charset="0"/>
              </a:rPr>
              <a:t>janganlah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kamu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memalingkan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mukamu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dari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manusia</a:t>
            </a:r>
            <a:r>
              <a:rPr lang="en-US" sz="2600" i="1" dirty="0" smtClean="0">
                <a:latin typeface="Agency FB" pitchFamily="34" charset="0"/>
              </a:rPr>
              <a:t> (</a:t>
            </a:r>
            <a:r>
              <a:rPr lang="en-US" sz="2600" i="1" dirty="0" err="1" smtClean="0">
                <a:latin typeface="Agency FB" pitchFamily="34" charset="0"/>
              </a:rPr>
              <a:t>karena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sombong</a:t>
            </a:r>
            <a:r>
              <a:rPr lang="en-US" sz="2600" i="1" dirty="0" smtClean="0">
                <a:latin typeface="Agency FB" pitchFamily="34" charset="0"/>
              </a:rPr>
              <a:t>) </a:t>
            </a:r>
            <a:r>
              <a:rPr lang="en-US" sz="2600" i="1" dirty="0" err="1" smtClean="0">
                <a:latin typeface="Agency FB" pitchFamily="34" charset="0"/>
              </a:rPr>
              <a:t>dan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janganlah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kamu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berjalan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di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muka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bumi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dengan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angkuh</a:t>
            </a:r>
            <a:r>
              <a:rPr lang="en-US" sz="2600" i="1" dirty="0" smtClean="0">
                <a:latin typeface="Agency FB" pitchFamily="34" charset="0"/>
              </a:rPr>
              <a:t>. </a:t>
            </a:r>
            <a:r>
              <a:rPr lang="en-US" sz="2600" i="1" dirty="0" err="1" smtClean="0">
                <a:latin typeface="Agency FB" pitchFamily="34" charset="0"/>
              </a:rPr>
              <a:t>Sesungguhnya</a:t>
            </a:r>
            <a:r>
              <a:rPr lang="en-US" sz="2600" i="1" dirty="0" smtClean="0">
                <a:latin typeface="Agency FB" pitchFamily="34" charset="0"/>
              </a:rPr>
              <a:t> Allah </a:t>
            </a:r>
            <a:r>
              <a:rPr lang="en-US" sz="2600" i="1" dirty="0" err="1" smtClean="0">
                <a:latin typeface="Agency FB" pitchFamily="34" charset="0"/>
              </a:rPr>
              <a:t>tidak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menyukai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orang-orang</a:t>
            </a:r>
            <a:r>
              <a:rPr lang="en-US" sz="2600" i="1" dirty="0" smtClean="0">
                <a:latin typeface="Agency FB" pitchFamily="34" charset="0"/>
              </a:rPr>
              <a:t> yang </a:t>
            </a:r>
            <a:r>
              <a:rPr lang="en-US" sz="2600" i="1" dirty="0" err="1" smtClean="0">
                <a:latin typeface="Agency FB" pitchFamily="34" charset="0"/>
              </a:rPr>
              <a:t>sombong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lagi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membanggakan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diri</a:t>
            </a:r>
            <a:r>
              <a:rPr lang="en-US" sz="2600" i="1" dirty="0" smtClean="0">
                <a:latin typeface="Agency FB" pitchFamily="34" charset="0"/>
              </a:rPr>
              <a:t>. (</a:t>
            </a:r>
            <a:r>
              <a:rPr lang="en-US" sz="2600" i="1" dirty="0" err="1" smtClean="0">
                <a:latin typeface="Agency FB" pitchFamily="34" charset="0"/>
              </a:rPr>
              <a:t>Luqman</a:t>
            </a:r>
            <a:r>
              <a:rPr lang="en-US" sz="2600" i="1" dirty="0" smtClean="0">
                <a:latin typeface="Agency FB" pitchFamily="34" charset="0"/>
              </a:rPr>
              <a:t> : 18)</a:t>
            </a:r>
          </a:p>
          <a:p>
            <a:r>
              <a:rPr lang="en-US" sz="2600" i="1" dirty="0" smtClean="0">
                <a:latin typeface="Agency FB" pitchFamily="34" charset="0"/>
              </a:rPr>
              <a:t>(</a:t>
            </a:r>
            <a:r>
              <a:rPr lang="en-US" sz="2600" i="1" dirty="0" err="1" smtClean="0">
                <a:latin typeface="Agency FB" pitchFamily="34" charset="0"/>
              </a:rPr>
              <a:t>Dikatakan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kepada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mereka</a:t>
            </a:r>
            <a:r>
              <a:rPr lang="en-US" sz="2600" i="1" dirty="0" smtClean="0">
                <a:latin typeface="Agency FB" pitchFamily="34" charset="0"/>
              </a:rPr>
              <a:t>): "</a:t>
            </a:r>
            <a:r>
              <a:rPr lang="en-US" sz="2600" i="1" dirty="0" err="1" smtClean="0">
                <a:latin typeface="Agency FB" pitchFamily="34" charset="0"/>
              </a:rPr>
              <a:t>Masuklah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kamu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ke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pintu-pintu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neraka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Jahannam</a:t>
            </a:r>
            <a:r>
              <a:rPr lang="en-US" sz="2600" i="1" dirty="0" smtClean="0">
                <a:latin typeface="Agency FB" pitchFamily="34" charset="0"/>
              </a:rPr>
              <a:t>, </a:t>
            </a:r>
            <a:r>
              <a:rPr lang="en-US" sz="2600" i="1" dirty="0" err="1" smtClean="0">
                <a:latin typeface="Agency FB" pitchFamily="34" charset="0"/>
              </a:rPr>
              <a:t>sedang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kamu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kekal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di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dalamnya</a:t>
            </a:r>
            <a:r>
              <a:rPr lang="en-US" sz="2600" i="1" dirty="0" smtClean="0">
                <a:latin typeface="Agency FB" pitchFamily="34" charset="0"/>
              </a:rPr>
              <a:t>. </a:t>
            </a:r>
            <a:r>
              <a:rPr lang="en-US" sz="2600" i="1" dirty="0" err="1" smtClean="0">
                <a:latin typeface="Agency FB" pitchFamily="34" charset="0"/>
              </a:rPr>
              <a:t>Maka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itulah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seburuk-buruk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tempat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bagi</a:t>
            </a:r>
            <a:r>
              <a:rPr lang="en-US" sz="2600" i="1" dirty="0" smtClean="0">
                <a:latin typeface="Agency FB" pitchFamily="34" charset="0"/>
              </a:rPr>
              <a:t> </a:t>
            </a:r>
            <a:r>
              <a:rPr lang="en-US" sz="2600" i="1" dirty="0" err="1" smtClean="0">
                <a:latin typeface="Agency FB" pitchFamily="34" charset="0"/>
              </a:rPr>
              <a:t>orang-orang</a:t>
            </a:r>
            <a:r>
              <a:rPr lang="en-US" sz="2600" i="1" dirty="0" smtClean="0">
                <a:latin typeface="Agency FB" pitchFamily="34" charset="0"/>
              </a:rPr>
              <a:t> yang </a:t>
            </a:r>
            <a:r>
              <a:rPr lang="en-US" sz="2600" i="1" dirty="0" err="1" smtClean="0">
                <a:latin typeface="Agency FB" pitchFamily="34" charset="0"/>
              </a:rPr>
              <a:t>sombong</a:t>
            </a:r>
            <a:r>
              <a:rPr lang="en-US" sz="2600" i="1" dirty="0" smtClean="0">
                <a:latin typeface="Agency FB" pitchFamily="34" charset="0"/>
              </a:rPr>
              <a:t> .“(Al </a:t>
            </a:r>
            <a:r>
              <a:rPr lang="en-US" sz="2600" i="1" dirty="0" err="1" smtClean="0">
                <a:latin typeface="Agency FB" pitchFamily="34" charset="0"/>
              </a:rPr>
              <a:t>Mu'min</a:t>
            </a:r>
            <a:r>
              <a:rPr lang="en-US" sz="2600" i="1" dirty="0" smtClean="0">
                <a:latin typeface="Agency FB" pitchFamily="34" charset="0"/>
              </a:rPr>
              <a:t> :76)</a:t>
            </a:r>
            <a:endParaRPr lang="en-US" sz="2600" i="1" dirty="0">
              <a:latin typeface="Agency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199" y="76200"/>
            <a:ext cx="7924801" cy="137160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Agency FB" pitchFamily="34" charset="0"/>
              </a:rPr>
              <a:t>Pandangan</a:t>
            </a:r>
            <a:r>
              <a:rPr lang="en-US" dirty="0" smtClean="0">
                <a:latin typeface="Agency FB" pitchFamily="34" charset="0"/>
              </a:rPr>
              <a:t> </a:t>
            </a:r>
            <a:r>
              <a:rPr lang="en-US" dirty="0" err="1" smtClean="0">
                <a:latin typeface="Agency FB" pitchFamily="34" charset="0"/>
              </a:rPr>
              <a:t>islam</a:t>
            </a:r>
            <a:r>
              <a:rPr lang="en-US" dirty="0" smtClean="0">
                <a:latin typeface="Agency FB" pitchFamily="34" charset="0"/>
              </a:rPr>
              <a:t> </a:t>
            </a:r>
            <a:r>
              <a:rPr lang="en-US" dirty="0" err="1" smtClean="0">
                <a:latin typeface="Agency FB" pitchFamily="34" charset="0"/>
              </a:rPr>
              <a:t>terhadap</a:t>
            </a:r>
            <a:r>
              <a:rPr lang="en-US" dirty="0" smtClean="0">
                <a:latin typeface="Agency FB" pitchFamily="34" charset="0"/>
              </a:rPr>
              <a:t> </a:t>
            </a:r>
            <a:r>
              <a:rPr lang="en-US" dirty="0" err="1" smtClean="0">
                <a:latin typeface="Agency FB" pitchFamily="34" charset="0"/>
              </a:rPr>
              <a:t>pembuatan</a:t>
            </a:r>
            <a:r>
              <a:rPr lang="en-US" dirty="0" smtClean="0">
                <a:latin typeface="Agency FB" pitchFamily="34" charset="0"/>
              </a:rPr>
              <a:t> </a:t>
            </a:r>
            <a:r>
              <a:rPr lang="en-US" dirty="0" err="1" smtClean="0">
                <a:latin typeface="Agency FB" pitchFamily="34" charset="0"/>
              </a:rPr>
              <a:t>gigi</a:t>
            </a:r>
            <a:r>
              <a:rPr lang="en-US" dirty="0" smtClean="0">
                <a:latin typeface="Agency FB" pitchFamily="34" charset="0"/>
              </a:rPr>
              <a:t> </a:t>
            </a:r>
            <a:r>
              <a:rPr lang="en-US" dirty="0" err="1" smtClean="0">
                <a:latin typeface="Agency FB" pitchFamily="34" charset="0"/>
              </a:rPr>
              <a:t>palsu</a:t>
            </a:r>
            <a:endParaRPr lang="en-US" dirty="0">
              <a:latin typeface="Agency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371600"/>
            <a:ext cx="6553200" cy="4373563"/>
          </a:xfrm>
        </p:spPr>
        <p:txBody>
          <a:bodyPr>
            <a:noAutofit/>
          </a:bodyPr>
          <a:lstStyle/>
          <a:p>
            <a:r>
              <a:rPr lang="en-US" sz="2400" dirty="0" err="1" smtClean="0">
                <a:latin typeface="Agency FB" pitchFamily="34" charset="0"/>
              </a:rPr>
              <a:t>Sesungguhnya</a:t>
            </a:r>
            <a:r>
              <a:rPr lang="en-US" sz="2400" dirty="0" smtClean="0">
                <a:latin typeface="Agency FB" pitchFamily="34" charset="0"/>
              </a:rPr>
              <a:t> </a:t>
            </a:r>
            <a:r>
              <a:rPr lang="en-US" sz="2400" dirty="0" err="1" smtClean="0">
                <a:latin typeface="Agency FB" pitchFamily="34" charset="0"/>
              </a:rPr>
              <a:t>setiap</a:t>
            </a:r>
            <a:r>
              <a:rPr lang="en-US" sz="2400" dirty="0" smtClean="0">
                <a:latin typeface="Agency FB" pitchFamily="34" charset="0"/>
              </a:rPr>
              <a:t> </a:t>
            </a:r>
            <a:r>
              <a:rPr lang="en-US" sz="2400" dirty="0" err="1" smtClean="0">
                <a:latin typeface="Agency FB" pitchFamily="34" charset="0"/>
              </a:rPr>
              <a:t>amal</a:t>
            </a:r>
            <a:r>
              <a:rPr lang="en-US" sz="2400" dirty="0" smtClean="0">
                <a:latin typeface="Agency FB" pitchFamily="34" charset="0"/>
              </a:rPr>
              <a:t> </a:t>
            </a:r>
            <a:r>
              <a:rPr lang="en-US" sz="2400" dirty="0" err="1" smtClean="0">
                <a:latin typeface="Agency FB" pitchFamily="34" charset="0"/>
              </a:rPr>
              <a:t>perbuatan</a:t>
            </a:r>
            <a:r>
              <a:rPr lang="en-US" sz="2400" dirty="0" smtClean="0">
                <a:latin typeface="Agency FB" pitchFamily="34" charset="0"/>
              </a:rPr>
              <a:t> </a:t>
            </a:r>
            <a:r>
              <a:rPr lang="en-US" sz="2400" dirty="0" err="1" smtClean="0">
                <a:latin typeface="Agency FB" pitchFamily="34" charset="0"/>
              </a:rPr>
              <a:t>tergantung</a:t>
            </a:r>
            <a:r>
              <a:rPr lang="en-US" sz="2400" dirty="0" smtClean="0">
                <a:latin typeface="Agency FB" pitchFamily="34" charset="0"/>
              </a:rPr>
              <a:t> </a:t>
            </a:r>
            <a:r>
              <a:rPr lang="en-US" sz="2400" dirty="0" err="1" smtClean="0">
                <a:latin typeface="Agency FB" pitchFamily="34" charset="0"/>
              </a:rPr>
              <a:t>pada</a:t>
            </a:r>
            <a:r>
              <a:rPr lang="en-US" sz="2400" dirty="0" smtClean="0">
                <a:latin typeface="Agency FB" pitchFamily="34" charset="0"/>
              </a:rPr>
              <a:t> </a:t>
            </a:r>
            <a:r>
              <a:rPr lang="en-US" sz="2400" dirty="0" err="1" smtClean="0">
                <a:latin typeface="Agency FB" pitchFamily="34" charset="0"/>
              </a:rPr>
              <a:t>niatnya</a:t>
            </a:r>
            <a:r>
              <a:rPr lang="en-US" sz="2400" dirty="0" smtClean="0">
                <a:latin typeface="Agency FB" pitchFamily="34" charset="0"/>
              </a:rPr>
              <a:t>. Dan </a:t>
            </a:r>
            <a:r>
              <a:rPr lang="en-US" sz="2400" dirty="0" err="1" smtClean="0">
                <a:latin typeface="Agency FB" pitchFamily="34" charset="0"/>
              </a:rPr>
              <a:t>sesungguhnya</a:t>
            </a:r>
            <a:r>
              <a:rPr lang="en-US" sz="2400" dirty="0" smtClean="0">
                <a:latin typeface="Agency FB" pitchFamily="34" charset="0"/>
              </a:rPr>
              <a:t> </a:t>
            </a:r>
            <a:r>
              <a:rPr lang="en-US" sz="2400" dirty="0" err="1" smtClean="0">
                <a:latin typeface="Agency FB" pitchFamily="34" charset="0"/>
              </a:rPr>
              <a:t>setiap</a:t>
            </a:r>
            <a:r>
              <a:rPr lang="en-US" sz="2400" dirty="0" smtClean="0">
                <a:latin typeface="Agency FB" pitchFamily="34" charset="0"/>
              </a:rPr>
              <a:t> </a:t>
            </a:r>
            <a:r>
              <a:rPr lang="en-US" sz="2400" dirty="0" err="1" smtClean="0">
                <a:latin typeface="Agency FB" pitchFamily="34" charset="0"/>
              </a:rPr>
              <a:t>orang</a:t>
            </a:r>
            <a:r>
              <a:rPr lang="en-US" sz="2400" dirty="0" smtClean="0">
                <a:latin typeface="Agency FB" pitchFamily="34" charset="0"/>
              </a:rPr>
              <a:t> (</a:t>
            </a:r>
            <a:r>
              <a:rPr lang="en-US" sz="2400" dirty="0" err="1" smtClean="0">
                <a:latin typeface="Agency FB" pitchFamily="34" charset="0"/>
              </a:rPr>
              <a:t>akan</a:t>
            </a:r>
            <a:r>
              <a:rPr lang="en-US" sz="2400" dirty="0" smtClean="0">
                <a:latin typeface="Agency FB" pitchFamily="34" charset="0"/>
              </a:rPr>
              <a:t> </a:t>
            </a:r>
            <a:r>
              <a:rPr lang="en-US" sz="2400" dirty="0" err="1" smtClean="0">
                <a:latin typeface="Agency FB" pitchFamily="34" charset="0"/>
              </a:rPr>
              <a:t>dibalas</a:t>
            </a:r>
            <a:r>
              <a:rPr lang="en-US" sz="2400" dirty="0" smtClean="0">
                <a:latin typeface="Agency FB" pitchFamily="34" charset="0"/>
              </a:rPr>
              <a:t>) </a:t>
            </a:r>
            <a:r>
              <a:rPr lang="en-US" sz="2400" dirty="0" err="1" smtClean="0">
                <a:latin typeface="Agency FB" pitchFamily="34" charset="0"/>
              </a:rPr>
              <a:t>sesuai</a:t>
            </a:r>
            <a:r>
              <a:rPr lang="en-US" sz="2400" dirty="0" smtClean="0">
                <a:latin typeface="Agency FB" pitchFamily="34" charset="0"/>
              </a:rPr>
              <a:t> </a:t>
            </a:r>
            <a:r>
              <a:rPr lang="en-US" sz="2400" dirty="0" err="1" smtClean="0">
                <a:latin typeface="Agency FB" pitchFamily="34" charset="0"/>
              </a:rPr>
              <a:t>dengan</a:t>
            </a:r>
            <a:r>
              <a:rPr lang="en-US" sz="2400" dirty="0" smtClean="0">
                <a:latin typeface="Agency FB" pitchFamily="34" charset="0"/>
              </a:rPr>
              <a:t> </a:t>
            </a:r>
            <a:r>
              <a:rPr lang="en-US" sz="2400" dirty="0" err="1" smtClean="0">
                <a:latin typeface="Agency FB" pitchFamily="34" charset="0"/>
              </a:rPr>
              <a:t>niatnya</a:t>
            </a:r>
            <a:r>
              <a:rPr lang="en-US" sz="2400" dirty="0" smtClean="0">
                <a:latin typeface="Agency FB" pitchFamily="34" charset="0"/>
              </a:rPr>
              <a:t>. … (HR. A</a:t>
            </a:r>
            <a:r>
              <a:rPr lang="en-US" sz="2400" smtClean="0">
                <a:latin typeface="Agency FB" pitchFamily="34" charset="0"/>
              </a:rPr>
              <a:t>l-</a:t>
            </a:r>
            <a:r>
              <a:rPr lang="en-US" sz="2400" dirty="0" err="1" smtClean="0">
                <a:latin typeface="Agency FB" pitchFamily="34" charset="0"/>
              </a:rPr>
              <a:t>Bukhariy</a:t>
            </a:r>
            <a:r>
              <a:rPr lang="en-US" sz="2400" dirty="0" smtClean="0">
                <a:latin typeface="Agency FB" pitchFamily="34" charset="0"/>
              </a:rPr>
              <a:t> </a:t>
            </a:r>
            <a:r>
              <a:rPr lang="en-US" sz="2400" dirty="0" err="1" smtClean="0">
                <a:latin typeface="Agency FB" pitchFamily="34" charset="0"/>
              </a:rPr>
              <a:t>dan</a:t>
            </a:r>
            <a:r>
              <a:rPr lang="en-US" sz="2400" dirty="0" smtClean="0">
                <a:latin typeface="Agency FB" pitchFamily="34" charset="0"/>
              </a:rPr>
              <a:t> Muslim)</a:t>
            </a:r>
          </a:p>
          <a:p>
            <a:r>
              <a:rPr lang="en-US" sz="2400" dirty="0" smtClean="0">
                <a:latin typeface="Agency FB" pitchFamily="34" charset="0"/>
              </a:rPr>
              <a:t>…</a:t>
            </a:r>
            <a:r>
              <a:rPr lang="en-US" sz="2400" dirty="0" err="1" smtClean="0">
                <a:latin typeface="Agency FB" pitchFamily="34" charset="0"/>
              </a:rPr>
              <a:t>dan</a:t>
            </a:r>
            <a:r>
              <a:rPr lang="en-US" sz="2400" dirty="0" smtClean="0">
                <a:latin typeface="Agency FB" pitchFamily="34" charset="0"/>
              </a:rPr>
              <a:t> </a:t>
            </a:r>
            <a:r>
              <a:rPr lang="en-US" sz="2400" dirty="0" err="1" smtClean="0">
                <a:latin typeface="Agency FB" pitchFamily="34" charset="0"/>
              </a:rPr>
              <a:t>janganlah</a:t>
            </a:r>
            <a:r>
              <a:rPr lang="en-US" sz="2400" dirty="0" smtClean="0">
                <a:latin typeface="Agency FB" pitchFamily="34" charset="0"/>
              </a:rPr>
              <a:t> </a:t>
            </a:r>
            <a:r>
              <a:rPr lang="en-US" sz="2400" dirty="0" err="1" smtClean="0">
                <a:latin typeface="Agency FB" pitchFamily="34" charset="0"/>
              </a:rPr>
              <a:t>kamu</a:t>
            </a:r>
            <a:r>
              <a:rPr lang="en-US" sz="2400" dirty="0" smtClean="0">
                <a:latin typeface="Agency FB" pitchFamily="34" charset="0"/>
              </a:rPr>
              <a:t> </a:t>
            </a:r>
            <a:r>
              <a:rPr lang="en-US" sz="2400" dirty="0" err="1" smtClean="0">
                <a:latin typeface="Agency FB" pitchFamily="34" charset="0"/>
              </a:rPr>
              <a:t>menghambur-hamburkan</a:t>
            </a:r>
            <a:r>
              <a:rPr lang="en-US" sz="2400" dirty="0" smtClean="0">
                <a:latin typeface="Agency FB" pitchFamily="34" charset="0"/>
              </a:rPr>
              <a:t> (</a:t>
            </a:r>
            <a:r>
              <a:rPr lang="en-US" sz="2400" dirty="0" err="1" smtClean="0">
                <a:latin typeface="Agency FB" pitchFamily="34" charset="0"/>
              </a:rPr>
              <a:t>hartamu</a:t>
            </a:r>
            <a:r>
              <a:rPr lang="en-US" sz="2400" dirty="0" smtClean="0">
                <a:latin typeface="Agency FB" pitchFamily="34" charset="0"/>
              </a:rPr>
              <a:t>) </a:t>
            </a:r>
            <a:r>
              <a:rPr lang="en-US" sz="2400" dirty="0" err="1" smtClean="0">
                <a:latin typeface="Agency FB" pitchFamily="34" charset="0"/>
              </a:rPr>
              <a:t>secara</a:t>
            </a:r>
            <a:r>
              <a:rPr lang="en-US" sz="2400" dirty="0" smtClean="0">
                <a:latin typeface="Agency FB" pitchFamily="34" charset="0"/>
              </a:rPr>
              <a:t> </a:t>
            </a:r>
            <a:r>
              <a:rPr lang="en-US" sz="2400" dirty="0" err="1" smtClean="0">
                <a:latin typeface="Agency FB" pitchFamily="34" charset="0"/>
              </a:rPr>
              <a:t>boros</a:t>
            </a:r>
            <a:r>
              <a:rPr lang="en-US" sz="2400" dirty="0" smtClean="0">
                <a:latin typeface="Agency FB" pitchFamily="34" charset="0"/>
              </a:rPr>
              <a:t>. (Al </a:t>
            </a:r>
            <a:r>
              <a:rPr lang="en-US" sz="2400" dirty="0" err="1" smtClean="0">
                <a:latin typeface="Agency FB" pitchFamily="34" charset="0"/>
              </a:rPr>
              <a:t>Israa</a:t>
            </a:r>
            <a:r>
              <a:rPr lang="en-US" sz="2400" dirty="0" smtClean="0">
                <a:latin typeface="Agency FB" pitchFamily="34" charset="0"/>
              </a:rPr>
              <a:t>‘ : 26)</a:t>
            </a:r>
          </a:p>
          <a:p>
            <a:r>
              <a:rPr lang="en-US" sz="2400" dirty="0" smtClean="0">
                <a:latin typeface="Agency FB" pitchFamily="34" charset="0"/>
              </a:rPr>
              <a:t>Dan </a:t>
            </a:r>
            <a:r>
              <a:rPr lang="en-US" sz="2400" dirty="0" err="1" smtClean="0">
                <a:latin typeface="Agency FB" pitchFamily="34" charset="0"/>
              </a:rPr>
              <a:t>belanjakanlah</a:t>
            </a:r>
            <a:r>
              <a:rPr lang="en-US" sz="2400" dirty="0" smtClean="0">
                <a:latin typeface="Agency FB" pitchFamily="34" charset="0"/>
              </a:rPr>
              <a:t> (</a:t>
            </a:r>
            <a:r>
              <a:rPr lang="en-US" sz="2400" dirty="0" err="1" smtClean="0">
                <a:latin typeface="Agency FB" pitchFamily="34" charset="0"/>
              </a:rPr>
              <a:t>harta</a:t>
            </a:r>
            <a:r>
              <a:rPr lang="en-US" sz="2400" dirty="0" smtClean="0">
                <a:latin typeface="Agency FB" pitchFamily="34" charset="0"/>
              </a:rPr>
              <a:t> </a:t>
            </a:r>
            <a:r>
              <a:rPr lang="en-US" sz="2400" dirty="0" err="1" smtClean="0">
                <a:latin typeface="Agency FB" pitchFamily="34" charset="0"/>
              </a:rPr>
              <a:t>bendamu</a:t>
            </a:r>
            <a:r>
              <a:rPr lang="en-US" sz="2400" dirty="0" smtClean="0">
                <a:latin typeface="Agency FB" pitchFamily="34" charset="0"/>
              </a:rPr>
              <a:t>) </a:t>
            </a:r>
            <a:r>
              <a:rPr lang="en-US" sz="2400" dirty="0" err="1" smtClean="0">
                <a:latin typeface="Agency FB" pitchFamily="34" charset="0"/>
              </a:rPr>
              <a:t>di</a:t>
            </a:r>
            <a:r>
              <a:rPr lang="en-US" sz="2400" dirty="0" smtClean="0">
                <a:latin typeface="Agency FB" pitchFamily="34" charset="0"/>
              </a:rPr>
              <a:t> </a:t>
            </a:r>
            <a:r>
              <a:rPr lang="en-US" sz="2400" dirty="0" err="1" smtClean="0">
                <a:latin typeface="Agency FB" pitchFamily="34" charset="0"/>
              </a:rPr>
              <a:t>jalan</a:t>
            </a:r>
            <a:r>
              <a:rPr lang="en-US" sz="2400" dirty="0" smtClean="0">
                <a:latin typeface="Agency FB" pitchFamily="34" charset="0"/>
              </a:rPr>
              <a:t> Allah, </a:t>
            </a:r>
            <a:r>
              <a:rPr lang="en-US" sz="2400" dirty="0" err="1" smtClean="0">
                <a:latin typeface="Agency FB" pitchFamily="34" charset="0"/>
              </a:rPr>
              <a:t>dan</a:t>
            </a:r>
            <a:r>
              <a:rPr lang="en-US" sz="2400" dirty="0" smtClean="0">
                <a:latin typeface="Agency FB" pitchFamily="34" charset="0"/>
              </a:rPr>
              <a:t> </a:t>
            </a:r>
            <a:r>
              <a:rPr lang="en-US" sz="2400" dirty="0" err="1" smtClean="0">
                <a:latin typeface="Agency FB" pitchFamily="34" charset="0"/>
              </a:rPr>
              <a:t>janganlah</a:t>
            </a:r>
            <a:r>
              <a:rPr lang="en-US" sz="2400" dirty="0" smtClean="0">
                <a:latin typeface="Agency FB" pitchFamily="34" charset="0"/>
              </a:rPr>
              <a:t> </a:t>
            </a:r>
            <a:r>
              <a:rPr lang="en-US" sz="2400" dirty="0" err="1" smtClean="0">
                <a:latin typeface="Agency FB" pitchFamily="34" charset="0"/>
              </a:rPr>
              <a:t>kamu</a:t>
            </a:r>
            <a:r>
              <a:rPr lang="en-US" sz="2400" dirty="0" smtClean="0">
                <a:latin typeface="Agency FB" pitchFamily="34" charset="0"/>
              </a:rPr>
              <a:t> </a:t>
            </a:r>
            <a:r>
              <a:rPr lang="en-US" sz="2400" dirty="0" err="1" smtClean="0">
                <a:latin typeface="Agency FB" pitchFamily="34" charset="0"/>
              </a:rPr>
              <a:t>menjatuhkan</a:t>
            </a:r>
            <a:r>
              <a:rPr lang="en-US" sz="2400" dirty="0" smtClean="0">
                <a:latin typeface="Agency FB" pitchFamily="34" charset="0"/>
              </a:rPr>
              <a:t> </a:t>
            </a:r>
            <a:r>
              <a:rPr lang="en-US" sz="2400" dirty="0" err="1" smtClean="0">
                <a:latin typeface="Agency FB" pitchFamily="34" charset="0"/>
              </a:rPr>
              <a:t>dirimu</a:t>
            </a:r>
            <a:r>
              <a:rPr lang="en-US" sz="2400" dirty="0" smtClean="0">
                <a:latin typeface="Agency FB" pitchFamily="34" charset="0"/>
              </a:rPr>
              <a:t> </a:t>
            </a:r>
            <a:r>
              <a:rPr lang="en-US" sz="2400" dirty="0" err="1" smtClean="0">
                <a:latin typeface="Agency FB" pitchFamily="34" charset="0"/>
              </a:rPr>
              <a:t>sendiri</a:t>
            </a:r>
            <a:r>
              <a:rPr lang="en-US" sz="2400" dirty="0" smtClean="0">
                <a:latin typeface="Agency FB" pitchFamily="34" charset="0"/>
              </a:rPr>
              <a:t> </a:t>
            </a:r>
            <a:r>
              <a:rPr lang="en-US" sz="2400" dirty="0" err="1" smtClean="0">
                <a:latin typeface="Agency FB" pitchFamily="34" charset="0"/>
              </a:rPr>
              <a:t>ke</a:t>
            </a:r>
            <a:r>
              <a:rPr lang="en-US" sz="2400" dirty="0" smtClean="0">
                <a:latin typeface="Agency FB" pitchFamily="34" charset="0"/>
              </a:rPr>
              <a:t> </a:t>
            </a:r>
            <a:r>
              <a:rPr lang="en-US" sz="2400" dirty="0" err="1" smtClean="0">
                <a:latin typeface="Agency FB" pitchFamily="34" charset="0"/>
              </a:rPr>
              <a:t>dalam</a:t>
            </a:r>
            <a:r>
              <a:rPr lang="en-US" sz="2400" dirty="0" smtClean="0">
                <a:latin typeface="Agency FB" pitchFamily="34" charset="0"/>
              </a:rPr>
              <a:t> </a:t>
            </a:r>
            <a:r>
              <a:rPr lang="en-US" sz="2400" dirty="0" err="1" smtClean="0">
                <a:latin typeface="Agency FB" pitchFamily="34" charset="0"/>
              </a:rPr>
              <a:t>kebinasaan</a:t>
            </a:r>
            <a:r>
              <a:rPr lang="en-US" sz="2400" dirty="0" smtClean="0">
                <a:latin typeface="Agency FB" pitchFamily="34" charset="0"/>
              </a:rPr>
              <a:t>, </a:t>
            </a:r>
            <a:r>
              <a:rPr lang="en-US" sz="2400" dirty="0" err="1" smtClean="0">
                <a:latin typeface="Agency FB" pitchFamily="34" charset="0"/>
              </a:rPr>
              <a:t>dan</a:t>
            </a:r>
            <a:r>
              <a:rPr lang="en-US" sz="2400" dirty="0" smtClean="0">
                <a:latin typeface="Agency FB" pitchFamily="34" charset="0"/>
              </a:rPr>
              <a:t> </a:t>
            </a:r>
            <a:r>
              <a:rPr lang="en-US" sz="2400" dirty="0" err="1" smtClean="0">
                <a:latin typeface="Agency FB" pitchFamily="34" charset="0"/>
              </a:rPr>
              <a:t>berbuat</a:t>
            </a:r>
            <a:r>
              <a:rPr lang="en-US" sz="2400" dirty="0" smtClean="0">
                <a:latin typeface="Agency FB" pitchFamily="34" charset="0"/>
              </a:rPr>
              <a:t> </a:t>
            </a:r>
            <a:r>
              <a:rPr lang="en-US" sz="2400" dirty="0" err="1" smtClean="0">
                <a:latin typeface="Agency FB" pitchFamily="34" charset="0"/>
              </a:rPr>
              <a:t>baiklah</a:t>
            </a:r>
            <a:r>
              <a:rPr lang="en-US" sz="2400" dirty="0" smtClean="0">
                <a:latin typeface="Agency FB" pitchFamily="34" charset="0"/>
              </a:rPr>
              <a:t>, </a:t>
            </a:r>
            <a:r>
              <a:rPr lang="en-US" sz="2400" dirty="0" err="1" smtClean="0">
                <a:latin typeface="Agency FB" pitchFamily="34" charset="0"/>
              </a:rPr>
              <a:t>karena</a:t>
            </a:r>
            <a:r>
              <a:rPr lang="en-US" sz="2400" dirty="0" smtClean="0">
                <a:latin typeface="Agency FB" pitchFamily="34" charset="0"/>
              </a:rPr>
              <a:t> </a:t>
            </a:r>
            <a:r>
              <a:rPr lang="en-US" sz="2400" dirty="0" err="1" smtClean="0">
                <a:latin typeface="Agency FB" pitchFamily="34" charset="0"/>
              </a:rPr>
              <a:t>sesungguhnya</a:t>
            </a:r>
            <a:r>
              <a:rPr lang="en-US" sz="2400" dirty="0" smtClean="0">
                <a:latin typeface="Agency FB" pitchFamily="34" charset="0"/>
              </a:rPr>
              <a:t> Allah </a:t>
            </a:r>
            <a:r>
              <a:rPr lang="en-US" sz="2400" dirty="0" err="1" smtClean="0">
                <a:latin typeface="Agency FB" pitchFamily="34" charset="0"/>
              </a:rPr>
              <a:t>menyukai</a:t>
            </a:r>
            <a:r>
              <a:rPr lang="en-US" sz="2400" dirty="0" smtClean="0">
                <a:latin typeface="Agency FB" pitchFamily="34" charset="0"/>
              </a:rPr>
              <a:t> </a:t>
            </a:r>
            <a:r>
              <a:rPr lang="en-US" sz="2400" dirty="0" err="1" smtClean="0">
                <a:latin typeface="Agency FB" pitchFamily="34" charset="0"/>
              </a:rPr>
              <a:t>orang-orang</a:t>
            </a:r>
            <a:r>
              <a:rPr lang="en-US" sz="2400" dirty="0" smtClean="0">
                <a:latin typeface="Agency FB" pitchFamily="34" charset="0"/>
              </a:rPr>
              <a:t> yang </a:t>
            </a:r>
            <a:r>
              <a:rPr lang="en-US" sz="2400" dirty="0" err="1" smtClean="0">
                <a:latin typeface="Agency FB" pitchFamily="34" charset="0"/>
              </a:rPr>
              <a:t>berbuat</a:t>
            </a:r>
            <a:r>
              <a:rPr lang="en-US" sz="2400" dirty="0" smtClean="0">
                <a:latin typeface="Agency FB" pitchFamily="34" charset="0"/>
              </a:rPr>
              <a:t> </a:t>
            </a:r>
            <a:r>
              <a:rPr lang="en-US" sz="2400" dirty="0" err="1" smtClean="0">
                <a:latin typeface="Agency FB" pitchFamily="34" charset="0"/>
              </a:rPr>
              <a:t>baik</a:t>
            </a:r>
            <a:r>
              <a:rPr lang="en-US" sz="2400" dirty="0" smtClean="0">
                <a:latin typeface="Agency FB" pitchFamily="34" charset="0"/>
              </a:rPr>
              <a:t>. (Al </a:t>
            </a:r>
            <a:r>
              <a:rPr lang="en-US" sz="2400" dirty="0" err="1" smtClean="0">
                <a:latin typeface="Agency FB" pitchFamily="34" charset="0"/>
              </a:rPr>
              <a:t>Baqarah</a:t>
            </a:r>
            <a:r>
              <a:rPr lang="en-US" sz="2400" dirty="0" smtClean="0">
                <a:latin typeface="Agency FB" pitchFamily="34" charset="0"/>
              </a:rPr>
              <a:t> :195)</a:t>
            </a:r>
          </a:p>
          <a:p>
            <a:r>
              <a:rPr lang="en-US" sz="2400" dirty="0" smtClean="0">
                <a:latin typeface="Agency FB" pitchFamily="34" charset="0"/>
              </a:rPr>
              <a:t>…"</a:t>
            </a:r>
            <a:r>
              <a:rPr lang="en-US" sz="2400" dirty="0" err="1" smtClean="0">
                <a:latin typeface="Agency FB" pitchFamily="34" charset="0"/>
              </a:rPr>
              <a:t>Harta</a:t>
            </a:r>
            <a:r>
              <a:rPr lang="en-US" sz="2400" dirty="0" smtClean="0">
                <a:latin typeface="Agency FB" pitchFamily="34" charset="0"/>
              </a:rPr>
              <a:t> yang </a:t>
            </a:r>
            <a:r>
              <a:rPr lang="en-US" sz="2400" dirty="0" err="1" smtClean="0">
                <a:latin typeface="Agency FB" pitchFamily="34" charset="0"/>
              </a:rPr>
              <a:t>kamu</a:t>
            </a:r>
            <a:r>
              <a:rPr lang="en-US" sz="2400" dirty="0" smtClean="0">
                <a:latin typeface="Agency FB" pitchFamily="34" charset="0"/>
              </a:rPr>
              <a:t> </a:t>
            </a:r>
            <a:r>
              <a:rPr lang="en-US" sz="2400" dirty="0" err="1" smtClean="0">
                <a:latin typeface="Agency FB" pitchFamily="34" charset="0"/>
              </a:rPr>
              <a:t>kumpulkan</a:t>
            </a:r>
            <a:r>
              <a:rPr lang="en-US" sz="2400" dirty="0" smtClean="0">
                <a:latin typeface="Agency FB" pitchFamily="34" charset="0"/>
              </a:rPr>
              <a:t> </a:t>
            </a:r>
            <a:r>
              <a:rPr lang="en-US" sz="2400" dirty="0" err="1" smtClean="0">
                <a:latin typeface="Agency FB" pitchFamily="34" charset="0"/>
              </a:rPr>
              <a:t>dan</a:t>
            </a:r>
            <a:r>
              <a:rPr lang="en-US" sz="2400" dirty="0" smtClean="0">
                <a:latin typeface="Agency FB" pitchFamily="34" charset="0"/>
              </a:rPr>
              <a:t> </a:t>
            </a:r>
            <a:r>
              <a:rPr lang="en-US" sz="2400" dirty="0" err="1" smtClean="0">
                <a:latin typeface="Agency FB" pitchFamily="34" charset="0"/>
              </a:rPr>
              <a:t>apa</a:t>
            </a:r>
            <a:r>
              <a:rPr lang="en-US" sz="2400" dirty="0" smtClean="0">
                <a:latin typeface="Agency FB" pitchFamily="34" charset="0"/>
              </a:rPr>
              <a:t> yang </a:t>
            </a:r>
            <a:r>
              <a:rPr lang="en-US" sz="2400" dirty="0" err="1" smtClean="0">
                <a:latin typeface="Agency FB" pitchFamily="34" charset="0"/>
              </a:rPr>
              <a:t>selalu</a:t>
            </a:r>
            <a:r>
              <a:rPr lang="en-US" sz="2400" dirty="0" smtClean="0">
                <a:latin typeface="Agency FB" pitchFamily="34" charset="0"/>
              </a:rPr>
              <a:t> </a:t>
            </a:r>
            <a:r>
              <a:rPr lang="en-US" sz="2400" dirty="0" err="1" smtClean="0">
                <a:latin typeface="Agency FB" pitchFamily="34" charset="0"/>
              </a:rPr>
              <a:t>kamu</a:t>
            </a:r>
            <a:r>
              <a:rPr lang="en-US" sz="2400" dirty="0" smtClean="0">
                <a:latin typeface="Agency FB" pitchFamily="34" charset="0"/>
              </a:rPr>
              <a:t> </a:t>
            </a:r>
            <a:r>
              <a:rPr lang="en-US" sz="2400" dirty="0" err="1" smtClean="0">
                <a:latin typeface="Agency FB" pitchFamily="34" charset="0"/>
              </a:rPr>
              <a:t>sombongkan</a:t>
            </a:r>
            <a:r>
              <a:rPr lang="en-US" sz="2400" dirty="0" smtClean="0">
                <a:latin typeface="Agency FB" pitchFamily="34" charset="0"/>
              </a:rPr>
              <a:t> </a:t>
            </a:r>
            <a:r>
              <a:rPr lang="en-US" sz="2400" dirty="0" err="1" smtClean="0">
                <a:latin typeface="Agency FB" pitchFamily="34" charset="0"/>
              </a:rPr>
              <a:t>itu</a:t>
            </a:r>
            <a:r>
              <a:rPr lang="en-US" sz="2400" dirty="0" smtClean="0">
                <a:latin typeface="Agency FB" pitchFamily="34" charset="0"/>
              </a:rPr>
              <a:t>, </a:t>
            </a:r>
            <a:r>
              <a:rPr lang="en-US" sz="2400" dirty="0" err="1" smtClean="0">
                <a:latin typeface="Agency FB" pitchFamily="34" charset="0"/>
              </a:rPr>
              <a:t>tidaklah</a:t>
            </a:r>
            <a:r>
              <a:rPr lang="en-US" sz="2400" dirty="0" smtClean="0">
                <a:latin typeface="Agency FB" pitchFamily="34" charset="0"/>
              </a:rPr>
              <a:t> </a:t>
            </a:r>
            <a:r>
              <a:rPr lang="en-US" sz="2400" dirty="0" err="1" smtClean="0">
                <a:latin typeface="Agency FB" pitchFamily="34" charset="0"/>
              </a:rPr>
              <a:t>memberi</a:t>
            </a:r>
            <a:r>
              <a:rPr lang="en-US" sz="2400" dirty="0" smtClean="0">
                <a:latin typeface="Agency FB" pitchFamily="34" charset="0"/>
              </a:rPr>
              <a:t> </a:t>
            </a:r>
            <a:r>
              <a:rPr lang="en-US" sz="2400" dirty="0" err="1" smtClean="0">
                <a:latin typeface="Agency FB" pitchFamily="34" charset="0"/>
              </a:rPr>
              <a:t>manfaat</a:t>
            </a:r>
            <a:r>
              <a:rPr lang="en-US" sz="2400" dirty="0" smtClean="0">
                <a:latin typeface="Agency FB" pitchFamily="34" charset="0"/>
              </a:rPr>
              <a:t> </a:t>
            </a:r>
            <a:r>
              <a:rPr lang="en-US" sz="2400" dirty="0" err="1" smtClean="0">
                <a:latin typeface="Agency FB" pitchFamily="34" charset="0"/>
              </a:rPr>
              <a:t>kepadamu</a:t>
            </a:r>
            <a:r>
              <a:rPr lang="en-US" sz="2400" dirty="0" smtClean="0">
                <a:latin typeface="Agency FB" pitchFamily="34" charset="0"/>
              </a:rPr>
              <a:t>." (Al </a:t>
            </a:r>
            <a:r>
              <a:rPr lang="en-US" sz="2400" dirty="0" err="1" smtClean="0">
                <a:latin typeface="Agency FB" pitchFamily="34" charset="0"/>
              </a:rPr>
              <a:t>A'raaf</a:t>
            </a:r>
            <a:r>
              <a:rPr lang="en-US" sz="2400" dirty="0" smtClean="0">
                <a:latin typeface="Agency FB" pitchFamily="34" charset="0"/>
              </a:rPr>
              <a:t> :48)</a:t>
            </a:r>
            <a:endParaRPr lang="en-US" sz="2400" dirty="0">
              <a:latin typeface="Agency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err="1" smtClean="0">
                <a:latin typeface="Agency FB" pitchFamily="34" charset="0"/>
              </a:rPr>
              <a:t>Pembuatan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gigi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tiruan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hanyalah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sebuah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usaha</a:t>
            </a:r>
            <a:r>
              <a:rPr lang="en-US" sz="2800" dirty="0" smtClean="0">
                <a:latin typeface="Agency FB" pitchFamily="34" charset="0"/>
              </a:rPr>
              <a:t> yang </a:t>
            </a:r>
            <a:r>
              <a:rPr lang="en-US" sz="2800" dirty="0" err="1" smtClean="0">
                <a:latin typeface="Agency FB" pitchFamily="34" charset="0"/>
              </a:rPr>
              <a:t>memberikan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perbaikan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fungsi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mastikasi</a:t>
            </a:r>
            <a:r>
              <a:rPr lang="en-US" sz="2800" dirty="0" smtClean="0">
                <a:latin typeface="Agency FB" pitchFamily="34" charset="0"/>
              </a:rPr>
              <a:t>, </a:t>
            </a:r>
            <a:r>
              <a:rPr lang="en-US" sz="2800" dirty="0" err="1" smtClean="0">
                <a:latin typeface="Agency FB" pitchFamily="34" charset="0"/>
              </a:rPr>
              <a:t>fonetik</a:t>
            </a:r>
            <a:r>
              <a:rPr lang="en-US" sz="2800" dirty="0" smtClean="0">
                <a:latin typeface="Agency FB" pitchFamily="34" charset="0"/>
              </a:rPr>
              <a:t>, </a:t>
            </a:r>
            <a:r>
              <a:rPr lang="en-US" sz="2800" dirty="0" err="1" smtClean="0">
                <a:latin typeface="Agency FB" pitchFamily="34" charset="0"/>
              </a:rPr>
              <a:t>estetik</a:t>
            </a:r>
            <a:r>
              <a:rPr lang="en-US" sz="2800" dirty="0" smtClean="0">
                <a:latin typeface="Agency FB" pitchFamily="34" charset="0"/>
              </a:rPr>
              <a:t>, </a:t>
            </a:r>
            <a:r>
              <a:rPr lang="en-US" sz="2800" dirty="0" err="1" smtClean="0">
                <a:latin typeface="Agency FB" pitchFamily="34" charset="0"/>
              </a:rPr>
              <a:t>dan</a:t>
            </a:r>
            <a:r>
              <a:rPr lang="en-US" sz="2800" dirty="0" smtClean="0">
                <a:latin typeface="Agency FB" pitchFamily="34" charset="0"/>
              </a:rPr>
              <a:t> oral </a:t>
            </a:r>
            <a:r>
              <a:rPr lang="en-US" sz="2800" dirty="0" err="1" smtClean="0">
                <a:latin typeface="Agency FB" pitchFamily="34" charset="0"/>
              </a:rPr>
              <a:t>higiene</a:t>
            </a:r>
            <a:r>
              <a:rPr lang="en-US" sz="2800" dirty="0" smtClean="0">
                <a:latin typeface="Agency FB" pitchFamily="34" charset="0"/>
              </a:rPr>
              <a:t>, </a:t>
            </a:r>
            <a:r>
              <a:rPr lang="en-US" sz="2800" dirty="0" err="1" smtClean="0">
                <a:latin typeface="Agency FB" pitchFamily="34" charset="0"/>
              </a:rPr>
              <a:t>segala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kebaikan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dan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kesembuhan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datangnya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dari</a:t>
            </a:r>
            <a:r>
              <a:rPr lang="en-US" sz="2800" dirty="0" smtClean="0">
                <a:latin typeface="Agency FB" pitchFamily="34" charset="0"/>
              </a:rPr>
              <a:t> Allah </a:t>
            </a:r>
            <a:r>
              <a:rPr lang="en-US" sz="2800" dirty="0" err="1" smtClean="0">
                <a:latin typeface="Agency FB" pitchFamily="34" charset="0"/>
              </a:rPr>
              <a:t>semata</a:t>
            </a:r>
            <a:endParaRPr lang="en-US" sz="2800" dirty="0" smtClean="0">
              <a:latin typeface="Agency FB" pitchFamily="34" charset="0"/>
            </a:endParaRPr>
          </a:p>
          <a:p>
            <a:pPr>
              <a:buNone/>
            </a:pPr>
            <a:r>
              <a:rPr lang="en-US" sz="2800" dirty="0" smtClean="0">
                <a:latin typeface="Agency FB" pitchFamily="34" charset="0"/>
              </a:rPr>
              <a:t>	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2800" dirty="0" smtClean="0">
                <a:latin typeface="Agency FB" pitchFamily="34" charset="0"/>
              </a:rPr>
              <a:t>“</a:t>
            </a:r>
            <a:r>
              <a:rPr lang="en-US" sz="2800" i="1" dirty="0" smtClean="0">
                <a:latin typeface="Agency FB" pitchFamily="34" charset="0"/>
              </a:rPr>
              <a:t>Dan </a:t>
            </a:r>
            <a:r>
              <a:rPr lang="en-US" sz="2800" i="1" dirty="0" err="1" smtClean="0">
                <a:latin typeface="Agency FB" pitchFamily="34" charset="0"/>
              </a:rPr>
              <a:t>apabila</a:t>
            </a:r>
            <a:r>
              <a:rPr lang="en-US" sz="2800" i="1" dirty="0" smtClean="0">
                <a:latin typeface="Agency FB" pitchFamily="34" charset="0"/>
              </a:rPr>
              <a:t> </a:t>
            </a:r>
            <a:r>
              <a:rPr lang="en-US" sz="2800" i="1" dirty="0" err="1" smtClean="0">
                <a:latin typeface="Agency FB" pitchFamily="34" charset="0"/>
              </a:rPr>
              <a:t>aku</a:t>
            </a:r>
            <a:r>
              <a:rPr lang="en-US" sz="2800" i="1" dirty="0" smtClean="0">
                <a:latin typeface="Agency FB" pitchFamily="34" charset="0"/>
              </a:rPr>
              <a:t> </a:t>
            </a:r>
            <a:r>
              <a:rPr lang="en-US" sz="2800" i="1" dirty="0" err="1" smtClean="0">
                <a:latin typeface="Agency FB" pitchFamily="34" charset="0"/>
              </a:rPr>
              <a:t>sakit</a:t>
            </a:r>
            <a:r>
              <a:rPr lang="en-US" sz="2800" i="1" dirty="0" smtClean="0">
                <a:latin typeface="Agency FB" pitchFamily="34" charset="0"/>
              </a:rPr>
              <a:t>. </a:t>
            </a:r>
            <a:r>
              <a:rPr lang="en-US" sz="2800" i="1" dirty="0" err="1" smtClean="0">
                <a:latin typeface="Agency FB" pitchFamily="34" charset="0"/>
              </a:rPr>
              <a:t>Dialah</a:t>
            </a:r>
            <a:r>
              <a:rPr lang="en-US" sz="2800" i="1" dirty="0" smtClean="0">
                <a:latin typeface="Agency FB" pitchFamily="34" charset="0"/>
              </a:rPr>
              <a:t> (Allah) yang </a:t>
            </a:r>
            <a:r>
              <a:rPr lang="en-US" sz="2800" i="1" dirty="0" err="1" smtClean="0">
                <a:latin typeface="Agency FB" pitchFamily="34" charset="0"/>
              </a:rPr>
              <a:t>menyembuhkanku</a:t>
            </a:r>
            <a:r>
              <a:rPr lang="en-US" sz="2800" dirty="0" smtClean="0">
                <a:latin typeface="Agency FB" pitchFamily="34" charset="0"/>
              </a:rPr>
              <a:t>” (As </a:t>
            </a:r>
            <a:r>
              <a:rPr lang="en-US" sz="2800" dirty="0" err="1" smtClean="0">
                <a:latin typeface="Agency FB" pitchFamily="34" charset="0"/>
              </a:rPr>
              <a:t>Syu’araa</a:t>
            </a:r>
            <a:r>
              <a:rPr lang="en-US" sz="2800" dirty="0" smtClean="0">
                <a:latin typeface="Agency FB" pitchFamily="34" charset="0"/>
              </a:rPr>
              <a:t>: 80).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Agency FB" pitchFamily="34" charset="0"/>
              </a:rPr>
              <a:t>Kesimpulan</a:t>
            </a:r>
            <a:endParaRPr lang="en-US" dirty="0">
              <a:latin typeface="Agency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>
                <a:latin typeface="Agency FB" pitchFamily="34" charset="0"/>
              </a:rPr>
              <a:t>Pembuatan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gigi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tiruan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diperbolehkan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untuk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memperbaiki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kondisi</a:t>
            </a:r>
            <a:r>
              <a:rPr lang="en-US" sz="2800" dirty="0" smtClean="0">
                <a:latin typeface="Agency FB" pitchFamily="34" charset="0"/>
              </a:rPr>
              <a:t> yang </a:t>
            </a:r>
            <a:r>
              <a:rPr lang="en-US" sz="2800" dirty="0" err="1" smtClean="0">
                <a:latin typeface="Agency FB" pitchFamily="34" charset="0"/>
              </a:rPr>
              <a:t>semula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buruk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menjadi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lebih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baik</a:t>
            </a:r>
            <a:r>
              <a:rPr lang="en-US" sz="2800" dirty="0" smtClean="0">
                <a:latin typeface="Agency FB" pitchFamily="34" charset="0"/>
              </a:rPr>
              <a:t>, </a:t>
            </a:r>
            <a:r>
              <a:rPr lang="en-US" sz="2800" dirty="0" err="1" smtClean="0">
                <a:latin typeface="Agency FB" pitchFamily="34" charset="0"/>
              </a:rPr>
              <a:t>dan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selama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hal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tersebut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bukan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didasari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atas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niat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sombong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maupun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pemborosan</a:t>
            </a:r>
            <a:r>
              <a:rPr lang="en-US" sz="2800" dirty="0" smtClean="0">
                <a:latin typeface="Agency FB" pitchFamily="34" charset="0"/>
              </a:rPr>
              <a:t>.</a:t>
            </a:r>
          </a:p>
          <a:p>
            <a:pPr>
              <a:lnSpc>
                <a:spcPct val="150000"/>
              </a:lnSpc>
              <a:buNone/>
            </a:pPr>
            <a:endParaRPr lang="en-US" sz="2800" dirty="0">
              <a:latin typeface="Agency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err="1" smtClean="0">
                <a:latin typeface="Agency FB" pitchFamily="34" charset="0"/>
              </a:rPr>
              <a:t>Definisi</a:t>
            </a:r>
            <a:r>
              <a:rPr lang="en-US" sz="6000" dirty="0" smtClean="0">
                <a:latin typeface="Agency FB" pitchFamily="34" charset="0"/>
              </a:rPr>
              <a:t> </a:t>
            </a:r>
            <a:r>
              <a:rPr lang="en-US" sz="6000" dirty="0" err="1" smtClean="0">
                <a:latin typeface="Agency FB" pitchFamily="34" charset="0"/>
              </a:rPr>
              <a:t>gigi</a:t>
            </a:r>
            <a:r>
              <a:rPr lang="en-US" sz="6000" dirty="0" smtClean="0">
                <a:latin typeface="Agency FB" pitchFamily="34" charset="0"/>
              </a:rPr>
              <a:t> </a:t>
            </a:r>
            <a:r>
              <a:rPr lang="en-US" sz="6000" dirty="0" err="1" smtClean="0">
                <a:latin typeface="Agency FB" pitchFamily="34" charset="0"/>
              </a:rPr>
              <a:t>tiruan</a:t>
            </a:r>
            <a:endParaRPr lang="en-US" sz="6000" dirty="0">
              <a:latin typeface="Agency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600" dirty="0" err="1" smtClean="0">
                <a:latin typeface="Agency FB" pitchFamily="34" charset="0"/>
              </a:rPr>
              <a:t>Gigi</a:t>
            </a:r>
            <a:r>
              <a:rPr lang="en-US" sz="3600" dirty="0" smtClean="0">
                <a:latin typeface="Agency FB" pitchFamily="34" charset="0"/>
              </a:rPr>
              <a:t> </a:t>
            </a:r>
            <a:r>
              <a:rPr lang="en-US" sz="3600" dirty="0" err="1" smtClean="0">
                <a:latin typeface="Agency FB" pitchFamily="34" charset="0"/>
              </a:rPr>
              <a:t>tiruan</a:t>
            </a:r>
            <a:r>
              <a:rPr lang="en-US" sz="3600" dirty="0" smtClean="0">
                <a:latin typeface="Agency FB" pitchFamily="34" charset="0"/>
              </a:rPr>
              <a:t> </a:t>
            </a:r>
            <a:r>
              <a:rPr lang="en-US" sz="3600" dirty="0" err="1" smtClean="0">
                <a:latin typeface="Agency FB" pitchFamily="34" charset="0"/>
              </a:rPr>
              <a:t>adalah</a:t>
            </a:r>
            <a:r>
              <a:rPr lang="en-US" sz="3600" dirty="0" smtClean="0">
                <a:latin typeface="Agency FB" pitchFamily="34" charset="0"/>
              </a:rPr>
              <a:t> </a:t>
            </a:r>
            <a:r>
              <a:rPr lang="en-US" sz="3600" dirty="0" err="1" smtClean="0">
                <a:latin typeface="Agency FB" pitchFamily="34" charset="0"/>
              </a:rPr>
              <a:t>suatu</a:t>
            </a:r>
            <a:r>
              <a:rPr lang="en-US" sz="3600" dirty="0" smtClean="0">
                <a:latin typeface="Agency FB" pitchFamily="34" charset="0"/>
              </a:rPr>
              <a:t> </a:t>
            </a:r>
            <a:r>
              <a:rPr lang="en-US" sz="3600" dirty="0" err="1" smtClean="0">
                <a:latin typeface="Agency FB" pitchFamily="34" charset="0"/>
              </a:rPr>
              <a:t>alat</a:t>
            </a:r>
            <a:r>
              <a:rPr lang="en-US" sz="3600" dirty="0" smtClean="0">
                <a:latin typeface="Agency FB" pitchFamily="34" charset="0"/>
              </a:rPr>
              <a:t> </a:t>
            </a:r>
            <a:r>
              <a:rPr lang="en-US" sz="3600" dirty="0" err="1" smtClean="0">
                <a:latin typeface="Agency FB" pitchFamily="34" charset="0"/>
              </a:rPr>
              <a:t>di</a:t>
            </a:r>
            <a:r>
              <a:rPr lang="en-US" sz="3600" dirty="0" smtClean="0">
                <a:latin typeface="Agency FB" pitchFamily="34" charset="0"/>
              </a:rPr>
              <a:t> </a:t>
            </a:r>
            <a:r>
              <a:rPr lang="en-US" sz="3600" dirty="0" err="1" smtClean="0">
                <a:latin typeface="Agency FB" pitchFamily="34" charset="0"/>
              </a:rPr>
              <a:t>bidang</a:t>
            </a:r>
            <a:r>
              <a:rPr lang="en-US" sz="3600" dirty="0" smtClean="0">
                <a:latin typeface="Agency FB" pitchFamily="34" charset="0"/>
              </a:rPr>
              <a:t> </a:t>
            </a:r>
            <a:r>
              <a:rPr lang="en-US" sz="3600" dirty="0" err="1" smtClean="0">
                <a:latin typeface="Agency FB" pitchFamily="34" charset="0"/>
              </a:rPr>
              <a:t>kedokteran</a:t>
            </a:r>
            <a:r>
              <a:rPr lang="en-US" sz="3600" dirty="0" smtClean="0">
                <a:latin typeface="Agency FB" pitchFamily="34" charset="0"/>
              </a:rPr>
              <a:t> </a:t>
            </a:r>
            <a:r>
              <a:rPr lang="en-US" sz="3600" dirty="0" err="1" smtClean="0">
                <a:latin typeface="Agency FB" pitchFamily="34" charset="0"/>
              </a:rPr>
              <a:t>gigi</a:t>
            </a:r>
            <a:r>
              <a:rPr lang="en-US" sz="3600" dirty="0" smtClean="0">
                <a:latin typeface="Agency FB" pitchFamily="34" charset="0"/>
              </a:rPr>
              <a:t> </a:t>
            </a:r>
            <a:r>
              <a:rPr lang="en-US" sz="3600" dirty="0" err="1" smtClean="0">
                <a:latin typeface="Agency FB" pitchFamily="34" charset="0"/>
              </a:rPr>
              <a:t>untuk</a:t>
            </a:r>
            <a:r>
              <a:rPr lang="en-US" sz="3600" dirty="0" smtClean="0">
                <a:latin typeface="Agency FB" pitchFamily="34" charset="0"/>
              </a:rPr>
              <a:t> </a:t>
            </a:r>
            <a:r>
              <a:rPr lang="en-US" sz="3600" dirty="0" err="1" smtClean="0">
                <a:latin typeface="Agency FB" pitchFamily="34" charset="0"/>
              </a:rPr>
              <a:t>mengembalikan</a:t>
            </a:r>
            <a:r>
              <a:rPr lang="en-US" sz="3600" dirty="0" smtClean="0">
                <a:latin typeface="Agency FB" pitchFamily="34" charset="0"/>
              </a:rPr>
              <a:t> </a:t>
            </a:r>
            <a:r>
              <a:rPr lang="en-US" sz="3600" dirty="0" err="1" smtClean="0">
                <a:latin typeface="Agency FB" pitchFamily="34" charset="0"/>
              </a:rPr>
              <a:t>fungsi</a:t>
            </a:r>
            <a:r>
              <a:rPr lang="en-US" sz="3600" dirty="0" smtClean="0">
                <a:latin typeface="Agency FB" pitchFamily="34" charset="0"/>
              </a:rPr>
              <a:t> </a:t>
            </a:r>
            <a:r>
              <a:rPr lang="en-US" sz="3600" dirty="0" err="1" smtClean="0">
                <a:latin typeface="Agency FB" pitchFamily="34" charset="0"/>
              </a:rPr>
              <a:t>mastikasi</a:t>
            </a:r>
            <a:r>
              <a:rPr lang="en-US" sz="3600" dirty="0" smtClean="0">
                <a:latin typeface="Agency FB" pitchFamily="34" charset="0"/>
              </a:rPr>
              <a:t>, </a:t>
            </a:r>
            <a:r>
              <a:rPr lang="en-US" sz="3600" dirty="0" err="1" smtClean="0">
                <a:latin typeface="Agency FB" pitchFamily="34" charset="0"/>
              </a:rPr>
              <a:t>fonasi</a:t>
            </a:r>
            <a:r>
              <a:rPr lang="en-US" sz="3600" dirty="0" smtClean="0">
                <a:latin typeface="Agency FB" pitchFamily="34" charset="0"/>
              </a:rPr>
              <a:t>, </a:t>
            </a:r>
            <a:r>
              <a:rPr lang="en-US" sz="3600" dirty="0" err="1" smtClean="0">
                <a:latin typeface="Agency FB" pitchFamily="34" charset="0"/>
              </a:rPr>
              <a:t>estetik</a:t>
            </a:r>
            <a:r>
              <a:rPr lang="en-US" sz="3600" dirty="0" smtClean="0">
                <a:latin typeface="Agency FB" pitchFamily="34" charset="0"/>
              </a:rPr>
              <a:t>, </a:t>
            </a:r>
            <a:r>
              <a:rPr lang="en-US" sz="3600" dirty="0" err="1" smtClean="0">
                <a:latin typeface="Agency FB" pitchFamily="34" charset="0"/>
              </a:rPr>
              <a:t>dan</a:t>
            </a:r>
            <a:r>
              <a:rPr lang="en-US" sz="3600" dirty="0" smtClean="0">
                <a:latin typeface="Agency FB" pitchFamily="34" charset="0"/>
              </a:rPr>
              <a:t> </a:t>
            </a:r>
            <a:r>
              <a:rPr lang="en-US" sz="3600" dirty="0" err="1" smtClean="0">
                <a:latin typeface="Agency FB" pitchFamily="34" charset="0"/>
              </a:rPr>
              <a:t>higiene</a:t>
            </a:r>
            <a:r>
              <a:rPr lang="en-US" sz="3600" dirty="0" smtClean="0">
                <a:latin typeface="Agency FB" pitchFamily="34" charset="0"/>
              </a:rPr>
              <a:t> </a:t>
            </a:r>
            <a:r>
              <a:rPr lang="en-US" sz="3600" dirty="0" err="1" smtClean="0">
                <a:latin typeface="Agency FB" pitchFamily="34" charset="0"/>
              </a:rPr>
              <a:t>akibat</a:t>
            </a:r>
            <a:r>
              <a:rPr lang="en-US" sz="3600" dirty="0" smtClean="0">
                <a:latin typeface="Agency FB" pitchFamily="34" charset="0"/>
              </a:rPr>
              <a:t> </a:t>
            </a:r>
            <a:r>
              <a:rPr lang="en-US" sz="3600" dirty="0" err="1" smtClean="0">
                <a:latin typeface="Agency FB" pitchFamily="34" charset="0"/>
              </a:rPr>
              <a:t>kehilangan</a:t>
            </a:r>
            <a:r>
              <a:rPr lang="en-US" sz="3600" dirty="0" smtClean="0">
                <a:latin typeface="Agency FB" pitchFamily="34" charset="0"/>
              </a:rPr>
              <a:t> </a:t>
            </a:r>
            <a:r>
              <a:rPr lang="en-US" sz="3600" dirty="0" err="1" smtClean="0">
                <a:latin typeface="Agency FB" pitchFamily="34" charset="0"/>
              </a:rPr>
              <a:t>gigi</a:t>
            </a:r>
            <a:endParaRPr lang="en-US" sz="3600" dirty="0">
              <a:latin typeface="Agency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err="1" smtClean="0">
                <a:latin typeface="Agency FB" pitchFamily="34" charset="0"/>
              </a:rPr>
              <a:t>Fungsi</a:t>
            </a:r>
            <a:r>
              <a:rPr lang="en-US" sz="6000" dirty="0" smtClean="0">
                <a:latin typeface="Agency FB" pitchFamily="34" charset="0"/>
              </a:rPr>
              <a:t> </a:t>
            </a:r>
            <a:r>
              <a:rPr lang="en-US" sz="6000" dirty="0" err="1" smtClean="0">
                <a:latin typeface="Agency FB" pitchFamily="34" charset="0"/>
              </a:rPr>
              <a:t>gigi</a:t>
            </a:r>
            <a:r>
              <a:rPr lang="en-US" sz="6000" dirty="0" smtClean="0">
                <a:latin typeface="Agency FB" pitchFamily="34" charset="0"/>
              </a:rPr>
              <a:t> </a:t>
            </a:r>
            <a:r>
              <a:rPr lang="en-US" sz="6000" dirty="0" err="1" smtClean="0">
                <a:latin typeface="Agency FB" pitchFamily="34" charset="0"/>
              </a:rPr>
              <a:t>tiruan</a:t>
            </a:r>
            <a:endParaRPr lang="en-US" sz="6000" dirty="0">
              <a:latin typeface="Agency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Agency FB" pitchFamily="34" charset="0"/>
                <a:sym typeface="Wingdings" pitchFamily="2" charset="2"/>
              </a:rPr>
              <a:t>mastikasi</a:t>
            </a:r>
            <a:r>
              <a:rPr lang="en-US" sz="3200" dirty="0" smtClean="0">
                <a:latin typeface="Agency FB" pitchFamily="34" charset="0"/>
                <a:sym typeface="Wingdings" pitchFamily="2" charset="2"/>
              </a:rPr>
              <a:t>, </a:t>
            </a:r>
          </a:p>
          <a:p>
            <a:r>
              <a:rPr lang="en-US" sz="3200" dirty="0" err="1" smtClean="0">
                <a:latin typeface="Agency FB" pitchFamily="34" charset="0"/>
                <a:sym typeface="Wingdings" pitchFamily="2" charset="2"/>
              </a:rPr>
              <a:t>fonetik</a:t>
            </a:r>
            <a:r>
              <a:rPr lang="en-US" sz="3200" dirty="0" smtClean="0">
                <a:latin typeface="Agency FB" pitchFamily="34" charset="0"/>
                <a:sym typeface="Wingdings" pitchFamily="2" charset="2"/>
              </a:rPr>
              <a:t>, </a:t>
            </a:r>
          </a:p>
          <a:p>
            <a:r>
              <a:rPr lang="en-US" sz="3200" dirty="0" err="1" smtClean="0">
                <a:latin typeface="Agency FB" pitchFamily="34" charset="0"/>
                <a:sym typeface="Wingdings" pitchFamily="2" charset="2"/>
              </a:rPr>
              <a:t>estetik</a:t>
            </a:r>
            <a:r>
              <a:rPr lang="en-US" sz="3200" dirty="0" smtClean="0">
                <a:latin typeface="Agency FB" pitchFamily="34" charset="0"/>
                <a:sym typeface="Wingdings" pitchFamily="2" charset="2"/>
              </a:rPr>
              <a:t>, </a:t>
            </a:r>
          </a:p>
          <a:p>
            <a:r>
              <a:rPr lang="en-US" sz="3200" dirty="0" smtClean="0">
                <a:latin typeface="Agency FB" pitchFamily="34" charset="0"/>
                <a:sym typeface="Wingdings" pitchFamily="2" charset="2"/>
              </a:rPr>
              <a:t>hygiene</a:t>
            </a:r>
          </a:p>
          <a:p>
            <a:pPr>
              <a:buNone/>
            </a:pPr>
            <a:r>
              <a:rPr lang="en-US" sz="2800" dirty="0" smtClean="0">
                <a:latin typeface="Agency FB" pitchFamily="34" charset="0"/>
              </a:rPr>
              <a:t/>
            </a:r>
            <a:br>
              <a:rPr lang="en-US" sz="2800" dirty="0" smtClean="0">
                <a:latin typeface="Agency FB" pitchFamily="34" charset="0"/>
              </a:rPr>
            </a:br>
            <a:endParaRPr lang="en-US" sz="2800" dirty="0">
              <a:latin typeface="Agency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mastikasi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371600"/>
            <a:ext cx="6934200" cy="5181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sz="2800" dirty="0" err="1" smtClean="0">
                <a:latin typeface="Agency FB" pitchFamily="34" charset="0"/>
              </a:rPr>
              <a:t>Makanlah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dari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makanan</a:t>
            </a:r>
            <a:r>
              <a:rPr lang="en-US" sz="2800" dirty="0" smtClean="0">
                <a:latin typeface="Agency FB" pitchFamily="34" charset="0"/>
              </a:rPr>
              <a:t> yang </a:t>
            </a:r>
            <a:r>
              <a:rPr lang="en-US" sz="2800" dirty="0" err="1" smtClean="0">
                <a:latin typeface="Agency FB" pitchFamily="34" charset="0"/>
              </a:rPr>
              <a:t>baik-baik</a:t>
            </a:r>
            <a:r>
              <a:rPr lang="en-US" sz="2800" dirty="0" smtClean="0">
                <a:latin typeface="Agency FB" pitchFamily="34" charset="0"/>
              </a:rPr>
              <a:t> yang </a:t>
            </a:r>
            <a:r>
              <a:rPr lang="en-US" sz="2800" dirty="0" err="1" smtClean="0">
                <a:latin typeface="Agency FB" pitchFamily="34" charset="0"/>
              </a:rPr>
              <a:t>telah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Kami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berikan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kepadamu</a:t>
            </a:r>
            <a:r>
              <a:rPr lang="en-US" sz="2800" dirty="0" smtClean="0">
                <a:latin typeface="Agency FB" pitchFamily="34" charset="0"/>
              </a:rPr>
              <a:t>; </a:t>
            </a:r>
            <a:r>
              <a:rPr lang="en-US" sz="2800" dirty="0" err="1" smtClean="0">
                <a:latin typeface="Agency FB" pitchFamily="34" charset="0"/>
              </a:rPr>
              <a:t>dan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tidaklah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mereka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menganiaya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Kami</a:t>
            </a:r>
            <a:r>
              <a:rPr lang="en-US" sz="2800" dirty="0" smtClean="0">
                <a:latin typeface="Agency FB" pitchFamily="34" charset="0"/>
              </a:rPr>
              <a:t>; </a:t>
            </a:r>
            <a:r>
              <a:rPr lang="en-US" sz="2800" dirty="0" err="1" smtClean="0">
                <a:latin typeface="Agency FB" pitchFamily="34" charset="0"/>
              </a:rPr>
              <a:t>akan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tetapi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merekalah</a:t>
            </a:r>
            <a:r>
              <a:rPr lang="en-US" sz="2800" dirty="0" smtClean="0">
                <a:latin typeface="Agency FB" pitchFamily="34" charset="0"/>
              </a:rPr>
              <a:t> yang </a:t>
            </a:r>
            <a:r>
              <a:rPr lang="en-US" sz="2800" dirty="0" err="1" smtClean="0">
                <a:latin typeface="Agency FB" pitchFamily="34" charset="0"/>
              </a:rPr>
              <a:t>menganiaya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diri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mereka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sendiri</a:t>
            </a:r>
            <a:r>
              <a:rPr lang="en-US" sz="2800" dirty="0" smtClean="0">
                <a:latin typeface="Agency FB" pitchFamily="34" charset="0"/>
              </a:rPr>
              <a:t>. (QS. Al. </a:t>
            </a:r>
            <a:r>
              <a:rPr lang="en-US" sz="2800" dirty="0" err="1" smtClean="0">
                <a:latin typeface="Agency FB" pitchFamily="34" charset="0"/>
              </a:rPr>
              <a:t>Baqarah</a:t>
            </a:r>
            <a:r>
              <a:rPr lang="en-US" sz="2800" dirty="0" smtClean="0">
                <a:latin typeface="Agency FB" pitchFamily="34" charset="0"/>
              </a:rPr>
              <a:t> :57)</a:t>
            </a:r>
          </a:p>
          <a:p>
            <a:pPr>
              <a:lnSpc>
                <a:spcPct val="120000"/>
              </a:lnSpc>
            </a:pPr>
            <a:r>
              <a:rPr lang="en-US" sz="2800" dirty="0" smtClean="0">
                <a:latin typeface="Agency FB" pitchFamily="34" charset="0"/>
              </a:rPr>
              <a:t>Dan </a:t>
            </a:r>
            <a:r>
              <a:rPr lang="en-US" sz="2800" dirty="0" err="1" smtClean="0">
                <a:latin typeface="Agency FB" pitchFamily="34" charset="0"/>
              </a:rPr>
              <a:t>tidaklah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Kami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jadikan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mereka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tubuh-tubuh</a:t>
            </a:r>
            <a:r>
              <a:rPr lang="en-US" sz="2800" dirty="0" smtClean="0">
                <a:latin typeface="Agency FB" pitchFamily="34" charset="0"/>
              </a:rPr>
              <a:t> yang </a:t>
            </a:r>
            <a:r>
              <a:rPr lang="en-US" sz="2800" dirty="0" err="1" smtClean="0">
                <a:latin typeface="Agency FB" pitchFamily="34" charset="0"/>
              </a:rPr>
              <a:t>tiada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memakan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makanan</a:t>
            </a:r>
            <a:r>
              <a:rPr lang="en-US" sz="2800" dirty="0" smtClean="0">
                <a:latin typeface="Agency FB" pitchFamily="34" charset="0"/>
              </a:rPr>
              <a:t>, </a:t>
            </a:r>
            <a:r>
              <a:rPr lang="en-US" sz="2800" dirty="0" err="1" smtClean="0">
                <a:latin typeface="Agency FB" pitchFamily="34" charset="0"/>
              </a:rPr>
              <a:t>dan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tidak</a:t>
            </a:r>
            <a:r>
              <a:rPr lang="en-US" sz="2800" dirty="0" smtClean="0">
                <a:latin typeface="Agency FB" pitchFamily="34" charset="0"/>
              </a:rPr>
              <a:t> (pula) </a:t>
            </a:r>
            <a:r>
              <a:rPr lang="en-US" sz="2800" dirty="0" err="1" smtClean="0">
                <a:latin typeface="Agency FB" pitchFamily="34" charset="0"/>
              </a:rPr>
              <a:t>mereka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itu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orang-orang</a:t>
            </a:r>
            <a:r>
              <a:rPr lang="en-US" sz="2800" dirty="0" smtClean="0">
                <a:latin typeface="Agency FB" pitchFamily="34" charset="0"/>
              </a:rPr>
              <a:t> yang </a:t>
            </a:r>
            <a:r>
              <a:rPr lang="en-US" sz="2800" dirty="0" err="1" smtClean="0">
                <a:latin typeface="Agency FB" pitchFamily="34" charset="0"/>
              </a:rPr>
              <a:t>kekal</a:t>
            </a:r>
            <a:r>
              <a:rPr lang="en-US" sz="2800" dirty="0" smtClean="0">
                <a:latin typeface="Agency FB" pitchFamily="34" charset="0"/>
              </a:rPr>
              <a:t>. (Al </a:t>
            </a:r>
            <a:r>
              <a:rPr lang="en-US" sz="2800" dirty="0" err="1" smtClean="0">
                <a:latin typeface="Agency FB" pitchFamily="34" charset="0"/>
              </a:rPr>
              <a:t>Anbiya</a:t>
            </a:r>
            <a:r>
              <a:rPr lang="en-US" sz="2800" dirty="0" smtClean="0">
                <a:latin typeface="Agency FB" pitchFamily="34" charset="0"/>
              </a:rPr>
              <a:t> : 8)</a:t>
            </a:r>
          </a:p>
          <a:p>
            <a:pPr>
              <a:lnSpc>
                <a:spcPct val="120000"/>
              </a:lnSpc>
            </a:pPr>
            <a:r>
              <a:rPr lang="en-US" sz="2800" dirty="0" smtClean="0">
                <a:latin typeface="Agency FB" pitchFamily="34" charset="0"/>
              </a:rPr>
              <a:t>Dan </a:t>
            </a:r>
            <a:r>
              <a:rPr lang="en-US" sz="2800" dirty="0" err="1" smtClean="0">
                <a:latin typeface="Agency FB" pitchFamily="34" charset="0"/>
              </a:rPr>
              <a:t>makanlah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makanan</a:t>
            </a:r>
            <a:r>
              <a:rPr lang="en-US" sz="2800" dirty="0" smtClean="0">
                <a:latin typeface="Agency FB" pitchFamily="34" charset="0"/>
              </a:rPr>
              <a:t> yang </a:t>
            </a:r>
            <a:r>
              <a:rPr lang="en-US" sz="2800" dirty="0" err="1" smtClean="0">
                <a:latin typeface="Agency FB" pitchFamily="34" charset="0"/>
              </a:rPr>
              <a:t>halal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lagi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baik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dari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apa</a:t>
            </a:r>
            <a:r>
              <a:rPr lang="en-US" sz="2800" dirty="0" smtClean="0">
                <a:latin typeface="Agency FB" pitchFamily="34" charset="0"/>
              </a:rPr>
              <a:t> yang Allah </a:t>
            </a:r>
            <a:r>
              <a:rPr lang="en-US" sz="2800" dirty="0" err="1" smtClean="0">
                <a:latin typeface="Agency FB" pitchFamily="34" charset="0"/>
              </a:rPr>
              <a:t>telah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rezekikan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kepadamu</a:t>
            </a:r>
            <a:r>
              <a:rPr lang="en-US" sz="2800" dirty="0" smtClean="0">
                <a:latin typeface="Agency FB" pitchFamily="34" charset="0"/>
              </a:rPr>
              <a:t>, </a:t>
            </a:r>
            <a:r>
              <a:rPr lang="en-US" sz="2800" dirty="0" err="1" smtClean="0">
                <a:latin typeface="Agency FB" pitchFamily="34" charset="0"/>
              </a:rPr>
              <a:t>dan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bertakwalah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kepada</a:t>
            </a:r>
            <a:r>
              <a:rPr lang="en-US" sz="2800" dirty="0" smtClean="0">
                <a:latin typeface="Agency FB" pitchFamily="34" charset="0"/>
              </a:rPr>
              <a:t> Allah yang </a:t>
            </a:r>
            <a:r>
              <a:rPr lang="en-US" sz="2800" dirty="0" err="1" smtClean="0">
                <a:latin typeface="Agency FB" pitchFamily="34" charset="0"/>
              </a:rPr>
              <a:t>kamu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beriman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kepada-Nya</a:t>
            </a:r>
            <a:r>
              <a:rPr lang="en-US" sz="2800" dirty="0" smtClean="0">
                <a:latin typeface="Agency FB" pitchFamily="34" charset="0"/>
              </a:rPr>
              <a:t>. (Al </a:t>
            </a:r>
            <a:r>
              <a:rPr lang="en-US" sz="2800" dirty="0" err="1" smtClean="0">
                <a:latin typeface="Agency FB" pitchFamily="34" charset="0"/>
              </a:rPr>
              <a:t>Maidah</a:t>
            </a:r>
            <a:r>
              <a:rPr lang="en-US" sz="2800" dirty="0" smtClean="0">
                <a:latin typeface="Agency FB" pitchFamily="34" charset="0"/>
              </a:rPr>
              <a:t> : 88)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fonetik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447800"/>
            <a:ext cx="7620000" cy="4876800"/>
          </a:xfrm>
        </p:spPr>
        <p:txBody>
          <a:bodyPr>
            <a:noAutofit/>
          </a:bodyPr>
          <a:lstStyle/>
          <a:p>
            <a:r>
              <a:rPr lang="sv-SE" sz="2400" dirty="0" smtClean="0"/>
              <a:t>Hai orang-orang yang beriman, bertakwalah kamu kepada Allah dan katakanlah perkataan yang benar, (Al Ahzab :70)</a:t>
            </a:r>
            <a:endParaRPr lang="en-US" sz="2400" dirty="0" smtClean="0"/>
          </a:p>
          <a:p>
            <a:r>
              <a:rPr lang="en-US" sz="2400" dirty="0" smtClean="0"/>
              <a:t>(</a:t>
            </a:r>
            <a:r>
              <a:rPr lang="en-US" sz="2400" dirty="0" err="1" smtClean="0"/>
              <a:t>Tuhan</a:t>
            </a:r>
            <a:r>
              <a:rPr lang="en-US" sz="2400" dirty="0" smtClean="0"/>
              <a:t>) Yang </a:t>
            </a:r>
            <a:r>
              <a:rPr lang="en-US" sz="2400" dirty="0" err="1" smtClean="0"/>
              <a:t>Maha</a:t>
            </a:r>
            <a:r>
              <a:rPr lang="en-US" sz="2400" dirty="0" smtClean="0"/>
              <a:t> </a:t>
            </a:r>
            <a:r>
              <a:rPr lang="en-US" sz="2400" dirty="0" err="1" smtClean="0"/>
              <a:t>Pemurah</a:t>
            </a:r>
            <a:r>
              <a:rPr lang="en-US" sz="2400" dirty="0" smtClean="0"/>
              <a:t>, </a:t>
            </a:r>
            <a:r>
              <a:rPr lang="es-ES" sz="2400" dirty="0" smtClean="0"/>
              <a:t>Yang </a:t>
            </a:r>
            <a:r>
              <a:rPr lang="es-ES" sz="2400" dirty="0" err="1" smtClean="0"/>
              <a:t>telah</a:t>
            </a:r>
            <a:r>
              <a:rPr lang="es-ES" sz="2400" dirty="0" smtClean="0"/>
              <a:t> </a:t>
            </a:r>
            <a:r>
              <a:rPr lang="es-ES" sz="2400" dirty="0" err="1" smtClean="0"/>
              <a:t>mengajarkan</a:t>
            </a:r>
            <a:r>
              <a:rPr lang="es-ES" sz="2400" dirty="0" smtClean="0"/>
              <a:t> Al </a:t>
            </a:r>
            <a:r>
              <a:rPr lang="es-ES" sz="2400" dirty="0" err="1" smtClean="0"/>
              <a:t>Quran</a:t>
            </a:r>
            <a:r>
              <a:rPr lang="es-ES" sz="2400" dirty="0" smtClean="0"/>
              <a:t>. </a:t>
            </a:r>
            <a:r>
              <a:rPr lang="en-US" sz="2400" dirty="0" err="1" smtClean="0"/>
              <a:t>Dia</a:t>
            </a:r>
            <a:r>
              <a:rPr lang="en-US" sz="2400" dirty="0" smtClean="0"/>
              <a:t> </a:t>
            </a:r>
            <a:r>
              <a:rPr lang="en-US" sz="2400" dirty="0" err="1" smtClean="0"/>
              <a:t>menciptakan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. </a:t>
            </a:r>
            <a:r>
              <a:rPr lang="en-US" sz="2400" dirty="0" err="1" smtClean="0"/>
              <a:t>Mengajarnya</a:t>
            </a:r>
            <a:r>
              <a:rPr lang="en-US" sz="2400" dirty="0" smtClean="0"/>
              <a:t> </a:t>
            </a:r>
            <a:r>
              <a:rPr lang="en-US" sz="2400" dirty="0" err="1" smtClean="0"/>
              <a:t>pandai</a:t>
            </a:r>
            <a:r>
              <a:rPr lang="en-US" sz="2400" dirty="0" smtClean="0"/>
              <a:t> </a:t>
            </a:r>
            <a:r>
              <a:rPr lang="en-US" sz="2400" dirty="0" err="1" smtClean="0"/>
              <a:t>berbicara</a:t>
            </a:r>
            <a:r>
              <a:rPr lang="en-US" sz="2400" dirty="0" smtClean="0"/>
              <a:t>. (</a:t>
            </a:r>
            <a:r>
              <a:rPr lang="en-US" sz="2400" dirty="0" err="1" smtClean="0"/>
              <a:t>Ar</a:t>
            </a:r>
            <a:r>
              <a:rPr lang="en-US" sz="2400" dirty="0" smtClean="0"/>
              <a:t> </a:t>
            </a:r>
            <a:r>
              <a:rPr lang="en-US" sz="2400" dirty="0" err="1" smtClean="0"/>
              <a:t>Rahman</a:t>
            </a:r>
            <a:r>
              <a:rPr lang="en-US" sz="2400" dirty="0" smtClean="0"/>
              <a:t> : 1-4)</a:t>
            </a:r>
          </a:p>
          <a:p>
            <a:r>
              <a:rPr lang="nn-NO" sz="2400" dirty="0" smtClean="0"/>
              <a:t>Sesungguhnya Dia mengetahui perkataan (yang kamu ucapkan) dengan terang-terangan dan Dia mengetahui apa yang kamu rahasiakan. (Al Anbiyaa : 110)</a:t>
            </a:r>
          </a:p>
          <a:p>
            <a:r>
              <a:rPr lang="en-US" sz="2400" dirty="0" smtClean="0"/>
              <a:t>Di </a:t>
            </a:r>
            <a:r>
              <a:rPr lang="en-US" sz="2400" dirty="0" err="1" smtClean="0"/>
              <a:t>dalamnya</a:t>
            </a:r>
            <a:r>
              <a:rPr lang="en-US" sz="2400" dirty="0" smtClean="0"/>
              <a:t> </a:t>
            </a:r>
            <a:r>
              <a:rPr lang="en-US" sz="2400" dirty="0" err="1" smtClean="0"/>
              <a:t>mereka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mendengar</a:t>
            </a:r>
            <a:r>
              <a:rPr lang="en-US" sz="2400" dirty="0" smtClean="0"/>
              <a:t> </a:t>
            </a:r>
            <a:r>
              <a:rPr lang="en-US" sz="2400" dirty="0" err="1" smtClean="0"/>
              <a:t>perkataan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sia-sia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(pula) </a:t>
            </a:r>
            <a:r>
              <a:rPr lang="en-US" sz="2400" dirty="0" err="1" smtClean="0"/>
              <a:t>perkataan</a:t>
            </a:r>
            <a:r>
              <a:rPr lang="en-US" sz="2400" dirty="0" smtClean="0"/>
              <a:t> </a:t>
            </a:r>
            <a:r>
              <a:rPr lang="en-US" sz="2400" dirty="0" err="1" smtClean="0"/>
              <a:t>dusta</a:t>
            </a:r>
            <a:r>
              <a:rPr lang="en-US" sz="2400" dirty="0" smtClean="0"/>
              <a:t>. (An </a:t>
            </a:r>
            <a:r>
              <a:rPr lang="en-US" sz="2400" dirty="0" err="1" smtClean="0"/>
              <a:t>Naba</a:t>
            </a:r>
            <a:r>
              <a:rPr lang="en-US" sz="2400" dirty="0" smtClean="0"/>
              <a:t> : 35)</a:t>
            </a:r>
            <a:br>
              <a:rPr lang="en-US" sz="2400" dirty="0" smtClean="0"/>
            </a:br>
            <a:r>
              <a:rPr lang="en-US" sz="2400" dirty="0" smtClean="0"/>
              <a:t> </a:t>
            </a:r>
            <a:br>
              <a:rPr lang="en-US" sz="2400" dirty="0" smtClean="0"/>
            </a:br>
            <a:r>
              <a:rPr lang="en-US" sz="2400" dirty="0" smtClean="0"/>
              <a:t> </a:t>
            </a:r>
            <a:br>
              <a:rPr lang="en-US" sz="2400" dirty="0" smtClean="0"/>
            </a:br>
            <a:r>
              <a:rPr lang="en-US" sz="2400" dirty="0" smtClean="0"/>
              <a:t> </a:t>
            </a:r>
            <a:br>
              <a:rPr lang="en-US" sz="2400" dirty="0" smtClean="0"/>
            </a:b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estetik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6400800" cy="4373563"/>
          </a:xfrm>
        </p:spPr>
        <p:txBody>
          <a:bodyPr>
            <a:noAutofit/>
          </a:bodyPr>
          <a:lstStyle/>
          <a:p>
            <a:r>
              <a:rPr lang="en-US" sz="2800" dirty="0" smtClean="0"/>
              <a:t>…</a:t>
            </a:r>
            <a:r>
              <a:rPr lang="en-US" sz="2800" dirty="0" err="1" smtClean="0"/>
              <a:t>Dia</a:t>
            </a:r>
            <a:r>
              <a:rPr lang="en-US" sz="2800" dirty="0" smtClean="0"/>
              <a:t> </a:t>
            </a:r>
            <a:r>
              <a:rPr lang="en-US" sz="2800" dirty="0" err="1" smtClean="0"/>
              <a:t>Mahaindah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menyukai</a:t>
            </a:r>
            <a:r>
              <a:rPr lang="en-US" sz="2800" dirty="0" smtClean="0"/>
              <a:t> </a:t>
            </a:r>
            <a:r>
              <a:rPr lang="en-US" sz="2800" dirty="0" err="1" smtClean="0"/>
              <a:t>keindahan</a:t>
            </a:r>
            <a:r>
              <a:rPr lang="en-US" sz="2800" dirty="0" smtClean="0"/>
              <a:t>, </a:t>
            </a:r>
            <a:r>
              <a:rPr lang="en-US" sz="2800" dirty="0" err="1" smtClean="0"/>
              <a:t>karena</a:t>
            </a:r>
            <a:r>
              <a:rPr lang="en-US" sz="2800" dirty="0" smtClean="0"/>
              <a:t> </a:t>
            </a:r>
            <a:r>
              <a:rPr lang="en-US" sz="2800" dirty="0" err="1" smtClean="0"/>
              <a:t>itu</a:t>
            </a:r>
            <a:r>
              <a:rPr lang="en-US" sz="2800" dirty="0" smtClean="0"/>
              <a:t> </a:t>
            </a:r>
            <a:r>
              <a:rPr lang="en-US" sz="2800" dirty="0" err="1" smtClean="0"/>
              <a:t>bersihkanlah</a:t>
            </a:r>
            <a:r>
              <a:rPr lang="en-US" sz="2800" dirty="0" smtClean="0"/>
              <a:t> </a:t>
            </a:r>
            <a:r>
              <a:rPr lang="en-US" sz="2800" dirty="0" err="1" smtClean="0"/>
              <a:t>tempat-tempatmu</a:t>
            </a:r>
            <a:r>
              <a:rPr lang="en-US" sz="2800" dirty="0" smtClean="0"/>
              <a:t> (HR </a:t>
            </a:r>
            <a:r>
              <a:rPr lang="en-US" sz="2800" dirty="0" err="1" smtClean="0"/>
              <a:t>Tirmizi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Dan </a:t>
            </a:r>
            <a:r>
              <a:rPr lang="en-US" sz="2800" dirty="0" err="1" smtClean="0"/>
              <a:t>apabila</a:t>
            </a:r>
            <a:r>
              <a:rPr lang="en-US" sz="2800" dirty="0" smtClean="0"/>
              <a:t> </a:t>
            </a:r>
            <a:r>
              <a:rPr lang="en-US" sz="2800" dirty="0" err="1" smtClean="0"/>
              <a:t>kamu</a:t>
            </a:r>
            <a:r>
              <a:rPr lang="en-US" sz="2800" dirty="0" smtClean="0"/>
              <a:t> </a:t>
            </a:r>
            <a:r>
              <a:rPr lang="en-US" sz="2800" dirty="0" err="1" smtClean="0"/>
              <a:t>melihat</a:t>
            </a:r>
            <a:r>
              <a:rPr lang="en-US" sz="2800" dirty="0" smtClean="0"/>
              <a:t> </a:t>
            </a:r>
            <a:r>
              <a:rPr lang="en-US" sz="2800" dirty="0" err="1" smtClean="0"/>
              <a:t>mereka</a:t>
            </a:r>
            <a:r>
              <a:rPr lang="en-US" sz="2800" dirty="0" smtClean="0"/>
              <a:t>, </a:t>
            </a:r>
            <a:r>
              <a:rPr lang="en-US" sz="2800" dirty="0" err="1" smtClean="0"/>
              <a:t>tubuh-tubuh</a:t>
            </a:r>
            <a:r>
              <a:rPr lang="en-US" sz="2800" dirty="0" smtClean="0"/>
              <a:t> </a:t>
            </a:r>
            <a:r>
              <a:rPr lang="en-US" sz="2800" dirty="0" err="1" smtClean="0"/>
              <a:t>mereka</a:t>
            </a:r>
            <a:r>
              <a:rPr lang="en-US" sz="2800" dirty="0" smtClean="0"/>
              <a:t> </a:t>
            </a:r>
            <a:r>
              <a:rPr lang="en-US" sz="2800" dirty="0" err="1" smtClean="0"/>
              <a:t>menjadikan</a:t>
            </a:r>
            <a:r>
              <a:rPr lang="en-US" sz="2800" dirty="0" smtClean="0"/>
              <a:t> </a:t>
            </a:r>
            <a:r>
              <a:rPr lang="en-US" sz="2800" dirty="0" err="1" smtClean="0"/>
              <a:t>kamu</a:t>
            </a:r>
            <a:r>
              <a:rPr lang="en-US" sz="2800" dirty="0" smtClean="0"/>
              <a:t> </a:t>
            </a:r>
            <a:r>
              <a:rPr lang="en-US" sz="2800" dirty="0" err="1" smtClean="0"/>
              <a:t>kagum</a:t>
            </a:r>
            <a:r>
              <a:rPr lang="en-US" sz="2800" dirty="0" smtClean="0"/>
              <a:t>. Dan </a:t>
            </a:r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mereka</a:t>
            </a:r>
            <a:r>
              <a:rPr lang="en-US" sz="2800" dirty="0" smtClean="0"/>
              <a:t> </a:t>
            </a:r>
            <a:r>
              <a:rPr lang="en-US" sz="2800" dirty="0" err="1" smtClean="0"/>
              <a:t>berkata</a:t>
            </a:r>
            <a:r>
              <a:rPr lang="en-US" sz="2800" dirty="0" smtClean="0"/>
              <a:t> </a:t>
            </a:r>
            <a:r>
              <a:rPr lang="en-US" sz="2800" dirty="0" err="1" smtClean="0"/>
              <a:t>kamu</a:t>
            </a:r>
            <a:r>
              <a:rPr lang="en-US" sz="2800" dirty="0" smtClean="0"/>
              <a:t> </a:t>
            </a:r>
            <a:r>
              <a:rPr lang="en-US" sz="2800" dirty="0" err="1" smtClean="0"/>
              <a:t>mendengarkan</a:t>
            </a:r>
            <a:r>
              <a:rPr lang="en-US" sz="2800" dirty="0" smtClean="0"/>
              <a:t> </a:t>
            </a:r>
            <a:r>
              <a:rPr lang="en-US" sz="2800" dirty="0" err="1" smtClean="0"/>
              <a:t>perkataan</a:t>
            </a:r>
            <a:r>
              <a:rPr lang="en-US" sz="2800" dirty="0" smtClean="0"/>
              <a:t> </a:t>
            </a:r>
            <a:r>
              <a:rPr lang="en-US" sz="2800" dirty="0" err="1" smtClean="0"/>
              <a:t>mereka</a:t>
            </a:r>
            <a:r>
              <a:rPr lang="en-US" sz="2800" dirty="0" smtClean="0"/>
              <a:t>. </a:t>
            </a:r>
            <a:r>
              <a:rPr lang="en-US" sz="2800" dirty="0" err="1" smtClean="0"/>
              <a:t>Mereka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seakan-akan</a:t>
            </a:r>
            <a:r>
              <a:rPr lang="en-US" sz="2800" dirty="0" smtClean="0"/>
              <a:t> </a:t>
            </a:r>
            <a:r>
              <a:rPr lang="en-US" sz="2800" dirty="0" err="1" smtClean="0"/>
              <a:t>kayu</a:t>
            </a:r>
            <a:r>
              <a:rPr lang="en-US" sz="2800" dirty="0" smtClean="0"/>
              <a:t> yang </a:t>
            </a:r>
            <a:r>
              <a:rPr lang="en-US" sz="2800" dirty="0" err="1" smtClean="0"/>
              <a:t>tersandar</a:t>
            </a:r>
            <a:r>
              <a:rPr lang="en-US" sz="2800" dirty="0" smtClean="0"/>
              <a:t> (Al </a:t>
            </a:r>
            <a:r>
              <a:rPr lang="en-US" sz="2800" dirty="0" err="1" smtClean="0"/>
              <a:t>Munaafiquun</a:t>
            </a:r>
            <a:r>
              <a:rPr lang="en-US" sz="2800" dirty="0" smtClean="0"/>
              <a:t> : 4)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higiene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6172200" cy="4373563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Agency FB" pitchFamily="34" charset="0"/>
                <a:cs typeface="Calibri" pitchFamily="34" charset="0"/>
              </a:rPr>
              <a:t>…Dan </a:t>
            </a:r>
            <a:r>
              <a:rPr lang="en-US" sz="2800" dirty="0" err="1" smtClean="0">
                <a:latin typeface="Agency FB" pitchFamily="34" charset="0"/>
                <a:cs typeface="Calibri" pitchFamily="34" charset="0"/>
              </a:rPr>
              <a:t>sesungguhnya</a:t>
            </a:r>
            <a:r>
              <a:rPr lang="en-US" sz="2800" dirty="0" smtClean="0">
                <a:latin typeface="Agency FB" pitchFamily="34" charset="0"/>
                <a:cs typeface="Calibri" pitchFamily="34" charset="0"/>
              </a:rPr>
              <a:t> Allah </a:t>
            </a:r>
            <a:r>
              <a:rPr lang="en-US" sz="2800" dirty="0" err="1" smtClean="0">
                <a:latin typeface="Agency FB" pitchFamily="34" charset="0"/>
                <a:cs typeface="Calibri" pitchFamily="34" charset="0"/>
              </a:rPr>
              <a:t>menyukai</a:t>
            </a:r>
            <a:r>
              <a:rPr lang="en-US" sz="2800" dirty="0" smtClean="0">
                <a:latin typeface="Agency FB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  <a:cs typeface="Calibri" pitchFamily="34" charset="0"/>
              </a:rPr>
              <a:t>orang-orang</a:t>
            </a:r>
            <a:r>
              <a:rPr lang="en-US" sz="2800" dirty="0" smtClean="0">
                <a:latin typeface="Agency FB" pitchFamily="34" charset="0"/>
                <a:cs typeface="Calibri" pitchFamily="34" charset="0"/>
              </a:rPr>
              <a:t> yang </a:t>
            </a:r>
            <a:r>
              <a:rPr lang="en-US" sz="2800" dirty="0" err="1" smtClean="0">
                <a:latin typeface="Agency FB" pitchFamily="34" charset="0"/>
                <a:cs typeface="Calibri" pitchFamily="34" charset="0"/>
              </a:rPr>
              <a:t>bersih</a:t>
            </a:r>
            <a:r>
              <a:rPr lang="en-US" sz="2800" dirty="0" smtClean="0">
                <a:latin typeface="Agency FB" pitchFamily="34" charset="0"/>
                <a:cs typeface="Calibri" pitchFamily="34" charset="0"/>
              </a:rPr>
              <a:t> (At </a:t>
            </a:r>
            <a:r>
              <a:rPr lang="en-US" sz="2800" dirty="0" err="1" smtClean="0">
                <a:latin typeface="Agency FB" pitchFamily="34" charset="0"/>
                <a:cs typeface="Calibri" pitchFamily="34" charset="0"/>
              </a:rPr>
              <a:t>Taubah</a:t>
            </a:r>
            <a:r>
              <a:rPr lang="en-US" sz="2800" dirty="0" smtClean="0">
                <a:latin typeface="Agency FB" pitchFamily="34" charset="0"/>
                <a:cs typeface="Calibri" pitchFamily="34" charset="0"/>
              </a:rPr>
              <a:t> :108)</a:t>
            </a:r>
          </a:p>
          <a:p>
            <a:r>
              <a:rPr lang="en-US" sz="2800" dirty="0" smtClean="0">
                <a:latin typeface="Agency FB" pitchFamily="34" charset="0"/>
                <a:cs typeface="Calibri" pitchFamily="34" charset="0"/>
              </a:rPr>
              <a:t>…</a:t>
            </a:r>
            <a:r>
              <a:rPr lang="en-US" sz="2800" dirty="0" err="1" smtClean="0">
                <a:latin typeface="Agency FB" pitchFamily="34" charset="0"/>
                <a:cs typeface="Calibri" pitchFamily="34" charset="0"/>
              </a:rPr>
              <a:t>Kebersihan</a:t>
            </a:r>
            <a:r>
              <a:rPr lang="en-US" sz="2800" dirty="0" smtClean="0">
                <a:latin typeface="Agency FB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  <a:cs typeface="Calibri" pitchFamily="34" charset="0"/>
              </a:rPr>
              <a:t>adalah</a:t>
            </a:r>
            <a:r>
              <a:rPr lang="en-US" sz="2800" dirty="0" smtClean="0">
                <a:latin typeface="Agency FB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  <a:cs typeface="Calibri" pitchFamily="34" charset="0"/>
              </a:rPr>
              <a:t>sebagian</a:t>
            </a:r>
            <a:r>
              <a:rPr lang="en-US" sz="2800" dirty="0" smtClean="0">
                <a:latin typeface="Agency FB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  <a:cs typeface="Calibri" pitchFamily="34" charset="0"/>
              </a:rPr>
              <a:t>dari</a:t>
            </a:r>
            <a:r>
              <a:rPr lang="en-US" sz="2800" dirty="0" smtClean="0">
                <a:latin typeface="Agency FB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  <a:cs typeface="Calibri" pitchFamily="34" charset="0"/>
              </a:rPr>
              <a:t>iman</a:t>
            </a:r>
            <a:r>
              <a:rPr lang="en-US" sz="2800" dirty="0" smtClean="0">
                <a:latin typeface="Agency FB" pitchFamily="34" charset="0"/>
                <a:cs typeface="Calibri" pitchFamily="34" charset="0"/>
              </a:rPr>
              <a:t>…(HR Muslim )</a:t>
            </a:r>
          </a:p>
          <a:p>
            <a:r>
              <a:rPr lang="en-US" sz="2800" i="1" dirty="0" smtClean="0">
                <a:latin typeface="Agency FB" pitchFamily="34" charset="0"/>
                <a:cs typeface="Calibri" pitchFamily="34" charset="0"/>
              </a:rPr>
              <a:t>“</a:t>
            </a:r>
            <a:r>
              <a:rPr lang="en-US" sz="2800" dirty="0" err="1" smtClean="0">
                <a:latin typeface="Agency FB" pitchFamily="34" charset="0"/>
                <a:cs typeface="Calibri" pitchFamily="34" charset="0"/>
              </a:rPr>
              <a:t>Diriwayatkan</a:t>
            </a:r>
            <a:r>
              <a:rPr lang="en-US" sz="2800" dirty="0" smtClean="0">
                <a:latin typeface="Agency FB" pitchFamily="34" charset="0"/>
                <a:cs typeface="Calibri" pitchFamily="34" charset="0"/>
              </a:rPr>
              <a:t> Abu </a:t>
            </a:r>
            <a:r>
              <a:rPr lang="en-US" sz="2800" dirty="0" err="1" smtClean="0">
                <a:latin typeface="Agency FB" pitchFamily="34" charset="0"/>
                <a:cs typeface="Calibri" pitchFamily="34" charset="0"/>
              </a:rPr>
              <a:t>Hurairah</a:t>
            </a:r>
            <a:r>
              <a:rPr lang="en-US" sz="2800" dirty="0" smtClean="0">
                <a:latin typeface="Agency FB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  <a:cs typeface="Calibri" pitchFamily="34" charset="0"/>
              </a:rPr>
              <a:t>r.a</a:t>
            </a:r>
            <a:r>
              <a:rPr lang="en-US" sz="2800" dirty="0" smtClean="0">
                <a:latin typeface="Agency FB" pitchFamily="34" charset="0"/>
                <a:cs typeface="Calibri" pitchFamily="34" charset="0"/>
              </a:rPr>
              <a:t>. </a:t>
            </a:r>
            <a:r>
              <a:rPr lang="en-US" sz="2800" dirty="0" err="1" smtClean="0">
                <a:latin typeface="Agency FB" pitchFamily="34" charset="0"/>
                <a:cs typeface="Calibri" pitchFamily="34" charset="0"/>
              </a:rPr>
              <a:t>dia</a:t>
            </a:r>
            <a:r>
              <a:rPr lang="en-US" sz="2800" dirty="0" smtClean="0">
                <a:latin typeface="Agency FB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  <a:cs typeface="Calibri" pitchFamily="34" charset="0"/>
              </a:rPr>
              <a:t>berkata</a:t>
            </a:r>
            <a:r>
              <a:rPr lang="en-US" sz="2800" dirty="0" smtClean="0">
                <a:latin typeface="Agency FB" pitchFamily="34" charset="0"/>
                <a:cs typeface="Calibri" pitchFamily="34" charset="0"/>
              </a:rPr>
              <a:t> : </a:t>
            </a:r>
            <a:r>
              <a:rPr lang="en-US" sz="2800" dirty="0" err="1" smtClean="0">
                <a:latin typeface="Agency FB" pitchFamily="34" charset="0"/>
                <a:cs typeface="Calibri" pitchFamily="34" charset="0"/>
              </a:rPr>
              <a:t>Rasulullah</a:t>
            </a:r>
            <a:r>
              <a:rPr lang="en-US" sz="2800" dirty="0" smtClean="0">
                <a:latin typeface="Agency FB" pitchFamily="34" charset="0"/>
                <a:cs typeface="Calibri" pitchFamily="34" charset="0"/>
              </a:rPr>
              <a:t> saw </a:t>
            </a:r>
            <a:r>
              <a:rPr lang="en-US" sz="2800" dirty="0" err="1" smtClean="0">
                <a:latin typeface="Agency FB" pitchFamily="34" charset="0"/>
                <a:cs typeface="Calibri" pitchFamily="34" charset="0"/>
              </a:rPr>
              <a:t>bersabda</a:t>
            </a:r>
            <a:r>
              <a:rPr lang="en-US" sz="2800" dirty="0" smtClean="0">
                <a:latin typeface="Agency FB" pitchFamily="34" charset="0"/>
                <a:cs typeface="Calibri" pitchFamily="34" charset="0"/>
              </a:rPr>
              <a:t> : </a:t>
            </a:r>
            <a:r>
              <a:rPr lang="en-US" sz="2800" dirty="0" err="1" smtClean="0">
                <a:latin typeface="Agency FB" pitchFamily="34" charset="0"/>
                <a:cs typeface="Calibri" pitchFamily="34" charset="0"/>
              </a:rPr>
              <a:t>Jika</a:t>
            </a:r>
            <a:r>
              <a:rPr lang="en-US" sz="2800" dirty="0" smtClean="0">
                <a:latin typeface="Agency FB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  <a:cs typeface="Calibri" pitchFamily="34" charset="0"/>
              </a:rPr>
              <a:t>aku</a:t>
            </a:r>
            <a:r>
              <a:rPr lang="en-US" sz="2800" dirty="0" smtClean="0">
                <a:latin typeface="Agency FB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  <a:cs typeface="Calibri" pitchFamily="34" charset="0"/>
              </a:rPr>
              <a:t>tidak</a:t>
            </a:r>
            <a:r>
              <a:rPr lang="en-US" sz="2800" dirty="0" smtClean="0">
                <a:latin typeface="Agency FB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  <a:cs typeface="Calibri" pitchFamily="34" charset="0"/>
              </a:rPr>
              <a:t>menjadikan</a:t>
            </a:r>
            <a:r>
              <a:rPr lang="en-US" sz="2800" dirty="0" smtClean="0">
                <a:latin typeface="Agency FB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  <a:cs typeface="Calibri" pitchFamily="34" charset="0"/>
              </a:rPr>
              <a:t>berat</a:t>
            </a:r>
            <a:r>
              <a:rPr lang="en-US" sz="2800" dirty="0" smtClean="0">
                <a:latin typeface="Agency FB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  <a:cs typeface="Calibri" pitchFamily="34" charset="0"/>
              </a:rPr>
              <a:t>umatku</a:t>
            </a:r>
            <a:r>
              <a:rPr lang="en-US" sz="2800" dirty="0" smtClean="0">
                <a:latin typeface="Agency FB" pitchFamily="34" charset="0"/>
                <a:cs typeface="Calibri" pitchFamily="34" charset="0"/>
              </a:rPr>
              <a:t>, </a:t>
            </a:r>
            <a:r>
              <a:rPr lang="en-US" sz="2800" dirty="0" err="1" smtClean="0">
                <a:latin typeface="Agency FB" pitchFamily="34" charset="0"/>
                <a:cs typeface="Calibri" pitchFamily="34" charset="0"/>
              </a:rPr>
              <a:t>maka</a:t>
            </a:r>
            <a:r>
              <a:rPr lang="en-US" sz="2800" dirty="0" smtClean="0">
                <a:latin typeface="Agency FB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  <a:cs typeface="Calibri" pitchFamily="34" charset="0"/>
              </a:rPr>
              <a:t>sungguh</a:t>
            </a:r>
            <a:r>
              <a:rPr lang="en-US" sz="2800" dirty="0" smtClean="0">
                <a:latin typeface="Agency FB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  <a:cs typeface="Calibri" pitchFamily="34" charset="0"/>
              </a:rPr>
              <a:t>aku</a:t>
            </a:r>
            <a:r>
              <a:rPr lang="en-US" sz="2800" dirty="0" smtClean="0">
                <a:latin typeface="Agency FB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  <a:cs typeface="Calibri" pitchFamily="34" charset="0"/>
              </a:rPr>
              <a:t>perintahkan</a:t>
            </a:r>
            <a:r>
              <a:rPr lang="en-US" sz="2800" dirty="0" smtClean="0">
                <a:latin typeface="Agency FB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  <a:cs typeface="Calibri" pitchFamily="34" charset="0"/>
              </a:rPr>
              <a:t>bersiwak</a:t>
            </a:r>
            <a:r>
              <a:rPr lang="en-US" sz="2800" dirty="0" smtClean="0">
                <a:latin typeface="Agency FB" pitchFamily="34" charset="0"/>
                <a:cs typeface="Calibri" pitchFamily="34" charset="0"/>
              </a:rPr>
              <a:t> (</a:t>
            </a:r>
            <a:r>
              <a:rPr lang="en-US" sz="2800" dirty="0" err="1" smtClean="0">
                <a:latin typeface="Agency FB" pitchFamily="34" charset="0"/>
                <a:cs typeface="Calibri" pitchFamily="34" charset="0"/>
              </a:rPr>
              <a:t>menggosok</a:t>
            </a:r>
            <a:r>
              <a:rPr lang="en-US" sz="2800" dirty="0" smtClean="0">
                <a:latin typeface="Agency FB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  <a:cs typeface="Calibri" pitchFamily="34" charset="0"/>
              </a:rPr>
              <a:t>gigi</a:t>
            </a:r>
            <a:r>
              <a:rPr lang="en-US" sz="2800" dirty="0" smtClean="0">
                <a:latin typeface="Agency FB" pitchFamily="34" charset="0"/>
                <a:cs typeface="Calibri" pitchFamily="34" charset="0"/>
              </a:rPr>
              <a:t>) </a:t>
            </a:r>
            <a:r>
              <a:rPr lang="en-US" sz="2800" dirty="0" err="1" smtClean="0">
                <a:latin typeface="Agency FB" pitchFamily="34" charset="0"/>
                <a:cs typeface="Calibri" pitchFamily="34" charset="0"/>
              </a:rPr>
              <a:t>setiap</a:t>
            </a:r>
            <a:r>
              <a:rPr lang="en-US" sz="2800" dirty="0" smtClean="0">
                <a:latin typeface="Agency FB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  <a:cs typeface="Calibri" pitchFamily="34" charset="0"/>
              </a:rPr>
              <a:t>hendak</a:t>
            </a:r>
            <a:r>
              <a:rPr lang="en-US" sz="2800" dirty="0" smtClean="0">
                <a:latin typeface="Agency FB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  <a:cs typeface="Calibri" pitchFamily="34" charset="0"/>
              </a:rPr>
              <a:t>shalat</a:t>
            </a:r>
            <a:r>
              <a:rPr lang="en-US" sz="2800" dirty="0" smtClean="0">
                <a:latin typeface="Agency FB" pitchFamily="34" charset="0"/>
                <a:cs typeface="Calibri" pitchFamily="34" charset="0"/>
              </a:rPr>
              <a:t>”. (HR </a:t>
            </a:r>
            <a:r>
              <a:rPr lang="en-US" sz="2800" dirty="0" err="1" smtClean="0">
                <a:latin typeface="Agency FB" pitchFamily="34" charset="0"/>
                <a:cs typeface="Calibri" pitchFamily="34" charset="0"/>
              </a:rPr>
              <a:t>Bukhari</a:t>
            </a:r>
            <a:r>
              <a:rPr lang="en-US" sz="2800" dirty="0" smtClean="0">
                <a:latin typeface="Agency FB" pitchFamily="34" charset="0"/>
                <a:cs typeface="Calibri" pitchFamily="34" charset="0"/>
              </a:rPr>
              <a:t>) 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err="1" smtClean="0">
                <a:latin typeface="Agency FB" pitchFamily="34" charset="0"/>
              </a:rPr>
              <a:t>Seseorang</a:t>
            </a:r>
            <a:r>
              <a:rPr lang="en-US" sz="2800" dirty="0" smtClean="0">
                <a:latin typeface="Agency FB" pitchFamily="34" charset="0"/>
              </a:rPr>
              <a:t> yang </a:t>
            </a:r>
            <a:r>
              <a:rPr lang="en-US" sz="2800" dirty="0" err="1" smtClean="0">
                <a:latin typeface="Agency FB" pitchFamily="34" charset="0"/>
              </a:rPr>
              <a:t>memiliki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kondisi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gigi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dan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mulut</a:t>
            </a:r>
            <a:r>
              <a:rPr lang="en-US" sz="2800" dirty="0" smtClean="0">
                <a:latin typeface="Agency FB" pitchFamily="34" charset="0"/>
              </a:rPr>
              <a:t> yang </a:t>
            </a:r>
            <a:r>
              <a:rPr lang="en-US" sz="2800" dirty="0" err="1" smtClean="0">
                <a:latin typeface="Agency FB" pitchFamily="34" charset="0"/>
              </a:rPr>
              <a:t>sehat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dan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bagus</a:t>
            </a:r>
            <a:r>
              <a:rPr lang="en-US" sz="2800" dirty="0" smtClean="0">
                <a:latin typeface="Agency FB" pitchFamily="34" charset="0"/>
              </a:rPr>
              <a:t>, </a:t>
            </a:r>
            <a:r>
              <a:rPr lang="en-US" sz="2800" dirty="0" err="1" smtClean="0">
                <a:latin typeface="Agency FB" pitchFamily="34" charset="0"/>
              </a:rPr>
              <a:t>akan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mendorong</a:t>
            </a:r>
            <a:r>
              <a:rPr lang="en-US" sz="2800" dirty="0" smtClean="0">
                <a:latin typeface="Agency FB" pitchFamily="34" charset="0"/>
              </a:rPr>
              <a:t> rasa </a:t>
            </a:r>
            <a:r>
              <a:rPr lang="en-US" sz="2800" dirty="0" err="1" smtClean="0">
                <a:latin typeface="Agency FB" pitchFamily="34" charset="0"/>
              </a:rPr>
              <a:t>percaya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diri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untuk</a:t>
            </a:r>
            <a:r>
              <a:rPr lang="en-US" sz="2800" dirty="0" smtClean="0">
                <a:latin typeface="Agency FB" pitchFamily="34" charset="0"/>
              </a:rPr>
              <a:t> </a:t>
            </a:r>
            <a:r>
              <a:rPr lang="en-US" sz="2800" dirty="0" err="1" smtClean="0">
                <a:latin typeface="Agency FB" pitchFamily="34" charset="0"/>
              </a:rPr>
              <a:t>tersenyum</a:t>
            </a:r>
            <a:endParaRPr lang="en-US" sz="2800" dirty="0" smtClean="0">
              <a:latin typeface="Agency FB" pitchFamily="34" charset="0"/>
            </a:endParaRPr>
          </a:p>
          <a:p>
            <a:endParaRPr lang="en-US" dirty="0" smtClean="0"/>
          </a:p>
          <a:p>
            <a:pPr>
              <a:lnSpc>
                <a:spcPct val="150000"/>
              </a:lnSpc>
              <a:buNone/>
            </a:pPr>
            <a:r>
              <a:rPr lang="en-US" sz="2400" i="1" dirty="0" smtClean="0">
                <a:latin typeface="Agency FB" pitchFamily="34" charset="0"/>
              </a:rPr>
              <a:t>	Dari Abu </a:t>
            </a:r>
            <a:r>
              <a:rPr lang="en-US" sz="2400" i="1" dirty="0" err="1" smtClean="0">
                <a:latin typeface="Agency FB" pitchFamily="34" charset="0"/>
              </a:rPr>
              <a:t>Dzar</a:t>
            </a:r>
            <a:r>
              <a:rPr lang="en-US" sz="2400" i="1" dirty="0" smtClean="0">
                <a:latin typeface="Agency FB" pitchFamily="34" charset="0"/>
              </a:rPr>
              <a:t> </a:t>
            </a:r>
            <a:r>
              <a:rPr lang="en-US" sz="2400" i="1" dirty="0" err="1" smtClean="0">
                <a:latin typeface="Agency FB" pitchFamily="34" charset="0"/>
              </a:rPr>
              <a:t>ra</a:t>
            </a:r>
            <a:r>
              <a:rPr lang="en-US" sz="2400" i="1" dirty="0" smtClean="0">
                <a:latin typeface="Agency FB" pitchFamily="34" charset="0"/>
              </a:rPr>
              <a:t>, </a:t>
            </a:r>
            <a:r>
              <a:rPr lang="en-US" sz="2400" i="1" dirty="0" err="1" smtClean="0">
                <a:latin typeface="Agency FB" pitchFamily="34" charset="0"/>
              </a:rPr>
              <a:t>dia</a:t>
            </a:r>
            <a:r>
              <a:rPr lang="en-US" sz="2400" i="1" dirty="0" smtClean="0">
                <a:latin typeface="Agency FB" pitchFamily="34" charset="0"/>
              </a:rPr>
              <a:t> </a:t>
            </a:r>
            <a:r>
              <a:rPr lang="en-US" sz="2400" i="1" dirty="0" err="1" smtClean="0">
                <a:latin typeface="Agency FB" pitchFamily="34" charset="0"/>
              </a:rPr>
              <a:t>berkata</a:t>
            </a:r>
            <a:r>
              <a:rPr lang="en-US" sz="2400" i="1" dirty="0" smtClean="0">
                <a:latin typeface="Agency FB" pitchFamily="34" charset="0"/>
              </a:rPr>
              <a:t>, </a:t>
            </a:r>
            <a:r>
              <a:rPr lang="en-US" sz="2400" i="1" dirty="0" err="1" smtClean="0">
                <a:latin typeface="Agency FB" pitchFamily="34" charset="0"/>
              </a:rPr>
              <a:t>Rasulullah</a:t>
            </a:r>
            <a:r>
              <a:rPr lang="en-US" sz="2400" i="1" dirty="0" smtClean="0">
                <a:latin typeface="Agency FB" pitchFamily="34" charset="0"/>
              </a:rPr>
              <a:t> Saw </a:t>
            </a:r>
            <a:r>
              <a:rPr lang="en-US" sz="2400" i="1" dirty="0" err="1" smtClean="0">
                <a:latin typeface="Agency FB" pitchFamily="34" charset="0"/>
              </a:rPr>
              <a:t>bersabda</a:t>
            </a:r>
            <a:r>
              <a:rPr lang="en-US" sz="2400" i="1" dirty="0" smtClean="0">
                <a:latin typeface="Agency FB" pitchFamily="34" charset="0"/>
              </a:rPr>
              <a:t>, “</a:t>
            </a:r>
            <a:r>
              <a:rPr lang="en-US" sz="2400" i="1" dirty="0" err="1" smtClean="0">
                <a:latin typeface="Agency FB" pitchFamily="34" charset="0"/>
              </a:rPr>
              <a:t>Senyummu</a:t>
            </a:r>
            <a:r>
              <a:rPr lang="en-US" sz="2400" i="1" dirty="0" smtClean="0">
                <a:latin typeface="Agency FB" pitchFamily="34" charset="0"/>
              </a:rPr>
              <a:t> </a:t>
            </a:r>
            <a:r>
              <a:rPr lang="en-US" sz="2400" i="1" dirty="0" err="1" smtClean="0">
                <a:latin typeface="Agency FB" pitchFamily="34" charset="0"/>
              </a:rPr>
              <a:t>di</a:t>
            </a:r>
            <a:r>
              <a:rPr lang="en-US" sz="2400" i="1" dirty="0" smtClean="0">
                <a:latin typeface="Agency FB" pitchFamily="34" charset="0"/>
              </a:rPr>
              <a:t> </a:t>
            </a:r>
            <a:r>
              <a:rPr lang="en-US" sz="2400" i="1" dirty="0" err="1" smtClean="0">
                <a:latin typeface="Agency FB" pitchFamily="34" charset="0"/>
              </a:rPr>
              <a:t>hadapan</a:t>
            </a:r>
            <a:r>
              <a:rPr lang="en-US" sz="2400" i="1" dirty="0" smtClean="0">
                <a:latin typeface="Agency FB" pitchFamily="34" charset="0"/>
              </a:rPr>
              <a:t> </a:t>
            </a:r>
            <a:r>
              <a:rPr lang="en-US" sz="2400" i="1" dirty="0" err="1" smtClean="0">
                <a:latin typeface="Agency FB" pitchFamily="34" charset="0"/>
              </a:rPr>
              <a:t>saudaramu</a:t>
            </a:r>
            <a:r>
              <a:rPr lang="en-US" sz="2400" i="1" dirty="0" smtClean="0">
                <a:latin typeface="Agency FB" pitchFamily="34" charset="0"/>
              </a:rPr>
              <a:t> (</a:t>
            </a:r>
            <a:r>
              <a:rPr lang="en-US" sz="2400" i="1" dirty="0" err="1" smtClean="0">
                <a:latin typeface="Agency FB" pitchFamily="34" charset="0"/>
              </a:rPr>
              <a:t>sesama</a:t>
            </a:r>
            <a:r>
              <a:rPr lang="en-US" sz="2400" i="1" dirty="0" smtClean="0">
                <a:latin typeface="Agency FB" pitchFamily="34" charset="0"/>
              </a:rPr>
              <a:t> </a:t>
            </a:r>
            <a:r>
              <a:rPr lang="en-US" sz="2400" i="1" dirty="0" err="1" smtClean="0">
                <a:latin typeface="Agency FB" pitchFamily="34" charset="0"/>
              </a:rPr>
              <a:t>muslim</a:t>
            </a:r>
            <a:r>
              <a:rPr lang="en-US" sz="2400" i="1" dirty="0" smtClean="0">
                <a:latin typeface="Agency FB" pitchFamily="34" charset="0"/>
              </a:rPr>
              <a:t>) </a:t>
            </a:r>
            <a:r>
              <a:rPr lang="en-US" sz="2400" i="1" dirty="0" err="1" smtClean="0">
                <a:latin typeface="Agency FB" pitchFamily="34" charset="0"/>
              </a:rPr>
              <a:t>adalah</a:t>
            </a:r>
            <a:r>
              <a:rPr lang="en-US" sz="2400" i="1" dirty="0" smtClean="0">
                <a:latin typeface="Agency FB" pitchFamily="34" charset="0"/>
              </a:rPr>
              <a:t> (</a:t>
            </a:r>
            <a:r>
              <a:rPr lang="en-US" sz="2400" i="1" dirty="0" err="1" smtClean="0">
                <a:latin typeface="Agency FB" pitchFamily="34" charset="0"/>
              </a:rPr>
              <a:t>bernilai</a:t>
            </a:r>
            <a:r>
              <a:rPr lang="en-US" sz="2400" i="1" dirty="0" smtClean="0">
                <a:latin typeface="Agency FB" pitchFamily="34" charset="0"/>
              </a:rPr>
              <a:t>) </a:t>
            </a:r>
            <a:r>
              <a:rPr lang="en-US" sz="2400" i="1" dirty="0" err="1" smtClean="0">
                <a:latin typeface="Agency FB" pitchFamily="34" charset="0"/>
              </a:rPr>
              <a:t>sedekah</a:t>
            </a:r>
            <a:r>
              <a:rPr lang="en-US" sz="2400" i="1" dirty="0" smtClean="0">
                <a:latin typeface="Agency FB" pitchFamily="34" charset="0"/>
              </a:rPr>
              <a:t> </a:t>
            </a:r>
            <a:r>
              <a:rPr lang="en-US" sz="2400" i="1" dirty="0" err="1" smtClean="0">
                <a:latin typeface="Agency FB" pitchFamily="34" charset="0"/>
              </a:rPr>
              <a:t>bagimu</a:t>
            </a:r>
            <a:r>
              <a:rPr lang="en-US" sz="2400" i="1" dirty="0" smtClean="0">
                <a:latin typeface="Agency FB" pitchFamily="34" charset="0"/>
              </a:rPr>
              <a:t>.” (HR. </a:t>
            </a:r>
            <a:r>
              <a:rPr lang="en-US" sz="2400" i="1" dirty="0" err="1" smtClean="0">
                <a:latin typeface="Agency FB" pitchFamily="34" charset="0"/>
              </a:rPr>
              <a:t>Tirmidzi</a:t>
            </a:r>
            <a:r>
              <a:rPr lang="en-US" sz="2400" i="1" dirty="0" smtClean="0">
                <a:latin typeface="Agency FB" pitchFamily="34" charset="0"/>
              </a:rPr>
              <a:t> </a:t>
            </a:r>
            <a:r>
              <a:rPr lang="en-US" sz="2400" i="1" dirty="0" err="1" smtClean="0">
                <a:latin typeface="Agency FB" pitchFamily="34" charset="0"/>
              </a:rPr>
              <a:t>dan</a:t>
            </a:r>
            <a:r>
              <a:rPr lang="en-US" sz="2400" i="1" dirty="0" smtClean="0">
                <a:latin typeface="Agency FB" pitchFamily="34" charset="0"/>
              </a:rPr>
              <a:t> </a:t>
            </a:r>
            <a:r>
              <a:rPr lang="en-US" sz="2400" i="1" dirty="0" err="1" smtClean="0">
                <a:latin typeface="Agency FB" pitchFamily="34" charset="0"/>
              </a:rPr>
              <a:t>Ibnu</a:t>
            </a:r>
            <a:r>
              <a:rPr lang="en-US" sz="2400" i="1" dirty="0" smtClean="0">
                <a:latin typeface="Agency FB" pitchFamily="34" charset="0"/>
              </a:rPr>
              <a:t> </a:t>
            </a:r>
            <a:r>
              <a:rPr lang="en-US" sz="2400" i="1" dirty="0" err="1" smtClean="0">
                <a:latin typeface="Agency FB" pitchFamily="34" charset="0"/>
              </a:rPr>
              <a:t>Hibban</a:t>
            </a:r>
            <a:r>
              <a:rPr lang="en-US" sz="2400" i="1" dirty="0" smtClean="0">
                <a:latin typeface="Agency FB" pitchFamily="34" charset="0"/>
              </a:rPr>
              <a:t>). </a:t>
            </a:r>
            <a:endParaRPr lang="en-US" sz="2400" i="1" dirty="0">
              <a:latin typeface="Agency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81000"/>
            <a:ext cx="6803679" cy="1371600"/>
          </a:xfrm>
        </p:spPr>
        <p:txBody>
          <a:bodyPr>
            <a:noAutofit/>
          </a:bodyPr>
          <a:lstStyle/>
          <a:p>
            <a:pPr algn="ctr"/>
            <a:r>
              <a:rPr lang="en-US" sz="6000" dirty="0" err="1" smtClean="0">
                <a:latin typeface="Agency FB" pitchFamily="34" charset="0"/>
              </a:rPr>
              <a:t>Bahan</a:t>
            </a:r>
            <a:r>
              <a:rPr lang="en-US" sz="6000" dirty="0" smtClean="0">
                <a:latin typeface="Agency FB" pitchFamily="34" charset="0"/>
              </a:rPr>
              <a:t> </a:t>
            </a:r>
            <a:r>
              <a:rPr lang="en-US" sz="6000" dirty="0" err="1" smtClean="0">
                <a:latin typeface="Agency FB" pitchFamily="34" charset="0"/>
              </a:rPr>
              <a:t>dalam</a:t>
            </a:r>
            <a:r>
              <a:rPr lang="en-US" sz="6000" dirty="0" smtClean="0">
                <a:latin typeface="Agency FB" pitchFamily="34" charset="0"/>
              </a:rPr>
              <a:t> </a:t>
            </a:r>
            <a:r>
              <a:rPr lang="en-US" sz="6000" dirty="0" err="1" smtClean="0">
                <a:latin typeface="Agency FB" pitchFamily="34" charset="0"/>
              </a:rPr>
              <a:t>bidang</a:t>
            </a:r>
            <a:r>
              <a:rPr lang="en-US" sz="6000" dirty="0" smtClean="0">
                <a:latin typeface="Agency FB" pitchFamily="34" charset="0"/>
              </a:rPr>
              <a:t> </a:t>
            </a:r>
            <a:r>
              <a:rPr lang="en-US" sz="6000" dirty="0" err="1" smtClean="0">
                <a:latin typeface="Agency FB" pitchFamily="34" charset="0"/>
              </a:rPr>
              <a:t>prostodontik</a:t>
            </a:r>
            <a:endParaRPr lang="en-US" sz="6000" dirty="0">
              <a:latin typeface="Agency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362200"/>
            <a:ext cx="5965479" cy="4221163"/>
          </a:xfrm>
        </p:spPr>
        <p:txBody>
          <a:bodyPr>
            <a:normAutofit/>
          </a:bodyPr>
          <a:lstStyle/>
          <a:p>
            <a:r>
              <a:rPr lang="en-US" sz="3600" dirty="0" err="1" smtClean="0">
                <a:latin typeface="Agency FB" pitchFamily="34" charset="0"/>
              </a:rPr>
              <a:t>Akrilik</a:t>
            </a:r>
            <a:endParaRPr lang="en-US" sz="3600" dirty="0" smtClean="0">
              <a:latin typeface="Agency FB" pitchFamily="34" charset="0"/>
            </a:endParaRPr>
          </a:p>
          <a:p>
            <a:r>
              <a:rPr lang="en-US" sz="3600" dirty="0" err="1" smtClean="0">
                <a:latin typeface="Agency FB" pitchFamily="34" charset="0"/>
              </a:rPr>
              <a:t>Porselain</a:t>
            </a:r>
            <a:endParaRPr lang="en-US" sz="3600" dirty="0" smtClean="0">
              <a:latin typeface="Agency FB" pitchFamily="34" charset="0"/>
            </a:endParaRPr>
          </a:p>
          <a:p>
            <a:r>
              <a:rPr lang="en-US" sz="3600" dirty="0" err="1" smtClean="0">
                <a:latin typeface="Agency FB" pitchFamily="34" charset="0"/>
              </a:rPr>
              <a:t>Logam-porselain</a:t>
            </a:r>
            <a:endParaRPr lang="en-US" sz="3600" dirty="0" smtClean="0">
              <a:latin typeface="Agency FB" pitchFamily="34" charset="0"/>
            </a:endParaRPr>
          </a:p>
          <a:p>
            <a:r>
              <a:rPr lang="en-US" sz="3600" dirty="0" err="1" smtClean="0">
                <a:latin typeface="Agency FB" pitchFamily="34" charset="0"/>
              </a:rPr>
              <a:t>Emas</a:t>
            </a:r>
            <a:endParaRPr lang="en-US" sz="3600" dirty="0" smtClean="0">
              <a:latin typeface="Agency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ymphony">
  <a:themeElements>
    <a:clrScheme name="Symphony">
      <a:dk1>
        <a:sysClr val="windowText" lastClr="000000"/>
      </a:dk1>
      <a:lt1>
        <a:sysClr val="window" lastClr="FFFFFF"/>
      </a:lt1>
      <a:dk2>
        <a:srgbClr val="241F00"/>
      </a:dk2>
      <a:lt2>
        <a:srgbClr val="E5E9F7"/>
      </a:lt2>
      <a:accent1>
        <a:srgbClr val="AE0000"/>
      </a:accent1>
      <a:accent2>
        <a:srgbClr val="63457F"/>
      </a:accent2>
      <a:accent3>
        <a:srgbClr val="255775"/>
      </a:accent3>
      <a:accent4>
        <a:srgbClr val="A47C0C"/>
      </a:accent4>
      <a:accent5>
        <a:srgbClr val="39378D"/>
      </a:accent5>
      <a:accent6>
        <a:srgbClr val="680039"/>
      </a:accent6>
      <a:hlink>
        <a:srgbClr val="0000FF"/>
      </a:hlink>
      <a:folHlink>
        <a:srgbClr val="800080"/>
      </a:folHlink>
    </a:clrScheme>
    <a:fontScheme name="Symphony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aramond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ymphony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75000"/>
              </a:schemeClr>
            </a:gs>
            <a:gs pos="100000">
              <a:schemeClr val="phClr">
                <a:tint val="75000"/>
                <a:satMod val="2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50000"/>
                <a:satMod val="115000"/>
              </a:schemeClr>
            </a:gs>
            <a:gs pos="100000">
              <a:schemeClr val="phClr">
                <a:tint val="80000"/>
                <a:shade val="100000"/>
                <a:alpha val="85000"/>
                <a:satMod val="25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>
              <a:shade val="95000"/>
              <a:satMod val="115000"/>
            </a:schemeClr>
          </a:solidFill>
          <a:prstDash val="solid"/>
        </a:ln>
        <a:ln w="12700" cap="flat" cmpd="sng" algn="ctr">
          <a:solidFill>
            <a:schemeClr val="phClr">
              <a:shade val="90000"/>
              <a:satMod val="125000"/>
            </a:schemeClr>
          </a:solidFill>
          <a:prstDash val="solid"/>
        </a:ln>
        <a:ln w="25400" cap="flat" cmpd="sng" algn="ctr">
          <a:solidFill>
            <a:schemeClr val="phClr">
              <a:shade val="90000"/>
              <a:satMod val="13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2000" sy="102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4200000"/>
            </a:lightRig>
          </a:scene3d>
          <a:sp3d>
            <a:bevelT w="25400" h="0" prst="convex"/>
          </a:sp3d>
        </a:effectStyle>
        <a:effectStyle>
          <a:effectLst>
            <a:outerShdw blurRad="76200" dist="25400" dir="5400000" sx="102000" sy="102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4200000"/>
            </a:lightRig>
          </a:scene3d>
          <a:sp3d>
            <a:bevelT w="63500" h="25400" prst="convex"/>
          </a:sp3d>
        </a:effectStyle>
      </a:effectStyleLst>
      <a:bgFillStyleLst>
        <a:solidFill>
          <a:schemeClr val="phClr">
            <a:shade val="95000"/>
            <a:satMod val="11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250000"/>
              </a:schemeClr>
              <a:schemeClr val="phClr">
                <a:tint val="80000"/>
                <a:satMod val="20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250000"/>
              </a:schemeClr>
              <a:schemeClr val="phClr">
                <a:tint val="80000"/>
                <a:satMod val="11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Symphony</Template>
  <TotalTime>188</TotalTime>
  <Words>650</Words>
  <Application>Microsoft Office PowerPoint</Application>
  <PresentationFormat>On-screen Show (4:3)</PresentationFormat>
  <Paragraphs>49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Symphony</vt:lpstr>
      <vt:lpstr>GIGI TIRUAN  DALAM PANDANGAN ISLAM</vt:lpstr>
      <vt:lpstr>Definisi gigi tiruan</vt:lpstr>
      <vt:lpstr>Fungsi gigi tiruan</vt:lpstr>
      <vt:lpstr>mastikasi</vt:lpstr>
      <vt:lpstr>fonetik</vt:lpstr>
      <vt:lpstr>estetik</vt:lpstr>
      <vt:lpstr>higiene</vt:lpstr>
      <vt:lpstr>PowerPoint Presentation</vt:lpstr>
      <vt:lpstr>Bahan dalam bidang prostodontik</vt:lpstr>
      <vt:lpstr>PowerPoint Presentation</vt:lpstr>
      <vt:lpstr>Pandangan islam terhadap pembuatan gigi palsu</vt:lpstr>
      <vt:lpstr>PowerPoint Presentation</vt:lpstr>
      <vt:lpstr>Kesimpulan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GIGI TIRUAN DALAM PANDANGAN ISLAM</dc:title>
  <dc:creator>Anto Eko Wijaya</dc:creator>
  <cp:lastModifiedBy>Asus X200M</cp:lastModifiedBy>
  <cp:revision>42</cp:revision>
  <dcterms:created xsi:type="dcterms:W3CDTF">2013-03-18T07:47:04Z</dcterms:created>
  <dcterms:modified xsi:type="dcterms:W3CDTF">2020-01-07T12:00:13Z</dcterms:modified>
</cp:coreProperties>
</file>