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477"/>
  </p:normalViewPr>
  <p:slideViewPr>
    <p:cSldViewPr snapToGrid="0" snapToObjects="1">
      <p:cViewPr>
        <p:scale>
          <a:sx n="70" d="100"/>
          <a:sy n="70" d="100"/>
        </p:scale>
        <p:origin x="192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3A998-DB4B-49D2-848E-A0F0813CCE9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030698-4975-4E5B-B70C-BB1BA6597DC6}">
      <dgm:prSet/>
      <dgm:spPr/>
      <dgm:t>
        <a:bodyPr/>
        <a:lstStyle/>
        <a:p>
          <a:r>
            <a:rPr lang="en-US"/>
            <a:t>Tubuh kita terbagi menjadi 2 komponen : padat dan cairan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saling berkaitan</a:t>
          </a:r>
        </a:p>
      </dgm:t>
    </dgm:pt>
    <dgm:pt modelId="{ABE75257-27CD-46ED-82DA-FAB70761AD77}" type="parTrans" cxnId="{934FADC2-77B7-4E3D-8ED0-D0B4B213A348}">
      <dgm:prSet/>
      <dgm:spPr/>
      <dgm:t>
        <a:bodyPr/>
        <a:lstStyle/>
        <a:p>
          <a:endParaRPr lang="en-US"/>
        </a:p>
      </dgm:t>
    </dgm:pt>
    <dgm:pt modelId="{06C5527E-F769-43C7-9BDD-4A1090E5A89F}" type="sibTrans" cxnId="{934FADC2-77B7-4E3D-8ED0-D0B4B213A348}">
      <dgm:prSet/>
      <dgm:spPr/>
      <dgm:t>
        <a:bodyPr/>
        <a:lstStyle/>
        <a:p>
          <a:endParaRPr lang="en-US"/>
        </a:p>
      </dgm:t>
    </dgm:pt>
    <dgm:pt modelId="{0C7B0E95-29CA-4AAF-B4EB-5E177F8CF3DF}">
      <dgm:prSet/>
      <dgm:spPr/>
      <dgm:t>
        <a:bodyPr/>
        <a:lstStyle/>
        <a:p>
          <a:r>
            <a:rPr lang="en-US"/>
            <a:t>Cairan dlm tubuh (60%) , pelarut dan terlarut , berupa ion2 dan zat lainnya</a:t>
          </a:r>
        </a:p>
      </dgm:t>
    </dgm:pt>
    <dgm:pt modelId="{29F85184-7EDC-4D2C-9D67-6E484C4F8567}" type="parTrans" cxnId="{1D0171AE-3DE2-4381-A4E9-7CC43E0011E3}">
      <dgm:prSet/>
      <dgm:spPr/>
      <dgm:t>
        <a:bodyPr/>
        <a:lstStyle/>
        <a:p>
          <a:endParaRPr lang="en-US"/>
        </a:p>
      </dgm:t>
    </dgm:pt>
    <dgm:pt modelId="{16F467FE-1E8E-4D2F-9DB0-B445B891B5FB}" type="sibTrans" cxnId="{1D0171AE-3DE2-4381-A4E9-7CC43E0011E3}">
      <dgm:prSet/>
      <dgm:spPr/>
      <dgm:t>
        <a:bodyPr/>
        <a:lstStyle/>
        <a:p>
          <a:endParaRPr lang="en-US"/>
        </a:p>
      </dgm:t>
    </dgm:pt>
    <dgm:pt modelId="{9000579C-C2C4-493A-94B5-34E46DFFB921}">
      <dgm:prSet/>
      <dgm:spPr/>
      <dgm:t>
        <a:bodyPr/>
        <a:lstStyle/>
        <a:p>
          <a:r>
            <a:rPr lang="en-ID"/>
            <a:t>Menjaga agar volume cairan tubuh tetap relatif konstan dan komposisi elektrolit di dalamnya tetap stabil adalah penting bagi </a:t>
          </a:r>
          <a:r>
            <a:rPr lang="en-ID">
              <a:sym typeface="Wingdings" panose="05000000000000000000" pitchFamily="2" charset="2"/>
            </a:rPr>
            <a:t></a:t>
          </a:r>
          <a:r>
            <a:rPr lang="en-ID"/>
            <a:t> </a:t>
          </a:r>
          <a:r>
            <a:rPr lang="en-ID" b="1"/>
            <a:t>homeostatis.</a:t>
          </a:r>
          <a:endParaRPr lang="en-US"/>
        </a:p>
      </dgm:t>
    </dgm:pt>
    <dgm:pt modelId="{3200887E-9692-41A3-AB03-B053E0187061}" type="parTrans" cxnId="{4AB1B4B3-9993-429B-BAD6-0FF5A83F0760}">
      <dgm:prSet/>
      <dgm:spPr/>
      <dgm:t>
        <a:bodyPr/>
        <a:lstStyle/>
        <a:p>
          <a:endParaRPr lang="en-US"/>
        </a:p>
      </dgm:t>
    </dgm:pt>
    <dgm:pt modelId="{E5CDCA37-AFD9-4A5C-969F-6C8C7F4B0E43}" type="sibTrans" cxnId="{4AB1B4B3-9993-429B-BAD6-0FF5A83F0760}">
      <dgm:prSet/>
      <dgm:spPr/>
      <dgm:t>
        <a:bodyPr/>
        <a:lstStyle/>
        <a:p>
          <a:endParaRPr lang="en-US"/>
        </a:p>
      </dgm:t>
    </dgm:pt>
    <dgm:pt modelId="{570420F1-4523-DD40-A679-DBB28F9B1F75}" type="pres">
      <dgm:prSet presAssocID="{6C83A998-DB4B-49D2-848E-A0F0813CCE97}" presName="linear" presStyleCnt="0">
        <dgm:presLayoutVars>
          <dgm:animLvl val="lvl"/>
          <dgm:resizeHandles val="exact"/>
        </dgm:presLayoutVars>
      </dgm:prSet>
      <dgm:spPr/>
    </dgm:pt>
    <dgm:pt modelId="{B9CB3B5B-9D80-C44B-981C-314A9D9D795E}" type="pres">
      <dgm:prSet presAssocID="{E6030698-4975-4E5B-B70C-BB1BA6597D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AFEDD3-80CD-5941-91A7-EBDA67E8E7F8}" type="pres">
      <dgm:prSet presAssocID="{06C5527E-F769-43C7-9BDD-4A1090E5A89F}" presName="spacer" presStyleCnt="0"/>
      <dgm:spPr/>
    </dgm:pt>
    <dgm:pt modelId="{8F9EF6F2-C11A-C849-817E-5C6987709BA2}" type="pres">
      <dgm:prSet presAssocID="{0C7B0E95-29CA-4AAF-B4EB-5E177F8CF3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36CF4F-2E58-D44C-B2F8-EE3E10070C6B}" type="pres">
      <dgm:prSet presAssocID="{16F467FE-1E8E-4D2F-9DB0-B445B891B5FB}" presName="spacer" presStyleCnt="0"/>
      <dgm:spPr/>
    </dgm:pt>
    <dgm:pt modelId="{584888C0-5BD2-584F-9232-C4D755633683}" type="pres">
      <dgm:prSet presAssocID="{9000579C-C2C4-493A-94B5-34E46DFFB9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B7C028-46F6-DF4A-9D31-AA017259324C}" type="presOf" srcId="{9000579C-C2C4-493A-94B5-34E46DFFB921}" destId="{584888C0-5BD2-584F-9232-C4D755633683}" srcOrd="0" destOrd="0" presId="urn:microsoft.com/office/officeart/2005/8/layout/vList2"/>
    <dgm:cxn modelId="{4BED126B-2617-8042-885D-28C528D7C5E2}" type="presOf" srcId="{0C7B0E95-29CA-4AAF-B4EB-5E177F8CF3DF}" destId="{8F9EF6F2-C11A-C849-817E-5C6987709BA2}" srcOrd="0" destOrd="0" presId="urn:microsoft.com/office/officeart/2005/8/layout/vList2"/>
    <dgm:cxn modelId="{817A5978-15B6-3A43-AADE-83F11344E6F9}" type="presOf" srcId="{6C83A998-DB4B-49D2-848E-A0F0813CCE97}" destId="{570420F1-4523-DD40-A679-DBB28F9B1F75}" srcOrd="0" destOrd="0" presId="urn:microsoft.com/office/officeart/2005/8/layout/vList2"/>
    <dgm:cxn modelId="{1D0171AE-3DE2-4381-A4E9-7CC43E0011E3}" srcId="{6C83A998-DB4B-49D2-848E-A0F0813CCE97}" destId="{0C7B0E95-29CA-4AAF-B4EB-5E177F8CF3DF}" srcOrd="1" destOrd="0" parTransId="{29F85184-7EDC-4D2C-9D67-6E484C4F8567}" sibTransId="{16F467FE-1E8E-4D2F-9DB0-B445B891B5FB}"/>
    <dgm:cxn modelId="{4AB1B4B3-9993-429B-BAD6-0FF5A83F0760}" srcId="{6C83A998-DB4B-49D2-848E-A0F0813CCE97}" destId="{9000579C-C2C4-493A-94B5-34E46DFFB921}" srcOrd="2" destOrd="0" parTransId="{3200887E-9692-41A3-AB03-B053E0187061}" sibTransId="{E5CDCA37-AFD9-4A5C-969F-6C8C7F4B0E43}"/>
    <dgm:cxn modelId="{651393B9-2958-9D46-BB78-65006A4017F7}" type="presOf" srcId="{E6030698-4975-4E5B-B70C-BB1BA6597DC6}" destId="{B9CB3B5B-9D80-C44B-981C-314A9D9D795E}" srcOrd="0" destOrd="0" presId="urn:microsoft.com/office/officeart/2005/8/layout/vList2"/>
    <dgm:cxn modelId="{934FADC2-77B7-4E3D-8ED0-D0B4B213A348}" srcId="{6C83A998-DB4B-49D2-848E-A0F0813CCE97}" destId="{E6030698-4975-4E5B-B70C-BB1BA6597DC6}" srcOrd="0" destOrd="0" parTransId="{ABE75257-27CD-46ED-82DA-FAB70761AD77}" sibTransId="{06C5527E-F769-43C7-9BDD-4A1090E5A89F}"/>
    <dgm:cxn modelId="{9229370C-AC98-7E4E-BF91-BE54FAAB75D8}" type="presParOf" srcId="{570420F1-4523-DD40-A679-DBB28F9B1F75}" destId="{B9CB3B5B-9D80-C44B-981C-314A9D9D795E}" srcOrd="0" destOrd="0" presId="urn:microsoft.com/office/officeart/2005/8/layout/vList2"/>
    <dgm:cxn modelId="{B89F81F4-87F5-594A-A4E1-4FEB8C78AF31}" type="presParOf" srcId="{570420F1-4523-DD40-A679-DBB28F9B1F75}" destId="{3AAFEDD3-80CD-5941-91A7-EBDA67E8E7F8}" srcOrd="1" destOrd="0" presId="urn:microsoft.com/office/officeart/2005/8/layout/vList2"/>
    <dgm:cxn modelId="{AD67F594-95CA-8A49-BAC4-B89790F128E2}" type="presParOf" srcId="{570420F1-4523-DD40-A679-DBB28F9B1F75}" destId="{8F9EF6F2-C11A-C849-817E-5C6987709BA2}" srcOrd="2" destOrd="0" presId="urn:microsoft.com/office/officeart/2005/8/layout/vList2"/>
    <dgm:cxn modelId="{DC8C22AA-13A1-1443-9E9D-11564F5360F6}" type="presParOf" srcId="{570420F1-4523-DD40-A679-DBB28F9B1F75}" destId="{8636CF4F-2E58-D44C-B2F8-EE3E10070C6B}" srcOrd="3" destOrd="0" presId="urn:microsoft.com/office/officeart/2005/8/layout/vList2"/>
    <dgm:cxn modelId="{CD51A14D-F11E-AB4D-813F-D6595EFC2D38}" type="presParOf" srcId="{570420F1-4523-DD40-A679-DBB28F9B1F75}" destId="{584888C0-5BD2-584F-9232-C4D7556336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410A4-0E27-442C-81E9-FE991CC4A6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B25A27-943E-4C80-80C4-12AA84143E87}">
      <dgm:prSet/>
      <dgm:spPr/>
      <dgm:t>
        <a:bodyPr/>
        <a:lstStyle/>
        <a:p>
          <a:r>
            <a:rPr lang="en-US"/>
            <a:t>Kehilangan cairan dari tubuh, missal : kehilangan cairan yg berlebihan mll kulit, paru, ginjal dan saluran percernaan (pure dehydration, pure water depletion)</a:t>
          </a:r>
        </a:p>
      </dgm:t>
    </dgm:pt>
    <dgm:pt modelId="{1267F52C-A3A4-4F7F-BB9F-9F83FF970A41}" type="parTrans" cxnId="{BF914441-2E94-440B-86A5-0371D0213D82}">
      <dgm:prSet/>
      <dgm:spPr/>
      <dgm:t>
        <a:bodyPr/>
        <a:lstStyle/>
        <a:p>
          <a:endParaRPr lang="en-US"/>
        </a:p>
      </dgm:t>
    </dgm:pt>
    <dgm:pt modelId="{47EBE542-7D81-4509-9048-BEA33465AFFE}" type="sibTrans" cxnId="{BF914441-2E94-440B-86A5-0371D0213D82}">
      <dgm:prSet/>
      <dgm:spPr/>
      <dgm:t>
        <a:bodyPr/>
        <a:lstStyle/>
        <a:p>
          <a:endParaRPr lang="en-US"/>
        </a:p>
      </dgm:t>
    </dgm:pt>
    <dgm:pt modelId="{09A698DC-F113-4F67-A060-0270F37C2777}">
      <dgm:prSet/>
      <dgm:spPr/>
      <dgm:t>
        <a:bodyPr/>
        <a:lstStyle/>
        <a:p>
          <a:r>
            <a:rPr lang="en-US"/>
            <a:t>- Diabetus insipidus</a:t>
          </a:r>
        </a:p>
      </dgm:t>
    </dgm:pt>
    <dgm:pt modelId="{BD68C814-08DC-4058-8A65-08D94EBF8057}" type="parTrans" cxnId="{F1E2FE29-45D8-44BA-8C72-E81A8E70B03A}">
      <dgm:prSet/>
      <dgm:spPr/>
      <dgm:t>
        <a:bodyPr/>
        <a:lstStyle/>
        <a:p>
          <a:endParaRPr lang="en-US"/>
        </a:p>
      </dgm:t>
    </dgm:pt>
    <dgm:pt modelId="{BEF10C4B-55DF-4F8E-97DF-FB4DBD6D84B6}" type="sibTrans" cxnId="{F1E2FE29-45D8-44BA-8C72-E81A8E70B03A}">
      <dgm:prSet/>
      <dgm:spPr/>
      <dgm:t>
        <a:bodyPr/>
        <a:lstStyle/>
        <a:p>
          <a:endParaRPr lang="en-US"/>
        </a:p>
      </dgm:t>
    </dgm:pt>
    <dgm:pt modelId="{A1E8CDA6-66D4-4F50-9416-490E4487FE35}">
      <dgm:prSet/>
      <dgm:spPr/>
      <dgm:t>
        <a:bodyPr/>
        <a:lstStyle/>
        <a:p>
          <a:r>
            <a:rPr lang="en-US"/>
            <a:t>- Luka bakar</a:t>
          </a:r>
        </a:p>
      </dgm:t>
    </dgm:pt>
    <dgm:pt modelId="{14E030F8-86BF-45C4-A69B-5F9D6BB5980B}" type="parTrans" cxnId="{C640004D-6634-4B9D-91A8-540726B61FF1}">
      <dgm:prSet/>
      <dgm:spPr/>
      <dgm:t>
        <a:bodyPr/>
        <a:lstStyle/>
        <a:p>
          <a:endParaRPr lang="en-US"/>
        </a:p>
      </dgm:t>
    </dgm:pt>
    <dgm:pt modelId="{A5E0F0A6-C475-404A-8BBA-59A13E649D18}" type="sibTrans" cxnId="{C640004D-6634-4B9D-91A8-540726B61FF1}">
      <dgm:prSet/>
      <dgm:spPr/>
      <dgm:t>
        <a:bodyPr/>
        <a:lstStyle/>
        <a:p>
          <a:endParaRPr lang="en-US"/>
        </a:p>
      </dgm:t>
    </dgm:pt>
    <dgm:pt modelId="{F389C258-1452-4734-824F-A1891909C06F}">
      <dgm:prSet/>
      <dgm:spPr/>
      <dgm:t>
        <a:bodyPr/>
        <a:lstStyle/>
        <a:p>
          <a:r>
            <a:rPr lang="en-US"/>
            <a:t>- Demam</a:t>
          </a:r>
        </a:p>
      </dgm:t>
    </dgm:pt>
    <dgm:pt modelId="{2D070C6F-B45A-4877-A30A-5C049C85464D}" type="parTrans" cxnId="{01A250C8-1BC4-4AFF-86AB-58DAED8C5772}">
      <dgm:prSet/>
      <dgm:spPr/>
      <dgm:t>
        <a:bodyPr/>
        <a:lstStyle/>
        <a:p>
          <a:endParaRPr lang="en-US"/>
        </a:p>
      </dgm:t>
    </dgm:pt>
    <dgm:pt modelId="{75240788-8CB4-40C1-8F0A-EA250870A524}" type="sibTrans" cxnId="{01A250C8-1BC4-4AFF-86AB-58DAED8C5772}">
      <dgm:prSet/>
      <dgm:spPr/>
      <dgm:t>
        <a:bodyPr/>
        <a:lstStyle/>
        <a:p>
          <a:endParaRPr lang="en-US"/>
        </a:p>
      </dgm:t>
    </dgm:pt>
    <dgm:pt modelId="{2772C360-30F6-4085-834B-6690EC5BA9D9}">
      <dgm:prSet/>
      <dgm:spPr/>
      <dgm:t>
        <a:bodyPr/>
        <a:lstStyle/>
        <a:p>
          <a:r>
            <a:rPr lang="en-US"/>
            <a:t>- Hiperventilasi</a:t>
          </a:r>
        </a:p>
      </dgm:t>
    </dgm:pt>
    <dgm:pt modelId="{7195C0A9-AA8F-455B-A9B4-25EE158D3B99}" type="parTrans" cxnId="{767BE769-514B-44C9-B07B-3C61AB63BBD8}">
      <dgm:prSet/>
      <dgm:spPr/>
      <dgm:t>
        <a:bodyPr/>
        <a:lstStyle/>
        <a:p>
          <a:endParaRPr lang="en-US"/>
        </a:p>
      </dgm:t>
    </dgm:pt>
    <dgm:pt modelId="{D3F6BFC1-2BE7-440F-B69B-A9FCE3EFAB4F}" type="sibTrans" cxnId="{767BE769-514B-44C9-B07B-3C61AB63BBD8}">
      <dgm:prSet/>
      <dgm:spPr/>
      <dgm:t>
        <a:bodyPr/>
        <a:lstStyle/>
        <a:p>
          <a:endParaRPr lang="en-US"/>
        </a:p>
      </dgm:t>
    </dgm:pt>
    <dgm:pt modelId="{9EAF3FCC-E49B-43D3-8384-FE9EFCD727BB}">
      <dgm:prSet/>
      <dgm:spPr/>
      <dgm:t>
        <a:bodyPr/>
        <a:lstStyle/>
        <a:p>
          <a:r>
            <a:rPr lang="en-US"/>
            <a:t>- GE akut/diare</a:t>
          </a:r>
        </a:p>
      </dgm:t>
    </dgm:pt>
    <dgm:pt modelId="{2D1C2209-E94D-40AC-93B5-5A0A5C5CB7EC}" type="parTrans" cxnId="{811BF619-875C-4541-9AFD-8997621CAC5B}">
      <dgm:prSet/>
      <dgm:spPr/>
      <dgm:t>
        <a:bodyPr/>
        <a:lstStyle/>
        <a:p>
          <a:endParaRPr lang="en-US"/>
        </a:p>
      </dgm:t>
    </dgm:pt>
    <dgm:pt modelId="{8C71BFA1-CB6A-4717-A4BC-86BF5523661D}" type="sibTrans" cxnId="{811BF619-875C-4541-9AFD-8997621CAC5B}">
      <dgm:prSet/>
      <dgm:spPr/>
      <dgm:t>
        <a:bodyPr/>
        <a:lstStyle/>
        <a:p>
          <a:endParaRPr lang="en-US"/>
        </a:p>
      </dgm:t>
    </dgm:pt>
    <dgm:pt modelId="{2DA7590E-9FDC-414E-ABD4-0EA21B4E6690}">
      <dgm:prSet/>
      <dgm:spPr/>
      <dgm:t>
        <a:bodyPr/>
        <a:lstStyle/>
        <a:p>
          <a:r>
            <a:rPr lang="en-US"/>
            <a:t>- Muntah</a:t>
          </a:r>
        </a:p>
      </dgm:t>
    </dgm:pt>
    <dgm:pt modelId="{AFE247DC-D9E6-4028-AD3E-F6EEC7EE9B1D}" type="parTrans" cxnId="{5CC62915-6AB8-42A0-9E3E-717707E2583E}">
      <dgm:prSet/>
      <dgm:spPr/>
      <dgm:t>
        <a:bodyPr/>
        <a:lstStyle/>
        <a:p>
          <a:endParaRPr lang="en-US"/>
        </a:p>
      </dgm:t>
    </dgm:pt>
    <dgm:pt modelId="{4A7379A1-FA47-4D98-A78E-16AE1DB229A6}" type="sibTrans" cxnId="{5CC62915-6AB8-42A0-9E3E-717707E2583E}">
      <dgm:prSet/>
      <dgm:spPr/>
      <dgm:t>
        <a:bodyPr/>
        <a:lstStyle/>
        <a:p>
          <a:endParaRPr lang="en-US"/>
        </a:p>
      </dgm:t>
    </dgm:pt>
    <dgm:pt modelId="{53EBC17A-C6CC-4289-A250-B6D13C573E90}">
      <dgm:prSet/>
      <dgm:spPr/>
      <dgm:t>
        <a:bodyPr/>
        <a:lstStyle/>
        <a:p>
          <a:r>
            <a:rPr lang="en-US"/>
            <a:t>Intake / pemasukan air yg tidak mencukupi, misalnya : koma, disfagia dll</a:t>
          </a:r>
        </a:p>
      </dgm:t>
    </dgm:pt>
    <dgm:pt modelId="{1AD21E8C-F965-4133-944C-252474C948D9}" type="parTrans" cxnId="{DBC9C6E3-240E-43F6-AA3E-D56897377646}">
      <dgm:prSet/>
      <dgm:spPr/>
      <dgm:t>
        <a:bodyPr/>
        <a:lstStyle/>
        <a:p>
          <a:endParaRPr lang="en-US"/>
        </a:p>
      </dgm:t>
    </dgm:pt>
    <dgm:pt modelId="{C7607F62-7558-4874-B383-150A580F24F8}" type="sibTrans" cxnId="{DBC9C6E3-240E-43F6-AA3E-D56897377646}">
      <dgm:prSet/>
      <dgm:spPr/>
      <dgm:t>
        <a:bodyPr/>
        <a:lstStyle/>
        <a:p>
          <a:endParaRPr lang="en-US"/>
        </a:p>
      </dgm:t>
    </dgm:pt>
    <dgm:pt modelId="{11FE9615-0CC4-3248-9E12-AB781AA85BE9}" type="pres">
      <dgm:prSet presAssocID="{250410A4-0E27-442C-81E9-FE991CC4A6A3}" presName="linear" presStyleCnt="0">
        <dgm:presLayoutVars>
          <dgm:animLvl val="lvl"/>
          <dgm:resizeHandles val="exact"/>
        </dgm:presLayoutVars>
      </dgm:prSet>
      <dgm:spPr/>
    </dgm:pt>
    <dgm:pt modelId="{31FA8491-C4A1-1445-BFF6-61724C16C4EB}" type="pres">
      <dgm:prSet presAssocID="{D9B25A27-943E-4C80-80C4-12AA84143E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FED2AE-2615-5145-B44F-C706B05A868A}" type="pres">
      <dgm:prSet presAssocID="{D9B25A27-943E-4C80-80C4-12AA84143E87}" presName="childText" presStyleLbl="revTx" presStyleIdx="0" presStyleCnt="1">
        <dgm:presLayoutVars>
          <dgm:bulletEnabled val="1"/>
        </dgm:presLayoutVars>
      </dgm:prSet>
      <dgm:spPr/>
    </dgm:pt>
    <dgm:pt modelId="{EF90719B-E546-884B-B631-DD026F1F35EF}" type="pres">
      <dgm:prSet presAssocID="{53EBC17A-C6CC-4289-A250-B6D13C573E9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537C00-C534-FD4A-97AB-EDF6A0D46DA6}" type="presOf" srcId="{D9B25A27-943E-4C80-80C4-12AA84143E87}" destId="{31FA8491-C4A1-1445-BFF6-61724C16C4EB}" srcOrd="0" destOrd="0" presId="urn:microsoft.com/office/officeart/2005/8/layout/vList2"/>
    <dgm:cxn modelId="{AFC3CF10-849C-C542-8FA2-D3C8C0A44220}" type="presOf" srcId="{09A698DC-F113-4F67-A060-0270F37C2777}" destId="{7DFED2AE-2615-5145-B44F-C706B05A868A}" srcOrd="0" destOrd="0" presId="urn:microsoft.com/office/officeart/2005/8/layout/vList2"/>
    <dgm:cxn modelId="{5CC62915-6AB8-42A0-9E3E-717707E2583E}" srcId="{D9B25A27-943E-4C80-80C4-12AA84143E87}" destId="{2DA7590E-9FDC-414E-ABD4-0EA21B4E6690}" srcOrd="5" destOrd="0" parTransId="{AFE247DC-D9E6-4028-AD3E-F6EEC7EE9B1D}" sibTransId="{4A7379A1-FA47-4D98-A78E-16AE1DB229A6}"/>
    <dgm:cxn modelId="{811BF619-875C-4541-9AFD-8997621CAC5B}" srcId="{D9B25A27-943E-4C80-80C4-12AA84143E87}" destId="{9EAF3FCC-E49B-43D3-8384-FE9EFCD727BB}" srcOrd="4" destOrd="0" parTransId="{2D1C2209-E94D-40AC-93B5-5A0A5C5CB7EC}" sibTransId="{8C71BFA1-CB6A-4717-A4BC-86BF5523661D}"/>
    <dgm:cxn modelId="{E145B928-A9E2-9141-BAE9-7318BE0329A7}" type="presOf" srcId="{A1E8CDA6-66D4-4F50-9416-490E4487FE35}" destId="{7DFED2AE-2615-5145-B44F-C706B05A868A}" srcOrd="0" destOrd="1" presId="urn:microsoft.com/office/officeart/2005/8/layout/vList2"/>
    <dgm:cxn modelId="{F1E2FE29-45D8-44BA-8C72-E81A8E70B03A}" srcId="{D9B25A27-943E-4C80-80C4-12AA84143E87}" destId="{09A698DC-F113-4F67-A060-0270F37C2777}" srcOrd="0" destOrd="0" parTransId="{BD68C814-08DC-4058-8A65-08D94EBF8057}" sibTransId="{BEF10C4B-55DF-4F8E-97DF-FB4DBD6D84B6}"/>
    <dgm:cxn modelId="{BF914441-2E94-440B-86A5-0371D0213D82}" srcId="{250410A4-0E27-442C-81E9-FE991CC4A6A3}" destId="{D9B25A27-943E-4C80-80C4-12AA84143E87}" srcOrd="0" destOrd="0" parTransId="{1267F52C-A3A4-4F7F-BB9F-9F83FF970A41}" sibTransId="{47EBE542-7D81-4509-9048-BEA33465AFFE}"/>
    <dgm:cxn modelId="{72331446-4E24-AD4E-A239-831D531B0FD8}" type="presOf" srcId="{2DA7590E-9FDC-414E-ABD4-0EA21B4E6690}" destId="{7DFED2AE-2615-5145-B44F-C706B05A868A}" srcOrd="0" destOrd="5" presId="urn:microsoft.com/office/officeart/2005/8/layout/vList2"/>
    <dgm:cxn modelId="{8613C04C-091E-9A4B-A6FA-0FE4DC1937BB}" type="presOf" srcId="{F389C258-1452-4734-824F-A1891909C06F}" destId="{7DFED2AE-2615-5145-B44F-C706B05A868A}" srcOrd="0" destOrd="2" presId="urn:microsoft.com/office/officeart/2005/8/layout/vList2"/>
    <dgm:cxn modelId="{C640004D-6634-4B9D-91A8-540726B61FF1}" srcId="{D9B25A27-943E-4C80-80C4-12AA84143E87}" destId="{A1E8CDA6-66D4-4F50-9416-490E4487FE35}" srcOrd="1" destOrd="0" parTransId="{14E030F8-86BF-45C4-A69B-5F9D6BB5980B}" sibTransId="{A5E0F0A6-C475-404A-8BBA-59A13E649D18}"/>
    <dgm:cxn modelId="{90AF2660-06BD-8E49-A61E-39C373A3E363}" type="presOf" srcId="{2772C360-30F6-4085-834B-6690EC5BA9D9}" destId="{7DFED2AE-2615-5145-B44F-C706B05A868A}" srcOrd="0" destOrd="3" presId="urn:microsoft.com/office/officeart/2005/8/layout/vList2"/>
    <dgm:cxn modelId="{767BE769-514B-44C9-B07B-3C61AB63BBD8}" srcId="{D9B25A27-943E-4C80-80C4-12AA84143E87}" destId="{2772C360-30F6-4085-834B-6690EC5BA9D9}" srcOrd="3" destOrd="0" parTransId="{7195C0A9-AA8F-455B-A9B4-25EE158D3B99}" sibTransId="{D3F6BFC1-2BE7-440F-B69B-A9FCE3EFAB4F}"/>
    <dgm:cxn modelId="{C5222EBC-4944-164B-8FBA-0DFD395D3EC5}" type="presOf" srcId="{9EAF3FCC-E49B-43D3-8384-FE9EFCD727BB}" destId="{7DFED2AE-2615-5145-B44F-C706B05A868A}" srcOrd="0" destOrd="4" presId="urn:microsoft.com/office/officeart/2005/8/layout/vList2"/>
    <dgm:cxn modelId="{01A250C8-1BC4-4AFF-86AB-58DAED8C5772}" srcId="{D9B25A27-943E-4C80-80C4-12AA84143E87}" destId="{F389C258-1452-4734-824F-A1891909C06F}" srcOrd="2" destOrd="0" parTransId="{2D070C6F-B45A-4877-A30A-5C049C85464D}" sibTransId="{75240788-8CB4-40C1-8F0A-EA250870A524}"/>
    <dgm:cxn modelId="{DBC9C6E3-240E-43F6-AA3E-D56897377646}" srcId="{250410A4-0E27-442C-81E9-FE991CC4A6A3}" destId="{53EBC17A-C6CC-4289-A250-B6D13C573E90}" srcOrd="1" destOrd="0" parTransId="{1AD21E8C-F965-4133-944C-252474C948D9}" sibTransId="{C7607F62-7558-4874-B383-150A580F24F8}"/>
    <dgm:cxn modelId="{1D9C34E8-8CA4-4F46-8EBE-474B13DFB217}" type="presOf" srcId="{250410A4-0E27-442C-81E9-FE991CC4A6A3}" destId="{11FE9615-0CC4-3248-9E12-AB781AA85BE9}" srcOrd="0" destOrd="0" presId="urn:microsoft.com/office/officeart/2005/8/layout/vList2"/>
    <dgm:cxn modelId="{C12265F0-1B70-1B43-83CF-0D64E538FF8C}" type="presOf" srcId="{53EBC17A-C6CC-4289-A250-B6D13C573E90}" destId="{EF90719B-E546-884B-B631-DD026F1F35EF}" srcOrd="0" destOrd="0" presId="urn:microsoft.com/office/officeart/2005/8/layout/vList2"/>
    <dgm:cxn modelId="{919753E8-9666-D541-8DA6-0D4752889584}" type="presParOf" srcId="{11FE9615-0CC4-3248-9E12-AB781AA85BE9}" destId="{31FA8491-C4A1-1445-BFF6-61724C16C4EB}" srcOrd="0" destOrd="0" presId="urn:microsoft.com/office/officeart/2005/8/layout/vList2"/>
    <dgm:cxn modelId="{CA4454A9-5188-4243-8D07-2FA0BA0732FE}" type="presParOf" srcId="{11FE9615-0CC4-3248-9E12-AB781AA85BE9}" destId="{7DFED2AE-2615-5145-B44F-C706B05A868A}" srcOrd="1" destOrd="0" presId="urn:microsoft.com/office/officeart/2005/8/layout/vList2"/>
    <dgm:cxn modelId="{301D4EF4-7A03-8D46-87C1-611A230DB95D}" type="presParOf" srcId="{11FE9615-0CC4-3248-9E12-AB781AA85BE9}" destId="{EF90719B-E546-884B-B631-DD026F1F35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DDF65-F61D-4534-B14D-7C25D08E08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16192F-C802-4ED9-99C1-5796323F67FC}">
      <dgm:prSet/>
      <dgm:spPr/>
      <dgm:t>
        <a:bodyPr/>
        <a:lstStyle/>
        <a:p>
          <a:r>
            <a:rPr lang="en-ID"/>
            <a:t>Yang menyebabkan adanya suatu peningkatan terhadap kebutuhan cairan harian diantaranya : § </a:t>
          </a:r>
          <a:endParaRPr lang="en-US"/>
        </a:p>
      </dgm:t>
    </dgm:pt>
    <dgm:pt modelId="{776F9010-310C-42A0-BD25-A9B8AE368D60}" type="parTrans" cxnId="{7430DD42-8926-43AA-BD0E-19B2D8E25E8B}">
      <dgm:prSet/>
      <dgm:spPr/>
      <dgm:t>
        <a:bodyPr/>
        <a:lstStyle/>
        <a:p>
          <a:endParaRPr lang="en-US"/>
        </a:p>
      </dgm:t>
    </dgm:pt>
    <dgm:pt modelId="{AA5FCE60-0481-4D62-A168-D29360C00ED9}" type="sibTrans" cxnId="{7430DD42-8926-43AA-BD0E-19B2D8E25E8B}">
      <dgm:prSet/>
      <dgm:spPr/>
      <dgm:t>
        <a:bodyPr/>
        <a:lstStyle/>
        <a:p>
          <a:endParaRPr lang="en-US"/>
        </a:p>
      </dgm:t>
    </dgm:pt>
    <dgm:pt modelId="{3CDF0AC5-40E2-453D-9674-16CBECBD93B2}">
      <dgm:prSet/>
      <dgm:spPr/>
      <dgm:t>
        <a:bodyPr/>
        <a:lstStyle/>
        <a:p>
          <a:r>
            <a:rPr lang="en-ID" dirty="0" err="1"/>
            <a:t>Demam</a:t>
          </a:r>
          <a:r>
            <a:rPr lang="en-ID" dirty="0"/>
            <a:t> ( </a:t>
          </a:r>
          <a:r>
            <a:rPr lang="en-ID" dirty="0" err="1"/>
            <a:t>kebutuhan</a:t>
          </a:r>
          <a:r>
            <a:rPr lang="en-ID" dirty="0"/>
            <a:t> </a:t>
          </a:r>
          <a:r>
            <a:rPr lang="en-ID" dirty="0" err="1"/>
            <a:t>meningkat</a:t>
          </a:r>
          <a:r>
            <a:rPr lang="en-ID" dirty="0"/>
            <a:t> 12% </a:t>
          </a:r>
          <a:r>
            <a:rPr lang="en-ID" dirty="0" err="1"/>
            <a:t>setiap</a:t>
          </a:r>
          <a:r>
            <a:rPr lang="en-ID" dirty="0"/>
            <a:t> 10 C, </a:t>
          </a:r>
          <a:r>
            <a:rPr lang="en-ID" dirty="0" err="1"/>
            <a:t>jika</a:t>
          </a:r>
          <a:r>
            <a:rPr lang="en-ID" dirty="0"/>
            <a:t> </a:t>
          </a:r>
          <a:r>
            <a:rPr lang="en-ID" dirty="0" err="1"/>
            <a:t>suhu</a:t>
          </a:r>
          <a:r>
            <a:rPr lang="en-ID" dirty="0"/>
            <a:t> &gt; 37 C )</a:t>
          </a:r>
          <a:endParaRPr lang="en-US" dirty="0"/>
        </a:p>
      </dgm:t>
    </dgm:pt>
    <dgm:pt modelId="{D22FE1AA-C4D1-4ACE-A42B-056D6964B187}" type="parTrans" cxnId="{588E9890-76E3-46DC-8D16-0D39037B3F06}">
      <dgm:prSet/>
      <dgm:spPr/>
      <dgm:t>
        <a:bodyPr/>
        <a:lstStyle/>
        <a:p>
          <a:endParaRPr lang="en-US"/>
        </a:p>
      </dgm:t>
    </dgm:pt>
    <dgm:pt modelId="{198ED400-FB34-4673-8458-30BB8C7C9E87}" type="sibTrans" cxnId="{588E9890-76E3-46DC-8D16-0D39037B3F06}">
      <dgm:prSet/>
      <dgm:spPr/>
      <dgm:t>
        <a:bodyPr/>
        <a:lstStyle/>
        <a:p>
          <a:endParaRPr lang="en-US"/>
        </a:p>
      </dgm:t>
    </dgm:pt>
    <dgm:pt modelId="{C3DAA626-0188-4D71-83DE-D1B5AA065253}">
      <dgm:prSet/>
      <dgm:spPr/>
      <dgm:t>
        <a:bodyPr/>
        <a:lstStyle/>
        <a:p>
          <a:r>
            <a:rPr lang="en-ID"/>
            <a:t>Hiperventilasi</a:t>
          </a:r>
          <a:endParaRPr lang="en-US"/>
        </a:p>
      </dgm:t>
    </dgm:pt>
    <dgm:pt modelId="{261A8279-0AD5-43ED-93A4-FEC9D66A65F2}" type="parTrans" cxnId="{BC28E7E5-B664-425D-825D-EC83DC938BC6}">
      <dgm:prSet/>
      <dgm:spPr/>
      <dgm:t>
        <a:bodyPr/>
        <a:lstStyle/>
        <a:p>
          <a:endParaRPr lang="en-US"/>
        </a:p>
      </dgm:t>
    </dgm:pt>
    <dgm:pt modelId="{51FB487D-96D1-4FB5-AFDF-DD058010DA76}" type="sibTrans" cxnId="{BC28E7E5-B664-425D-825D-EC83DC938BC6}">
      <dgm:prSet/>
      <dgm:spPr/>
      <dgm:t>
        <a:bodyPr/>
        <a:lstStyle/>
        <a:p>
          <a:endParaRPr lang="en-US"/>
        </a:p>
      </dgm:t>
    </dgm:pt>
    <dgm:pt modelId="{97E756C1-B627-4047-8876-9E03672119EC}">
      <dgm:prSet/>
      <dgm:spPr/>
      <dgm:t>
        <a:bodyPr/>
        <a:lstStyle/>
        <a:p>
          <a:r>
            <a:rPr lang="en-ID"/>
            <a:t>Suhu lingkungan yang tinggi</a:t>
          </a:r>
          <a:endParaRPr lang="en-US"/>
        </a:p>
      </dgm:t>
    </dgm:pt>
    <dgm:pt modelId="{EBEDDB0E-DEB3-4EAB-B745-3BEEA9244DDE}" type="parTrans" cxnId="{E84B7C78-98F1-4DCC-B9D7-E250DD005A98}">
      <dgm:prSet/>
      <dgm:spPr/>
      <dgm:t>
        <a:bodyPr/>
        <a:lstStyle/>
        <a:p>
          <a:endParaRPr lang="en-US"/>
        </a:p>
      </dgm:t>
    </dgm:pt>
    <dgm:pt modelId="{EE6B7590-1904-405C-8B54-30B641AEB8B9}" type="sibTrans" cxnId="{E84B7C78-98F1-4DCC-B9D7-E250DD005A98}">
      <dgm:prSet/>
      <dgm:spPr/>
      <dgm:t>
        <a:bodyPr/>
        <a:lstStyle/>
        <a:p>
          <a:endParaRPr lang="en-US"/>
        </a:p>
      </dgm:t>
    </dgm:pt>
    <dgm:pt modelId="{8FAEFE76-51E3-4E31-9B69-BD8FE0B88C77}">
      <dgm:prSet/>
      <dgm:spPr/>
      <dgm:t>
        <a:bodyPr/>
        <a:lstStyle/>
        <a:p>
          <a:r>
            <a:rPr lang="en-ID"/>
            <a:t>Aktivitas yang ekstrim / berlebihan</a:t>
          </a:r>
          <a:endParaRPr lang="en-US"/>
        </a:p>
      </dgm:t>
    </dgm:pt>
    <dgm:pt modelId="{63C95E5E-37AB-4FD2-A467-425A1F8E76AA}" type="parTrans" cxnId="{5C60DBF8-F0D0-4D5A-B692-C313B8D08960}">
      <dgm:prSet/>
      <dgm:spPr/>
      <dgm:t>
        <a:bodyPr/>
        <a:lstStyle/>
        <a:p>
          <a:endParaRPr lang="en-US"/>
        </a:p>
      </dgm:t>
    </dgm:pt>
    <dgm:pt modelId="{F796A7D2-900F-4430-B07F-4497F64BE464}" type="sibTrans" cxnId="{5C60DBF8-F0D0-4D5A-B692-C313B8D08960}">
      <dgm:prSet/>
      <dgm:spPr/>
      <dgm:t>
        <a:bodyPr/>
        <a:lstStyle/>
        <a:p>
          <a:endParaRPr lang="en-US"/>
        </a:p>
      </dgm:t>
    </dgm:pt>
    <dgm:pt modelId="{7EFCBFC5-34E8-40CD-B400-7F01906F3B82}">
      <dgm:prSet/>
      <dgm:spPr/>
      <dgm:t>
        <a:bodyPr/>
        <a:lstStyle/>
        <a:p>
          <a:r>
            <a:rPr lang="en-ID"/>
            <a:t>Setiap kehilangan yang abnormal seperti diare atau poliuria</a:t>
          </a:r>
          <a:endParaRPr lang="en-US"/>
        </a:p>
      </dgm:t>
    </dgm:pt>
    <dgm:pt modelId="{CE9A2E33-9896-4BD4-ACC3-DE92473D7F47}" type="parTrans" cxnId="{9594EDA2-73AB-438F-972E-07786038FB53}">
      <dgm:prSet/>
      <dgm:spPr/>
      <dgm:t>
        <a:bodyPr/>
        <a:lstStyle/>
        <a:p>
          <a:endParaRPr lang="en-US"/>
        </a:p>
      </dgm:t>
    </dgm:pt>
    <dgm:pt modelId="{4D463931-22E8-4064-8B83-F7620856C1AC}" type="sibTrans" cxnId="{9594EDA2-73AB-438F-972E-07786038FB53}">
      <dgm:prSet/>
      <dgm:spPr/>
      <dgm:t>
        <a:bodyPr/>
        <a:lstStyle/>
        <a:p>
          <a:endParaRPr lang="en-US"/>
        </a:p>
      </dgm:t>
    </dgm:pt>
    <dgm:pt modelId="{95874B63-E572-A647-BF77-C9D9DF6D743C}" type="pres">
      <dgm:prSet presAssocID="{A15DDF65-F61D-4534-B14D-7C25D08E08D4}" presName="linear" presStyleCnt="0">
        <dgm:presLayoutVars>
          <dgm:animLvl val="lvl"/>
          <dgm:resizeHandles val="exact"/>
        </dgm:presLayoutVars>
      </dgm:prSet>
      <dgm:spPr/>
    </dgm:pt>
    <dgm:pt modelId="{9B8E0420-DC21-8749-AE4A-1108CD7B1FD8}" type="pres">
      <dgm:prSet presAssocID="{1916192F-C802-4ED9-99C1-5796323F67F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580EC1-8D9E-5D40-83B0-5E5E2FB3F3EF}" type="pres">
      <dgm:prSet presAssocID="{1916192F-C802-4ED9-99C1-5796323F67F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CC26609-8795-2A4A-82DE-03AF7A2C2980}" type="presOf" srcId="{C3DAA626-0188-4D71-83DE-D1B5AA065253}" destId="{C1580EC1-8D9E-5D40-83B0-5E5E2FB3F3EF}" srcOrd="0" destOrd="1" presId="urn:microsoft.com/office/officeart/2005/8/layout/vList2"/>
    <dgm:cxn modelId="{7430DD42-8926-43AA-BD0E-19B2D8E25E8B}" srcId="{A15DDF65-F61D-4534-B14D-7C25D08E08D4}" destId="{1916192F-C802-4ED9-99C1-5796323F67FC}" srcOrd="0" destOrd="0" parTransId="{776F9010-310C-42A0-BD25-A9B8AE368D60}" sibTransId="{AA5FCE60-0481-4D62-A168-D29360C00ED9}"/>
    <dgm:cxn modelId="{29CF6653-9304-044E-8031-19CA3C520F4D}" type="presOf" srcId="{8FAEFE76-51E3-4E31-9B69-BD8FE0B88C77}" destId="{C1580EC1-8D9E-5D40-83B0-5E5E2FB3F3EF}" srcOrd="0" destOrd="3" presId="urn:microsoft.com/office/officeart/2005/8/layout/vList2"/>
    <dgm:cxn modelId="{EFF88065-E80B-BE43-AD12-B0CA6C01DF13}" type="presOf" srcId="{97E756C1-B627-4047-8876-9E03672119EC}" destId="{C1580EC1-8D9E-5D40-83B0-5E5E2FB3F3EF}" srcOrd="0" destOrd="2" presId="urn:microsoft.com/office/officeart/2005/8/layout/vList2"/>
    <dgm:cxn modelId="{E84B7C78-98F1-4DCC-B9D7-E250DD005A98}" srcId="{1916192F-C802-4ED9-99C1-5796323F67FC}" destId="{97E756C1-B627-4047-8876-9E03672119EC}" srcOrd="2" destOrd="0" parTransId="{EBEDDB0E-DEB3-4EAB-B745-3BEEA9244DDE}" sibTransId="{EE6B7590-1904-405C-8B54-30B641AEB8B9}"/>
    <dgm:cxn modelId="{588E9890-76E3-46DC-8D16-0D39037B3F06}" srcId="{1916192F-C802-4ED9-99C1-5796323F67FC}" destId="{3CDF0AC5-40E2-453D-9674-16CBECBD93B2}" srcOrd="0" destOrd="0" parTransId="{D22FE1AA-C4D1-4ACE-A42B-056D6964B187}" sibTransId="{198ED400-FB34-4673-8458-30BB8C7C9E87}"/>
    <dgm:cxn modelId="{9594EDA2-73AB-438F-972E-07786038FB53}" srcId="{1916192F-C802-4ED9-99C1-5796323F67FC}" destId="{7EFCBFC5-34E8-40CD-B400-7F01906F3B82}" srcOrd="4" destOrd="0" parTransId="{CE9A2E33-9896-4BD4-ACC3-DE92473D7F47}" sibTransId="{4D463931-22E8-4064-8B83-F7620856C1AC}"/>
    <dgm:cxn modelId="{4BFE13B7-65C2-634E-AD0E-E91D1237A217}" type="presOf" srcId="{3CDF0AC5-40E2-453D-9674-16CBECBD93B2}" destId="{C1580EC1-8D9E-5D40-83B0-5E5E2FB3F3EF}" srcOrd="0" destOrd="0" presId="urn:microsoft.com/office/officeart/2005/8/layout/vList2"/>
    <dgm:cxn modelId="{D2BA19C4-E604-0442-A065-A473489CBD82}" type="presOf" srcId="{7EFCBFC5-34E8-40CD-B400-7F01906F3B82}" destId="{C1580EC1-8D9E-5D40-83B0-5E5E2FB3F3EF}" srcOrd="0" destOrd="4" presId="urn:microsoft.com/office/officeart/2005/8/layout/vList2"/>
    <dgm:cxn modelId="{D44D57C9-4E84-4940-AA5C-6E76FDBC7BD4}" type="presOf" srcId="{A15DDF65-F61D-4534-B14D-7C25D08E08D4}" destId="{95874B63-E572-A647-BF77-C9D9DF6D743C}" srcOrd="0" destOrd="0" presId="urn:microsoft.com/office/officeart/2005/8/layout/vList2"/>
    <dgm:cxn modelId="{BC28E7E5-B664-425D-825D-EC83DC938BC6}" srcId="{1916192F-C802-4ED9-99C1-5796323F67FC}" destId="{C3DAA626-0188-4D71-83DE-D1B5AA065253}" srcOrd="1" destOrd="0" parTransId="{261A8279-0AD5-43ED-93A4-FEC9D66A65F2}" sibTransId="{51FB487D-96D1-4FB5-AFDF-DD058010DA76}"/>
    <dgm:cxn modelId="{5C60DBF8-F0D0-4D5A-B692-C313B8D08960}" srcId="{1916192F-C802-4ED9-99C1-5796323F67FC}" destId="{8FAEFE76-51E3-4E31-9B69-BD8FE0B88C77}" srcOrd="3" destOrd="0" parTransId="{63C95E5E-37AB-4FD2-A467-425A1F8E76AA}" sibTransId="{F796A7D2-900F-4430-B07F-4497F64BE464}"/>
    <dgm:cxn modelId="{B9945EFF-CDD4-EB4E-BD2C-3B0141A051D0}" type="presOf" srcId="{1916192F-C802-4ED9-99C1-5796323F67FC}" destId="{9B8E0420-DC21-8749-AE4A-1108CD7B1FD8}" srcOrd="0" destOrd="0" presId="urn:microsoft.com/office/officeart/2005/8/layout/vList2"/>
    <dgm:cxn modelId="{4257C321-4314-7345-9A93-AC2D3F1935E2}" type="presParOf" srcId="{95874B63-E572-A647-BF77-C9D9DF6D743C}" destId="{9B8E0420-DC21-8749-AE4A-1108CD7B1FD8}" srcOrd="0" destOrd="0" presId="urn:microsoft.com/office/officeart/2005/8/layout/vList2"/>
    <dgm:cxn modelId="{317F0DBC-D3DF-F744-BCB0-555EC7572CB5}" type="presParOf" srcId="{95874B63-E572-A647-BF77-C9D9DF6D743C}" destId="{C1580EC1-8D9E-5D40-83B0-5E5E2FB3F3E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F5773-6168-4920-9EBC-5BD977DAAE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144222A-C8D2-4C8A-8439-7F066D5E1436}">
      <dgm:prSet/>
      <dgm:spPr/>
      <dgm:t>
        <a:bodyPr/>
        <a:lstStyle/>
        <a:p>
          <a:r>
            <a:rPr lang="en-ID" dirty="0"/>
            <a:t>Yang </a:t>
          </a:r>
          <a:r>
            <a:rPr lang="en-ID" dirty="0" err="1"/>
            <a:t>menyebabkan</a:t>
          </a:r>
          <a:r>
            <a:rPr lang="en-ID" dirty="0"/>
            <a:t> </a:t>
          </a:r>
          <a:r>
            <a:rPr lang="en-ID" dirty="0" err="1"/>
            <a:t>adanya</a:t>
          </a:r>
          <a:r>
            <a:rPr lang="en-ID" dirty="0"/>
            <a:t> </a:t>
          </a:r>
          <a:r>
            <a:rPr lang="en-ID" dirty="0" err="1"/>
            <a:t>penurunan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kebutuhan</a:t>
          </a:r>
          <a:r>
            <a:rPr lang="en-ID" dirty="0"/>
            <a:t> </a:t>
          </a:r>
          <a:r>
            <a:rPr lang="en-ID" dirty="0" err="1"/>
            <a:t>cairan</a:t>
          </a:r>
          <a:r>
            <a:rPr lang="en-ID" dirty="0"/>
            <a:t> </a:t>
          </a:r>
          <a:r>
            <a:rPr lang="en-ID" dirty="0" err="1"/>
            <a:t>harian</a:t>
          </a:r>
          <a:r>
            <a:rPr lang="en-ID" dirty="0"/>
            <a:t> </a:t>
          </a:r>
          <a:r>
            <a:rPr lang="en-ID" dirty="0" err="1"/>
            <a:t>diantaranya</a:t>
          </a:r>
          <a:r>
            <a:rPr lang="en-ID" dirty="0"/>
            <a:t> </a:t>
          </a:r>
          <a:r>
            <a:rPr lang="en-ID" dirty="0" err="1"/>
            <a:t>yaitu</a:t>
          </a:r>
          <a:r>
            <a:rPr lang="en-ID" dirty="0"/>
            <a:t> : </a:t>
          </a:r>
          <a:endParaRPr lang="en-US" dirty="0"/>
        </a:p>
      </dgm:t>
    </dgm:pt>
    <dgm:pt modelId="{33FC9CDD-EF47-4FDB-B948-A014D3AC0AB1}" type="parTrans" cxnId="{A3FCB24F-9699-41D5-BB28-AABF59921CB3}">
      <dgm:prSet/>
      <dgm:spPr/>
      <dgm:t>
        <a:bodyPr/>
        <a:lstStyle/>
        <a:p>
          <a:endParaRPr lang="en-US"/>
        </a:p>
      </dgm:t>
    </dgm:pt>
    <dgm:pt modelId="{19B6460F-743A-4D63-9BEF-66064A0F608C}" type="sibTrans" cxnId="{A3FCB24F-9699-41D5-BB28-AABF59921CB3}">
      <dgm:prSet/>
      <dgm:spPr/>
      <dgm:t>
        <a:bodyPr/>
        <a:lstStyle/>
        <a:p>
          <a:endParaRPr lang="en-US"/>
        </a:p>
      </dgm:t>
    </dgm:pt>
    <dgm:pt modelId="{F843BD4C-18E1-44C7-900A-ACA31BAD990F}">
      <dgm:prSet custT="1"/>
      <dgm:spPr/>
      <dgm:t>
        <a:bodyPr/>
        <a:lstStyle/>
        <a:p>
          <a:r>
            <a:rPr lang="en-ID" sz="2500" dirty="0" err="1"/>
            <a:t>Hipotermi</a:t>
          </a:r>
          <a:r>
            <a:rPr lang="en-ID" sz="2500" dirty="0"/>
            <a:t> ( </a:t>
          </a:r>
          <a:r>
            <a:rPr lang="en-ID" sz="2500" dirty="0" err="1"/>
            <a:t>kebutuhannya</a:t>
          </a:r>
          <a:r>
            <a:rPr lang="en-ID" sz="2500" dirty="0"/>
            <a:t> </a:t>
          </a:r>
          <a:r>
            <a:rPr lang="en-ID" sz="2500" dirty="0" err="1"/>
            <a:t>menurun</a:t>
          </a:r>
          <a:r>
            <a:rPr lang="en-ID" sz="2500" dirty="0"/>
            <a:t> 12% </a:t>
          </a:r>
          <a:r>
            <a:rPr lang="en-ID" sz="2500" dirty="0" err="1"/>
            <a:t>setiap</a:t>
          </a:r>
          <a:r>
            <a:rPr lang="en-ID" sz="2500" dirty="0"/>
            <a:t> 10 C, </a:t>
          </a:r>
          <a:r>
            <a:rPr lang="en-ID" sz="2500" dirty="0" err="1"/>
            <a:t>jika</a:t>
          </a:r>
          <a:r>
            <a:rPr lang="en-ID" sz="2500" dirty="0"/>
            <a:t> </a:t>
          </a:r>
          <a:r>
            <a:rPr lang="en-ID" sz="2500" dirty="0" err="1"/>
            <a:t>suhu</a:t>
          </a:r>
          <a:r>
            <a:rPr lang="en-ID" sz="2500" dirty="0"/>
            <a:t> &lt; 37 C )</a:t>
          </a:r>
          <a:endParaRPr lang="en-US" sz="2500" dirty="0"/>
        </a:p>
      </dgm:t>
    </dgm:pt>
    <dgm:pt modelId="{95F8DC85-10A1-49B8-BD3C-793B9493FF63}" type="parTrans" cxnId="{121945A7-6A86-47D4-A05A-3783BC9BA335}">
      <dgm:prSet/>
      <dgm:spPr/>
      <dgm:t>
        <a:bodyPr/>
        <a:lstStyle/>
        <a:p>
          <a:endParaRPr lang="en-US"/>
        </a:p>
      </dgm:t>
    </dgm:pt>
    <dgm:pt modelId="{3CA3F3DD-E41C-476E-989D-0316D17EF253}" type="sibTrans" cxnId="{121945A7-6A86-47D4-A05A-3783BC9BA335}">
      <dgm:prSet/>
      <dgm:spPr/>
      <dgm:t>
        <a:bodyPr/>
        <a:lstStyle/>
        <a:p>
          <a:endParaRPr lang="en-US"/>
        </a:p>
      </dgm:t>
    </dgm:pt>
    <dgm:pt modelId="{AD3AA38B-92FE-4C6B-80C0-CB45B0238672}">
      <dgm:prSet custT="1"/>
      <dgm:spPr/>
      <dgm:t>
        <a:bodyPr/>
        <a:lstStyle/>
        <a:p>
          <a:r>
            <a:rPr lang="en-ID" sz="2500" dirty="0" err="1"/>
            <a:t>Kelembaban</a:t>
          </a:r>
          <a:r>
            <a:rPr lang="en-ID" sz="2500" dirty="0"/>
            <a:t> </a:t>
          </a:r>
          <a:r>
            <a:rPr lang="en-ID" sz="2500" dirty="0" err="1"/>
            <a:t>lingkungan</a:t>
          </a:r>
          <a:r>
            <a:rPr lang="en-ID" sz="2500" dirty="0"/>
            <a:t> yang </a:t>
          </a:r>
          <a:r>
            <a:rPr lang="en-ID" sz="2500" dirty="0" err="1"/>
            <a:t>sangat</a:t>
          </a:r>
          <a:r>
            <a:rPr lang="en-ID" sz="2500" dirty="0"/>
            <a:t> </a:t>
          </a:r>
          <a:r>
            <a:rPr lang="en-ID" sz="2500" dirty="0" err="1"/>
            <a:t>tinggi</a:t>
          </a:r>
          <a:endParaRPr lang="en-US" sz="2500" dirty="0"/>
        </a:p>
      </dgm:t>
    </dgm:pt>
    <dgm:pt modelId="{60CA3B13-152A-4F4B-AC71-4A63A0CBEC52}" type="parTrans" cxnId="{C93AE01F-D6E2-47D4-BC32-2E809C53A6D7}">
      <dgm:prSet/>
      <dgm:spPr/>
      <dgm:t>
        <a:bodyPr/>
        <a:lstStyle/>
        <a:p>
          <a:endParaRPr lang="en-US"/>
        </a:p>
      </dgm:t>
    </dgm:pt>
    <dgm:pt modelId="{A480C492-362D-4C56-AA60-F1D1057928B8}" type="sibTrans" cxnId="{C93AE01F-D6E2-47D4-BC32-2E809C53A6D7}">
      <dgm:prSet/>
      <dgm:spPr/>
      <dgm:t>
        <a:bodyPr/>
        <a:lstStyle/>
        <a:p>
          <a:endParaRPr lang="en-US"/>
        </a:p>
      </dgm:t>
    </dgm:pt>
    <dgm:pt modelId="{53F4DD7D-842B-41DA-BD0D-7863D3A3220A}">
      <dgm:prSet custT="1"/>
      <dgm:spPr/>
      <dgm:t>
        <a:bodyPr/>
        <a:lstStyle/>
        <a:p>
          <a:r>
            <a:rPr lang="en-ID" sz="2500" dirty="0"/>
            <a:t>Oliguria </a:t>
          </a:r>
          <a:r>
            <a:rPr lang="en-ID" sz="2500" dirty="0" err="1"/>
            <a:t>atau</a:t>
          </a:r>
          <a:r>
            <a:rPr lang="en-ID" sz="2500" dirty="0"/>
            <a:t> anuria</a:t>
          </a:r>
          <a:endParaRPr lang="en-US" sz="2500" dirty="0"/>
        </a:p>
      </dgm:t>
    </dgm:pt>
    <dgm:pt modelId="{59504476-4AC3-45D1-9FF6-DCF25D090D49}" type="parTrans" cxnId="{24F44D2C-FAC3-4AF2-A068-8B50C35B9296}">
      <dgm:prSet/>
      <dgm:spPr/>
      <dgm:t>
        <a:bodyPr/>
        <a:lstStyle/>
        <a:p>
          <a:endParaRPr lang="en-US"/>
        </a:p>
      </dgm:t>
    </dgm:pt>
    <dgm:pt modelId="{570761C5-999A-4110-B4DA-52BE11D2B3ED}" type="sibTrans" cxnId="{24F44D2C-FAC3-4AF2-A068-8B50C35B9296}">
      <dgm:prSet/>
      <dgm:spPr/>
      <dgm:t>
        <a:bodyPr/>
        <a:lstStyle/>
        <a:p>
          <a:endParaRPr lang="en-US"/>
        </a:p>
      </dgm:t>
    </dgm:pt>
    <dgm:pt modelId="{1C19321E-CC57-44F1-AD93-CC7CA95F7692}">
      <dgm:prSet custT="1"/>
      <dgm:spPr/>
      <dgm:t>
        <a:bodyPr/>
        <a:lstStyle/>
        <a:p>
          <a:r>
            <a:rPr lang="en-ID" sz="2500" dirty="0" err="1"/>
            <a:t>Retensi</a:t>
          </a:r>
          <a:r>
            <a:rPr lang="en-ID" sz="2500" dirty="0"/>
            <a:t> </a:t>
          </a:r>
          <a:r>
            <a:rPr lang="en-ID" sz="2500" dirty="0" err="1"/>
            <a:t>cairan</a:t>
          </a:r>
          <a:r>
            <a:rPr lang="en-ID" sz="2500" dirty="0"/>
            <a:t> </a:t>
          </a:r>
          <a:r>
            <a:rPr lang="en-ID" sz="2500" dirty="0" err="1"/>
            <a:t>misal</a:t>
          </a:r>
          <a:r>
            <a:rPr lang="en-ID" sz="2500" dirty="0"/>
            <a:t> </a:t>
          </a:r>
          <a:r>
            <a:rPr lang="en-ID" sz="2500" dirty="0" err="1"/>
            <a:t>gagal</a:t>
          </a:r>
          <a:r>
            <a:rPr lang="en-ID" sz="2500" dirty="0"/>
            <a:t> </a:t>
          </a:r>
          <a:r>
            <a:rPr lang="en-ID" sz="2500" dirty="0" err="1"/>
            <a:t>jantung</a:t>
          </a:r>
          <a:endParaRPr lang="en-US" sz="2500" dirty="0"/>
        </a:p>
      </dgm:t>
    </dgm:pt>
    <dgm:pt modelId="{10A9C631-2529-49EB-84B6-E387FC9AC6B4}" type="parTrans" cxnId="{EFB2772D-3164-4988-9602-B837F61B1835}">
      <dgm:prSet/>
      <dgm:spPr/>
      <dgm:t>
        <a:bodyPr/>
        <a:lstStyle/>
        <a:p>
          <a:endParaRPr lang="en-US"/>
        </a:p>
      </dgm:t>
    </dgm:pt>
    <dgm:pt modelId="{7675C6EC-A534-49E4-8776-0D41258BDB74}" type="sibTrans" cxnId="{EFB2772D-3164-4988-9602-B837F61B1835}">
      <dgm:prSet/>
      <dgm:spPr/>
      <dgm:t>
        <a:bodyPr/>
        <a:lstStyle/>
        <a:p>
          <a:endParaRPr lang="en-US"/>
        </a:p>
      </dgm:t>
    </dgm:pt>
    <dgm:pt modelId="{41506999-446E-2D41-8C3F-B7CBE56E1B8E}" type="pres">
      <dgm:prSet presAssocID="{CB5F5773-6168-4920-9EBC-5BD977DAAE6B}" presName="linear" presStyleCnt="0">
        <dgm:presLayoutVars>
          <dgm:animLvl val="lvl"/>
          <dgm:resizeHandles val="exact"/>
        </dgm:presLayoutVars>
      </dgm:prSet>
      <dgm:spPr/>
    </dgm:pt>
    <dgm:pt modelId="{45B82C74-4FD6-4D44-A20E-6491B3F57B51}" type="pres">
      <dgm:prSet presAssocID="{C144222A-C8D2-4C8A-8439-7F066D5E143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D688C4B-AB9C-3B46-BA36-DFA69A386C46}" type="pres">
      <dgm:prSet presAssocID="{C144222A-C8D2-4C8A-8439-7F066D5E14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91A061E-A5E0-9D45-A525-CF542BA529FE}" type="presOf" srcId="{F843BD4C-18E1-44C7-900A-ACA31BAD990F}" destId="{4D688C4B-AB9C-3B46-BA36-DFA69A386C46}" srcOrd="0" destOrd="0" presId="urn:microsoft.com/office/officeart/2005/8/layout/vList2"/>
    <dgm:cxn modelId="{C93AE01F-D6E2-47D4-BC32-2E809C53A6D7}" srcId="{C144222A-C8D2-4C8A-8439-7F066D5E1436}" destId="{AD3AA38B-92FE-4C6B-80C0-CB45B0238672}" srcOrd="1" destOrd="0" parTransId="{60CA3B13-152A-4F4B-AC71-4A63A0CBEC52}" sibTransId="{A480C492-362D-4C56-AA60-F1D1057928B8}"/>
    <dgm:cxn modelId="{24F44D2C-FAC3-4AF2-A068-8B50C35B9296}" srcId="{C144222A-C8D2-4C8A-8439-7F066D5E1436}" destId="{53F4DD7D-842B-41DA-BD0D-7863D3A3220A}" srcOrd="2" destOrd="0" parTransId="{59504476-4AC3-45D1-9FF6-DCF25D090D49}" sibTransId="{570761C5-999A-4110-B4DA-52BE11D2B3ED}"/>
    <dgm:cxn modelId="{EFB2772D-3164-4988-9602-B837F61B1835}" srcId="{C144222A-C8D2-4C8A-8439-7F066D5E1436}" destId="{1C19321E-CC57-44F1-AD93-CC7CA95F7692}" srcOrd="3" destOrd="0" parTransId="{10A9C631-2529-49EB-84B6-E387FC9AC6B4}" sibTransId="{7675C6EC-A534-49E4-8776-0D41258BDB74}"/>
    <dgm:cxn modelId="{72A58F3B-079F-204F-A2AC-290228F27827}" type="presOf" srcId="{53F4DD7D-842B-41DA-BD0D-7863D3A3220A}" destId="{4D688C4B-AB9C-3B46-BA36-DFA69A386C46}" srcOrd="0" destOrd="2" presId="urn:microsoft.com/office/officeart/2005/8/layout/vList2"/>
    <dgm:cxn modelId="{A3FCB24F-9699-41D5-BB28-AABF59921CB3}" srcId="{CB5F5773-6168-4920-9EBC-5BD977DAAE6B}" destId="{C144222A-C8D2-4C8A-8439-7F066D5E1436}" srcOrd="0" destOrd="0" parTransId="{33FC9CDD-EF47-4FDB-B948-A014D3AC0AB1}" sibTransId="{19B6460F-743A-4D63-9BEF-66064A0F608C}"/>
    <dgm:cxn modelId="{C3F6E386-61E8-864C-937B-651EE6B0201D}" type="presOf" srcId="{CB5F5773-6168-4920-9EBC-5BD977DAAE6B}" destId="{41506999-446E-2D41-8C3F-B7CBE56E1B8E}" srcOrd="0" destOrd="0" presId="urn:microsoft.com/office/officeart/2005/8/layout/vList2"/>
    <dgm:cxn modelId="{121945A7-6A86-47D4-A05A-3783BC9BA335}" srcId="{C144222A-C8D2-4C8A-8439-7F066D5E1436}" destId="{F843BD4C-18E1-44C7-900A-ACA31BAD990F}" srcOrd="0" destOrd="0" parTransId="{95F8DC85-10A1-49B8-BD3C-793B9493FF63}" sibTransId="{3CA3F3DD-E41C-476E-989D-0316D17EF253}"/>
    <dgm:cxn modelId="{DD2460BB-5E2D-8D49-B283-DCE632C9FB1B}" type="presOf" srcId="{AD3AA38B-92FE-4C6B-80C0-CB45B0238672}" destId="{4D688C4B-AB9C-3B46-BA36-DFA69A386C46}" srcOrd="0" destOrd="1" presId="urn:microsoft.com/office/officeart/2005/8/layout/vList2"/>
    <dgm:cxn modelId="{27D3CBBD-50E1-E245-85E1-62303A95042D}" type="presOf" srcId="{C144222A-C8D2-4C8A-8439-7F066D5E1436}" destId="{45B82C74-4FD6-4D44-A20E-6491B3F57B51}" srcOrd="0" destOrd="0" presId="urn:microsoft.com/office/officeart/2005/8/layout/vList2"/>
    <dgm:cxn modelId="{BDEA61F3-48B5-BA4C-990E-05995082A93C}" type="presOf" srcId="{1C19321E-CC57-44F1-AD93-CC7CA95F7692}" destId="{4D688C4B-AB9C-3B46-BA36-DFA69A386C46}" srcOrd="0" destOrd="3" presId="urn:microsoft.com/office/officeart/2005/8/layout/vList2"/>
    <dgm:cxn modelId="{FB5863EF-978E-E449-911E-EB8F6A6014C1}" type="presParOf" srcId="{41506999-446E-2D41-8C3F-B7CBE56E1B8E}" destId="{45B82C74-4FD6-4D44-A20E-6491B3F57B51}" srcOrd="0" destOrd="0" presId="urn:microsoft.com/office/officeart/2005/8/layout/vList2"/>
    <dgm:cxn modelId="{10B7824E-A85C-8546-A23B-089B575952BE}" type="presParOf" srcId="{41506999-446E-2D41-8C3F-B7CBE56E1B8E}" destId="{4D688C4B-AB9C-3B46-BA36-DFA69A386C4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666C75-8A44-4089-B8B9-F52EE55AA6F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26E107-24AC-4AE8-B176-35B6A8850EDD}">
      <dgm:prSet/>
      <dgm:spPr/>
      <dgm:t>
        <a:bodyPr/>
        <a:lstStyle/>
        <a:p>
          <a:r>
            <a:rPr lang="en-US"/>
            <a:t>Komposisi elektrolit seimbang</a:t>
          </a:r>
        </a:p>
      </dgm:t>
    </dgm:pt>
    <dgm:pt modelId="{765876F1-E993-4E22-A3DF-E63659332CE7}" type="parTrans" cxnId="{BE043CA4-C443-46AF-9CBA-F2B5E095046B}">
      <dgm:prSet/>
      <dgm:spPr/>
      <dgm:t>
        <a:bodyPr/>
        <a:lstStyle/>
        <a:p>
          <a:endParaRPr lang="en-US"/>
        </a:p>
      </dgm:t>
    </dgm:pt>
    <dgm:pt modelId="{A10A3256-31E3-40BC-BC82-671553E3C153}" type="sibTrans" cxnId="{BE043CA4-C443-46AF-9CBA-F2B5E095046B}">
      <dgm:prSet/>
      <dgm:spPr/>
      <dgm:t>
        <a:bodyPr/>
        <a:lstStyle/>
        <a:p>
          <a:endParaRPr lang="en-US"/>
        </a:p>
      </dgm:t>
    </dgm:pt>
    <dgm:pt modelId="{07664AAA-CCB6-4AB2-8A46-4C4367C0D8E5}">
      <dgm:prSet/>
      <dgm:spPr/>
      <dgm:t>
        <a:bodyPr/>
        <a:lstStyle/>
        <a:p>
          <a:r>
            <a:rPr lang="en-US"/>
            <a:t>Berfungsi sebagai Buffer (laktat/asetat)</a:t>
          </a:r>
        </a:p>
      </dgm:t>
    </dgm:pt>
    <dgm:pt modelId="{774A2426-60DA-4428-B37D-A2070F615D59}" type="parTrans" cxnId="{763269CD-B2E1-4B9A-A985-5B820F33E70E}">
      <dgm:prSet/>
      <dgm:spPr/>
      <dgm:t>
        <a:bodyPr/>
        <a:lstStyle/>
        <a:p>
          <a:endParaRPr lang="en-US"/>
        </a:p>
      </dgm:t>
    </dgm:pt>
    <dgm:pt modelId="{B13A5A87-0465-4E17-8BF7-D6D90482B5CE}" type="sibTrans" cxnId="{763269CD-B2E1-4B9A-A985-5B820F33E70E}">
      <dgm:prSet/>
      <dgm:spPr/>
      <dgm:t>
        <a:bodyPr/>
        <a:lstStyle/>
        <a:p>
          <a:endParaRPr lang="en-US"/>
        </a:p>
      </dgm:t>
    </dgm:pt>
    <dgm:pt modelId="{54C92A6A-F9DA-4DE9-B2B7-39D1BD4F6DF8}">
      <dgm:prSet/>
      <dgm:spPr/>
      <dgm:t>
        <a:bodyPr/>
        <a:lstStyle/>
        <a:p>
          <a:r>
            <a:rPr lang="en-US"/>
            <a:t>Tidak ada reaksi alergi</a:t>
          </a:r>
        </a:p>
      </dgm:t>
    </dgm:pt>
    <dgm:pt modelId="{4E007AB2-C8B4-4F9E-9D9B-BC04EE4C2FEF}" type="parTrans" cxnId="{DDDBBAC2-1E91-4D49-B006-C411D02477C7}">
      <dgm:prSet/>
      <dgm:spPr/>
      <dgm:t>
        <a:bodyPr/>
        <a:lstStyle/>
        <a:p>
          <a:endParaRPr lang="en-US"/>
        </a:p>
      </dgm:t>
    </dgm:pt>
    <dgm:pt modelId="{6C955B02-A257-4B98-A95A-5DF0E6CD1860}" type="sibTrans" cxnId="{DDDBBAC2-1E91-4D49-B006-C411D02477C7}">
      <dgm:prSet/>
      <dgm:spPr/>
      <dgm:t>
        <a:bodyPr/>
        <a:lstStyle/>
        <a:p>
          <a:endParaRPr lang="en-US"/>
        </a:p>
      </dgm:t>
    </dgm:pt>
    <dgm:pt modelId="{D7937A3A-AD53-43D9-882D-232CF4A91CE3}">
      <dgm:prSet/>
      <dgm:spPr/>
      <dgm:t>
        <a:bodyPr/>
        <a:lstStyle/>
        <a:p>
          <a:r>
            <a:rPr lang="en-US"/>
            <a:t>Efek minimal terhadap homeostasis</a:t>
          </a:r>
        </a:p>
      </dgm:t>
    </dgm:pt>
    <dgm:pt modelId="{5834BFC6-7244-4AE3-B915-4B5EBDD9442E}" type="parTrans" cxnId="{DCE99EA7-F970-4004-A67D-C0ABDF72A93F}">
      <dgm:prSet/>
      <dgm:spPr/>
      <dgm:t>
        <a:bodyPr/>
        <a:lstStyle/>
        <a:p>
          <a:endParaRPr lang="en-US"/>
        </a:p>
      </dgm:t>
    </dgm:pt>
    <dgm:pt modelId="{13F37818-8159-484A-A6AB-D59B60352B71}" type="sibTrans" cxnId="{DCE99EA7-F970-4004-A67D-C0ABDF72A93F}">
      <dgm:prSet/>
      <dgm:spPr/>
      <dgm:t>
        <a:bodyPr/>
        <a:lstStyle/>
        <a:p>
          <a:endParaRPr lang="en-US"/>
        </a:p>
      </dgm:t>
    </dgm:pt>
    <dgm:pt modelId="{98FA3527-2441-469F-AD63-F89228842850}">
      <dgm:prSet/>
      <dgm:spPr/>
      <dgm:t>
        <a:bodyPr/>
        <a:lstStyle/>
        <a:p>
          <a:r>
            <a:rPr lang="en-US"/>
            <a:t>Memudahkan diuresis</a:t>
          </a:r>
        </a:p>
      </dgm:t>
    </dgm:pt>
    <dgm:pt modelId="{B05CD5C5-B992-4CF8-818D-AB985184828E}" type="parTrans" cxnId="{E508E1E6-7C28-4F2C-9BFD-3777AE7493EF}">
      <dgm:prSet/>
      <dgm:spPr/>
      <dgm:t>
        <a:bodyPr/>
        <a:lstStyle/>
        <a:p>
          <a:endParaRPr lang="en-US"/>
        </a:p>
      </dgm:t>
    </dgm:pt>
    <dgm:pt modelId="{A74EE830-098E-41D8-AE18-BFCE9A4199ED}" type="sibTrans" cxnId="{E508E1E6-7C28-4F2C-9BFD-3777AE7493EF}">
      <dgm:prSet/>
      <dgm:spPr/>
      <dgm:t>
        <a:bodyPr/>
        <a:lstStyle/>
        <a:p>
          <a:endParaRPr lang="en-US"/>
        </a:p>
      </dgm:t>
    </dgm:pt>
    <dgm:pt modelId="{D517D7D6-9E49-4AA4-9331-4F25AA213B42}">
      <dgm:prSet/>
      <dgm:spPr/>
      <dgm:t>
        <a:bodyPr/>
        <a:lstStyle/>
        <a:p>
          <a:r>
            <a:rPr lang="id-ID"/>
            <a:t>Sampai pada microsirkulasi</a:t>
          </a:r>
          <a:endParaRPr lang="en-US"/>
        </a:p>
      </dgm:t>
    </dgm:pt>
    <dgm:pt modelId="{7D9E3C90-2A25-42C1-B544-AF0B3F8FC8B1}" type="parTrans" cxnId="{5591E11A-268E-42FC-BC81-6525808B3FD6}">
      <dgm:prSet/>
      <dgm:spPr/>
      <dgm:t>
        <a:bodyPr/>
        <a:lstStyle/>
        <a:p>
          <a:endParaRPr lang="en-US"/>
        </a:p>
      </dgm:t>
    </dgm:pt>
    <dgm:pt modelId="{7BD06F36-A6DF-4ABD-9931-E8E29EBC175E}" type="sibTrans" cxnId="{5591E11A-268E-42FC-BC81-6525808B3FD6}">
      <dgm:prSet/>
      <dgm:spPr/>
      <dgm:t>
        <a:bodyPr/>
        <a:lstStyle/>
        <a:p>
          <a:endParaRPr lang="en-US"/>
        </a:p>
      </dgm:t>
    </dgm:pt>
    <dgm:pt modelId="{81FE7FFB-0827-4690-9DBE-1CF6F905B65C}">
      <dgm:prSet/>
      <dgm:spPr/>
      <dgm:t>
        <a:bodyPr/>
        <a:lstStyle/>
        <a:p>
          <a:r>
            <a:rPr lang="en-US"/>
            <a:t>Murah</a:t>
          </a:r>
        </a:p>
      </dgm:t>
    </dgm:pt>
    <dgm:pt modelId="{5BA27326-3EC4-479B-A09E-D707B26ABB5B}" type="parTrans" cxnId="{F922549C-3197-4D5C-B47F-545110BB3793}">
      <dgm:prSet/>
      <dgm:spPr/>
      <dgm:t>
        <a:bodyPr/>
        <a:lstStyle/>
        <a:p>
          <a:endParaRPr lang="en-US"/>
        </a:p>
      </dgm:t>
    </dgm:pt>
    <dgm:pt modelId="{9A79CB82-047B-4DA2-92B1-3B316C9A1937}" type="sibTrans" cxnId="{F922549C-3197-4D5C-B47F-545110BB3793}">
      <dgm:prSet/>
      <dgm:spPr/>
      <dgm:t>
        <a:bodyPr/>
        <a:lstStyle/>
        <a:p>
          <a:endParaRPr lang="en-US"/>
        </a:p>
      </dgm:t>
    </dgm:pt>
    <dgm:pt modelId="{11C7DBDA-1147-234E-8CD6-C8F4640DF1B8}" type="pres">
      <dgm:prSet presAssocID="{AE666C75-8A44-4089-B8B9-F52EE55AA6F7}" presName="diagram" presStyleCnt="0">
        <dgm:presLayoutVars>
          <dgm:dir/>
          <dgm:resizeHandles val="exact"/>
        </dgm:presLayoutVars>
      </dgm:prSet>
      <dgm:spPr/>
    </dgm:pt>
    <dgm:pt modelId="{D6044650-D84F-B943-AFB0-3EBB33F392F3}" type="pres">
      <dgm:prSet presAssocID="{4F26E107-24AC-4AE8-B176-35B6A8850EDD}" presName="node" presStyleLbl="node1" presStyleIdx="0" presStyleCnt="7">
        <dgm:presLayoutVars>
          <dgm:bulletEnabled val="1"/>
        </dgm:presLayoutVars>
      </dgm:prSet>
      <dgm:spPr/>
    </dgm:pt>
    <dgm:pt modelId="{80E13912-DAC7-694F-8FC5-F53DD4DAA262}" type="pres">
      <dgm:prSet presAssocID="{A10A3256-31E3-40BC-BC82-671553E3C153}" presName="sibTrans" presStyleCnt="0"/>
      <dgm:spPr/>
    </dgm:pt>
    <dgm:pt modelId="{E092D037-C82B-7F47-BA39-8055268AF4B1}" type="pres">
      <dgm:prSet presAssocID="{07664AAA-CCB6-4AB2-8A46-4C4367C0D8E5}" presName="node" presStyleLbl="node1" presStyleIdx="1" presStyleCnt="7">
        <dgm:presLayoutVars>
          <dgm:bulletEnabled val="1"/>
        </dgm:presLayoutVars>
      </dgm:prSet>
      <dgm:spPr/>
    </dgm:pt>
    <dgm:pt modelId="{6ED0B93C-3E69-E547-A8A1-C25AE7BEEA50}" type="pres">
      <dgm:prSet presAssocID="{B13A5A87-0465-4E17-8BF7-D6D90482B5CE}" presName="sibTrans" presStyleCnt="0"/>
      <dgm:spPr/>
    </dgm:pt>
    <dgm:pt modelId="{6D613878-5971-8A4E-AEEE-8555A7EE8359}" type="pres">
      <dgm:prSet presAssocID="{54C92A6A-F9DA-4DE9-B2B7-39D1BD4F6DF8}" presName="node" presStyleLbl="node1" presStyleIdx="2" presStyleCnt="7">
        <dgm:presLayoutVars>
          <dgm:bulletEnabled val="1"/>
        </dgm:presLayoutVars>
      </dgm:prSet>
      <dgm:spPr/>
    </dgm:pt>
    <dgm:pt modelId="{C0FFCEEF-866E-764F-972A-F363D3962AB2}" type="pres">
      <dgm:prSet presAssocID="{6C955B02-A257-4B98-A95A-5DF0E6CD1860}" presName="sibTrans" presStyleCnt="0"/>
      <dgm:spPr/>
    </dgm:pt>
    <dgm:pt modelId="{C513B1A4-3B6A-D842-A70D-6EF63A62AA4D}" type="pres">
      <dgm:prSet presAssocID="{D7937A3A-AD53-43D9-882D-232CF4A91CE3}" presName="node" presStyleLbl="node1" presStyleIdx="3" presStyleCnt="7">
        <dgm:presLayoutVars>
          <dgm:bulletEnabled val="1"/>
        </dgm:presLayoutVars>
      </dgm:prSet>
      <dgm:spPr/>
    </dgm:pt>
    <dgm:pt modelId="{E961FB80-C1B3-4E41-A74E-7FBA025AA510}" type="pres">
      <dgm:prSet presAssocID="{13F37818-8159-484A-A6AB-D59B60352B71}" presName="sibTrans" presStyleCnt="0"/>
      <dgm:spPr/>
    </dgm:pt>
    <dgm:pt modelId="{16C0DC77-BD7F-FE43-80C1-DC64F58ACD5B}" type="pres">
      <dgm:prSet presAssocID="{98FA3527-2441-469F-AD63-F89228842850}" presName="node" presStyleLbl="node1" presStyleIdx="4" presStyleCnt="7">
        <dgm:presLayoutVars>
          <dgm:bulletEnabled val="1"/>
        </dgm:presLayoutVars>
      </dgm:prSet>
      <dgm:spPr/>
    </dgm:pt>
    <dgm:pt modelId="{A10CFEA7-F351-BD4D-8C82-66C4A251BA61}" type="pres">
      <dgm:prSet presAssocID="{A74EE830-098E-41D8-AE18-BFCE9A4199ED}" presName="sibTrans" presStyleCnt="0"/>
      <dgm:spPr/>
    </dgm:pt>
    <dgm:pt modelId="{D9260434-05E6-CE4E-83C2-2C86CA7664DD}" type="pres">
      <dgm:prSet presAssocID="{D517D7D6-9E49-4AA4-9331-4F25AA213B42}" presName="node" presStyleLbl="node1" presStyleIdx="5" presStyleCnt="7">
        <dgm:presLayoutVars>
          <dgm:bulletEnabled val="1"/>
        </dgm:presLayoutVars>
      </dgm:prSet>
      <dgm:spPr/>
    </dgm:pt>
    <dgm:pt modelId="{528EDBB4-F8AA-FF48-B395-FCF282F8EA0C}" type="pres">
      <dgm:prSet presAssocID="{7BD06F36-A6DF-4ABD-9931-E8E29EBC175E}" presName="sibTrans" presStyleCnt="0"/>
      <dgm:spPr/>
    </dgm:pt>
    <dgm:pt modelId="{27371AF8-7974-E148-8F17-36C1803EE0BA}" type="pres">
      <dgm:prSet presAssocID="{81FE7FFB-0827-4690-9DBE-1CF6F905B65C}" presName="node" presStyleLbl="node1" presStyleIdx="6" presStyleCnt="7">
        <dgm:presLayoutVars>
          <dgm:bulletEnabled val="1"/>
        </dgm:presLayoutVars>
      </dgm:prSet>
      <dgm:spPr/>
    </dgm:pt>
  </dgm:ptLst>
  <dgm:cxnLst>
    <dgm:cxn modelId="{27435212-F0A5-2846-96C4-5B8103901C4C}" type="presOf" srcId="{AE666C75-8A44-4089-B8B9-F52EE55AA6F7}" destId="{11C7DBDA-1147-234E-8CD6-C8F4640DF1B8}" srcOrd="0" destOrd="0" presId="urn:microsoft.com/office/officeart/2005/8/layout/default"/>
    <dgm:cxn modelId="{5591E11A-268E-42FC-BC81-6525808B3FD6}" srcId="{AE666C75-8A44-4089-B8B9-F52EE55AA6F7}" destId="{D517D7D6-9E49-4AA4-9331-4F25AA213B42}" srcOrd="5" destOrd="0" parTransId="{7D9E3C90-2A25-42C1-B544-AF0B3F8FC8B1}" sibTransId="{7BD06F36-A6DF-4ABD-9931-E8E29EBC175E}"/>
    <dgm:cxn modelId="{394D2E35-2E42-3D48-A2C6-1D3F910874E2}" type="presOf" srcId="{D517D7D6-9E49-4AA4-9331-4F25AA213B42}" destId="{D9260434-05E6-CE4E-83C2-2C86CA7664DD}" srcOrd="0" destOrd="0" presId="urn:microsoft.com/office/officeart/2005/8/layout/default"/>
    <dgm:cxn modelId="{BD24BE46-D045-EC45-ADE9-84F973B0A117}" type="presOf" srcId="{D7937A3A-AD53-43D9-882D-232CF4A91CE3}" destId="{C513B1A4-3B6A-D842-A70D-6EF63A62AA4D}" srcOrd="0" destOrd="0" presId="urn:microsoft.com/office/officeart/2005/8/layout/default"/>
    <dgm:cxn modelId="{F922549C-3197-4D5C-B47F-545110BB3793}" srcId="{AE666C75-8A44-4089-B8B9-F52EE55AA6F7}" destId="{81FE7FFB-0827-4690-9DBE-1CF6F905B65C}" srcOrd="6" destOrd="0" parTransId="{5BA27326-3EC4-479B-A09E-D707B26ABB5B}" sibTransId="{9A79CB82-047B-4DA2-92B1-3B316C9A1937}"/>
    <dgm:cxn modelId="{BE043CA4-C443-46AF-9CBA-F2B5E095046B}" srcId="{AE666C75-8A44-4089-B8B9-F52EE55AA6F7}" destId="{4F26E107-24AC-4AE8-B176-35B6A8850EDD}" srcOrd="0" destOrd="0" parTransId="{765876F1-E993-4E22-A3DF-E63659332CE7}" sibTransId="{A10A3256-31E3-40BC-BC82-671553E3C153}"/>
    <dgm:cxn modelId="{DEEDC4A4-B419-1A40-BC46-34F88BECAF2E}" type="presOf" srcId="{98FA3527-2441-469F-AD63-F89228842850}" destId="{16C0DC77-BD7F-FE43-80C1-DC64F58ACD5B}" srcOrd="0" destOrd="0" presId="urn:microsoft.com/office/officeart/2005/8/layout/default"/>
    <dgm:cxn modelId="{DCE99EA7-F970-4004-A67D-C0ABDF72A93F}" srcId="{AE666C75-8A44-4089-B8B9-F52EE55AA6F7}" destId="{D7937A3A-AD53-43D9-882D-232CF4A91CE3}" srcOrd="3" destOrd="0" parTransId="{5834BFC6-7244-4AE3-B915-4B5EBDD9442E}" sibTransId="{13F37818-8159-484A-A6AB-D59B60352B71}"/>
    <dgm:cxn modelId="{DDDBBAC2-1E91-4D49-B006-C411D02477C7}" srcId="{AE666C75-8A44-4089-B8B9-F52EE55AA6F7}" destId="{54C92A6A-F9DA-4DE9-B2B7-39D1BD4F6DF8}" srcOrd="2" destOrd="0" parTransId="{4E007AB2-C8B4-4F9E-9D9B-BC04EE4C2FEF}" sibTransId="{6C955B02-A257-4B98-A95A-5DF0E6CD1860}"/>
    <dgm:cxn modelId="{809B3CC6-5836-8140-BD2F-8762F309EC24}" type="presOf" srcId="{07664AAA-CCB6-4AB2-8A46-4C4367C0D8E5}" destId="{E092D037-C82B-7F47-BA39-8055268AF4B1}" srcOrd="0" destOrd="0" presId="urn:microsoft.com/office/officeart/2005/8/layout/default"/>
    <dgm:cxn modelId="{763269CD-B2E1-4B9A-A985-5B820F33E70E}" srcId="{AE666C75-8A44-4089-B8B9-F52EE55AA6F7}" destId="{07664AAA-CCB6-4AB2-8A46-4C4367C0D8E5}" srcOrd="1" destOrd="0" parTransId="{774A2426-60DA-4428-B37D-A2070F615D59}" sibTransId="{B13A5A87-0465-4E17-8BF7-D6D90482B5CE}"/>
    <dgm:cxn modelId="{E508E1E6-7C28-4F2C-9BFD-3777AE7493EF}" srcId="{AE666C75-8A44-4089-B8B9-F52EE55AA6F7}" destId="{98FA3527-2441-469F-AD63-F89228842850}" srcOrd="4" destOrd="0" parTransId="{B05CD5C5-B992-4CF8-818D-AB985184828E}" sibTransId="{A74EE830-098E-41D8-AE18-BFCE9A4199ED}"/>
    <dgm:cxn modelId="{3F5608EF-7B47-2B40-8591-E4400549239D}" type="presOf" srcId="{81FE7FFB-0827-4690-9DBE-1CF6F905B65C}" destId="{27371AF8-7974-E148-8F17-36C1803EE0BA}" srcOrd="0" destOrd="0" presId="urn:microsoft.com/office/officeart/2005/8/layout/default"/>
    <dgm:cxn modelId="{7A13D7FB-1CF1-F045-BCC5-52D9154723CD}" type="presOf" srcId="{54C92A6A-F9DA-4DE9-B2B7-39D1BD4F6DF8}" destId="{6D613878-5971-8A4E-AEEE-8555A7EE8359}" srcOrd="0" destOrd="0" presId="urn:microsoft.com/office/officeart/2005/8/layout/default"/>
    <dgm:cxn modelId="{4112EFFB-A1C1-A046-8848-8E68045F3F18}" type="presOf" srcId="{4F26E107-24AC-4AE8-B176-35B6A8850EDD}" destId="{D6044650-D84F-B943-AFB0-3EBB33F392F3}" srcOrd="0" destOrd="0" presId="urn:microsoft.com/office/officeart/2005/8/layout/default"/>
    <dgm:cxn modelId="{20B5F511-FF59-5247-BD4C-97CD4EC0C47D}" type="presParOf" srcId="{11C7DBDA-1147-234E-8CD6-C8F4640DF1B8}" destId="{D6044650-D84F-B943-AFB0-3EBB33F392F3}" srcOrd="0" destOrd="0" presId="urn:microsoft.com/office/officeart/2005/8/layout/default"/>
    <dgm:cxn modelId="{B4030853-064D-E048-BEFD-7D96B6D1F425}" type="presParOf" srcId="{11C7DBDA-1147-234E-8CD6-C8F4640DF1B8}" destId="{80E13912-DAC7-694F-8FC5-F53DD4DAA262}" srcOrd="1" destOrd="0" presId="urn:microsoft.com/office/officeart/2005/8/layout/default"/>
    <dgm:cxn modelId="{C8B2FFD1-6ED9-4640-AFEA-CE38FB4DFF7F}" type="presParOf" srcId="{11C7DBDA-1147-234E-8CD6-C8F4640DF1B8}" destId="{E092D037-C82B-7F47-BA39-8055268AF4B1}" srcOrd="2" destOrd="0" presId="urn:microsoft.com/office/officeart/2005/8/layout/default"/>
    <dgm:cxn modelId="{68AEAB82-1F18-DB41-9FEA-5B9AD4BA51FD}" type="presParOf" srcId="{11C7DBDA-1147-234E-8CD6-C8F4640DF1B8}" destId="{6ED0B93C-3E69-E547-A8A1-C25AE7BEEA50}" srcOrd="3" destOrd="0" presId="urn:microsoft.com/office/officeart/2005/8/layout/default"/>
    <dgm:cxn modelId="{CD10C7B4-71F7-3245-9114-B5CDD878F40F}" type="presParOf" srcId="{11C7DBDA-1147-234E-8CD6-C8F4640DF1B8}" destId="{6D613878-5971-8A4E-AEEE-8555A7EE8359}" srcOrd="4" destOrd="0" presId="urn:microsoft.com/office/officeart/2005/8/layout/default"/>
    <dgm:cxn modelId="{C4444253-EEA2-9A4C-A7F0-FA152AF30EE9}" type="presParOf" srcId="{11C7DBDA-1147-234E-8CD6-C8F4640DF1B8}" destId="{C0FFCEEF-866E-764F-972A-F363D3962AB2}" srcOrd="5" destOrd="0" presId="urn:microsoft.com/office/officeart/2005/8/layout/default"/>
    <dgm:cxn modelId="{428C034C-1905-584A-B56E-081BCBB195CD}" type="presParOf" srcId="{11C7DBDA-1147-234E-8CD6-C8F4640DF1B8}" destId="{C513B1A4-3B6A-D842-A70D-6EF63A62AA4D}" srcOrd="6" destOrd="0" presId="urn:microsoft.com/office/officeart/2005/8/layout/default"/>
    <dgm:cxn modelId="{EDD4568B-C50D-6B48-A238-C5DAF74B9E95}" type="presParOf" srcId="{11C7DBDA-1147-234E-8CD6-C8F4640DF1B8}" destId="{E961FB80-C1B3-4E41-A74E-7FBA025AA510}" srcOrd="7" destOrd="0" presId="urn:microsoft.com/office/officeart/2005/8/layout/default"/>
    <dgm:cxn modelId="{64B9D161-E04A-6341-B91C-E89E8808A8D2}" type="presParOf" srcId="{11C7DBDA-1147-234E-8CD6-C8F4640DF1B8}" destId="{16C0DC77-BD7F-FE43-80C1-DC64F58ACD5B}" srcOrd="8" destOrd="0" presId="urn:microsoft.com/office/officeart/2005/8/layout/default"/>
    <dgm:cxn modelId="{965E532A-EDE2-4C47-9D70-ABED77DA6601}" type="presParOf" srcId="{11C7DBDA-1147-234E-8CD6-C8F4640DF1B8}" destId="{A10CFEA7-F351-BD4D-8C82-66C4A251BA61}" srcOrd="9" destOrd="0" presId="urn:microsoft.com/office/officeart/2005/8/layout/default"/>
    <dgm:cxn modelId="{31F1BC14-F3A1-A242-B882-D8CE8A74A6CD}" type="presParOf" srcId="{11C7DBDA-1147-234E-8CD6-C8F4640DF1B8}" destId="{D9260434-05E6-CE4E-83C2-2C86CA7664DD}" srcOrd="10" destOrd="0" presId="urn:microsoft.com/office/officeart/2005/8/layout/default"/>
    <dgm:cxn modelId="{250D32BD-E6E2-E346-86B8-8F3E2A8F5BA7}" type="presParOf" srcId="{11C7DBDA-1147-234E-8CD6-C8F4640DF1B8}" destId="{528EDBB4-F8AA-FF48-B395-FCF282F8EA0C}" srcOrd="11" destOrd="0" presId="urn:microsoft.com/office/officeart/2005/8/layout/default"/>
    <dgm:cxn modelId="{170C10E4-BE1C-DE44-94CA-FCE77375A89E}" type="presParOf" srcId="{11C7DBDA-1147-234E-8CD6-C8F4640DF1B8}" destId="{27371AF8-7974-E148-8F17-36C1803EE0B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E45CB-E1D3-4CDC-B1C6-05ECFDAAF5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D0F87E-1B69-4313-AB1B-9BBC2252F21B}">
      <dgm:prSet/>
      <dgm:spPr/>
      <dgm:t>
        <a:bodyPr/>
        <a:lstStyle/>
        <a:p>
          <a:r>
            <a:rPr lang="en-US"/>
            <a:t>Sedikit menambah volume plasma</a:t>
          </a:r>
        </a:p>
      </dgm:t>
    </dgm:pt>
    <dgm:pt modelId="{27F56479-8923-4445-887A-DC9B724E94E9}" type="parTrans" cxnId="{D48A97FC-2959-43F6-9B70-88E00595A1B5}">
      <dgm:prSet/>
      <dgm:spPr/>
      <dgm:t>
        <a:bodyPr/>
        <a:lstStyle/>
        <a:p>
          <a:endParaRPr lang="en-US"/>
        </a:p>
      </dgm:t>
    </dgm:pt>
    <dgm:pt modelId="{54626C5E-EC8A-455C-A135-C0A3F72E4C3A}" type="sibTrans" cxnId="{D48A97FC-2959-43F6-9B70-88E00595A1B5}">
      <dgm:prSet/>
      <dgm:spPr/>
      <dgm:t>
        <a:bodyPr/>
        <a:lstStyle/>
        <a:p>
          <a:endParaRPr lang="en-US"/>
        </a:p>
      </dgm:t>
    </dgm:pt>
    <dgm:pt modelId="{08A1F6A7-81B7-42EC-8ED9-4710D2C2844F}">
      <dgm:prSet/>
      <dgm:spPr/>
      <dgm:t>
        <a:bodyPr/>
        <a:lstStyle/>
        <a:p>
          <a:r>
            <a:rPr lang="en-US"/>
            <a:t>Volume yang dibutuhkan banyak</a:t>
          </a:r>
        </a:p>
      </dgm:t>
    </dgm:pt>
    <dgm:pt modelId="{CC387872-28FA-4829-AA2D-F9C0AC4C969B}" type="parTrans" cxnId="{A167E409-BD0B-42AA-9DE9-C0E246C2D3C3}">
      <dgm:prSet/>
      <dgm:spPr/>
      <dgm:t>
        <a:bodyPr/>
        <a:lstStyle/>
        <a:p>
          <a:endParaRPr lang="en-US"/>
        </a:p>
      </dgm:t>
    </dgm:pt>
    <dgm:pt modelId="{B65A87A3-F56E-4B5E-8E8B-FACF2650CA3E}" type="sibTrans" cxnId="{A167E409-BD0B-42AA-9DE9-C0E246C2D3C3}">
      <dgm:prSet/>
      <dgm:spPr/>
      <dgm:t>
        <a:bodyPr/>
        <a:lstStyle/>
        <a:p>
          <a:endParaRPr lang="en-US"/>
        </a:p>
      </dgm:t>
    </dgm:pt>
    <dgm:pt modelId="{10985FE1-2065-47F9-9DEA-AED0F2167B7C}">
      <dgm:prSet/>
      <dgm:spPr/>
      <dgm:t>
        <a:bodyPr/>
        <a:lstStyle/>
        <a:p>
          <a:r>
            <a:rPr lang="en-US"/>
            <a:t>Kelebihan cairan / oedem</a:t>
          </a:r>
        </a:p>
      </dgm:t>
    </dgm:pt>
    <dgm:pt modelId="{AD6C9B5C-9949-4084-9FB6-7355B9307E28}" type="parTrans" cxnId="{3D41A77F-1CDB-4248-9B98-4D2D13D339A3}">
      <dgm:prSet/>
      <dgm:spPr/>
      <dgm:t>
        <a:bodyPr/>
        <a:lstStyle/>
        <a:p>
          <a:endParaRPr lang="en-US"/>
        </a:p>
      </dgm:t>
    </dgm:pt>
    <dgm:pt modelId="{09E1424F-F94F-4174-9D5F-48155F3BDCEA}" type="sibTrans" cxnId="{3D41A77F-1CDB-4248-9B98-4D2D13D339A3}">
      <dgm:prSet/>
      <dgm:spPr/>
      <dgm:t>
        <a:bodyPr/>
        <a:lstStyle/>
        <a:p>
          <a:endParaRPr lang="en-US"/>
        </a:p>
      </dgm:t>
    </dgm:pt>
    <dgm:pt modelId="{C317A17C-EA77-4DE5-A9CF-95F15212F341}">
      <dgm:prSet/>
      <dgm:spPr/>
      <dgm:t>
        <a:bodyPr/>
        <a:lstStyle/>
        <a:p>
          <a:r>
            <a:rPr lang="en-US"/>
            <a:t>Mengurangi plasma COP (Colloid Oncotic Pressure)</a:t>
          </a:r>
        </a:p>
      </dgm:t>
    </dgm:pt>
    <dgm:pt modelId="{53D40BF9-96A5-4420-8C16-6D9CFFDA00FF}" type="parTrans" cxnId="{4C40CD57-340C-4152-96AD-C7FDAA7F72C5}">
      <dgm:prSet/>
      <dgm:spPr/>
      <dgm:t>
        <a:bodyPr/>
        <a:lstStyle/>
        <a:p>
          <a:endParaRPr lang="en-US"/>
        </a:p>
      </dgm:t>
    </dgm:pt>
    <dgm:pt modelId="{42F29B4F-22FA-4EA9-9BCD-CF494F697D73}" type="sibTrans" cxnId="{4C40CD57-340C-4152-96AD-C7FDAA7F72C5}">
      <dgm:prSet/>
      <dgm:spPr/>
      <dgm:t>
        <a:bodyPr/>
        <a:lstStyle/>
        <a:p>
          <a:endParaRPr lang="en-US"/>
        </a:p>
      </dgm:t>
    </dgm:pt>
    <dgm:pt modelId="{84ADAE7E-BA60-47EE-B77C-F161441FE4F8}">
      <dgm:prSet/>
      <dgm:spPr/>
      <dgm:t>
        <a:bodyPr/>
        <a:lstStyle/>
        <a:p>
          <a:r>
            <a:rPr lang="en-US"/>
            <a:t>Hipotermia</a:t>
          </a:r>
        </a:p>
      </dgm:t>
    </dgm:pt>
    <dgm:pt modelId="{CED9244A-D435-4900-9A74-4F82C6786C33}" type="parTrans" cxnId="{EF52A4AD-8E51-4089-AC89-3271315ED9BB}">
      <dgm:prSet/>
      <dgm:spPr/>
      <dgm:t>
        <a:bodyPr/>
        <a:lstStyle/>
        <a:p>
          <a:endParaRPr lang="en-US"/>
        </a:p>
      </dgm:t>
    </dgm:pt>
    <dgm:pt modelId="{77CE5205-1660-45E6-98FB-EF9EFF4BE37E}" type="sibTrans" cxnId="{EF52A4AD-8E51-4089-AC89-3271315ED9BB}">
      <dgm:prSet/>
      <dgm:spPr/>
      <dgm:t>
        <a:bodyPr/>
        <a:lstStyle/>
        <a:p>
          <a:endParaRPr lang="en-US"/>
        </a:p>
      </dgm:t>
    </dgm:pt>
    <dgm:pt modelId="{ED99ABEF-893B-064E-9A17-6CA49FF25B65}" type="pres">
      <dgm:prSet presAssocID="{859E45CB-E1D3-4CDC-B1C6-05ECFDAAF5E7}" presName="linear" presStyleCnt="0">
        <dgm:presLayoutVars>
          <dgm:animLvl val="lvl"/>
          <dgm:resizeHandles val="exact"/>
        </dgm:presLayoutVars>
      </dgm:prSet>
      <dgm:spPr/>
    </dgm:pt>
    <dgm:pt modelId="{5BAF396D-FD99-8847-9FD8-341A6B637169}" type="pres">
      <dgm:prSet presAssocID="{D2D0F87E-1B69-4313-AB1B-9BBC2252F21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D09E2CF-9087-0F43-8632-BF0586C84B94}" type="pres">
      <dgm:prSet presAssocID="{54626C5E-EC8A-455C-A135-C0A3F72E4C3A}" presName="spacer" presStyleCnt="0"/>
      <dgm:spPr/>
    </dgm:pt>
    <dgm:pt modelId="{9696C890-F5B8-6E4D-9DDE-5FCE57065346}" type="pres">
      <dgm:prSet presAssocID="{08A1F6A7-81B7-42EC-8ED9-4710D2C2844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5CAB71-74D9-1449-A730-430C36FEF407}" type="pres">
      <dgm:prSet presAssocID="{B65A87A3-F56E-4B5E-8E8B-FACF2650CA3E}" presName="spacer" presStyleCnt="0"/>
      <dgm:spPr/>
    </dgm:pt>
    <dgm:pt modelId="{69F15ECC-BB61-FC49-8D26-EC883B60D1AD}" type="pres">
      <dgm:prSet presAssocID="{10985FE1-2065-47F9-9DEA-AED0F2167B7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FCCEE5-AB78-174A-8618-9BC0444E5B5A}" type="pres">
      <dgm:prSet presAssocID="{09E1424F-F94F-4174-9D5F-48155F3BDCEA}" presName="spacer" presStyleCnt="0"/>
      <dgm:spPr/>
    </dgm:pt>
    <dgm:pt modelId="{ED044960-A073-BA4F-BA6C-60037C2EEFBB}" type="pres">
      <dgm:prSet presAssocID="{C317A17C-EA77-4DE5-A9CF-95F15212F3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85CF89-31DB-2847-BED1-47774A17E8BE}" type="pres">
      <dgm:prSet presAssocID="{42F29B4F-22FA-4EA9-9BCD-CF494F697D73}" presName="spacer" presStyleCnt="0"/>
      <dgm:spPr/>
    </dgm:pt>
    <dgm:pt modelId="{85C17915-312D-A44E-9527-FD9CAA193ACF}" type="pres">
      <dgm:prSet presAssocID="{84ADAE7E-BA60-47EE-B77C-F161441FE4F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F1C9501-AF6A-0540-BF10-BE645E96BD81}" type="presOf" srcId="{D2D0F87E-1B69-4313-AB1B-9BBC2252F21B}" destId="{5BAF396D-FD99-8847-9FD8-341A6B637169}" srcOrd="0" destOrd="0" presId="urn:microsoft.com/office/officeart/2005/8/layout/vList2"/>
    <dgm:cxn modelId="{A167E409-BD0B-42AA-9DE9-C0E246C2D3C3}" srcId="{859E45CB-E1D3-4CDC-B1C6-05ECFDAAF5E7}" destId="{08A1F6A7-81B7-42EC-8ED9-4710D2C2844F}" srcOrd="1" destOrd="0" parTransId="{CC387872-28FA-4829-AA2D-F9C0AC4C969B}" sibTransId="{B65A87A3-F56E-4B5E-8E8B-FACF2650CA3E}"/>
    <dgm:cxn modelId="{FACBCB23-5425-1B43-8560-933472A737C5}" type="presOf" srcId="{C317A17C-EA77-4DE5-A9CF-95F15212F341}" destId="{ED044960-A073-BA4F-BA6C-60037C2EEFBB}" srcOrd="0" destOrd="0" presId="urn:microsoft.com/office/officeart/2005/8/layout/vList2"/>
    <dgm:cxn modelId="{E47B8B3F-0877-0449-AEAB-CD24DD583B69}" type="presOf" srcId="{84ADAE7E-BA60-47EE-B77C-F161441FE4F8}" destId="{85C17915-312D-A44E-9527-FD9CAA193ACF}" srcOrd="0" destOrd="0" presId="urn:microsoft.com/office/officeart/2005/8/layout/vList2"/>
    <dgm:cxn modelId="{4C40CD57-340C-4152-96AD-C7FDAA7F72C5}" srcId="{859E45CB-E1D3-4CDC-B1C6-05ECFDAAF5E7}" destId="{C317A17C-EA77-4DE5-A9CF-95F15212F341}" srcOrd="3" destOrd="0" parTransId="{53D40BF9-96A5-4420-8C16-6D9CFFDA00FF}" sibTransId="{42F29B4F-22FA-4EA9-9BCD-CF494F697D73}"/>
    <dgm:cxn modelId="{2E6B0573-38FD-B347-84E0-76AB913F7880}" type="presOf" srcId="{10985FE1-2065-47F9-9DEA-AED0F2167B7C}" destId="{69F15ECC-BB61-FC49-8D26-EC883B60D1AD}" srcOrd="0" destOrd="0" presId="urn:microsoft.com/office/officeart/2005/8/layout/vList2"/>
    <dgm:cxn modelId="{3D41A77F-1CDB-4248-9B98-4D2D13D339A3}" srcId="{859E45CB-E1D3-4CDC-B1C6-05ECFDAAF5E7}" destId="{10985FE1-2065-47F9-9DEA-AED0F2167B7C}" srcOrd="2" destOrd="0" parTransId="{AD6C9B5C-9949-4084-9FB6-7355B9307E28}" sibTransId="{09E1424F-F94F-4174-9D5F-48155F3BDCEA}"/>
    <dgm:cxn modelId="{DE94C2A1-C4F8-9B46-99D7-9D642BA8CC51}" type="presOf" srcId="{859E45CB-E1D3-4CDC-B1C6-05ECFDAAF5E7}" destId="{ED99ABEF-893B-064E-9A17-6CA49FF25B65}" srcOrd="0" destOrd="0" presId="urn:microsoft.com/office/officeart/2005/8/layout/vList2"/>
    <dgm:cxn modelId="{EF52A4AD-8E51-4089-AC89-3271315ED9BB}" srcId="{859E45CB-E1D3-4CDC-B1C6-05ECFDAAF5E7}" destId="{84ADAE7E-BA60-47EE-B77C-F161441FE4F8}" srcOrd="4" destOrd="0" parTransId="{CED9244A-D435-4900-9A74-4F82C6786C33}" sibTransId="{77CE5205-1660-45E6-98FB-EF9EFF4BE37E}"/>
    <dgm:cxn modelId="{850238BB-D84D-A54B-818F-215BCB026926}" type="presOf" srcId="{08A1F6A7-81B7-42EC-8ED9-4710D2C2844F}" destId="{9696C890-F5B8-6E4D-9DDE-5FCE57065346}" srcOrd="0" destOrd="0" presId="urn:microsoft.com/office/officeart/2005/8/layout/vList2"/>
    <dgm:cxn modelId="{D48A97FC-2959-43F6-9B70-88E00595A1B5}" srcId="{859E45CB-E1D3-4CDC-B1C6-05ECFDAAF5E7}" destId="{D2D0F87E-1B69-4313-AB1B-9BBC2252F21B}" srcOrd="0" destOrd="0" parTransId="{27F56479-8923-4445-887A-DC9B724E94E9}" sibTransId="{54626C5E-EC8A-455C-A135-C0A3F72E4C3A}"/>
    <dgm:cxn modelId="{DF4D8150-B15F-4646-9F77-4E31FD9F1A2A}" type="presParOf" srcId="{ED99ABEF-893B-064E-9A17-6CA49FF25B65}" destId="{5BAF396D-FD99-8847-9FD8-341A6B637169}" srcOrd="0" destOrd="0" presId="urn:microsoft.com/office/officeart/2005/8/layout/vList2"/>
    <dgm:cxn modelId="{F747176D-797D-3140-AFAF-03638F3AD5B7}" type="presParOf" srcId="{ED99ABEF-893B-064E-9A17-6CA49FF25B65}" destId="{5D09E2CF-9087-0F43-8632-BF0586C84B94}" srcOrd="1" destOrd="0" presId="urn:microsoft.com/office/officeart/2005/8/layout/vList2"/>
    <dgm:cxn modelId="{236AE5DB-12BA-9C4F-B01D-7674FA9C9C50}" type="presParOf" srcId="{ED99ABEF-893B-064E-9A17-6CA49FF25B65}" destId="{9696C890-F5B8-6E4D-9DDE-5FCE57065346}" srcOrd="2" destOrd="0" presId="urn:microsoft.com/office/officeart/2005/8/layout/vList2"/>
    <dgm:cxn modelId="{D20233D1-6D73-1B43-A2C3-658EC64CE470}" type="presParOf" srcId="{ED99ABEF-893B-064E-9A17-6CA49FF25B65}" destId="{7F5CAB71-74D9-1449-A730-430C36FEF407}" srcOrd="3" destOrd="0" presId="urn:microsoft.com/office/officeart/2005/8/layout/vList2"/>
    <dgm:cxn modelId="{86DFDB79-D6C5-E647-8731-F697C4BE458A}" type="presParOf" srcId="{ED99ABEF-893B-064E-9A17-6CA49FF25B65}" destId="{69F15ECC-BB61-FC49-8D26-EC883B60D1AD}" srcOrd="4" destOrd="0" presId="urn:microsoft.com/office/officeart/2005/8/layout/vList2"/>
    <dgm:cxn modelId="{E59A4B93-A93C-F94C-9D26-7757B8AF8FA0}" type="presParOf" srcId="{ED99ABEF-893B-064E-9A17-6CA49FF25B65}" destId="{3CFCCEE5-AB78-174A-8618-9BC0444E5B5A}" srcOrd="5" destOrd="0" presId="urn:microsoft.com/office/officeart/2005/8/layout/vList2"/>
    <dgm:cxn modelId="{623BDF27-8F45-AB4C-B2B7-00D455097151}" type="presParOf" srcId="{ED99ABEF-893B-064E-9A17-6CA49FF25B65}" destId="{ED044960-A073-BA4F-BA6C-60037C2EEFBB}" srcOrd="6" destOrd="0" presId="urn:microsoft.com/office/officeart/2005/8/layout/vList2"/>
    <dgm:cxn modelId="{DF780CB1-C3A6-DD4B-82AE-74733935C0E7}" type="presParOf" srcId="{ED99ABEF-893B-064E-9A17-6CA49FF25B65}" destId="{7C85CF89-31DB-2847-BED1-47774A17E8BE}" srcOrd="7" destOrd="0" presId="urn:microsoft.com/office/officeart/2005/8/layout/vList2"/>
    <dgm:cxn modelId="{D767122C-24C3-1548-8E18-181857DAC087}" type="presParOf" srcId="{ED99ABEF-893B-064E-9A17-6CA49FF25B65}" destId="{85C17915-312D-A44E-9527-FD9CAA193A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32D975-BB70-4DC2-B61F-D223A83B286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38BDB0-0B2C-4251-909A-2B670265C7D7}">
      <dgm:prSet/>
      <dgm:spPr/>
      <dgm:t>
        <a:bodyPr/>
        <a:lstStyle/>
        <a:p>
          <a:r>
            <a:rPr lang="en-ID" dirty="0" err="1"/>
            <a:t>Cairan</a:t>
          </a:r>
          <a:r>
            <a:rPr lang="en-ID" dirty="0"/>
            <a:t> </a:t>
          </a:r>
          <a:r>
            <a:rPr lang="en-ID" dirty="0" err="1"/>
            <a:t>koloid</a:t>
          </a:r>
          <a:r>
            <a:rPr lang="en-ID" dirty="0"/>
            <a:t> </a:t>
          </a:r>
          <a:r>
            <a:rPr lang="en-ID" dirty="0" err="1"/>
            <a:t>mengandung</a:t>
          </a:r>
          <a:r>
            <a:rPr lang="en-ID" dirty="0"/>
            <a:t> </a:t>
          </a:r>
          <a:r>
            <a:rPr lang="en-ID" dirty="0" err="1"/>
            <a:t>zat-zat</a:t>
          </a:r>
          <a:r>
            <a:rPr lang="en-ID" dirty="0"/>
            <a:t> yang </a:t>
          </a:r>
          <a:r>
            <a:rPr lang="en-ID" dirty="0" err="1"/>
            <a:t>mempunyai</a:t>
          </a:r>
          <a:r>
            <a:rPr lang="en-ID" dirty="0"/>
            <a:t> </a:t>
          </a:r>
          <a:r>
            <a:rPr lang="en-ID" dirty="0" err="1"/>
            <a:t>berat</a:t>
          </a:r>
          <a:r>
            <a:rPr lang="en-ID" dirty="0"/>
            <a:t> </a:t>
          </a:r>
          <a:r>
            <a:rPr lang="en-ID" dirty="0" err="1"/>
            <a:t>molekul</a:t>
          </a:r>
          <a:r>
            <a:rPr lang="en-ID" dirty="0"/>
            <a:t> </a:t>
          </a:r>
          <a:r>
            <a:rPr lang="en-ID" dirty="0" err="1"/>
            <a:t>tinggi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aktivitas</a:t>
          </a:r>
          <a:r>
            <a:rPr lang="en-ID" dirty="0"/>
            <a:t> </a:t>
          </a:r>
          <a:r>
            <a:rPr lang="en-ID" dirty="0" err="1"/>
            <a:t>osmotik</a:t>
          </a:r>
          <a:r>
            <a:rPr lang="en-ID" dirty="0"/>
            <a:t> yang </a:t>
          </a:r>
          <a:r>
            <a:rPr lang="en-ID" dirty="0" err="1"/>
            <a:t>menyebabkan</a:t>
          </a:r>
          <a:r>
            <a:rPr lang="en-ID" dirty="0"/>
            <a:t> </a:t>
          </a:r>
          <a:r>
            <a:rPr lang="en-ID" dirty="0" err="1"/>
            <a:t>cairan</a:t>
          </a:r>
          <a:r>
            <a:rPr lang="en-ID" dirty="0"/>
            <a:t> </a:t>
          </a:r>
          <a:r>
            <a:rPr lang="en-ID" dirty="0" err="1"/>
            <a:t>ini</a:t>
          </a:r>
          <a:r>
            <a:rPr lang="en-ID" dirty="0"/>
            <a:t> </a:t>
          </a:r>
          <a:r>
            <a:rPr lang="en-ID" dirty="0" err="1"/>
            <a:t>cenderung</a:t>
          </a:r>
          <a:r>
            <a:rPr lang="en-ID" dirty="0"/>
            <a:t> </a:t>
          </a:r>
          <a:r>
            <a:rPr lang="en-ID" dirty="0" err="1"/>
            <a:t>bertahan</a:t>
          </a:r>
          <a:r>
            <a:rPr lang="en-ID" dirty="0"/>
            <a:t> </a:t>
          </a:r>
          <a:r>
            <a:rPr lang="en-ID" dirty="0" err="1"/>
            <a:t>agak</a:t>
          </a:r>
          <a:r>
            <a:rPr lang="en-ID" dirty="0"/>
            <a:t> lama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ruang</a:t>
          </a:r>
          <a:r>
            <a:rPr lang="en-ID" dirty="0"/>
            <a:t> </a:t>
          </a:r>
          <a:r>
            <a:rPr lang="en-ID" dirty="0" err="1"/>
            <a:t>intravaskuler</a:t>
          </a:r>
          <a:endParaRPr lang="en-US" dirty="0"/>
        </a:p>
      </dgm:t>
    </dgm:pt>
    <dgm:pt modelId="{580200D8-043F-42AA-8A02-A6724C00922C}" type="parTrans" cxnId="{EDF0A6F6-5935-4676-8D92-41DFFD4CA915}">
      <dgm:prSet/>
      <dgm:spPr/>
      <dgm:t>
        <a:bodyPr/>
        <a:lstStyle/>
        <a:p>
          <a:endParaRPr lang="en-US"/>
        </a:p>
      </dgm:t>
    </dgm:pt>
    <dgm:pt modelId="{1C23A065-0142-4691-B28F-7B8250D7AD2C}" type="sibTrans" cxnId="{EDF0A6F6-5935-4676-8D92-41DFFD4CA915}">
      <dgm:prSet/>
      <dgm:spPr/>
      <dgm:t>
        <a:bodyPr/>
        <a:lstStyle/>
        <a:p>
          <a:endParaRPr lang="en-US"/>
        </a:p>
      </dgm:t>
    </dgm:pt>
    <dgm:pt modelId="{84055E98-3503-42D9-949C-A44356AED247}">
      <dgm:prSet/>
      <dgm:spPr/>
      <dgm:t>
        <a:bodyPr/>
        <a:lstStyle/>
        <a:p>
          <a:r>
            <a:rPr lang="en-ID" dirty="0"/>
            <a:t>Banyak </a:t>
          </a:r>
          <a:r>
            <a:rPr lang="en-ID" dirty="0" err="1"/>
            <a:t>dipakai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resusitasi</a:t>
          </a:r>
          <a:r>
            <a:rPr lang="en-ID" dirty="0"/>
            <a:t> </a:t>
          </a:r>
          <a:r>
            <a:rPr lang="en-ID" dirty="0" err="1"/>
            <a:t>cairan</a:t>
          </a:r>
          <a:r>
            <a:rPr lang="en-ID" dirty="0"/>
            <a:t> pada </a:t>
          </a:r>
          <a:r>
            <a:rPr lang="en-ID" dirty="0" err="1"/>
            <a:t>pasien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defisit</a:t>
          </a:r>
          <a:r>
            <a:rPr lang="en-ID" dirty="0"/>
            <a:t> </a:t>
          </a:r>
          <a:r>
            <a:rPr lang="en-ID" dirty="0" err="1"/>
            <a:t>cairan</a:t>
          </a:r>
          <a:r>
            <a:rPr lang="en-ID" dirty="0"/>
            <a:t> </a:t>
          </a:r>
          <a:r>
            <a:rPr lang="en-ID" dirty="0" err="1"/>
            <a:t>berat</a:t>
          </a:r>
          <a:r>
            <a:rPr lang="en-ID" dirty="0"/>
            <a:t> </a:t>
          </a:r>
          <a:r>
            <a:rPr lang="en-ID" dirty="0" err="1"/>
            <a:t>seperti</a:t>
          </a:r>
          <a:r>
            <a:rPr lang="en-ID" dirty="0"/>
            <a:t> pada </a:t>
          </a:r>
          <a:r>
            <a:rPr lang="en-ID" dirty="0" err="1"/>
            <a:t>syok</a:t>
          </a:r>
          <a:r>
            <a:rPr lang="en-ID" dirty="0"/>
            <a:t> </a:t>
          </a:r>
          <a:r>
            <a:rPr lang="en-ID" dirty="0" err="1"/>
            <a:t>hipovolemik</a:t>
          </a:r>
          <a:r>
            <a:rPr lang="en-ID" dirty="0"/>
            <a:t>/</a:t>
          </a:r>
          <a:r>
            <a:rPr lang="en-ID" dirty="0" err="1"/>
            <a:t>hermorhagik</a:t>
          </a:r>
          <a:r>
            <a:rPr lang="en-ID" dirty="0"/>
            <a:t> </a:t>
          </a:r>
          <a:r>
            <a:rPr lang="en-ID" dirty="0" err="1"/>
            <a:t>sebelum</a:t>
          </a:r>
          <a:r>
            <a:rPr lang="en-ID" dirty="0"/>
            <a:t> </a:t>
          </a:r>
          <a:r>
            <a:rPr lang="en-ID" dirty="0" err="1"/>
            <a:t>diberikan</a:t>
          </a:r>
          <a:r>
            <a:rPr lang="en-ID" dirty="0"/>
            <a:t> </a:t>
          </a:r>
          <a:r>
            <a:rPr lang="en-ID" dirty="0" err="1"/>
            <a:t>transfusi</a:t>
          </a:r>
          <a:r>
            <a:rPr lang="en-ID" dirty="0"/>
            <a:t> </a:t>
          </a:r>
          <a:r>
            <a:rPr lang="en-ID" dirty="0" err="1"/>
            <a:t>darah</a:t>
          </a:r>
          <a:r>
            <a:rPr lang="en-ID" dirty="0"/>
            <a:t>.</a:t>
          </a:r>
          <a:endParaRPr lang="en-US" dirty="0"/>
        </a:p>
      </dgm:t>
    </dgm:pt>
    <dgm:pt modelId="{6D4FB8A8-F83E-4AB9-8A50-6664B6045AEB}" type="parTrans" cxnId="{09FB2D8C-6063-47AC-9035-D570A9C2AA43}">
      <dgm:prSet/>
      <dgm:spPr/>
      <dgm:t>
        <a:bodyPr/>
        <a:lstStyle/>
        <a:p>
          <a:endParaRPr lang="en-US"/>
        </a:p>
      </dgm:t>
    </dgm:pt>
    <dgm:pt modelId="{EFADC430-6218-442B-AD86-1FE74C168EDF}" type="sibTrans" cxnId="{09FB2D8C-6063-47AC-9035-D570A9C2AA43}">
      <dgm:prSet/>
      <dgm:spPr/>
      <dgm:t>
        <a:bodyPr/>
        <a:lstStyle/>
        <a:p>
          <a:endParaRPr lang="en-US"/>
        </a:p>
      </dgm:t>
    </dgm:pt>
    <dgm:pt modelId="{B0E00710-49A5-4B43-806A-0755BBE48195}">
      <dgm:prSet/>
      <dgm:spPr/>
      <dgm:t>
        <a:bodyPr/>
        <a:lstStyle/>
        <a:p>
          <a:r>
            <a:rPr lang="en-ID"/>
            <a:t>Disebut “Plasma Expander”</a:t>
          </a:r>
          <a:endParaRPr lang="en-US"/>
        </a:p>
      </dgm:t>
    </dgm:pt>
    <dgm:pt modelId="{25A07DFF-7F9E-47ED-8F82-137933A3D46B}" type="parTrans" cxnId="{B1424EA3-3B51-4E3B-B8EC-3B5F8B2358C4}">
      <dgm:prSet/>
      <dgm:spPr/>
      <dgm:t>
        <a:bodyPr/>
        <a:lstStyle/>
        <a:p>
          <a:endParaRPr lang="en-US"/>
        </a:p>
      </dgm:t>
    </dgm:pt>
    <dgm:pt modelId="{A63C9257-712C-4123-A01A-D7EB5E5EB087}" type="sibTrans" cxnId="{B1424EA3-3B51-4E3B-B8EC-3B5F8B2358C4}">
      <dgm:prSet/>
      <dgm:spPr/>
      <dgm:t>
        <a:bodyPr/>
        <a:lstStyle/>
        <a:p>
          <a:endParaRPr lang="en-US"/>
        </a:p>
      </dgm:t>
    </dgm:pt>
    <dgm:pt modelId="{5A21206A-9865-9246-96CD-9766F12AF719}" type="pres">
      <dgm:prSet presAssocID="{DE32D975-BB70-4DC2-B61F-D223A83B2866}" presName="vert0" presStyleCnt="0">
        <dgm:presLayoutVars>
          <dgm:dir/>
          <dgm:animOne val="branch"/>
          <dgm:animLvl val="lvl"/>
        </dgm:presLayoutVars>
      </dgm:prSet>
      <dgm:spPr/>
    </dgm:pt>
    <dgm:pt modelId="{BF45B6C9-64DC-A54B-B710-573B52F5A232}" type="pres">
      <dgm:prSet presAssocID="{B338BDB0-0B2C-4251-909A-2B670265C7D7}" presName="thickLine" presStyleLbl="alignNode1" presStyleIdx="0" presStyleCnt="3"/>
      <dgm:spPr/>
    </dgm:pt>
    <dgm:pt modelId="{DFF742BA-B5EF-094D-9477-95E95A6DE5C7}" type="pres">
      <dgm:prSet presAssocID="{B338BDB0-0B2C-4251-909A-2B670265C7D7}" presName="horz1" presStyleCnt="0"/>
      <dgm:spPr/>
    </dgm:pt>
    <dgm:pt modelId="{007D427A-95CE-AF40-AF56-8F1A92875348}" type="pres">
      <dgm:prSet presAssocID="{B338BDB0-0B2C-4251-909A-2B670265C7D7}" presName="tx1" presStyleLbl="revTx" presStyleIdx="0" presStyleCnt="3"/>
      <dgm:spPr/>
    </dgm:pt>
    <dgm:pt modelId="{7D7EDAE4-997E-714A-8DB1-FD9698B40E0E}" type="pres">
      <dgm:prSet presAssocID="{B338BDB0-0B2C-4251-909A-2B670265C7D7}" presName="vert1" presStyleCnt="0"/>
      <dgm:spPr/>
    </dgm:pt>
    <dgm:pt modelId="{7716F092-03FB-B242-87B1-46FD4A7A0088}" type="pres">
      <dgm:prSet presAssocID="{84055E98-3503-42D9-949C-A44356AED247}" presName="thickLine" presStyleLbl="alignNode1" presStyleIdx="1" presStyleCnt="3"/>
      <dgm:spPr/>
    </dgm:pt>
    <dgm:pt modelId="{AB385B70-D6D0-B845-8CF6-96A70B54C965}" type="pres">
      <dgm:prSet presAssocID="{84055E98-3503-42D9-949C-A44356AED247}" presName="horz1" presStyleCnt="0"/>
      <dgm:spPr/>
    </dgm:pt>
    <dgm:pt modelId="{C0FBF54D-6C09-7B45-9D2A-1BB8F6A6B799}" type="pres">
      <dgm:prSet presAssocID="{84055E98-3503-42D9-949C-A44356AED247}" presName="tx1" presStyleLbl="revTx" presStyleIdx="1" presStyleCnt="3"/>
      <dgm:spPr/>
    </dgm:pt>
    <dgm:pt modelId="{203760E5-07E6-E34D-85FD-891159C42578}" type="pres">
      <dgm:prSet presAssocID="{84055E98-3503-42D9-949C-A44356AED247}" presName="vert1" presStyleCnt="0"/>
      <dgm:spPr/>
    </dgm:pt>
    <dgm:pt modelId="{E1D9C096-C628-984D-BA71-DEC6D867F494}" type="pres">
      <dgm:prSet presAssocID="{B0E00710-49A5-4B43-806A-0755BBE48195}" presName="thickLine" presStyleLbl="alignNode1" presStyleIdx="2" presStyleCnt="3"/>
      <dgm:spPr/>
    </dgm:pt>
    <dgm:pt modelId="{D57EB758-1EA1-F448-A0EA-4810F8815CA5}" type="pres">
      <dgm:prSet presAssocID="{B0E00710-49A5-4B43-806A-0755BBE48195}" presName="horz1" presStyleCnt="0"/>
      <dgm:spPr/>
    </dgm:pt>
    <dgm:pt modelId="{6A24A24B-4B2C-6B43-A8E1-0B773B5695C2}" type="pres">
      <dgm:prSet presAssocID="{B0E00710-49A5-4B43-806A-0755BBE48195}" presName="tx1" presStyleLbl="revTx" presStyleIdx="2" presStyleCnt="3"/>
      <dgm:spPr/>
    </dgm:pt>
    <dgm:pt modelId="{C8A8BF11-CF81-5E47-AC9F-FFCEBF1BF44C}" type="pres">
      <dgm:prSet presAssocID="{B0E00710-49A5-4B43-806A-0755BBE48195}" presName="vert1" presStyleCnt="0"/>
      <dgm:spPr/>
    </dgm:pt>
  </dgm:ptLst>
  <dgm:cxnLst>
    <dgm:cxn modelId="{E5B5F40E-874B-4045-82A4-891A12C25D31}" type="presOf" srcId="{B0E00710-49A5-4B43-806A-0755BBE48195}" destId="{6A24A24B-4B2C-6B43-A8E1-0B773B5695C2}" srcOrd="0" destOrd="0" presId="urn:microsoft.com/office/officeart/2008/layout/LinedList"/>
    <dgm:cxn modelId="{1D11595E-BC27-9C45-8BCD-F3706A0D3A7D}" type="presOf" srcId="{DE32D975-BB70-4DC2-B61F-D223A83B2866}" destId="{5A21206A-9865-9246-96CD-9766F12AF719}" srcOrd="0" destOrd="0" presId="urn:microsoft.com/office/officeart/2008/layout/LinedList"/>
    <dgm:cxn modelId="{A37FF67F-D228-A246-B104-BCCB2050A652}" type="presOf" srcId="{84055E98-3503-42D9-949C-A44356AED247}" destId="{C0FBF54D-6C09-7B45-9D2A-1BB8F6A6B799}" srcOrd="0" destOrd="0" presId="urn:microsoft.com/office/officeart/2008/layout/LinedList"/>
    <dgm:cxn modelId="{09FB2D8C-6063-47AC-9035-D570A9C2AA43}" srcId="{DE32D975-BB70-4DC2-B61F-D223A83B2866}" destId="{84055E98-3503-42D9-949C-A44356AED247}" srcOrd="1" destOrd="0" parTransId="{6D4FB8A8-F83E-4AB9-8A50-6664B6045AEB}" sibTransId="{EFADC430-6218-442B-AD86-1FE74C168EDF}"/>
    <dgm:cxn modelId="{B1424EA3-3B51-4E3B-B8EC-3B5F8B2358C4}" srcId="{DE32D975-BB70-4DC2-B61F-D223A83B2866}" destId="{B0E00710-49A5-4B43-806A-0755BBE48195}" srcOrd="2" destOrd="0" parTransId="{25A07DFF-7F9E-47ED-8F82-137933A3D46B}" sibTransId="{A63C9257-712C-4123-A01A-D7EB5E5EB087}"/>
    <dgm:cxn modelId="{CA7AC1CA-AEBF-9343-A471-FF3C73CFE89F}" type="presOf" srcId="{B338BDB0-0B2C-4251-909A-2B670265C7D7}" destId="{007D427A-95CE-AF40-AF56-8F1A92875348}" srcOrd="0" destOrd="0" presId="urn:microsoft.com/office/officeart/2008/layout/LinedList"/>
    <dgm:cxn modelId="{EDF0A6F6-5935-4676-8D92-41DFFD4CA915}" srcId="{DE32D975-BB70-4DC2-B61F-D223A83B2866}" destId="{B338BDB0-0B2C-4251-909A-2B670265C7D7}" srcOrd="0" destOrd="0" parTransId="{580200D8-043F-42AA-8A02-A6724C00922C}" sibTransId="{1C23A065-0142-4691-B28F-7B8250D7AD2C}"/>
    <dgm:cxn modelId="{6910608D-FC46-8F4C-90E6-6A66C8D53484}" type="presParOf" srcId="{5A21206A-9865-9246-96CD-9766F12AF719}" destId="{BF45B6C9-64DC-A54B-B710-573B52F5A232}" srcOrd="0" destOrd="0" presId="urn:microsoft.com/office/officeart/2008/layout/LinedList"/>
    <dgm:cxn modelId="{5D13E0EB-AE61-3D4D-8465-B8C5D6C8A46A}" type="presParOf" srcId="{5A21206A-9865-9246-96CD-9766F12AF719}" destId="{DFF742BA-B5EF-094D-9477-95E95A6DE5C7}" srcOrd="1" destOrd="0" presId="urn:microsoft.com/office/officeart/2008/layout/LinedList"/>
    <dgm:cxn modelId="{F88B9F58-6C36-804E-B8D6-23AB87C6996C}" type="presParOf" srcId="{DFF742BA-B5EF-094D-9477-95E95A6DE5C7}" destId="{007D427A-95CE-AF40-AF56-8F1A92875348}" srcOrd="0" destOrd="0" presId="urn:microsoft.com/office/officeart/2008/layout/LinedList"/>
    <dgm:cxn modelId="{6C3B886E-9AF6-B64B-ABC6-4159EE14D59B}" type="presParOf" srcId="{DFF742BA-B5EF-094D-9477-95E95A6DE5C7}" destId="{7D7EDAE4-997E-714A-8DB1-FD9698B40E0E}" srcOrd="1" destOrd="0" presId="urn:microsoft.com/office/officeart/2008/layout/LinedList"/>
    <dgm:cxn modelId="{BC8627F4-15A7-A648-8FE0-201AE781AD8C}" type="presParOf" srcId="{5A21206A-9865-9246-96CD-9766F12AF719}" destId="{7716F092-03FB-B242-87B1-46FD4A7A0088}" srcOrd="2" destOrd="0" presId="urn:microsoft.com/office/officeart/2008/layout/LinedList"/>
    <dgm:cxn modelId="{0D03FEA0-D7E4-1044-8EF8-DC3616C0524B}" type="presParOf" srcId="{5A21206A-9865-9246-96CD-9766F12AF719}" destId="{AB385B70-D6D0-B845-8CF6-96A70B54C965}" srcOrd="3" destOrd="0" presId="urn:microsoft.com/office/officeart/2008/layout/LinedList"/>
    <dgm:cxn modelId="{14E0D396-9DD8-3742-BC60-D1BC6F0E8AEC}" type="presParOf" srcId="{AB385B70-D6D0-B845-8CF6-96A70B54C965}" destId="{C0FBF54D-6C09-7B45-9D2A-1BB8F6A6B799}" srcOrd="0" destOrd="0" presId="urn:microsoft.com/office/officeart/2008/layout/LinedList"/>
    <dgm:cxn modelId="{A861C0BE-E42F-FB43-9686-B7FE4B6BBE2C}" type="presParOf" srcId="{AB385B70-D6D0-B845-8CF6-96A70B54C965}" destId="{203760E5-07E6-E34D-85FD-891159C42578}" srcOrd="1" destOrd="0" presId="urn:microsoft.com/office/officeart/2008/layout/LinedList"/>
    <dgm:cxn modelId="{4D259088-722A-A942-B6AD-DF4579E142D6}" type="presParOf" srcId="{5A21206A-9865-9246-96CD-9766F12AF719}" destId="{E1D9C096-C628-984D-BA71-DEC6D867F494}" srcOrd="4" destOrd="0" presId="urn:microsoft.com/office/officeart/2008/layout/LinedList"/>
    <dgm:cxn modelId="{73AFF55F-F391-E542-AFB4-260FF362EC83}" type="presParOf" srcId="{5A21206A-9865-9246-96CD-9766F12AF719}" destId="{D57EB758-1EA1-F448-A0EA-4810F8815CA5}" srcOrd="5" destOrd="0" presId="urn:microsoft.com/office/officeart/2008/layout/LinedList"/>
    <dgm:cxn modelId="{D4BB7420-C766-3B49-8F85-91D418BF6EC4}" type="presParOf" srcId="{D57EB758-1EA1-F448-A0EA-4810F8815CA5}" destId="{6A24A24B-4B2C-6B43-A8E1-0B773B5695C2}" srcOrd="0" destOrd="0" presId="urn:microsoft.com/office/officeart/2008/layout/LinedList"/>
    <dgm:cxn modelId="{3BC48996-6C1D-6545-82D3-0077820F40DE}" type="presParOf" srcId="{D57EB758-1EA1-F448-A0EA-4810F8815CA5}" destId="{C8A8BF11-CF81-5E47-AC9F-FFCEBF1BF4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EDF05D-F8AA-4FF7-AE1F-B7DB9E87E8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4D99BAC-CA2D-4DA3-92F3-FDF10E5D4523}">
      <dgm:prSet/>
      <dgm:spPr/>
      <dgm:t>
        <a:bodyPr/>
        <a:lstStyle/>
        <a:p>
          <a:r>
            <a:rPr lang="en-US"/>
            <a:t>Lebih tahan lama di intavaskuler</a:t>
          </a:r>
        </a:p>
      </dgm:t>
    </dgm:pt>
    <dgm:pt modelId="{FABFAA48-523F-4DC7-A852-125D11797B74}" type="parTrans" cxnId="{7E7F4C07-A225-4EC9-B421-760C0C78EECF}">
      <dgm:prSet/>
      <dgm:spPr/>
      <dgm:t>
        <a:bodyPr/>
        <a:lstStyle/>
        <a:p>
          <a:endParaRPr lang="en-US"/>
        </a:p>
      </dgm:t>
    </dgm:pt>
    <dgm:pt modelId="{73A6BC2C-E382-4C38-ABC5-B4B173BC4497}" type="sibTrans" cxnId="{7E7F4C07-A225-4EC9-B421-760C0C78EECF}">
      <dgm:prSet/>
      <dgm:spPr/>
      <dgm:t>
        <a:bodyPr/>
        <a:lstStyle/>
        <a:p>
          <a:endParaRPr lang="en-US"/>
        </a:p>
      </dgm:t>
    </dgm:pt>
    <dgm:pt modelId="{896C386A-3AA7-41C4-985B-14E7886E1215}">
      <dgm:prSet/>
      <dgm:spPr/>
      <dgm:t>
        <a:bodyPr/>
        <a:lstStyle/>
        <a:p>
          <a:r>
            <a:rPr lang="en-US"/>
            <a:t>Volume yg dibutuhkan tidak banyak</a:t>
          </a:r>
        </a:p>
      </dgm:t>
    </dgm:pt>
    <dgm:pt modelId="{23269774-28A1-452E-8C50-F3D129A42C4E}" type="parTrans" cxnId="{A9FA1E2E-B1A3-401C-86C8-9B262C97B930}">
      <dgm:prSet/>
      <dgm:spPr/>
      <dgm:t>
        <a:bodyPr/>
        <a:lstStyle/>
        <a:p>
          <a:endParaRPr lang="en-US"/>
        </a:p>
      </dgm:t>
    </dgm:pt>
    <dgm:pt modelId="{60CCF961-C279-4C1F-8CF4-5BB6B73D1C87}" type="sibTrans" cxnId="{A9FA1E2E-B1A3-401C-86C8-9B262C97B930}">
      <dgm:prSet/>
      <dgm:spPr/>
      <dgm:t>
        <a:bodyPr/>
        <a:lstStyle/>
        <a:p>
          <a:endParaRPr lang="en-US"/>
        </a:p>
      </dgm:t>
    </dgm:pt>
    <dgm:pt modelId="{1461E675-0582-44A5-9ED3-E02993CED103}">
      <dgm:prSet/>
      <dgm:spPr/>
      <dgm:t>
        <a:bodyPr/>
        <a:lstStyle/>
        <a:p>
          <a:r>
            <a:rPr lang="en-US"/>
            <a:t>Tekanan onkotik plasma COP meningkat</a:t>
          </a:r>
        </a:p>
      </dgm:t>
    </dgm:pt>
    <dgm:pt modelId="{96344F33-E09B-4F74-A478-892F267E9D17}" type="parTrans" cxnId="{96B4EA29-DDF4-428B-982E-CD8A6F07DB2E}">
      <dgm:prSet/>
      <dgm:spPr/>
      <dgm:t>
        <a:bodyPr/>
        <a:lstStyle/>
        <a:p>
          <a:endParaRPr lang="en-US"/>
        </a:p>
      </dgm:t>
    </dgm:pt>
    <dgm:pt modelId="{BCD40FBF-5F47-4EB8-82B7-C95E621ADC75}" type="sibTrans" cxnId="{96B4EA29-DDF4-428B-982E-CD8A6F07DB2E}">
      <dgm:prSet/>
      <dgm:spPr/>
      <dgm:t>
        <a:bodyPr/>
        <a:lstStyle/>
        <a:p>
          <a:endParaRPr lang="en-US"/>
        </a:p>
      </dgm:t>
    </dgm:pt>
    <dgm:pt modelId="{4E3D3F48-3137-4AD1-BAB3-B8255EDD3AFD}">
      <dgm:prSet/>
      <dgm:spPr/>
      <dgm:t>
        <a:bodyPr/>
        <a:lstStyle/>
        <a:p>
          <a:r>
            <a:rPr lang="en-US"/>
            <a:t>Resiko oedem minimal</a:t>
          </a:r>
        </a:p>
      </dgm:t>
    </dgm:pt>
    <dgm:pt modelId="{FB94FE5B-F398-464C-A740-625E3BB336D7}" type="parTrans" cxnId="{587DFE7A-4C33-4A21-AC45-1D996DC36419}">
      <dgm:prSet/>
      <dgm:spPr/>
      <dgm:t>
        <a:bodyPr/>
        <a:lstStyle/>
        <a:p>
          <a:endParaRPr lang="en-US"/>
        </a:p>
      </dgm:t>
    </dgm:pt>
    <dgm:pt modelId="{8323DDD1-65D7-4B7C-A139-EEC3B5F875B6}" type="sibTrans" cxnId="{587DFE7A-4C33-4A21-AC45-1D996DC36419}">
      <dgm:prSet/>
      <dgm:spPr/>
      <dgm:t>
        <a:bodyPr/>
        <a:lstStyle/>
        <a:p>
          <a:endParaRPr lang="en-US"/>
        </a:p>
      </dgm:t>
    </dgm:pt>
    <dgm:pt modelId="{EC5919A9-AFF6-43D3-B392-77E9C1E30310}">
      <dgm:prSet/>
      <dgm:spPr/>
      <dgm:t>
        <a:bodyPr/>
        <a:lstStyle/>
        <a:p>
          <a:r>
            <a:rPr lang="en-US"/>
            <a:t>Meningkatkan aliran darah microvaskuler</a:t>
          </a:r>
        </a:p>
      </dgm:t>
    </dgm:pt>
    <dgm:pt modelId="{1A6F8C24-F11E-468A-B38A-7AA9127B793B}" type="parTrans" cxnId="{CE97FDF3-69DF-4F52-9C6D-B46611C4F681}">
      <dgm:prSet/>
      <dgm:spPr/>
      <dgm:t>
        <a:bodyPr/>
        <a:lstStyle/>
        <a:p>
          <a:endParaRPr lang="en-US"/>
        </a:p>
      </dgm:t>
    </dgm:pt>
    <dgm:pt modelId="{84FDEBCA-DE66-42E9-9113-0D8D94D946B0}" type="sibTrans" cxnId="{CE97FDF3-69DF-4F52-9C6D-B46611C4F681}">
      <dgm:prSet/>
      <dgm:spPr/>
      <dgm:t>
        <a:bodyPr/>
        <a:lstStyle/>
        <a:p>
          <a:endParaRPr lang="en-US"/>
        </a:p>
      </dgm:t>
    </dgm:pt>
    <dgm:pt modelId="{075F2FB1-0B0C-8947-BB06-AF8099485B1F}" type="pres">
      <dgm:prSet presAssocID="{8AEDF05D-F8AA-4FF7-AE1F-B7DB9E87E891}" presName="linear" presStyleCnt="0">
        <dgm:presLayoutVars>
          <dgm:animLvl val="lvl"/>
          <dgm:resizeHandles val="exact"/>
        </dgm:presLayoutVars>
      </dgm:prSet>
      <dgm:spPr/>
    </dgm:pt>
    <dgm:pt modelId="{7C614114-8987-0D44-8894-EBF474CBCDE6}" type="pres">
      <dgm:prSet presAssocID="{54D99BAC-CA2D-4DA3-92F3-FDF10E5D45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82E49C-83DE-BE4F-A0B5-B64AE287A9B4}" type="pres">
      <dgm:prSet presAssocID="{73A6BC2C-E382-4C38-ABC5-B4B173BC4497}" presName="spacer" presStyleCnt="0"/>
      <dgm:spPr/>
    </dgm:pt>
    <dgm:pt modelId="{57078549-225C-804C-9A97-4D4F3A2C2E39}" type="pres">
      <dgm:prSet presAssocID="{896C386A-3AA7-41C4-985B-14E7886E121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340318-EC4D-A944-B431-58E151D84CC6}" type="pres">
      <dgm:prSet presAssocID="{60CCF961-C279-4C1F-8CF4-5BB6B73D1C87}" presName="spacer" presStyleCnt="0"/>
      <dgm:spPr/>
    </dgm:pt>
    <dgm:pt modelId="{36652055-1B95-A442-9112-7C1BD101EE52}" type="pres">
      <dgm:prSet presAssocID="{1461E675-0582-44A5-9ED3-E02993CED1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86B307-7B62-5D4B-B8F3-ABF8C4B58097}" type="pres">
      <dgm:prSet presAssocID="{BCD40FBF-5F47-4EB8-82B7-C95E621ADC75}" presName="spacer" presStyleCnt="0"/>
      <dgm:spPr/>
    </dgm:pt>
    <dgm:pt modelId="{E8F67ABE-1D47-CC4F-92A7-E8885134A65F}" type="pres">
      <dgm:prSet presAssocID="{4E3D3F48-3137-4AD1-BAB3-B8255EDD3A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0EB3C8F-7DB7-D744-B7DD-6D1FEDB69A98}" type="pres">
      <dgm:prSet presAssocID="{8323DDD1-65D7-4B7C-A139-EEC3B5F875B6}" presName="spacer" presStyleCnt="0"/>
      <dgm:spPr/>
    </dgm:pt>
    <dgm:pt modelId="{5CB3A2F5-19F9-6D47-A79C-0FA07FDCC0EC}" type="pres">
      <dgm:prSet presAssocID="{EC5919A9-AFF6-43D3-B392-77E9C1E3031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E7F4C07-A225-4EC9-B421-760C0C78EECF}" srcId="{8AEDF05D-F8AA-4FF7-AE1F-B7DB9E87E891}" destId="{54D99BAC-CA2D-4DA3-92F3-FDF10E5D4523}" srcOrd="0" destOrd="0" parTransId="{FABFAA48-523F-4DC7-A852-125D11797B74}" sibTransId="{73A6BC2C-E382-4C38-ABC5-B4B173BC4497}"/>
    <dgm:cxn modelId="{96B4EA29-DDF4-428B-982E-CD8A6F07DB2E}" srcId="{8AEDF05D-F8AA-4FF7-AE1F-B7DB9E87E891}" destId="{1461E675-0582-44A5-9ED3-E02993CED103}" srcOrd="2" destOrd="0" parTransId="{96344F33-E09B-4F74-A478-892F267E9D17}" sibTransId="{BCD40FBF-5F47-4EB8-82B7-C95E621ADC75}"/>
    <dgm:cxn modelId="{A9FA1E2E-B1A3-401C-86C8-9B262C97B930}" srcId="{8AEDF05D-F8AA-4FF7-AE1F-B7DB9E87E891}" destId="{896C386A-3AA7-41C4-985B-14E7886E1215}" srcOrd="1" destOrd="0" parTransId="{23269774-28A1-452E-8C50-F3D129A42C4E}" sibTransId="{60CCF961-C279-4C1F-8CF4-5BB6B73D1C87}"/>
    <dgm:cxn modelId="{18C08551-5471-6F45-8703-5BA11129B50B}" type="presOf" srcId="{54D99BAC-CA2D-4DA3-92F3-FDF10E5D4523}" destId="{7C614114-8987-0D44-8894-EBF474CBCDE6}" srcOrd="0" destOrd="0" presId="urn:microsoft.com/office/officeart/2005/8/layout/vList2"/>
    <dgm:cxn modelId="{587DFE7A-4C33-4A21-AC45-1D996DC36419}" srcId="{8AEDF05D-F8AA-4FF7-AE1F-B7DB9E87E891}" destId="{4E3D3F48-3137-4AD1-BAB3-B8255EDD3AFD}" srcOrd="3" destOrd="0" parTransId="{FB94FE5B-F398-464C-A740-625E3BB336D7}" sibTransId="{8323DDD1-65D7-4B7C-A139-EEC3B5F875B6}"/>
    <dgm:cxn modelId="{4323EF7B-F29D-2443-8CF2-07379876E229}" type="presOf" srcId="{1461E675-0582-44A5-9ED3-E02993CED103}" destId="{36652055-1B95-A442-9112-7C1BD101EE52}" srcOrd="0" destOrd="0" presId="urn:microsoft.com/office/officeart/2005/8/layout/vList2"/>
    <dgm:cxn modelId="{1849479F-B5A8-1140-B1BF-8F1590AD033D}" type="presOf" srcId="{4E3D3F48-3137-4AD1-BAB3-B8255EDD3AFD}" destId="{E8F67ABE-1D47-CC4F-92A7-E8885134A65F}" srcOrd="0" destOrd="0" presId="urn:microsoft.com/office/officeart/2005/8/layout/vList2"/>
    <dgm:cxn modelId="{0D659BC7-EF09-5541-8951-0745D8AC4E96}" type="presOf" srcId="{8AEDF05D-F8AA-4FF7-AE1F-B7DB9E87E891}" destId="{075F2FB1-0B0C-8947-BB06-AF8099485B1F}" srcOrd="0" destOrd="0" presId="urn:microsoft.com/office/officeart/2005/8/layout/vList2"/>
    <dgm:cxn modelId="{D15CAED5-612F-364B-9B16-2749A6942D54}" type="presOf" srcId="{EC5919A9-AFF6-43D3-B392-77E9C1E30310}" destId="{5CB3A2F5-19F9-6D47-A79C-0FA07FDCC0EC}" srcOrd="0" destOrd="0" presId="urn:microsoft.com/office/officeart/2005/8/layout/vList2"/>
    <dgm:cxn modelId="{089425D9-EBF0-E947-B737-B0E809A9CA2D}" type="presOf" srcId="{896C386A-3AA7-41C4-985B-14E7886E1215}" destId="{57078549-225C-804C-9A97-4D4F3A2C2E39}" srcOrd="0" destOrd="0" presId="urn:microsoft.com/office/officeart/2005/8/layout/vList2"/>
    <dgm:cxn modelId="{CE97FDF3-69DF-4F52-9C6D-B46611C4F681}" srcId="{8AEDF05D-F8AA-4FF7-AE1F-B7DB9E87E891}" destId="{EC5919A9-AFF6-43D3-B392-77E9C1E30310}" srcOrd="4" destOrd="0" parTransId="{1A6F8C24-F11E-468A-B38A-7AA9127B793B}" sibTransId="{84FDEBCA-DE66-42E9-9113-0D8D94D946B0}"/>
    <dgm:cxn modelId="{B2E2025E-459B-9348-B5EE-DD870FB42EDA}" type="presParOf" srcId="{075F2FB1-0B0C-8947-BB06-AF8099485B1F}" destId="{7C614114-8987-0D44-8894-EBF474CBCDE6}" srcOrd="0" destOrd="0" presId="urn:microsoft.com/office/officeart/2005/8/layout/vList2"/>
    <dgm:cxn modelId="{5D8540C7-1835-8947-B2EC-D403DADC654C}" type="presParOf" srcId="{075F2FB1-0B0C-8947-BB06-AF8099485B1F}" destId="{5082E49C-83DE-BE4F-A0B5-B64AE287A9B4}" srcOrd="1" destOrd="0" presId="urn:microsoft.com/office/officeart/2005/8/layout/vList2"/>
    <dgm:cxn modelId="{4963B817-8BC9-6C41-B7E1-DD163CBEF8E0}" type="presParOf" srcId="{075F2FB1-0B0C-8947-BB06-AF8099485B1F}" destId="{57078549-225C-804C-9A97-4D4F3A2C2E39}" srcOrd="2" destOrd="0" presId="urn:microsoft.com/office/officeart/2005/8/layout/vList2"/>
    <dgm:cxn modelId="{F6C67477-C4CB-6C48-A8FD-F84C96DA39DD}" type="presParOf" srcId="{075F2FB1-0B0C-8947-BB06-AF8099485B1F}" destId="{32340318-EC4D-A944-B431-58E151D84CC6}" srcOrd="3" destOrd="0" presId="urn:microsoft.com/office/officeart/2005/8/layout/vList2"/>
    <dgm:cxn modelId="{7030BA33-E0F0-A144-9113-80AD0840C14F}" type="presParOf" srcId="{075F2FB1-0B0C-8947-BB06-AF8099485B1F}" destId="{36652055-1B95-A442-9112-7C1BD101EE52}" srcOrd="4" destOrd="0" presId="urn:microsoft.com/office/officeart/2005/8/layout/vList2"/>
    <dgm:cxn modelId="{B2959D49-68D1-DA40-B68D-B8A157AB40F6}" type="presParOf" srcId="{075F2FB1-0B0C-8947-BB06-AF8099485B1F}" destId="{9586B307-7B62-5D4B-B8F3-ABF8C4B58097}" srcOrd="5" destOrd="0" presId="urn:microsoft.com/office/officeart/2005/8/layout/vList2"/>
    <dgm:cxn modelId="{999C687A-BD8A-7B4F-9B0C-DF59629A7C09}" type="presParOf" srcId="{075F2FB1-0B0C-8947-BB06-AF8099485B1F}" destId="{E8F67ABE-1D47-CC4F-92A7-E8885134A65F}" srcOrd="6" destOrd="0" presId="urn:microsoft.com/office/officeart/2005/8/layout/vList2"/>
    <dgm:cxn modelId="{92634A9A-3C9E-3F4D-B9A3-9793293E2D87}" type="presParOf" srcId="{075F2FB1-0B0C-8947-BB06-AF8099485B1F}" destId="{60EB3C8F-7DB7-D744-B7DD-6D1FEDB69A98}" srcOrd="7" destOrd="0" presId="urn:microsoft.com/office/officeart/2005/8/layout/vList2"/>
    <dgm:cxn modelId="{CCFBC652-5875-664D-8DCF-56D32D7F763A}" type="presParOf" srcId="{075F2FB1-0B0C-8947-BB06-AF8099485B1F}" destId="{5CB3A2F5-19F9-6D47-A79C-0FA07FDCC0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D6AD92-ECBC-4EB8-9795-640F5B9E83D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FC042F-84A6-426A-B1EF-17B118864C0F}">
      <dgm:prSet/>
      <dgm:spPr/>
      <dgm:t>
        <a:bodyPr/>
        <a:lstStyle/>
        <a:p>
          <a:r>
            <a:rPr lang="en-US"/>
            <a:t>Volume overload</a:t>
          </a:r>
        </a:p>
      </dgm:t>
    </dgm:pt>
    <dgm:pt modelId="{029C5E24-2EA8-4D85-AD50-ECF1483856E2}" type="parTrans" cxnId="{4A548402-0EB1-4C2A-8C2C-0ED218FD0C86}">
      <dgm:prSet/>
      <dgm:spPr/>
      <dgm:t>
        <a:bodyPr/>
        <a:lstStyle/>
        <a:p>
          <a:endParaRPr lang="en-US"/>
        </a:p>
      </dgm:t>
    </dgm:pt>
    <dgm:pt modelId="{83A464D0-3120-4A6A-9337-4AFB032BEEBE}" type="sibTrans" cxnId="{4A548402-0EB1-4C2A-8C2C-0ED218FD0C86}">
      <dgm:prSet/>
      <dgm:spPr/>
      <dgm:t>
        <a:bodyPr/>
        <a:lstStyle/>
        <a:p>
          <a:endParaRPr lang="en-US"/>
        </a:p>
      </dgm:t>
    </dgm:pt>
    <dgm:pt modelId="{13A0D331-2AF4-426E-9C4C-469E016150BB}">
      <dgm:prSet/>
      <dgm:spPr/>
      <dgm:t>
        <a:bodyPr/>
        <a:lstStyle/>
        <a:p>
          <a:r>
            <a:rPr lang="en-US"/>
            <a:t>Mengganggu homeostasis</a:t>
          </a:r>
        </a:p>
      </dgm:t>
    </dgm:pt>
    <dgm:pt modelId="{F30C660A-D8CF-4F67-A051-9F274807AB53}" type="parTrans" cxnId="{18B12E3F-EA27-4EA5-A3C8-118B79BFAC81}">
      <dgm:prSet/>
      <dgm:spPr/>
      <dgm:t>
        <a:bodyPr/>
        <a:lstStyle/>
        <a:p>
          <a:endParaRPr lang="en-US"/>
        </a:p>
      </dgm:t>
    </dgm:pt>
    <dgm:pt modelId="{A561267F-EA17-45BB-84D5-8CA64D1931E2}" type="sibTrans" cxnId="{18B12E3F-EA27-4EA5-A3C8-118B79BFAC81}">
      <dgm:prSet/>
      <dgm:spPr/>
      <dgm:t>
        <a:bodyPr/>
        <a:lstStyle/>
        <a:p>
          <a:endParaRPr lang="en-US"/>
        </a:p>
      </dgm:t>
    </dgm:pt>
    <dgm:pt modelId="{45D363B2-6DC8-4872-8658-5CF47A993F8B}">
      <dgm:prSet/>
      <dgm:spPr/>
      <dgm:t>
        <a:bodyPr/>
        <a:lstStyle/>
        <a:p>
          <a:r>
            <a:rPr lang="en-US" dirty="0" err="1"/>
            <a:t>Akumulasi</a:t>
          </a:r>
          <a:r>
            <a:rPr lang="en-US" dirty="0"/>
            <a:t> di </a:t>
          </a:r>
          <a:r>
            <a:rPr lang="en-US" dirty="0" err="1"/>
            <a:t>jaringan</a:t>
          </a:r>
          <a:endParaRPr lang="en-US" dirty="0"/>
        </a:p>
      </dgm:t>
    </dgm:pt>
    <dgm:pt modelId="{DF5EA02D-791A-41C6-A705-C85337810EF8}" type="parTrans" cxnId="{ECE228C8-B395-4475-B364-6060B7FAF972}">
      <dgm:prSet/>
      <dgm:spPr/>
      <dgm:t>
        <a:bodyPr/>
        <a:lstStyle/>
        <a:p>
          <a:endParaRPr lang="en-US"/>
        </a:p>
      </dgm:t>
    </dgm:pt>
    <dgm:pt modelId="{A3F57F6C-7CC1-4E96-A267-A12CE4A348E8}" type="sibTrans" cxnId="{ECE228C8-B395-4475-B364-6060B7FAF972}">
      <dgm:prSet/>
      <dgm:spPr/>
      <dgm:t>
        <a:bodyPr/>
        <a:lstStyle/>
        <a:p>
          <a:endParaRPr lang="en-US"/>
        </a:p>
      </dgm:t>
    </dgm:pt>
    <dgm:pt modelId="{4E1D36AA-BF6B-4559-9C53-F113E20396A8}">
      <dgm:prSet/>
      <dgm:spPr/>
      <dgm:t>
        <a:bodyPr/>
        <a:lstStyle/>
        <a:p>
          <a:r>
            <a:rPr lang="en-US"/>
            <a:t>Efek samping menggangu fungsi ginjal</a:t>
          </a:r>
        </a:p>
      </dgm:t>
    </dgm:pt>
    <dgm:pt modelId="{1E1BF170-D2C3-4C04-B09A-9BDAA3B26771}" type="parTrans" cxnId="{BB2A35D9-133E-4E53-A780-A36B1E73FFA7}">
      <dgm:prSet/>
      <dgm:spPr/>
      <dgm:t>
        <a:bodyPr/>
        <a:lstStyle/>
        <a:p>
          <a:endParaRPr lang="en-US"/>
        </a:p>
      </dgm:t>
    </dgm:pt>
    <dgm:pt modelId="{A5D9ACA5-AA19-4CDE-8B57-46D1CA5C254D}" type="sibTrans" cxnId="{BB2A35D9-133E-4E53-A780-A36B1E73FFA7}">
      <dgm:prSet/>
      <dgm:spPr/>
      <dgm:t>
        <a:bodyPr/>
        <a:lstStyle/>
        <a:p>
          <a:endParaRPr lang="en-US"/>
        </a:p>
      </dgm:t>
    </dgm:pt>
    <dgm:pt modelId="{FDE374BE-AF45-4F12-8CED-3CA52A14F192}">
      <dgm:prSet/>
      <dgm:spPr/>
      <dgm:t>
        <a:bodyPr/>
        <a:lstStyle/>
        <a:p>
          <a:r>
            <a:rPr lang="en-US"/>
            <a:t>Reaksi anafilaksik</a:t>
          </a:r>
        </a:p>
      </dgm:t>
    </dgm:pt>
    <dgm:pt modelId="{7F520298-C515-404D-85C3-D07D46AD0EE6}" type="parTrans" cxnId="{863061D1-406E-4C74-98FA-A60C226F7AD8}">
      <dgm:prSet/>
      <dgm:spPr/>
      <dgm:t>
        <a:bodyPr/>
        <a:lstStyle/>
        <a:p>
          <a:endParaRPr lang="en-US"/>
        </a:p>
      </dgm:t>
    </dgm:pt>
    <dgm:pt modelId="{73A00572-17C3-45B6-B680-11B0A051F803}" type="sibTrans" cxnId="{863061D1-406E-4C74-98FA-A60C226F7AD8}">
      <dgm:prSet/>
      <dgm:spPr/>
      <dgm:t>
        <a:bodyPr/>
        <a:lstStyle/>
        <a:p>
          <a:endParaRPr lang="en-US"/>
        </a:p>
      </dgm:t>
    </dgm:pt>
    <dgm:pt modelId="{90429347-3AFC-4861-83A5-C1E30C74220A}">
      <dgm:prSet/>
      <dgm:spPr/>
      <dgm:t>
        <a:bodyPr/>
        <a:lstStyle/>
        <a:p>
          <a:r>
            <a:rPr lang="en-US"/>
            <a:t>Lebih mahal</a:t>
          </a:r>
        </a:p>
      </dgm:t>
    </dgm:pt>
    <dgm:pt modelId="{0BAA42F9-68A9-4488-8B22-293EC81C8F50}" type="parTrans" cxnId="{43342F8D-B108-486F-BB35-1A3AEA4195BD}">
      <dgm:prSet/>
      <dgm:spPr/>
      <dgm:t>
        <a:bodyPr/>
        <a:lstStyle/>
        <a:p>
          <a:endParaRPr lang="en-US"/>
        </a:p>
      </dgm:t>
    </dgm:pt>
    <dgm:pt modelId="{31D86F8D-0FC9-4255-8D46-7DDEF65B39BC}" type="sibTrans" cxnId="{43342F8D-B108-486F-BB35-1A3AEA4195BD}">
      <dgm:prSet/>
      <dgm:spPr/>
      <dgm:t>
        <a:bodyPr/>
        <a:lstStyle/>
        <a:p>
          <a:endParaRPr lang="en-US"/>
        </a:p>
      </dgm:t>
    </dgm:pt>
    <dgm:pt modelId="{603C920A-35DB-8E40-B941-3DE1A96AC522}" type="pres">
      <dgm:prSet presAssocID="{84D6AD92-ECBC-4EB8-9795-640F5B9E83D0}" presName="linear" presStyleCnt="0">
        <dgm:presLayoutVars>
          <dgm:animLvl val="lvl"/>
          <dgm:resizeHandles val="exact"/>
        </dgm:presLayoutVars>
      </dgm:prSet>
      <dgm:spPr/>
    </dgm:pt>
    <dgm:pt modelId="{A1160D53-D0EB-C844-B5FF-8B2D28B81BE5}" type="pres">
      <dgm:prSet presAssocID="{AEFC042F-84A6-426A-B1EF-17B118864C0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C29AE7-0552-6742-93AD-AD3099238E2A}" type="pres">
      <dgm:prSet presAssocID="{83A464D0-3120-4A6A-9337-4AFB032BEEBE}" presName="spacer" presStyleCnt="0"/>
      <dgm:spPr/>
    </dgm:pt>
    <dgm:pt modelId="{4C7F8F76-530C-9C48-9E5B-E0F72867EE22}" type="pres">
      <dgm:prSet presAssocID="{13A0D331-2AF4-426E-9C4C-469E016150B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B457B72-A0AF-0049-9109-FE92FDA10591}" type="pres">
      <dgm:prSet presAssocID="{A561267F-EA17-45BB-84D5-8CA64D1931E2}" presName="spacer" presStyleCnt="0"/>
      <dgm:spPr/>
    </dgm:pt>
    <dgm:pt modelId="{257CBBD7-D983-5D43-AC6C-50CE136C356F}" type="pres">
      <dgm:prSet presAssocID="{45D363B2-6DC8-4872-8658-5CF47A993F8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D2A8D48-AAC8-F241-8CE2-EF1093DDB0E1}" type="pres">
      <dgm:prSet presAssocID="{A3F57F6C-7CC1-4E96-A267-A12CE4A348E8}" presName="spacer" presStyleCnt="0"/>
      <dgm:spPr/>
    </dgm:pt>
    <dgm:pt modelId="{5178F69B-19F9-5343-A15D-482B2986A981}" type="pres">
      <dgm:prSet presAssocID="{4E1D36AA-BF6B-4559-9C53-F113E20396A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BF6403D-3366-134E-8617-79ECBBE23DD5}" type="pres">
      <dgm:prSet presAssocID="{A5D9ACA5-AA19-4CDE-8B57-46D1CA5C254D}" presName="spacer" presStyleCnt="0"/>
      <dgm:spPr/>
    </dgm:pt>
    <dgm:pt modelId="{9B1615AD-A1D5-9243-B8C7-CB85483B6873}" type="pres">
      <dgm:prSet presAssocID="{FDE374BE-AF45-4F12-8CED-3CA52A14F19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A12A01E-7791-D246-88F7-39AA394FF86A}" type="pres">
      <dgm:prSet presAssocID="{73A00572-17C3-45B6-B680-11B0A051F803}" presName="spacer" presStyleCnt="0"/>
      <dgm:spPr/>
    </dgm:pt>
    <dgm:pt modelId="{F5AD1A1E-DD32-5E4E-8D3D-F14794BC739E}" type="pres">
      <dgm:prSet presAssocID="{90429347-3AFC-4861-83A5-C1E30C74220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A548402-0EB1-4C2A-8C2C-0ED218FD0C86}" srcId="{84D6AD92-ECBC-4EB8-9795-640F5B9E83D0}" destId="{AEFC042F-84A6-426A-B1EF-17B118864C0F}" srcOrd="0" destOrd="0" parTransId="{029C5E24-2EA8-4D85-AD50-ECF1483856E2}" sibTransId="{83A464D0-3120-4A6A-9337-4AFB032BEEBE}"/>
    <dgm:cxn modelId="{DDC67507-AF43-A140-BD96-46A4B0C73507}" type="presOf" srcId="{AEFC042F-84A6-426A-B1EF-17B118864C0F}" destId="{A1160D53-D0EB-C844-B5FF-8B2D28B81BE5}" srcOrd="0" destOrd="0" presId="urn:microsoft.com/office/officeart/2005/8/layout/vList2"/>
    <dgm:cxn modelId="{A6D43D0E-A012-594F-8DE2-332589BC7610}" type="presOf" srcId="{45D363B2-6DC8-4872-8658-5CF47A993F8B}" destId="{257CBBD7-D983-5D43-AC6C-50CE136C356F}" srcOrd="0" destOrd="0" presId="urn:microsoft.com/office/officeart/2005/8/layout/vList2"/>
    <dgm:cxn modelId="{96F75F14-AD1A-5247-8F12-0DD44C3465AE}" type="presOf" srcId="{4E1D36AA-BF6B-4559-9C53-F113E20396A8}" destId="{5178F69B-19F9-5343-A15D-482B2986A981}" srcOrd="0" destOrd="0" presId="urn:microsoft.com/office/officeart/2005/8/layout/vList2"/>
    <dgm:cxn modelId="{18B12E3F-EA27-4EA5-A3C8-118B79BFAC81}" srcId="{84D6AD92-ECBC-4EB8-9795-640F5B9E83D0}" destId="{13A0D331-2AF4-426E-9C4C-469E016150BB}" srcOrd="1" destOrd="0" parTransId="{F30C660A-D8CF-4F67-A051-9F274807AB53}" sibTransId="{A561267F-EA17-45BB-84D5-8CA64D1931E2}"/>
    <dgm:cxn modelId="{E70C8650-B51C-D84F-9D40-6C7DCAA326A6}" type="presOf" srcId="{13A0D331-2AF4-426E-9C4C-469E016150BB}" destId="{4C7F8F76-530C-9C48-9E5B-E0F72867EE22}" srcOrd="0" destOrd="0" presId="urn:microsoft.com/office/officeart/2005/8/layout/vList2"/>
    <dgm:cxn modelId="{0A02F65F-0908-0847-9A46-61C4214506CA}" type="presOf" srcId="{FDE374BE-AF45-4F12-8CED-3CA52A14F192}" destId="{9B1615AD-A1D5-9243-B8C7-CB85483B6873}" srcOrd="0" destOrd="0" presId="urn:microsoft.com/office/officeart/2005/8/layout/vList2"/>
    <dgm:cxn modelId="{E958E268-7C4D-384B-888B-8A1B780E19BC}" type="presOf" srcId="{90429347-3AFC-4861-83A5-C1E30C74220A}" destId="{F5AD1A1E-DD32-5E4E-8D3D-F14794BC739E}" srcOrd="0" destOrd="0" presId="urn:microsoft.com/office/officeart/2005/8/layout/vList2"/>
    <dgm:cxn modelId="{43342F8D-B108-486F-BB35-1A3AEA4195BD}" srcId="{84D6AD92-ECBC-4EB8-9795-640F5B9E83D0}" destId="{90429347-3AFC-4861-83A5-C1E30C74220A}" srcOrd="5" destOrd="0" parTransId="{0BAA42F9-68A9-4488-8B22-293EC81C8F50}" sibTransId="{31D86F8D-0FC9-4255-8D46-7DDEF65B39BC}"/>
    <dgm:cxn modelId="{DB9E788F-2534-5048-8D5E-549BEB67D732}" type="presOf" srcId="{84D6AD92-ECBC-4EB8-9795-640F5B9E83D0}" destId="{603C920A-35DB-8E40-B941-3DE1A96AC522}" srcOrd="0" destOrd="0" presId="urn:microsoft.com/office/officeart/2005/8/layout/vList2"/>
    <dgm:cxn modelId="{ECE228C8-B395-4475-B364-6060B7FAF972}" srcId="{84D6AD92-ECBC-4EB8-9795-640F5B9E83D0}" destId="{45D363B2-6DC8-4872-8658-5CF47A993F8B}" srcOrd="2" destOrd="0" parTransId="{DF5EA02D-791A-41C6-A705-C85337810EF8}" sibTransId="{A3F57F6C-7CC1-4E96-A267-A12CE4A348E8}"/>
    <dgm:cxn modelId="{863061D1-406E-4C74-98FA-A60C226F7AD8}" srcId="{84D6AD92-ECBC-4EB8-9795-640F5B9E83D0}" destId="{FDE374BE-AF45-4F12-8CED-3CA52A14F192}" srcOrd="4" destOrd="0" parTransId="{7F520298-C515-404D-85C3-D07D46AD0EE6}" sibTransId="{73A00572-17C3-45B6-B680-11B0A051F803}"/>
    <dgm:cxn modelId="{BB2A35D9-133E-4E53-A780-A36B1E73FFA7}" srcId="{84D6AD92-ECBC-4EB8-9795-640F5B9E83D0}" destId="{4E1D36AA-BF6B-4559-9C53-F113E20396A8}" srcOrd="3" destOrd="0" parTransId="{1E1BF170-D2C3-4C04-B09A-9BDAA3B26771}" sibTransId="{A5D9ACA5-AA19-4CDE-8B57-46D1CA5C254D}"/>
    <dgm:cxn modelId="{C1F5E382-9FF6-6744-9935-38DDE25DC5EB}" type="presParOf" srcId="{603C920A-35DB-8E40-B941-3DE1A96AC522}" destId="{A1160D53-D0EB-C844-B5FF-8B2D28B81BE5}" srcOrd="0" destOrd="0" presId="urn:microsoft.com/office/officeart/2005/8/layout/vList2"/>
    <dgm:cxn modelId="{75FBCE83-6F82-714D-8F32-A9F93C0707FF}" type="presParOf" srcId="{603C920A-35DB-8E40-B941-3DE1A96AC522}" destId="{74C29AE7-0552-6742-93AD-AD3099238E2A}" srcOrd="1" destOrd="0" presId="urn:microsoft.com/office/officeart/2005/8/layout/vList2"/>
    <dgm:cxn modelId="{8E48E822-994D-A748-BE42-544E15B89E60}" type="presParOf" srcId="{603C920A-35DB-8E40-B941-3DE1A96AC522}" destId="{4C7F8F76-530C-9C48-9E5B-E0F72867EE22}" srcOrd="2" destOrd="0" presId="urn:microsoft.com/office/officeart/2005/8/layout/vList2"/>
    <dgm:cxn modelId="{29DC0C8C-03A5-814A-B61A-5DFECF04947D}" type="presParOf" srcId="{603C920A-35DB-8E40-B941-3DE1A96AC522}" destId="{BB457B72-A0AF-0049-9109-FE92FDA10591}" srcOrd="3" destOrd="0" presId="urn:microsoft.com/office/officeart/2005/8/layout/vList2"/>
    <dgm:cxn modelId="{9E91B525-F34E-D345-96B6-BDD661B72F77}" type="presParOf" srcId="{603C920A-35DB-8E40-B941-3DE1A96AC522}" destId="{257CBBD7-D983-5D43-AC6C-50CE136C356F}" srcOrd="4" destOrd="0" presId="urn:microsoft.com/office/officeart/2005/8/layout/vList2"/>
    <dgm:cxn modelId="{E3D5A58E-A8BD-D544-832F-99F34F23C82D}" type="presParOf" srcId="{603C920A-35DB-8E40-B941-3DE1A96AC522}" destId="{8D2A8D48-AAC8-F241-8CE2-EF1093DDB0E1}" srcOrd="5" destOrd="0" presId="urn:microsoft.com/office/officeart/2005/8/layout/vList2"/>
    <dgm:cxn modelId="{1B7E8BAB-4D10-C346-9086-ABEC303F5795}" type="presParOf" srcId="{603C920A-35DB-8E40-B941-3DE1A96AC522}" destId="{5178F69B-19F9-5343-A15D-482B2986A981}" srcOrd="6" destOrd="0" presId="urn:microsoft.com/office/officeart/2005/8/layout/vList2"/>
    <dgm:cxn modelId="{33DBF7C8-8715-2042-870A-C0F39AE98CDC}" type="presParOf" srcId="{603C920A-35DB-8E40-B941-3DE1A96AC522}" destId="{1BF6403D-3366-134E-8617-79ECBBE23DD5}" srcOrd="7" destOrd="0" presId="urn:microsoft.com/office/officeart/2005/8/layout/vList2"/>
    <dgm:cxn modelId="{64380BBC-C3EA-9A43-9556-7C21A46B316E}" type="presParOf" srcId="{603C920A-35DB-8E40-B941-3DE1A96AC522}" destId="{9B1615AD-A1D5-9243-B8C7-CB85483B6873}" srcOrd="8" destOrd="0" presId="urn:microsoft.com/office/officeart/2005/8/layout/vList2"/>
    <dgm:cxn modelId="{19DA0C6A-4542-2949-81BB-16B2C1152731}" type="presParOf" srcId="{603C920A-35DB-8E40-B941-3DE1A96AC522}" destId="{3A12A01E-7791-D246-88F7-39AA394FF86A}" srcOrd="9" destOrd="0" presId="urn:microsoft.com/office/officeart/2005/8/layout/vList2"/>
    <dgm:cxn modelId="{C1996C14-5687-6E40-916F-3BBC44847E56}" type="presParOf" srcId="{603C920A-35DB-8E40-B941-3DE1A96AC522}" destId="{F5AD1A1E-DD32-5E4E-8D3D-F14794BC739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B3B5B-9D80-C44B-981C-314A9D9D795E}">
      <dsp:nvSpPr>
        <dsp:cNvPr id="0" name=""/>
        <dsp:cNvSpPr/>
      </dsp:nvSpPr>
      <dsp:spPr>
        <a:xfrm>
          <a:off x="0" y="557186"/>
          <a:ext cx="6666833" cy="13985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Tubuh kita terbagi menjadi 2 komponen : padat dan cairan </a:t>
          </a:r>
          <a:r>
            <a:rPr lang="en-US" sz="2500" kern="1200">
              <a:sym typeface="Wingdings" panose="05000000000000000000" pitchFamily="2" charset="2"/>
            </a:rPr>
            <a:t></a:t>
          </a:r>
          <a:r>
            <a:rPr lang="en-US" sz="2500" kern="1200"/>
            <a:t> saling berkaitan</a:t>
          </a:r>
        </a:p>
      </dsp:txBody>
      <dsp:txXfrm>
        <a:off x="68270" y="625456"/>
        <a:ext cx="6530293" cy="1261975"/>
      </dsp:txXfrm>
    </dsp:sp>
    <dsp:sp modelId="{8F9EF6F2-C11A-C849-817E-5C6987709BA2}">
      <dsp:nvSpPr>
        <dsp:cNvPr id="0" name=""/>
        <dsp:cNvSpPr/>
      </dsp:nvSpPr>
      <dsp:spPr>
        <a:xfrm>
          <a:off x="0" y="2027702"/>
          <a:ext cx="6666833" cy="139851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Cairan dlm tubuh (60%) , pelarut dan terlarut , berupa ion2 dan zat lainnya</a:t>
          </a:r>
        </a:p>
      </dsp:txBody>
      <dsp:txXfrm>
        <a:off x="68270" y="2095972"/>
        <a:ext cx="6530293" cy="1261975"/>
      </dsp:txXfrm>
    </dsp:sp>
    <dsp:sp modelId="{584888C0-5BD2-584F-9232-C4D755633683}">
      <dsp:nvSpPr>
        <dsp:cNvPr id="0" name=""/>
        <dsp:cNvSpPr/>
      </dsp:nvSpPr>
      <dsp:spPr>
        <a:xfrm>
          <a:off x="0" y="3498217"/>
          <a:ext cx="6666833" cy="139851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/>
            <a:t>Menjaga agar volume cairan tubuh tetap relatif konstan dan komposisi elektrolit di dalamnya tetap stabil adalah penting bagi </a:t>
          </a:r>
          <a:r>
            <a:rPr lang="en-ID" sz="2500" kern="1200">
              <a:sym typeface="Wingdings" panose="05000000000000000000" pitchFamily="2" charset="2"/>
            </a:rPr>
            <a:t></a:t>
          </a:r>
          <a:r>
            <a:rPr lang="en-ID" sz="2500" kern="1200"/>
            <a:t> </a:t>
          </a:r>
          <a:r>
            <a:rPr lang="en-ID" sz="2500" b="1" kern="1200"/>
            <a:t>homeostatis.</a:t>
          </a:r>
          <a:endParaRPr lang="en-US" sz="2500" kern="1200"/>
        </a:p>
      </dsp:txBody>
      <dsp:txXfrm>
        <a:off x="68270" y="3566487"/>
        <a:ext cx="6530293" cy="1261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A8491-C4A1-1445-BFF6-61724C16C4EB}">
      <dsp:nvSpPr>
        <dsp:cNvPr id="0" name=""/>
        <dsp:cNvSpPr/>
      </dsp:nvSpPr>
      <dsp:spPr>
        <a:xfrm>
          <a:off x="0" y="45863"/>
          <a:ext cx="6263640" cy="1712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Kehilangan cairan dari tubuh, missal : kehilangan cairan yg berlebihan mll kulit, paru, ginjal dan saluran percernaan (pure dehydration, pure water depletion)</a:t>
          </a:r>
        </a:p>
      </dsp:txBody>
      <dsp:txXfrm>
        <a:off x="83616" y="129479"/>
        <a:ext cx="6096408" cy="1545648"/>
      </dsp:txXfrm>
    </dsp:sp>
    <dsp:sp modelId="{7DFED2AE-2615-5145-B44F-C706B05A868A}">
      <dsp:nvSpPr>
        <dsp:cNvPr id="0" name=""/>
        <dsp:cNvSpPr/>
      </dsp:nvSpPr>
      <dsp:spPr>
        <a:xfrm>
          <a:off x="0" y="1758743"/>
          <a:ext cx="626364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- Diabetus insipidus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- Luka bakar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- Demam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- Hiperventilasi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- GE akut/diare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- Muntah</a:t>
          </a:r>
        </a:p>
      </dsp:txBody>
      <dsp:txXfrm>
        <a:off x="0" y="1758743"/>
        <a:ext cx="6263640" cy="1987200"/>
      </dsp:txXfrm>
    </dsp:sp>
    <dsp:sp modelId="{EF90719B-E546-884B-B631-DD026F1F35EF}">
      <dsp:nvSpPr>
        <dsp:cNvPr id="0" name=""/>
        <dsp:cNvSpPr/>
      </dsp:nvSpPr>
      <dsp:spPr>
        <a:xfrm>
          <a:off x="0" y="3745943"/>
          <a:ext cx="6263640" cy="1712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Intake / pemasukan air yg tidak mencukupi, misalnya : koma, disfagia dll</a:t>
          </a:r>
        </a:p>
      </dsp:txBody>
      <dsp:txXfrm>
        <a:off x="83616" y="3829559"/>
        <a:ext cx="6096408" cy="154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0420-DC21-8749-AE4A-1108CD7B1FD8}">
      <dsp:nvSpPr>
        <dsp:cNvPr id="0" name=""/>
        <dsp:cNvSpPr/>
      </dsp:nvSpPr>
      <dsp:spPr>
        <a:xfrm>
          <a:off x="0" y="342188"/>
          <a:ext cx="6263640" cy="1814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kern="1200"/>
            <a:t>Yang menyebabkan adanya suatu peningkatan terhadap kebutuhan cairan harian diantaranya : § </a:t>
          </a:r>
          <a:endParaRPr lang="en-US" sz="3300" kern="1200"/>
        </a:p>
      </dsp:txBody>
      <dsp:txXfrm>
        <a:off x="88585" y="430773"/>
        <a:ext cx="6086470" cy="1637500"/>
      </dsp:txXfrm>
    </dsp:sp>
    <dsp:sp modelId="{C1580EC1-8D9E-5D40-83B0-5E5E2FB3F3EF}">
      <dsp:nvSpPr>
        <dsp:cNvPr id="0" name=""/>
        <dsp:cNvSpPr/>
      </dsp:nvSpPr>
      <dsp:spPr>
        <a:xfrm>
          <a:off x="0" y="2156859"/>
          <a:ext cx="6263640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600" kern="1200" dirty="0" err="1"/>
            <a:t>Demam</a:t>
          </a:r>
          <a:r>
            <a:rPr lang="en-ID" sz="2600" kern="1200" dirty="0"/>
            <a:t> ( </a:t>
          </a:r>
          <a:r>
            <a:rPr lang="en-ID" sz="2600" kern="1200" dirty="0" err="1"/>
            <a:t>kebutuhan</a:t>
          </a:r>
          <a:r>
            <a:rPr lang="en-ID" sz="2600" kern="1200" dirty="0"/>
            <a:t> </a:t>
          </a:r>
          <a:r>
            <a:rPr lang="en-ID" sz="2600" kern="1200" dirty="0" err="1"/>
            <a:t>meningkat</a:t>
          </a:r>
          <a:r>
            <a:rPr lang="en-ID" sz="2600" kern="1200" dirty="0"/>
            <a:t> 12% </a:t>
          </a:r>
          <a:r>
            <a:rPr lang="en-ID" sz="2600" kern="1200" dirty="0" err="1"/>
            <a:t>setiap</a:t>
          </a:r>
          <a:r>
            <a:rPr lang="en-ID" sz="2600" kern="1200" dirty="0"/>
            <a:t> 10 C, </a:t>
          </a:r>
          <a:r>
            <a:rPr lang="en-ID" sz="2600" kern="1200" dirty="0" err="1"/>
            <a:t>jika</a:t>
          </a:r>
          <a:r>
            <a:rPr lang="en-ID" sz="2600" kern="1200" dirty="0"/>
            <a:t> </a:t>
          </a:r>
          <a:r>
            <a:rPr lang="en-ID" sz="2600" kern="1200" dirty="0" err="1"/>
            <a:t>suhu</a:t>
          </a:r>
          <a:r>
            <a:rPr lang="en-ID" sz="2600" kern="1200" dirty="0"/>
            <a:t> &gt; 37 C )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600" kern="1200"/>
            <a:t>Hiperventilasi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600" kern="1200"/>
            <a:t>Suhu lingkungan yang tinggi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600" kern="1200"/>
            <a:t>Aktivitas yang ekstrim / berlebihan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600" kern="1200"/>
            <a:t>Setiap kehilangan yang abnormal seperti diare atau poliuria</a:t>
          </a:r>
          <a:endParaRPr lang="en-US" sz="2600" kern="1200"/>
        </a:p>
      </dsp:txBody>
      <dsp:txXfrm>
        <a:off x="0" y="2156859"/>
        <a:ext cx="6263640" cy="3005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82C74-4FD6-4D44-A20E-6491B3F57B51}">
      <dsp:nvSpPr>
        <dsp:cNvPr id="0" name=""/>
        <dsp:cNvSpPr/>
      </dsp:nvSpPr>
      <dsp:spPr>
        <a:xfrm>
          <a:off x="0" y="147577"/>
          <a:ext cx="4828172" cy="2212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 dirty="0"/>
            <a:t>Yang </a:t>
          </a:r>
          <a:r>
            <a:rPr lang="en-ID" sz="3100" kern="1200" dirty="0" err="1"/>
            <a:t>menyebabkan</a:t>
          </a:r>
          <a:r>
            <a:rPr lang="en-ID" sz="3100" kern="1200" dirty="0"/>
            <a:t> </a:t>
          </a:r>
          <a:r>
            <a:rPr lang="en-ID" sz="3100" kern="1200" dirty="0" err="1"/>
            <a:t>adanya</a:t>
          </a:r>
          <a:r>
            <a:rPr lang="en-ID" sz="3100" kern="1200" dirty="0"/>
            <a:t> </a:t>
          </a:r>
          <a:r>
            <a:rPr lang="en-ID" sz="3100" kern="1200" dirty="0" err="1"/>
            <a:t>penurunan</a:t>
          </a:r>
          <a:r>
            <a:rPr lang="en-ID" sz="3100" kern="1200" dirty="0"/>
            <a:t> </a:t>
          </a:r>
          <a:r>
            <a:rPr lang="en-ID" sz="3100" kern="1200" dirty="0" err="1"/>
            <a:t>terhadap</a:t>
          </a:r>
          <a:r>
            <a:rPr lang="en-ID" sz="3100" kern="1200" dirty="0"/>
            <a:t> </a:t>
          </a:r>
          <a:r>
            <a:rPr lang="en-ID" sz="3100" kern="1200" dirty="0" err="1"/>
            <a:t>kebutuhan</a:t>
          </a:r>
          <a:r>
            <a:rPr lang="en-ID" sz="3100" kern="1200" dirty="0"/>
            <a:t> </a:t>
          </a:r>
          <a:r>
            <a:rPr lang="en-ID" sz="3100" kern="1200" dirty="0" err="1"/>
            <a:t>cairan</a:t>
          </a:r>
          <a:r>
            <a:rPr lang="en-ID" sz="3100" kern="1200" dirty="0"/>
            <a:t> </a:t>
          </a:r>
          <a:r>
            <a:rPr lang="en-ID" sz="3100" kern="1200" dirty="0" err="1"/>
            <a:t>harian</a:t>
          </a:r>
          <a:r>
            <a:rPr lang="en-ID" sz="3100" kern="1200" dirty="0"/>
            <a:t> </a:t>
          </a:r>
          <a:r>
            <a:rPr lang="en-ID" sz="3100" kern="1200" dirty="0" err="1"/>
            <a:t>diantaranya</a:t>
          </a:r>
          <a:r>
            <a:rPr lang="en-ID" sz="3100" kern="1200" dirty="0"/>
            <a:t> </a:t>
          </a:r>
          <a:r>
            <a:rPr lang="en-ID" sz="3100" kern="1200" dirty="0" err="1"/>
            <a:t>yaitu</a:t>
          </a:r>
          <a:r>
            <a:rPr lang="en-ID" sz="3100" kern="1200" dirty="0"/>
            <a:t> : </a:t>
          </a:r>
          <a:endParaRPr lang="en-US" sz="3100" kern="1200" dirty="0"/>
        </a:p>
      </dsp:txBody>
      <dsp:txXfrm>
        <a:off x="108004" y="255581"/>
        <a:ext cx="4612164" cy="1996462"/>
      </dsp:txXfrm>
    </dsp:sp>
    <dsp:sp modelId="{4D688C4B-AB9C-3B46-BA36-DFA69A386C46}">
      <dsp:nvSpPr>
        <dsp:cNvPr id="0" name=""/>
        <dsp:cNvSpPr/>
      </dsp:nvSpPr>
      <dsp:spPr>
        <a:xfrm>
          <a:off x="0" y="2360047"/>
          <a:ext cx="4828172" cy="314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94" tIns="31750" rIns="17780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500" kern="1200" dirty="0" err="1"/>
            <a:t>Hipotermi</a:t>
          </a:r>
          <a:r>
            <a:rPr lang="en-ID" sz="2500" kern="1200" dirty="0"/>
            <a:t> ( </a:t>
          </a:r>
          <a:r>
            <a:rPr lang="en-ID" sz="2500" kern="1200" dirty="0" err="1"/>
            <a:t>kebutuhannya</a:t>
          </a:r>
          <a:r>
            <a:rPr lang="en-ID" sz="2500" kern="1200" dirty="0"/>
            <a:t> </a:t>
          </a:r>
          <a:r>
            <a:rPr lang="en-ID" sz="2500" kern="1200" dirty="0" err="1"/>
            <a:t>menurun</a:t>
          </a:r>
          <a:r>
            <a:rPr lang="en-ID" sz="2500" kern="1200" dirty="0"/>
            <a:t> 12% </a:t>
          </a:r>
          <a:r>
            <a:rPr lang="en-ID" sz="2500" kern="1200" dirty="0" err="1"/>
            <a:t>setiap</a:t>
          </a:r>
          <a:r>
            <a:rPr lang="en-ID" sz="2500" kern="1200" dirty="0"/>
            <a:t> 10 C, </a:t>
          </a:r>
          <a:r>
            <a:rPr lang="en-ID" sz="2500" kern="1200" dirty="0" err="1"/>
            <a:t>jika</a:t>
          </a:r>
          <a:r>
            <a:rPr lang="en-ID" sz="2500" kern="1200" dirty="0"/>
            <a:t> </a:t>
          </a:r>
          <a:r>
            <a:rPr lang="en-ID" sz="2500" kern="1200" dirty="0" err="1"/>
            <a:t>suhu</a:t>
          </a:r>
          <a:r>
            <a:rPr lang="en-ID" sz="2500" kern="1200" dirty="0"/>
            <a:t> &lt; 37 C )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500" kern="1200" dirty="0" err="1"/>
            <a:t>Kelembaban</a:t>
          </a:r>
          <a:r>
            <a:rPr lang="en-ID" sz="2500" kern="1200" dirty="0"/>
            <a:t> </a:t>
          </a:r>
          <a:r>
            <a:rPr lang="en-ID" sz="2500" kern="1200" dirty="0" err="1"/>
            <a:t>lingkungan</a:t>
          </a:r>
          <a:r>
            <a:rPr lang="en-ID" sz="2500" kern="1200" dirty="0"/>
            <a:t> yang </a:t>
          </a:r>
          <a:r>
            <a:rPr lang="en-ID" sz="2500" kern="1200" dirty="0" err="1"/>
            <a:t>sangat</a:t>
          </a:r>
          <a:r>
            <a:rPr lang="en-ID" sz="2500" kern="1200" dirty="0"/>
            <a:t> </a:t>
          </a:r>
          <a:r>
            <a:rPr lang="en-ID" sz="2500" kern="1200" dirty="0" err="1"/>
            <a:t>tinggi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500" kern="1200" dirty="0"/>
            <a:t>Oliguria </a:t>
          </a:r>
          <a:r>
            <a:rPr lang="en-ID" sz="2500" kern="1200" dirty="0" err="1"/>
            <a:t>atau</a:t>
          </a:r>
          <a:r>
            <a:rPr lang="en-ID" sz="2500" kern="1200" dirty="0"/>
            <a:t> anuria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2500" kern="1200" dirty="0" err="1"/>
            <a:t>Retensi</a:t>
          </a:r>
          <a:r>
            <a:rPr lang="en-ID" sz="2500" kern="1200" dirty="0"/>
            <a:t> </a:t>
          </a:r>
          <a:r>
            <a:rPr lang="en-ID" sz="2500" kern="1200" dirty="0" err="1"/>
            <a:t>cairan</a:t>
          </a:r>
          <a:r>
            <a:rPr lang="en-ID" sz="2500" kern="1200" dirty="0"/>
            <a:t> </a:t>
          </a:r>
          <a:r>
            <a:rPr lang="en-ID" sz="2500" kern="1200" dirty="0" err="1"/>
            <a:t>misal</a:t>
          </a:r>
          <a:r>
            <a:rPr lang="en-ID" sz="2500" kern="1200" dirty="0"/>
            <a:t> </a:t>
          </a:r>
          <a:r>
            <a:rPr lang="en-ID" sz="2500" kern="1200" dirty="0" err="1"/>
            <a:t>gagal</a:t>
          </a:r>
          <a:r>
            <a:rPr lang="en-ID" sz="2500" kern="1200" dirty="0"/>
            <a:t> </a:t>
          </a:r>
          <a:r>
            <a:rPr lang="en-ID" sz="2500" kern="1200" dirty="0" err="1"/>
            <a:t>jantung</a:t>
          </a:r>
          <a:endParaRPr lang="en-US" sz="2500" kern="1200" dirty="0"/>
        </a:p>
      </dsp:txBody>
      <dsp:txXfrm>
        <a:off x="0" y="2360047"/>
        <a:ext cx="4828172" cy="3144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44650-D84F-B943-AFB0-3EBB33F392F3}">
      <dsp:nvSpPr>
        <dsp:cNvPr id="0" name=""/>
        <dsp:cNvSpPr/>
      </dsp:nvSpPr>
      <dsp:spPr>
        <a:xfrm>
          <a:off x="2964" y="254305"/>
          <a:ext cx="2351960" cy="1411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Komposisi elektrolit seimbang</a:t>
          </a:r>
        </a:p>
      </dsp:txBody>
      <dsp:txXfrm>
        <a:off x="2964" y="254305"/>
        <a:ext cx="2351960" cy="1411176"/>
      </dsp:txXfrm>
    </dsp:sp>
    <dsp:sp modelId="{E092D037-C82B-7F47-BA39-8055268AF4B1}">
      <dsp:nvSpPr>
        <dsp:cNvPr id="0" name=""/>
        <dsp:cNvSpPr/>
      </dsp:nvSpPr>
      <dsp:spPr>
        <a:xfrm>
          <a:off x="2590121" y="254305"/>
          <a:ext cx="2351960" cy="1411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Berfungsi sebagai Buffer (laktat/asetat)</a:t>
          </a:r>
        </a:p>
      </dsp:txBody>
      <dsp:txXfrm>
        <a:off x="2590121" y="254305"/>
        <a:ext cx="2351960" cy="1411176"/>
      </dsp:txXfrm>
    </dsp:sp>
    <dsp:sp modelId="{6D613878-5971-8A4E-AEEE-8555A7EE8359}">
      <dsp:nvSpPr>
        <dsp:cNvPr id="0" name=""/>
        <dsp:cNvSpPr/>
      </dsp:nvSpPr>
      <dsp:spPr>
        <a:xfrm>
          <a:off x="5177278" y="254305"/>
          <a:ext cx="2351960" cy="1411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Tidak ada reaksi alergi</a:t>
          </a:r>
        </a:p>
      </dsp:txBody>
      <dsp:txXfrm>
        <a:off x="5177278" y="254305"/>
        <a:ext cx="2351960" cy="1411176"/>
      </dsp:txXfrm>
    </dsp:sp>
    <dsp:sp modelId="{C513B1A4-3B6A-D842-A70D-6EF63A62AA4D}">
      <dsp:nvSpPr>
        <dsp:cNvPr id="0" name=""/>
        <dsp:cNvSpPr/>
      </dsp:nvSpPr>
      <dsp:spPr>
        <a:xfrm>
          <a:off x="7764434" y="254305"/>
          <a:ext cx="2351960" cy="1411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Efek minimal terhadap homeostasis</a:t>
          </a:r>
        </a:p>
      </dsp:txBody>
      <dsp:txXfrm>
        <a:off x="7764434" y="254305"/>
        <a:ext cx="2351960" cy="1411176"/>
      </dsp:txXfrm>
    </dsp:sp>
    <dsp:sp modelId="{16C0DC77-BD7F-FE43-80C1-DC64F58ACD5B}">
      <dsp:nvSpPr>
        <dsp:cNvPr id="0" name=""/>
        <dsp:cNvSpPr/>
      </dsp:nvSpPr>
      <dsp:spPr>
        <a:xfrm>
          <a:off x="1296543" y="1900678"/>
          <a:ext cx="2351960" cy="1411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Memudahkan diuresis</a:t>
          </a:r>
        </a:p>
      </dsp:txBody>
      <dsp:txXfrm>
        <a:off x="1296543" y="1900678"/>
        <a:ext cx="2351960" cy="1411176"/>
      </dsp:txXfrm>
    </dsp:sp>
    <dsp:sp modelId="{D9260434-05E6-CE4E-83C2-2C86CA7664DD}">
      <dsp:nvSpPr>
        <dsp:cNvPr id="0" name=""/>
        <dsp:cNvSpPr/>
      </dsp:nvSpPr>
      <dsp:spPr>
        <a:xfrm>
          <a:off x="3883699" y="1900678"/>
          <a:ext cx="2351960" cy="1411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/>
            <a:t>Sampai pada microsirkulasi</a:t>
          </a:r>
          <a:endParaRPr lang="en-US" sz="2800" kern="1200"/>
        </a:p>
      </dsp:txBody>
      <dsp:txXfrm>
        <a:off x="3883699" y="1900678"/>
        <a:ext cx="2351960" cy="1411176"/>
      </dsp:txXfrm>
    </dsp:sp>
    <dsp:sp modelId="{27371AF8-7974-E148-8F17-36C1803EE0BA}">
      <dsp:nvSpPr>
        <dsp:cNvPr id="0" name=""/>
        <dsp:cNvSpPr/>
      </dsp:nvSpPr>
      <dsp:spPr>
        <a:xfrm>
          <a:off x="6470856" y="1900678"/>
          <a:ext cx="2351960" cy="1411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Murah</a:t>
          </a:r>
        </a:p>
      </dsp:txBody>
      <dsp:txXfrm>
        <a:off x="6470856" y="1900678"/>
        <a:ext cx="2351960" cy="1411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F396D-FD99-8847-9FD8-341A6B637169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Sedikit menambah volume plasma</a:t>
          </a:r>
        </a:p>
      </dsp:txBody>
      <dsp:txXfrm>
        <a:off x="50420" y="70868"/>
        <a:ext cx="6162800" cy="932014"/>
      </dsp:txXfrm>
    </dsp:sp>
    <dsp:sp modelId="{9696C890-F5B8-6E4D-9DDE-5FCE57065346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Volume yang dibutuhkan banyak</a:t>
          </a:r>
        </a:p>
      </dsp:txBody>
      <dsp:txXfrm>
        <a:off x="50420" y="1178602"/>
        <a:ext cx="6162800" cy="932014"/>
      </dsp:txXfrm>
    </dsp:sp>
    <dsp:sp modelId="{69F15ECC-BB61-FC49-8D26-EC883B60D1AD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Kelebihan cairan / oedem</a:t>
          </a:r>
        </a:p>
      </dsp:txBody>
      <dsp:txXfrm>
        <a:off x="50420" y="2286336"/>
        <a:ext cx="6162800" cy="932014"/>
      </dsp:txXfrm>
    </dsp:sp>
    <dsp:sp modelId="{ED044960-A073-BA4F-BA6C-60037C2EEFBB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Mengurangi plasma COP (Colloid Oncotic Pressure)</a:t>
          </a:r>
        </a:p>
      </dsp:txBody>
      <dsp:txXfrm>
        <a:off x="50420" y="3394071"/>
        <a:ext cx="6162800" cy="932014"/>
      </dsp:txXfrm>
    </dsp:sp>
    <dsp:sp modelId="{85C17915-312D-A44E-9527-FD9CAA193ACF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Hipotermia</a:t>
          </a:r>
        </a:p>
      </dsp:txBody>
      <dsp:txXfrm>
        <a:off x="50420" y="4501805"/>
        <a:ext cx="6162800" cy="9320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5B6C9-64DC-A54B-B710-573B52F5A232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D427A-95CE-AF40-AF56-8F1A9287534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 err="1"/>
            <a:t>Cairan</a:t>
          </a:r>
          <a:r>
            <a:rPr lang="en-ID" sz="2600" kern="1200" dirty="0"/>
            <a:t> </a:t>
          </a:r>
          <a:r>
            <a:rPr lang="en-ID" sz="2600" kern="1200" dirty="0" err="1"/>
            <a:t>koloid</a:t>
          </a:r>
          <a:r>
            <a:rPr lang="en-ID" sz="2600" kern="1200" dirty="0"/>
            <a:t> </a:t>
          </a:r>
          <a:r>
            <a:rPr lang="en-ID" sz="2600" kern="1200" dirty="0" err="1"/>
            <a:t>mengandung</a:t>
          </a:r>
          <a:r>
            <a:rPr lang="en-ID" sz="2600" kern="1200" dirty="0"/>
            <a:t> </a:t>
          </a:r>
          <a:r>
            <a:rPr lang="en-ID" sz="2600" kern="1200" dirty="0" err="1"/>
            <a:t>zat-zat</a:t>
          </a:r>
          <a:r>
            <a:rPr lang="en-ID" sz="2600" kern="1200" dirty="0"/>
            <a:t> yang </a:t>
          </a:r>
          <a:r>
            <a:rPr lang="en-ID" sz="2600" kern="1200" dirty="0" err="1"/>
            <a:t>mempunyai</a:t>
          </a:r>
          <a:r>
            <a:rPr lang="en-ID" sz="2600" kern="1200" dirty="0"/>
            <a:t> </a:t>
          </a:r>
          <a:r>
            <a:rPr lang="en-ID" sz="2600" kern="1200" dirty="0" err="1"/>
            <a:t>berat</a:t>
          </a:r>
          <a:r>
            <a:rPr lang="en-ID" sz="2600" kern="1200" dirty="0"/>
            <a:t> </a:t>
          </a:r>
          <a:r>
            <a:rPr lang="en-ID" sz="2600" kern="1200" dirty="0" err="1"/>
            <a:t>molekul</a:t>
          </a:r>
          <a:r>
            <a:rPr lang="en-ID" sz="2600" kern="1200" dirty="0"/>
            <a:t> </a:t>
          </a:r>
          <a:r>
            <a:rPr lang="en-ID" sz="2600" kern="1200" dirty="0" err="1"/>
            <a:t>tinggi</a:t>
          </a:r>
          <a:r>
            <a:rPr lang="en-ID" sz="2600" kern="1200" dirty="0"/>
            <a:t> </a:t>
          </a:r>
          <a:r>
            <a:rPr lang="en-ID" sz="2600" kern="1200" dirty="0" err="1"/>
            <a:t>dengan</a:t>
          </a:r>
          <a:r>
            <a:rPr lang="en-ID" sz="2600" kern="1200" dirty="0"/>
            <a:t> </a:t>
          </a:r>
          <a:r>
            <a:rPr lang="en-ID" sz="2600" kern="1200" dirty="0" err="1"/>
            <a:t>aktivitas</a:t>
          </a:r>
          <a:r>
            <a:rPr lang="en-ID" sz="2600" kern="1200" dirty="0"/>
            <a:t> </a:t>
          </a:r>
          <a:r>
            <a:rPr lang="en-ID" sz="2600" kern="1200" dirty="0" err="1"/>
            <a:t>osmotik</a:t>
          </a:r>
          <a:r>
            <a:rPr lang="en-ID" sz="2600" kern="1200" dirty="0"/>
            <a:t> yang </a:t>
          </a:r>
          <a:r>
            <a:rPr lang="en-ID" sz="2600" kern="1200" dirty="0" err="1"/>
            <a:t>menyebabkan</a:t>
          </a:r>
          <a:r>
            <a:rPr lang="en-ID" sz="2600" kern="1200" dirty="0"/>
            <a:t> </a:t>
          </a:r>
          <a:r>
            <a:rPr lang="en-ID" sz="2600" kern="1200" dirty="0" err="1"/>
            <a:t>cairan</a:t>
          </a:r>
          <a:r>
            <a:rPr lang="en-ID" sz="2600" kern="1200" dirty="0"/>
            <a:t> </a:t>
          </a:r>
          <a:r>
            <a:rPr lang="en-ID" sz="2600" kern="1200" dirty="0" err="1"/>
            <a:t>ini</a:t>
          </a:r>
          <a:r>
            <a:rPr lang="en-ID" sz="2600" kern="1200" dirty="0"/>
            <a:t> </a:t>
          </a:r>
          <a:r>
            <a:rPr lang="en-ID" sz="2600" kern="1200" dirty="0" err="1"/>
            <a:t>cenderung</a:t>
          </a:r>
          <a:r>
            <a:rPr lang="en-ID" sz="2600" kern="1200" dirty="0"/>
            <a:t> </a:t>
          </a:r>
          <a:r>
            <a:rPr lang="en-ID" sz="2600" kern="1200" dirty="0" err="1"/>
            <a:t>bertahan</a:t>
          </a:r>
          <a:r>
            <a:rPr lang="en-ID" sz="2600" kern="1200" dirty="0"/>
            <a:t> </a:t>
          </a:r>
          <a:r>
            <a:rPr lang="en-ID" sz="2600" kern="1200" dirty="0" err="1"/>
            <a:t>agak</a:t>
          </a:r>
          <a:r>
            <a:rPr lang="en-ID" sz="2600" kern="1200" dirty="0"/>
            <a:t> lama </a:t>
          </a:r>
          <a:r>
            <a:rPr lang="en-ID" sz="2600" kern="1200" dirty="0" err="1"/>
            <a:t>dalam</a:t>
          </a:r>
          <a:r>
            <a:rPr lang="en-ID" sz="2600" kern="1200" dirty="0"/>
            <a:t> </a:t>
          </a:r>
          <a:r>
            <a:rPr lang="en-ID" sz="2600" kern="1200" dirty="0" err="1"/>
            <a:t>ruang</a:t>
          </a:r>
          <a:r>
            <a:rPr lang="en-ID" sz="2600" kern="1200" dirty="0"/>
            <a:t> </a:t>
          </a:r>
          <a:r>
            <a:rPr lang="en-ID" sz="2600" kern="1200" dirty="0" err="1"/>
            <a:t>intravaskuler</a:t>
          </a:r>
          <a:endParaRPr lang="en-US" sz="2600" kern="1200" dirty="0"/>
        </a:p>
      </dsp:txBody>
      <dsp:txXfrm>
        <a:off x="0" y="2703"/>
        <a:ext cx="6900512" cy="1843578"/>
      </dsp:txXfrm>
    </dsp:sp>
    <dsp:sp modelId="{7716F092-03FB-B242-87B1-46FD4A7A0088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BF54D-6C09-7B45-9D2A-1BB8F6A6B79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 dirty="0"/>
            <a:t>Banyak </a:t>
          </a:r>
          <a:r>
            <a:rPr lang="en-ID" sz="2600" kern="1200" dirty="0" err="1"/>
            <a:t>dipakai</a:t>
          </a:r>
          <a:r>
            <a:rPr lang="en-ID" sz="2600" kern="1200" dirty="0"/>
            <a:t> </a:t>
          </a:r>
          <a:r>
            <a:rPr lang="en-ID" sz="2600" kern="1200" dirty="0" err="1"/>
            <a:t>untuk</a:t>
          </a:r>
          <a:r>
            <a:rPr lang="en-ID" sz="2600" kern="1200" dirty="0"/>
            <a:t> </a:t>
          </a:r>
          <a:r>
            <a:rPr lang="en-ID" sz="2600" kern="1200" dirty="0" err="1"/>
            <a:t>resusitasi</a:t>
          </a:r>
          <a:r>
            <a:rPr lang="en-ID" sz="2600" kern="1200" dirty="0"/>
            <a:t> </a:t>
          </a:r>
          <a:r>
            <a:rPr lang="en-ID" sz="2600" kern="1200" dirty="0" err="1"/>
            <a:t>cairan</a:t>
          </a:r>
          <a:r>
            <a:rPr lang="en-ID" sz="2600" kern="1200" dirty="0"/>
            <a:t> pada </a:t>
          </a:r>
          <a:r>
            <a:rPr lang="en-ID" sz="2600" kern="1200" dirty="0" err="1"/>
            <a:t>pasien</a:t>
          </a:r>
          <a:r>
            <a:rPr lang="en-ID" sz="2600" kern="1200" dirty="0"/>
            <a:t> </a:t>
          </a:r>
          <a:r>
            <a:rPr lang="en-ID" sz="2600" kern="1200" dirty="0" err="1"/>
            <a:t>dengan</a:t>
          </a:r>
          <a:r>
            <a:rPr lang="en-ID" sz="2600" kern="1200" dirty="0"/>
            <a:t> </a:t>
          </a:r>
          <a:r>
            <a:rPr lang="en-ID" sz="2600" kern="1200" dirty="0" err="1"/>
            <a:t>defisit</a:t>
          </a:r>
          <a:r>
            <a:rPr lang="en-ID" sz="2600" kern="1200" dirty="0"/>
            <a:t> </a:t>
          </a:r>
          <a:r>
            <a:rPr lang="en-ID" sz="2600" kern="1200" dirty="0" err="1"/>
            <a:t>cairan</a:t>
          </a:r>
          <a:r>
            <a:rPr lang="en-ID" sz="2600" kern="1200" dirty="0"/>
            <a:t> </a:t>
          </a:r>
          <a:r>
            <a:rPr lang="en-ID" sz="2600" kern="1200" dirty="0" err="1"/>
            <a:t>berat</a:t>
          </a:r>
          <a:r>
            <a:rPr lang="en-ID" sz="2600" kern="1200" dirty="0"/>
            <a:t> </a:t>
          </a:r>
          <a:r>
            <a:rPr lang="en-ID" sz="2600" kern="1200" dirty="0" err="1"/>
            <a:t>seperti</a:t>
          </a:r>
          <a:r>
            <a:rPr lang="en-ID" sz="2600" kern="1200" dirty="0"/>
            <a:t> pada </a:t>
          </a:r>
          <a:r>
            <a:rPr lang="en-ID" sz="2600" kern="1200" dirty="0" err="1"/>
            <a:t>syok</a:t>
          </a:r>
          <a:r>
            <a:rPr lang="en-ID" sz="2600" kern="1200" dirty="0"/>
            <a:t> </a:t>
          </a:r>
          <a:r>
            <a:rPr lang="en-ID" sz="2600" kern="1200" dirty="0" err="1"/>
            <a:t>hipovolemik</a:t>
          </a:r>
          <a:r>
            <a:rPr lang="en-ID" sz="2600" kern="1200" dirty="0"/>
            <a:t>/</a:t>
          </a:r>
          <a:r>
            <a:rPr lang="en-ID" sz="2600" kern="1200" dirty="0" err="1"/>
            <a:t>hermorhagik</a:t>
          </a:r>
          <a:r>
            <a:rPr lang="en-ID" sz="2600" kern="1200" dirty="0"/>
            <a:t> </a:t>
          </a:r>
          <a:r>
            <a:rPr lang="en-ID" sz="2600" kern="1200" dirty="0" err="1"/>
            <a:t>sebelum</a:t>
          </a:r>
          <a:r>
            <a:rPr lang="en-ID" sz="2600" kern="1200" dirty="0"/>
            <a:t> </a:t>
          </a:r>
          <a:r>
            <a:rPr lang="en-ID" sz="2600" kern="1200" dirty="0" err="1"/>
            <a:t>diberikan</a:t>
          </a:r>
          <a:r>
            <a:rPr lang="en-ID" sz="2600" kern="1200" dirty="0"/>
            <a:t> </a:t>
          </a:r>
          <a:r>
            <a:rPr lang="en-ID" sz="2600" kern="1200" dirty="0" err="1"/>
            <a:t>transfusi</a:t>
          </a:r>
          <a:r>
            <a:rPr lang="en-ID" sz="2600" kern="1200" dirty="0"/>
            <a:t> </a:t>
          </a:r>
          <a:r>
            <a:rPr lang="en-ID" sz="2600" kern="1200" dirty="0" err="1"/>
            <a:t>darah</a:t>
          </a:r>
          <a:r>
            <a:rPr lang="en-ID" sz="2600" kern="1200" dirty="0"/>
            <a:t>.</a:t>
          </a:r>
          <a:endParaRPr lang="en-US" sz="2600" kern="1200" dirty="0"/>
        </a:p>
      </dsp:txBody>
      <dsp:txXfrm>
        <a:off x="0" y="1846281"/>
        <a:ext cx="6900512" cy="1843578"/>
      </dsp:txXfrm>
    </dsp:sp>
    <dsp:sp modelId="{E1D9C096-C628-984D-BA71-DEC6D867F49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4A24B-4B2C-6B43-A8E1-0B773B5695C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Disebut “Plasma Expander”</a:t>
          </a:r>
          <a:endParaRPr lang="en-US" sz="2600" kern="1200"/>
        </a:p>
      </dsp:txBody>
      <dsp:txXfrm>
        <a:off x="0" y="3689859"/>
        <a:ext cx="6900512" cy="1843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14114-8987-0D44-8894-EBF474CBCDE6}">
      <dsp:nvSpPr>
        <dsp:cNvPr id="0" name=""/>
        <dsp:cNvSpPr/>
      </dsp:nvSpPr>
      <dsp:spPr>
        <a:xfrm>
          <a:off x="0" y="912113"/>
          <a:ext cx="626364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Lebih tahan lama di intavaskuler</a:t>
          </a:r>
        </a:p>
      </dsp:txBody>
      <dsp:txXfrm>
        <a:off x="32784" y="944897"/>
        <a:ext cx="6198072" cy="606012"/>
      </dsp:txXfrm>
    </dsp:sp>
    <dsp:sp modelId="{57078549-225C-804C-9A97-4D4F3A2C2E39}">
      <dsp:nvSpPr>
        <dsp:cNvPr id="0" name=""/>
        <dsp:cNvSpPr/>
      </dsp:nvSpPr>
      <dsp:spPr>
        <a:xfrm>
          <a:off x="0" y="1664333"/>
          <a:ext cx="6263640" cy="6715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Volume yg dibutuhkan tidak banyak</a:t>
          </a:r>
        </a:p>
      </dsp:txBody>
      <dsp:txXfrm>
        <a:off x="32784" y="1697117"/>
        <a:ext cx="6198072" cy="606012"/>
      </dsp:txXfrm>
    </dsp:sp>
    <dsp:sp modelId="{36652055-1B95-A442-9112-7C1BD101EE52}">
      <dsp:nvSpPr>
        <dsp:cNvPr id="0" name=""/>
        <dsp:cNvSpPr/>
      </dsp:nvSpPr>
      <dsp:spPr>
        <a:xfrm>
          <a:off x="0" y="2416553"/>
          <a:ext cx="6263640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Tekanan onkotik plasma COP meningkat</a:t>
          </a:r>
        </a:p>
      </dsp:txBody>
      <dsp:txXfrm>
        <a:off x="32784" y="2449337"/>
        <a:ext cx="6198072" cy="606012"/>
      </dsp:txXfrm>
    </dsp:sp>
    <dsp:sp modelId="{E8F67ABE-1D47-CC4F-92A7-E8885134A65F}">
      <dsp:nvSpPr>
        <dsp:cNvPr id="0" name=""/>
        <dsp:cNvSpPr/>
      </dsp:nvSpPr>
      <dsp:spPr>
        <a:xfrm>
          <a:off x="0" y="3168774"/>
          <a:ext cx="6263640" cy="6715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Resiko oedem minimal</a:t>
          </a:r>
        </a:p>
      </dsp:txBody>
      <dsp:txXfrm>
        <a:off x="32784" y="3201558"/>
        <a:ext cx="6198072" cy="606012"/>
      </dsp:txXfrm>
    </dsp:sp>
    <dsp:sp modelId="{5CB3A2F5-19F9-6D47-A79C-0FA07FDCC0EC}">
      <dsp:nvSpPr>
        <dsp:cNvPr id="0" name=""/>
        <dsp:cNvSpPr/>
      </dsp:nvSpPr>
      <dsp:spPr>
        <a:xfrm>
          <a:off x="0" y="3920993"/>
          <a:ext cx="6263640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Meningkatkan aliran darah microvaskuler</a:t>
          </a:r>
        </a:p>
      </dsp:txBody>
      <dsp:txXfrm>
        <a:off x="32784" y="3953777"/>
        <a:ext cx="6198072" cy="606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60D53-D0EB-C844-B5FF-8B2D28B81BE5}">
      <dsp:nvSpPr>
        <dsp:cNvPr id="0" name=""/>
        <dsp:cNvSpPr/>
      </dsp:nvSpPr>
      <dsp:spPr>
        <a:xfrm>
          <a:off x="0" y="377693"/>
          <a:ext cx="6263640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Volume overload</a:t>
          </a:r>
        </a:p>
      </dsp:txBody>
      <dsp:txXfrm>
        <a:off x="35125" y="412818"/>
        <a:ext cx="6193390" cy="649299"/>
      </dsp:txXfrm>
    </dsp:sp>
    <dsp:sp modelId="{4C7F8F76-530C-9C48-9E5B-E0F72867EE22}">
      <dsp:nvSpPr>
        <dsp:cNvPr id="0" name=""/>
        <dsp:cNvSpPr/>
      </dsp:nvSpPr>
      <dsp:spPr>
        <a:xfrm>
          <a:off x="0" y="1183643"/>
          <a:ext cx="6263640" cy="71954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Mengganggu homeostasis</a:t>
          </a:r>
        </a:p>
      </dsp:txBody>
      <dsp:txXfrm>
        <a:off x="35125" y="1218768"/>
        <a:ext cx="6193390" cy="649299"/>
      </dsp:txXfrm>
    </dsp:sp>
    <dsp:sp modelId="{257CBBD7-D983-5D43-AC6C-50CE136C356F}">
      <dsp:nvSpPr>
        <dsp:cNvPr id="0" name=""/>
        <dsp:cNvSpPr/>
      </dsp:nvSpPr>
      <dsp:spPr>
        <a:xfrm>
          <a:off x="0" y="1989593"/>
          <a:ext cx="6263640" cy="71954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Akumulasi</a:t>
          </a:r>
          <a:r>
            <a:rPr lang="en-US" sz="3000" kern="1200" dirty="0"/>
            <a:t> di </a:t>
          </a:r>
          <a:r>
            <a:rPr lang="en-US" sz="3000" kern="1200" dirty="0" err="1"/>
            <a:t>jaringan</a:t>
          </a:r>
          <a:endParaRPr lang="en-US" sz="3000" kern="1200" dirty="0"/>
        </a:p>
      </dsp:txBody>
      <dsp:txXfrm>
        <a:off x="35125" y="2024718"/>
        <a:ext cx="6193390" cy="649299"/>
      </dsp:txXfrm>
    </dsp:sp>
    <dsp:sp modelId="{5178F69B-19F9-5343-A15D-482B2986A981}">
      <dsp:nvSpPr>
        <dsp:cNvPr id="0" name=""/>
        <dsp:cNvSpPr/>
      </dsp:nvSpPr>
      <dsp:spPr>
        <a:xfrm>
          <a:off x="0" y="2795543"/>
          <a:ext cx="6263640" cy="71954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Efek samping menggangu fungsi ginjal</a:t>
          </a:r>
        </a:p>
      </dsp:txBody>
      <dsp:txXfrm>
        <a:off x="35125" y="2830668"/>
        <a:ext cx="6193390" cy="649299"/>
      </dsp:txXfrm>
    </dsp:sp>
    <dsp:sp modelId="{9B1615AD-A1D5-9243-B8C7-CB85483B6873}">
      <dsp:nvSpPr>
        <dsp:cNvPr id="0" name=""/>
        <dsp:cNvSpPr/>
      </dsp:nvSpPr>
      <dsp:spPr>
        <a:xfrm>
          <a:off x="0" y="3601493"/>
          <a:ext cx="6263640" cy="71954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Reaksi anafilaksik</a:t>
          </a:r>
        </a:p>
      </dsp:txBody>
      <dsp:txXfrm>
        <a:off x="35125" y="3636618"/>
        <a:ext cx="6193390" cy="649299"/>
      </dsp:txXfrm>
    </dsp:sp>
    <dsp:sp modelId="{F5AD1A1E-DD32-5E4E-8D3D-F14794BC739E}">
      <dsp:nvSpPr>
        <dsp:cNvPr id="0" name=""/>
        <dsp:cNvSpPr/>
      </dsp:nvSpPr>
      <dsp:spPr>
        <a:xfrm>
          <a:off x="0" y="4407443"/>
          <a:ext cx="6263640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Lebih mahal</a:t>
          </a:r>
        </a:p>
      </dsp:txBody>
      <dsp:txXfrm>
        <a:off x="35125" y="4442568"/>
        <a:ext cx="6193390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D9A8-C4A9-2144-9CA5-AE35F3C09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A3F2C-49B3-2143-B9E2-0A4D54BD7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3C62A-2227-0E4C-AC8E-8DD661FE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9543-C7FF-A942-9612-5CFF574A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9AB7-463C-E045-A153-815F1A04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6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CBC8-EA0C-8842-ADC9-C8BD6EB0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C2947-F5B1-A849-8982-C9E5C25E1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8B2B0-2523-1444-B99F-809C78FE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8F9F2-E2AE-0446-BEF9-FA9A70D4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8028-1224-DA4E-AC85-A26C175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17B7D-5C9D-8C43-B8E8-07187BA77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747EA-909B-0B48-AFFE-E65573761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E0DA2-8B7F-CB49-B92D-0F7C3875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25E30-2D54-F040-B485-88B41154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5AD7-6624-BB44-A054-C10A246B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03DF-C73C-5B47-8CF6-FF588970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D1FB-D7BF-4E4B-B2FD-1A4297763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7C684-B385-9D41-AC4E-A16628F0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BF4D-F70E-EB4E-9000-49763CE1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07852-D5E6-8C48-845D-F41446BD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F652-A774-124F-9864-D38FCC68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BDB06-A7AD-604E-A195-0C8BF381A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5006E-E78B-D243-978E-B11BDBAF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9158E-75EB-EB49-AFFB-1DBA9A9D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07B86-C261-6448-8BF6-02344EED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0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D70F-E541-1745-8217-C71757A6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5CDCF-81EB-4543-B8F5-FBDF5B38A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D8DF1-2248-BA49-9118-3E3B5E1F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ADFFE-AE28-3549-96F1-18EBE720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4A1CE-486A-DB4C-9BFD-B0EFA9B8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A4040-C075-8B4E-B363-A86D1CAE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42A0-B1BD-5A42-9BA9-D9EDDA85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F5ED2-B2EC-0543-9468-AC45BB26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EA1B0-00E9-F841-AD7D-067316E69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3E9A1-8014-DA44-A9D2-7450BFB52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F4E1C-250C-2747-A13A-CB53D9B44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E0DBB-BF1A-564C-B262-7A3EF18C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63E65-289F-FA47-992D-E64E3D13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80F65-2355-5B45-8A26-9B1F7D5D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4332-5B96-C849-8E33-4329A7B8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3AD11-7442-1840-8DDB-DC8AC523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20023-2C9D-D545-8731-8A308DEB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FAC26-6C83-3349-9406-B288C662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0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1466E-21B5-3542-9189-F8BCB83C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F31CE-16B3-194B-B716-7A0E6B85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7C67C-76B4-5745-8415-75C3923E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5AAC-9773-DC4C-B1D9-C0DA24E9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D7BEE-F001-BD48-A6E3-DA7DC5426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EC4C1-22AE-E648-91B4-9376EB2B3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C9634-0A42-5A43-A431-2B943693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36B43-27C6-0646-953B-D93D0CB9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CE737-4957-B448-BEFB-AAD687EF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4069-9B3F-C547-B020-F4D51C99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EA690-6546-6F4A-9066-6F98FEF8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6B4E7-F647-4747-A548-5326011D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959DC-614F-CE4B-B0D9-1775A645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D4DF3-E87D-5C4D-8219-605A48BF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760B-6A9B-D742-9EB6-3802A62B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9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24AD7-9091-4445-A011-1ADA2C2F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BEB2C-33A6-F84C-BCA6-A3E067C47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1256B-5EE8-F14C-9126-29FCE699A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D6039-369E-9045-B38F-D8BF3430B8AD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B5739-3F52-A64D-BB25-D7B2F6759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88F8-63EA-6D4A-9E6C-FCA3ECECE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E4F1-F766-F843-BAFF-04E75BFF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01058-E2A2-4946-BB1A-F46D43C89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TERAPI CAIRAN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7CEEC-6A54-4C41-9D27-4A09134A9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dr. Yosy Budi Setiawan </a:t>
            </a:r>
            <a:r>
              <a:rPr lang="en-US" err="1"/>
              <a:t>Sp.An.MSc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0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770F-9F81-3F4E-84B9-A88AE7C7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Kebutuhan Air dan Elektrolit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1F8B5-233B-6540-B0B0-6D77F9CFE5F5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err="1"/>
              <a:t>Bayi</a:t>
            </a:r>
            <a:r>
              <a:rPr lang="en-US" sz="2600" b="1" dirty="0"/>
              <a:t> dan Anak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B1A84F1E-C17A-2F47-88B5-461A01BAB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568" y="1097280"/>
            <a:ext cx="6459771" cy="48280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672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A7311-2531-774A-AA73-3C3F6BD5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ID" sz="3600" b="1" dirty="0" err="1">
                <a:solidFill>
                  <a:schemeClr val="accent1">
                    <a:lumMod val="75000"/>
                  </a:schemeClr>
                </a:solidFill>
              </a:rPr>
              <a:t>Kebutuhan</a:t>
            </a:r>
            <a:r>
              <a:rPr lang="en-ID" sz="3600" b="1" dirty="0">
                <a:solidFill>
                  <a:schemeClr val="accent1">
                    <a:lumMod val="75000"/>
                  </a:schemeClr>
                </a:solidFill>
              </a:rPr>
              <a:t> Air dan </a:t>
            </a:r>
            <a:r>
              <a:rPr lang="en-ID" sz="3600" b="1" dirty="0" err="1">
                <a:solidFill>
                  <a:schemeClr val="accent1">
                    <a:lumMod val="75000"/>
                  </a:schemeClr>
                </a:solidFill>
              </a:rPr>
              <a:t>Elektrolit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C7F88-9E2F-BA4F-89A7-73044AA41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Dewasa</a:t>
            </a:r>
            <a:endParaRPr lang="en-US" sz="24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92E4F3A-931E-1342-8E21-A1D03B5EF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30" y="2447801"/>
            <a:ext cx="8188860" cy="28761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791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282A-0B78-E04C-B4B2-B04B3366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ID" sz="3800" b="1" dirty="0" err="1">
                <a:solidFill>
                  <a:schemeClr val="accent1">
                    <a:lumMod val="75000"/>
                  </a:schemeClr>
                </a:solidFill>
              </a:rPr>
              <a:t>Faktor</a:t>
            </a:r>
            <a:r>
              <a:rPr lang="en-ID" sz="38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ID" sz="3800" b="1" dirty="0" err="1">
                <a:solidFill>
                  <a:schemeClr val="accent1">
                    <a:lumMod val="75000"/>
                  </a:schemeClr>
                </a:solidFill>
              </a:rPr>
              <a:t>Mempengaruhi</a:t>
            </a:r>
            <a:r>
              <a:rPr lang="en-ID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3800" b="1" dirty="0" err="1">
                <a:solidFill>
                  <a:schemeClr val="accent1">
                    <a:lumMod val="75000"/>
                  </a:schemeClr>
                </a:solidFill>
              </a:rPr>
              <a:t>Kebutuhan</a:t>
            </a:r>
            <a:r>
              <a:rPr lang="en-ID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ID" sz="3800" b="1" dirty="0" err="1">
                <a:solidFill>
                  <a:schemeClr val="accent1">
                    <a:lumMod val="75000"/>
                  </a:schemeClr>
                </a:solidFill>
              </a:rPr>
              <a:t>Cairan</a:t>
            </a:r>
            <a:r>
              <a:rPr lang="en-ID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300507-14DA-419B-AD01-9647A9936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90377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07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3D67-14BC-D04F-A08E-E133D13C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ID" sz="3800" b="1" dirty="0" err="1">
                <a:solidFill>
                  <a:schemeClr val="bg1"/>
                </a:solidFill>
              </a:rPr>
              <a:t>Faktor</a:t>
            </a:r>
            <a:r>
              <a:rPr lang="en-ID" sz="3800" b="1" dirty="0">
                <a:solidFill>
                  <a:schemeClr val="bg1"/>
                </a:solidFill>
              </a:rPr>
              <a:t> yang </a:t>
            </a:r>
            <a:r>
              <a:rPr lang="en-ID" sz="3800" b="1" dirty="0" err="1">
                <a:solidFill>
                  <a:schemeClr val="bg1"/>
                </a:solidFill>
              </a:rPr>
              <a:t>Mempengaruhi</a:t>
            </a:r>
            <a:r>
              <a:rPr lang="en-ID" sz="3800" b="1" dirty="0">
                <a:solidFill>
                  <a:schemeClr val="bg1"/>
                </a:solidFill>
              </a:rPr>
              <a:t> </a:t>
            </a:r>
            <a:r>
              <a:rPr lang="en-ID" sz="3800" b="1" dirty="0" err="1">
                <a:solidFill>
                  <a:schemeClr val="bg1"/>
                </a:solidFill>
              </a:rPr>
              <a:t>Kebutuhan</a:t>
            </a:r>
            <a:r>
              <a:rPr lang="en-ID" sz="3800" b="1" dirty="0">
                <a:solidFill>
                  <a:schemeClr val="bg1"/>
                </a:solidFill>
              </a:rPr>
              <a:t> </a:t>
            </a:r>
            <a:r>
              <a:rPr lang="en-ID" sz="3800" b="1" dirty="0" err="1">
                <a:solidFill>
                  <a:schemeClr val="bg1"/>
                </a:solidFill>
              </a:rPr>
              <a:t>Cairan</a:t>
            </a:r>
            <a:r>
              <a:rPr lang="en-ID" sz="3800" b="1" dirty="0">
                <a:solidFill>
                  <a:schemeClr val="bg1"/>
                </a:solidFill>
              </a:rPr>
              <a:t> </a:t>
            </a:r>
            <a:endParaRPr lang="en-US" sz="3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7411D7-7DA3-4F3F-85EB-236F4D643B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39752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98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58DC9-CF16-2F47-B407-4BEF0F3D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8376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Tanda –Tanda Defisit Cairan</a:t>
            </a: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07B98F78-7948-CC44-BF8C-7169959B3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25635"/>
              </p:ext>
            </p:extLst>
          </p:nvPr>
        </p:nvGraphicFramePr>
        <p:xfrm>
          <a:off x="4370832" y="643466"/>
          <a:ext cx="7662673" cy="58670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65339">
                  <a:extLst>
                    <a:ext uri="{9D8B030D-6E8A-4147-A177-3AD203B41FA5}">
                      <a16:colId xmlns:a16="http://schemas.microsoft.com/office/drawing/2014/main" val="3713771198"/>
                    </a:ext>
                  </a:extLst>
                </a:gridCol>
                <a:gridCol w="1730737">
                  <a:extLst>
                    <a:ext uri="{9D8B030D-6E8A-4147-A177-3AD203B41FA5}">
                      <a16:colId xmlns:a16="http://schemas.microsoft.com/office/drawing/2014/main" val="945284224"/>
                    </a:ext>
                  </a:extLst>
                </a:gridCol>
                <a:gridCol w="2190948">
                  <a:extLst>
                    <a:ext uri="{9D8B030D-6E8A-4147-A177-3AD203B41FA5}">
                      <a16:colId xmlns:a16="http://schemas.microsoft.com/office/drawing/2014/main" val="3698188822"/>
                    </a:ext>
                  </a:extLst>
                </a:gridCol>
                <a:gridCol w="2275649">
                  <a:extLst>
                    <a:ext uri="{9D8B030D-6E8A-4147-A177-3AD203B41FA5}">
                      <a16:colId xmlns:a16="http://schemas.microsoft.com/office/drawing/2014/main" val="1283454398"/>
                    </a:ext>
                  </a:extLst>
                </a:gridCol>
              </a:tblGrid>
              <a:tr h="56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70909" marT="28364" marB="212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RINGAN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SEDANG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BERAT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992846"/>
                  </a:ext>
                </a:extLst>
              </a:tr>
              <a:tr h="15589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CNS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Respon baik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Mengantuk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Apatis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Respon lambat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Anoreksia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Aktifitas turun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Refleks tendon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Anestesi pada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akral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Stupor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Koma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122855"/>
                  </a:ext>
                </a:extLst>
              </a:tr>
              <a:tr h="15589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KARDIO-</a:t>
                      </a:r>
                      <a:b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VASKULER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Takikardia</a:t>
                      </a:r>
                      <a:endParaRPr kumimoji="0" lang="en-US" altLang="zh-CN" sz="16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Takikardia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Hipotensi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Nadi</a:t>
                      </a: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lemah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Vena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kolaps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Sianosis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Hipotensi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Akral</a:t>
                      </a: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dingin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Nadi</a:t>
                      </a: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tak-teraba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Detak</a:t>
                      </a: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jantung</a:t>
                      </a: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jauh</a:t>
                      </a:r>
                      <a:endPara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91465"/>
                  </a:ext>
                </a:extLst>
              </a:tr>
              <a:tr h="10608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JARINGAN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Mukosa lidah</a:t>
                      </a:r>
                      <a:b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kering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Turgor ↓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Lidah kecil, lunak,</a:t>
                      </a:r>
                      <a:b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 keriput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Turgor ↓↓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Atonia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Mata cekung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• Turgor ↓↓↓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65028"/>
                  </a:ext>
                </a:extLst>
              </a:tr>
              <a:tr h="56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URIN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Pekat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Pekat, menurun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Oligouria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10515"/>
                  </a:ext>
                </a:extLst>
              </a:tr>
              <a:tr h="562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DEFISIT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 – 5%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6 – 8%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10%</a:t>
                      </a:r>
                    </a:p>
                  </a:txBody>
                  <a:tcPr marL="0" marR="70909" marT="28364" marB="212728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73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80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A9B6A-8B54-5F40-99F9-91C7C355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Gejala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berdasar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Perkiraan</a:t>
            </a:r>
            <a:r>
              <a:rPr lang="en-US" altLang="zh-CN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kehilangan</a:t>
            </a:r>
            <a:r>
              <a:rPr lang="en-US" altLang="zh-CN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darah</a:t>
            </a:r>
            <a:endParaRPr lang="en-US" sz="3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38C83F7C-C49C-8744-BC4C-B09E11D0E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4851"/>
              </p:ext>
            </p:extLst>
          </p:nvPr>
        </p:nvGraphicFramePr>
        <p:xfrm>
          <a:off x="320040" y="2097485"/>
          <a:ext cx="11496824" cy="4685240"/>
        </p:xfrm>
        <a:graphic>
          <a:graphicData uri="http://schemas.openxmlformats.org/drawingml/2006/table">
            <a:tbl>
              <a:tblPr firstRow="1" bandRow="1"/>
              <a:tblGrid>
                <a:gridCol w="3140507">
                  <a:extLst>
                    <a:ext uri="{9D8B030D-6E8A-4147-A177-3AD203B41FA5}">
                      <a16:colId xmlns:a16="http://schemas.microsoft.com/office/drawing/2014/main" val="1586091886"/>
                    </a:ext>
                  </a:extLst>
                </a:gridCol>
                <a:gridCol w="2128128">
                  <a:extLst>
                    <a:ext uri="{9D8B030D-6E8A-4147-A177-3AD203B41FA5}">
                      <a16:colId xmlns:a16="http://schemas.microsoft.com/office/drawing/2014/main" val="3741562047"/>
                    </a:ext>
                  </a:extLst>
                </a:gridCol>
                <a:gridCol w="2058707">
                  <a:extLst>
                    <a:ext uri="{9D8B030D-6E8A-4147-A177-3AD203B41FA5}">
                      <a16:colId xmlns:a16="http://schemas.microsoft.com/office/drawing/2014/main" val="684533957"/>
                    </a:ext>
                  </a:extLst>
                </a:gridCol>
                <a:gridCol w="2084741">
                  <a:extLst>
                    <a:ext uri="{9D8B030D-6E8A-4147-A177-3AD203B41FA5}">
                      <a16:colId xmlns:a16="http://schemas.microsoft.com/office/drawing/2014/main" val="1550911927"/>
                    </a:ext>
                  </a:extLst>
                </a:gridCol>
                <a:gridCol w="2084741">
                  <a:extLst>
                    <a:ext uri="{9D8B030D-6E8A-4147-A177-3AD203B41FA5}">
                      <a16:colId xmlns:a16="http://schemas.microsoft.com/office/drawing/2014/main" val="2759114337"/>
                    </a:ext>
                  </a:extLst>
                </a:gridCol>
              </a:tblGrid>
              <a:tr h="368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KELAS 1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KELAS 2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KELAS 3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KELAS 4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337873"/>
                  </a:ext>
                </a:extLst>
              </a:tr>
              <a:tr h="368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Kehilangan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darah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( ml)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&lt; 750 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750 – 1500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1500 – 2000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&gt; 2000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5856"/>
                  </a:ext>
                </a:extLst>
              </a:tr>
              <a:tr h="620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Kehilangan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darah</a:t>
                      </a:r>
                      <a:b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(% volume)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&lt; 15%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15 – 30%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30 – 40% 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&gt; 40%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2458"/>
                  </a:ext>
                </a:extLst>
              </a:tr>
              <a:tr h="368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Denyut nadi (x/menit)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&lt; 100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&lt; 120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&gt; 120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&gt; 140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90982"/>
                  </a:ext>
                </a:extLst>
              </a:tr>
              <a:tr h="368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Tekanan Darah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Normal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Normal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Menurun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Menurun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255613"/>
                  </a:ext>
                </a:extLst>
              </a:tr>
              <a:tr h="620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Tekanan nadi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Normal </a:t>
                      </a:r>
                      <a:b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</a:b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atau naik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Menurun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Menurun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Menurun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075973"/>
                  </a:ext>
                </a:extLst>
              </a:tr>
              <a:tr h="368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Frekuensi nafas (x/menit)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14 – 20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 – 30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30 – 40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&gt; 40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92205"/>
                  </a:ext>
                </a:extLst>
              </a:tr>
              <a:tr h="368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Produksi urin (ml/jam)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&gt; 30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20 – 30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5 – 15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Tidak berarti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43316"/>
                  </a:ext>
                </a:extLst>
              </a:tr>
              <a:tr h="368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CNS (status mental)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Sedikit cemas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Agak cemas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Cemas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bingung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Bingung, lesu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969243"/>
                  </a:ext>
                </a:extLst>
              </a:tr>
              <a:tr h="368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Pengganti cairan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Kristaloid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Kristaloid</a:t>
                      </a: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Kristaloid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dan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darah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Kristaloid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 dan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darah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74825" marR="74825" marT="37412" marB="3741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51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22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C39C7-B3A9-7F45-8098-D8908040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Penatalaksanaan Terapi Cairan dibagi 2 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41153A-603D-B440-9F80-FC49A52E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490436"/>
            <a:ext cx="9957297" cy="3567173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600" b="1" dirty="0" err="1"/>
              <a:t>Resusitasi</a:t>
            </a:r>
            <a:r>
              <a:rPr lang="en-US" sz="2600" b="1" dirty="0"/>
              <a:t> </a:t>
            </a:r>
            <a:r>
              <a:rPr lang="en-US" sz="2600" b="1" dirty="0" err="1"/>
              <a:t>Cairan</a:t>
            </a:r>
            <a:r>
              <a:rPr lang="en-US" sz="2600" b="1" dirty="0"/>
              <a:t> </a:t>
            </a:r>
            <a:r>
              <a:rPr lang="en-US" sz="2600" dirty="0"/>
              <a:t>: </a:t>
            </a:r>
            <a:r>
              <a:rPr lang="en-ID" sz="2600" dirty="0" err="1"/>
              <a:t>ditujukan</a:t>
            </a:r>
            <a:r>
              <a:rPr lang="en-ID" sz="2600" dirty="0"/>
              <a:t> </a:t>
            </a:r>
            <a:r>
              <a:rPr lang="en-ID" sz="2600" dirty="0" err="1"/>
              <a:t>untuk</a:t>
            </a:r>
            <a:r>
              <a:rPr lang="en-ID" sz="2600" dirty="0"/>
              <a:t> </a:t>
            </a:r>
            <a:r>
              <a:rPr lang="en-ID" sz="2600" dirty="0" err="1"/>
              <a:t>menggantikan</a:t>
            </a:r>
            <a:r>
              <a:rPr lang="en-ID" sz="2600" dirty="0"/>
              <a:t> </a:t>
            </a:r>
            <a:r>
              <a:rPr lang="en-ID" sz="2600" dirty="0" err="1"/>
              <a:t>kehilangan</a:t>
            </a:r>
            <a:r>
              <a:rPr lang="en-ID" sz="2600" dirty="0"/>
              <a:t> </a:t>
            </a:r>
            <a:r>
              <a:rPr lang="en-ID" sz="2600" dirty="0" err="1"/>
              <a:t>akut</a:t>
            </a:r>
            <a:r>
              <a:rPr lang="en-ID" sz="2600" dirty="0"/>
              <a:t> </a:t>
            </a:r>
            <a:r>
              <a:rPr lang="en-ID" sz="2600" dirty="0" err="1"/>
              <a:t>cairan</a:t>
            </a:r>
            <a:r>
              <a:rPr lang="en-ID" sz="2600" dirty="0"/>
              <a:t> </a:t>
            </a:r>
            <a:r>
              <a:rPr lang="en-ID" sz="2600" dirty="0" err="1"/>
              <a:t>tubuh</a:t>
            </a:r>
            <a:r>
              <a:rPr lang="en-ID" sz="2600" dirty="0"/>
              <a:t> missal pada </a:t>
            </a:r>
            <a:r>
              <a:rPr lang="en-ID" sz="2600" dirty="0" err="1"/>
              <a:t>kasus-kasus</a:t>
            </a:r>
            <a:r>
              <a:rPr lang="en-ID" sz="2600" dirty="0"/>
              <a:t> yang </a:t>
            </a:r>
            <a:r>
              <a:rPr lang="en-ID" sz="2600" dirty="0" err="1"/>
              <a:t>dapat</a:t>
            </a:r>
            <a:r>
              <a:rPr lang="en-ID" sz="2600" dirty="0"/>
              <a:t> </a:t>
            </a:r>
            <a:r>
              <a:rPr lang="en-ID" sz="2600" dirty="0" err="1"/>
              <a:t>menyebabkan</a:t>
            </a:r>
            <a:r>
              <a:rPr lang="en-ID" sz="2600" dirty="0"/>
              <a:t> </a:t>
            </a:r>
            <a:r>
              <a:rPr lang="en-ID" sz="2600" dirty="0" err="1"/>
              <a:t>syok</a:t>
            </a:r>
            <a:r>
              <a:rPr lang="en-ID" sz="2600" dirty="0"/>
              <a:t>. </a:t>
            </a:r>
            <a:r>
              <a:rPr lang="en-ID" sz="2600" dirty="0" err="1"/>
              <a:t>Terapi</a:t>
            </a:r>
            <a:r>
              <a:rPr lang="en-ID" sz="2600" dirty="0"/>
              <a:t> </a:t>
            </a:r>
            <a:r>
              <a:rPr lang="en-ID" sz="2600" dirty="0" err="1"/>
              <a:t>ini</a:t>
            </a:r>
            <a:r>
              <a:rPr lang="en-ID" sz="2600" dirty="0"/>
              <a:t> </a:t>
            </a:r>
            <a:r>
              <a:rPr lang="en-ID" sz="2600" dirty="0" err="1"/>
              <a:t>ditujukan</a:t>
            </a:r>
            <a:r>
              <a:rPr lang="en-ID" sz="2600" dirty="0"/>
              <a:t> pula </a:t>
            </a:r>
            <a:r>
              <a:rPr lang="en-ID" sz="2600" dirty="0" err="1"/>
              <a:t>untuk</a:t>
            </a:r>
            <a:r>
              <a:rPr lang="en-ID" sz="2600" dirty="0"/>
              <a:t> </a:t>
            </a:r>
            <a:r>
              <a:rPr lang="en-ID" sz="2600" dirty="0" err="1"/>
              <a:t>ekspansi</a:t>
            </a:r>
            <a:r>
              <a:rPr lang="en-ID" sz="2600" dirty="0"/>
              <a:t> </a:t>
            </a:r>
            <a:r>
              <a:rPr lang="en-ID" sz="2600" dirty="0" err="1"/>
              <a:t>cepat</a:t>
            </a:r>
            <a:r>
              <a:rPr lang="en-ID" sz="2600" dirty="0"/>
              <a:t> </a:t>
            </a:r>
            <a:r>
              <a:rPr lang="en-ID" sz="2600" dirty="0" err="1"/>
              <a:t>dari</a:t>
            </a:r>
            <a:r>
              <a:rPr lang="en-ID" sz="2600" dirty="0"/>
              <a:t> </a:t>
            </a:r>
            <a:r>
              <a:rPr lang="en-ID" sz="2600" dirty="0" err="1"/>
              <a:t>cairan</a:t>
            </a:r>
            <a:r>
              <a:rPr lang="en-ID" sz="2600" dirty="0"/>
              <a:t> </a:t>
            </a:r>
            <a:r>
              <a:rPr lang="en-ID" sz="2600" dirty="0" err="1"/>
              <a:t>intravaskuler</a:t>
            </a:r>
            <a:r>
              <a:rPr lang="en-ID" sz="2600" dirty="0"/>
              <a:t> dan </a:t>
            </a:r>
            <a:r>
              <a:rPr lang="en-ID" sz="2600" dirty="0" err="1"/>
              <a:t>memperbaiki</a:t>
            </a:r>
            <a:r>
              <a:rPr lang="en-ID" sz="2600" dirty="0"/>
              <a:t> </a:t>
            </a:r>
            <a:r>
              <a:rPr lang="en-ID" sz="2600" dirty="0" err="1"/>
              <a:t>perfusi</a:t>
            </a:r>
            <a:r>
              <a:rPr lang="en-ID" sz="2600" dirty="0"/>
              <a:t> </a:t>
            </a:r>
            <a:r>
              <a:rPr lang="en-ID" sz="2600" dirty="0" err="1"/>
              <a:t>jaringan</a:t>
            </a:r>
            <a:r>
              <a:rPr lang="en-ID" sz="26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ID" sz="2600" dirty="0"/>
          </a:p>
          <a:p>
            <a:pPr marL="514350" indent="-514350" algn="just">
              <a:buFont typeface="+mj-lt"/>
              <a:buAutoNum type="arabicPeriod"/>
            </a:pPr>
            <a:r>
              <a:rPr lang="en-ID" sz="2600" b="1" dirty="0" err="1"/>
              <a:t>Terapi</a:t>
            </a:r>
            <a:r>
              <a:rPr lang="en-ID" sz="2600" b="1" dirty="0"/>
              <a:t> </a:t>
            </a:r>
            <a:r>
              <a:rPr lang="en-ID" sz="2600" b="1" dirty="0" err="1"/>
              <a:t>Rumatan</a:t>
            </a:r>
            <a:r>
              <a:rPr lang="en-ID" sz="2600" b="1" dirty="0"/>
              <a:t> </a:t>
            </a:r>
            <a:r>
              <a:rPr lang="en-ID" sz="2600" dirty="0"/>
              <a:t>: </a:t>
            </a:r>
            <a:r>
              <a:rPr lang="en-ID" sz="2600" dirty="0" err="1"/>
              <a:t>bertujuan</a:t>
            </a:r>
            <a:r>
              <a:rPr lang="en-ID" sz="2600" dirty="0"/>
              <a:t> </a:t>
            </a:r>
            <a:r>
              <a:rPr lang="en-ID" sz="2600" dirty="0" err="1"/>
              <a:t>untuk</a:t>
            </a:r>
            <a:r>
              <a:rPr lang="en-ID" sz="2600" dirty="0"/>
              <a:t> </a:t>
            </a:r>
            <a:r>
              <a:rPr lang="en-ID" sz="2600" dirty="0" err="1"/>
              <a:t>memelihara</a:t>
            </a:r>
            <a:r>
              <a:rPr lang="en-ID" sz="2600" dirty="0"/>
              <a:t> </a:t>
            </a:r>
            <a:r>
              <a:rPr lang="en-ID" sz="2600" dirty="0" err="1"/>
              <a:t>keseimbangan</a:t>
            </a:r>
            <a:r>
              <a:rPr lang="en-ID" sz="2600" dirty="0"/>
              <a:t> </a:t>
            </a:r>
            <a:r>
              <a:rPr lang="en-ID" sz="2600" dirty="0" err="1"/>
              <a:t>cairan</a:t>
            </a:r>
            <a:r>
              <a:rPr lang="en-ID" sz="2600" dirty="0"/>
              <a:t> </a:t>
            </a:r>
            <a:r>
              <a:rPr lang="en-ID" sz="2600" dirty="0" err="1"/>
              <a:t>tubuh</a:t>
            </a:r>
            <a:r>
              <a:rPr lang="en-ID" sz="2600" dirty="0"/>
              <a:t> dan </a:t>
            </a:r>
            <a:r>
              <a:rPr lang="en-ID" sz="2600" dirty="0" err="1"/>
              <a:t>nutrisi</a:t>
            </a:r>
            <a:r>
              <a:rPr lang="en-ID" sz="2600" dirty="0"/>
              <a:t> yang </a:t>
            </a:r>
            <a:r>
              <a:rPr lang="en-ID" sz="2600" dirty="0" err="1"/>
              <a:t>diperlukan</a:t>
            </a:r>
            <a:r>
              <a:rPr lang="en-ID" sz="2600" dirty="0"/>
              <a:t> oleh </a:t>
            </a:r>
            <a:r>
              <a:rPr lang="en-ID" sz="2600" dirty="0" err="1"/>
              <a:t>tubuh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913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89C6-E0B6-9E4F-B070-7E89EB7F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err="1"/>
              <a:t>Pemilihan</a:t>
            </a:r>
            <a:r>
              <a:rPr lang="en-US" b="1"/>
              <a:t> </a:t>
            </a:r>
            <a:r>
              <a:rPr lang="en-US" b="1" err="1"/>
              <a:t>Terapi</a:t>
            </a:r>
            <a:r>
              <a:rPr lang="en-US" b="1"/>
              <a:t> </a:t>
            </a:r>
            <a:r>
              <a:rPr lang="en-US" b="1" err="1"/>
              <a:t>Cairan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29CF6-695E-9047-AB5B-38EFCFDE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8"/>
            <a:ext cx="6586489" cy="3909012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Cairan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infus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dibagi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menjadi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2 :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Cairan</a:t>
            </a:r>
            <a:r>
              <a:rPr lang="en-US" sz="2600" dirty="0"/>
              <a:t> </a:t>
            </a:r>
            <a:r>
              <a:rPr lang="en-US" sz="2600" dirty="0" err="1"/>
              <a:t>kristaloid</a:t>
            </a: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err="1"/>
              <a:t>Cairan</a:t>
            </a:r>
            <a:r>
              <a:rPr lang="en-US" sz="2600" dirty="0"/>
              <a:t> </a:t>
            </a:r>
            <a:r>
              <a:rPr lang="en-US" sz="2600" dirty="0" err="1"/>
              <a:t>Koloid</a:t>
            </a:r>
            <a:endParaRPr lang="en-US" sz="2600" dirty="0"/>
          </a:p>
          <a:p>
            <a:pPr marL="514350" indent="-514350">
              <a:buAutoNum type="arabicPeriod"/>
            </a:pPr>
            <a:endParaRPr lang="en-US" sz="2600" dirty="0"/>
          </a:p>
          <a:p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Klasifikasi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berdasar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</a:rPr>
              <a:t>fungsi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Cairan</a:t>
            </a:r>
            <a:r>
              <a:rPr lang="en-US" sz="2600" dirty="0"/>
              <a:t> </a:t>
            </a:r>
            <a:r>
              <a:rPr lang="en-US" sz="2600" dirty="0" err="1"/>
              <a:t>resusitasi</a:t>
            </a: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err="1"/>
              <a:t>Cairan</a:t>
            </a:r>
            <a:r>
              <a:rPr lang="en-US" sz="2600" dirty="0"/>
              <a:t> </a:t>
            </a:r>
            <a:r>
              <a:rPr lang="en-US" sz="2600" dirty="0" err="1"/>
              <a:t>rumatan</a:t>
            </a:r>
            <a:r>
              <a:rPr lang="en-US" sz="2600" dirty="0"/>
              <a:t>/</a:t>
            </a:r>
            <a:r>
              <a:rPr lang="en-US" sz="2600" dirty="0" err="1"/>
              <a:t>pemeliharaan</a:t>
            </a: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err="1"/>
              <a:t>Cairan</a:t>
            </a:r>
            <a:r>
              <a:rPr lang="en-US" sz="2600" dirty="0"/>
              <a:t> </a:t>
            </a:r>
            <a:r>
              <a:rPr lang="en-US" sz="2600" dirty="0" err="1"/>
              <a:t>nutrisi</a:t>
            </a:r>
            <a:endParaRPr lang="en-US" sz="2600" dirty="0"/>
          </a:p>
        </p:txBody>
      </p:sp>
      <p:pic>
        <p:nvPicPr>
          <p:cNvPr id="5" name="Picture 4" descr="Meja dilengkapi dengan stetoskop dan keyboard komputer">
            <a:extLst>
              <a:ext uri="{FF2B5EF4-FFF2-40B4-BE49-F238E27FC236}">
                <a16:creationId xmlns:a16="http://schemas.microsoft.com/office/drawing/2014/main" id="{683F470A-20B4-4573-B2E6-1ED5D0652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0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3878-1EC7-4341-95B7-8EC1D21F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err="1"/>
              <a:t>Cairan</a:t>
            </a:r>
            <a:r>
              <a:rPr lang="en-US" b="1"/>
              <a:t> </a:t>
            </a:r>
            <a:r>
              <a:rPr lang="en-US" b="1" err="1"/>
              <a:t>Kristalloid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CB345-A028-2842-81E7-6818C936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2438400"/>
            <a:ext cx="6916329" cy="3785419"/>
          </a:xfrm>
        </p:spPr>
        <p:txBody>
          <a:bodyPr>
            <a:noAutofit/>
          </a:bodyPr>
          <a:lstStyle/>
          <a:p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komposisi</a:t>
            </a:r>
            <a:r>
              <a:rPr lang="en-ID" sz="2400" dirty="0"/>
              <a:t> yang </a:t>
            </a:r>
            <a:r>
              <a:rPr lang="en-ID" sz="2400" dirty="0" err="1"/>
              <a:t>mirip</a:t>
            </a:r>
            <a:r>
              <a:rPr lang="en-ID" sz="2400" dirty="0"/>
              <a:t> </a:t>
            </a:r>
            <a:r>
              <a:rPr lang="en-ID" sz="2400" dirty="0" err="1"/>
              <a:t>cairan</a:t>
            </a:r>
            <a:r>
              <a:rPr lang="en-ID" sz="2400" dirty="0"/>
              <a:t> </a:t>
            </a:r>
            <a:r>
              <a:rPr lang="en-ID" sz="2400" dirty="0" err="1"/>
              <a:t>ekstraselular</a:t>
            </a:r>
            <a:r>
              <a:rPr lang="en-ID" sz="2400" dirty="0"/>
              <a:t>, </a:t>
            </a:r>
            <a:r>
              <a:rPr lang="en-ID" sz="2400" dirty="0" err="1"/>
              <a:t>berisi</a:t>
            </a:r>
            <a:r>
              <a:rPr lang="en-ID" sz="2400" dirty="0"/>
              <a:t> </a:t>
            </a:r>
            <a:r>
              <a:rPr lang="en-ID" sz="2400" dirty="0" err="1"/>
              <a:t>elektrolit</a:t>
            </a:r>
            <a:r>
              <a:rPr lang="en-ID" sz="2400" dirty="0"/>
              <a:t> (</a:t>
            </a:r>
            <a:r>
              <a:rPr lang="en-ID" sz="2400" dirty="0" err="1"/>
              <a:t>contoh</a:t>
            </a:r>
            <a:r>
              <a:rPr lang="en-ID" sz="2400" dirty="0"/>
              <a:t> kalium, natrium, </a:t>
            </a:r>
            <a:r>
              <a:rPr lang="en-ID" sz="2400" dirty="0" err="1"/>
              <a:t>kalsium</a:t>
            </a:r>
            <a:r>
              <a:rPr lang="en-ID" sz="2400" dirty="0"/>
              <a:t>, </a:t>
            </a:r>
            <a:r>
              <a:rPr lang="en-ID" sz="2400" dirty="0" err="1"/>
              <a:t>klorida</a:t>
            </a:r>
            <a:r>
              <a:rPr lang="en-ID" sz="2400" dirty="0"/>
              <a:t>)</a:t>
            </a:r>
          </a:p>
          <a:p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mengandung</a:t>
            </a:r>
            <a:r>
              <a:rPr lang="en-ID" sz="2400" dirty="0"/>
              <a:t> </a:t>
            </a:r>
            <a:r>
              <a:rPr lang="en-ID" sz="2400" dirty="0" err="1"/>
              <a:t>partikel</a:t>
            </a:r>
            <a:r>
              <a:rPr lang="en-ID" sz="2400" dirty="0"/>
              <a:t> </a:t>
            </a:r>
            <a:r>
              <a:rPr lang="en-ID" sz="2400" dirty="0" err="1"/>
              <a:t>onkotik</a:t>
            </a:r>
            <a:r>
              <a:rPr lang="en-ID" sz="2400" dirty="0"/>
              <a:t>, </a:t>
            </a:r>
            <a:r>
              <a:rPr lang="en-ID" sz="2400" dirty="0" err="1"/>
              <a:t>shg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paruh</a:t>
            </a:r>
            <a:r>
              <a:rPr lang="en-ID" sz="2400" dirty="0"/>
              <a:t> di </a:t>
            </a:r>
            <a:r>
              <a:rPr lang="en-ID" sz="2400" dirty="0" err="1"/>
              <a:t>intravaskuler</a:t>
            </a:r>
            <a:r>
              <a:rPr lang="en-ID" sz="2400" dirty="0"/>
              <a:t> 1-20 </a:t>
            </a:r>
            <a:r>
              <a:rPr lang="en-ID" sz="2400" dirty="0" err="1"/>
              <a:t>mnt</a:t>
            </a:r>
            <a:r>
              <a:rPr lang="en-ID" sz="2400" dirty="0"/>
              <a:t>,  </a:t>
            </a:r>
            <a:r>
              <a:rPr lang="en-ID" sz="2400" dirty="0" err="1"/>
              <a:t>setelah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menyebar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interstitiel</a:t>
            </a:r>
            <a:endParaRPr lang="en-ID" sz="2400" dirty="0"/>
          </a:p>
          <a:p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kritalloid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3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tonisitas</a:t>
            </a:r>
            <a:r>
              <a:rPr lang="en-US" sz="2400" dirty="0"/>
              <a:t> :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isotonis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Hipertonis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HIpertonis</a:t>
            </a:r>
            <a:endParaRPr lang="en-US" sz="2400" dirty="0"/>
          </a:p>
        </p:txBody>
      </p:sp>
      <p:pic>
        <p:nvPicPr>
          <p:cNvPr id="5" name="Picture 4" descr="Molekul">
            <a:extLst>
              <a:ext uri="{FF2B5EF4-FFF2-40B4-BE49-F238E27FC236}">
                <a16:creationId xmlns:a16="http://schemas.microsoft.com/office/drawing/2014/main" id="{D97551EB-865A-47A4-9F85-C61B82609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74" r="18907" b="-1"/>
          <a:stretch/>
        </p:blipFill>
        <p:spPr>
          <a:xfrm>
            <a:off x="21" y="10"/>
            <a:ext cx="4219054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5AF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65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2F064-8F6A-1F42-81A9-7BBDC6FF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Cairan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Isotonis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Sederet sampel untuk pengujian medis">
            <a:extLst>
              <a:ext uri="{FF2B5EF4-FFF2-40B4-BE49-F238E27FC236}">
                <a16:creationId xmlns:a16="http://schemas.microsoft.com/office/drawing/2014/main" id="{EEE39C13-A4F4-4661-B2E0-54B83D1A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92" r="774"/>
          <a:stretch/>
        </p:blipFill>
        <p:spPr>
          <a:xfrm>
            <a:off x="1" y="10"/>
            <a:ext cx="3898231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590E2-6B04-8E4C-BABD-3A22AB86B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79" y="2706624"/>
            <a:ext cx="7137293" cy="3483864"/>
          </a:xfrm>
        </p:spPr>
        <p:txBody>
          <a:bodyPr>
            <a:normAutofit/>
          </a:bodyPr>
          <a:lstStyle/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elektrolit</a:t>
            </a:r>
            <a:r>
              <a:rPr lang="en-US" dirty="0"/>
              <a:t> </a:t>
            </a:r>
            <a:r>
              <a:rPr lang="en-US" dirty="0" err="1"/>
              <a:t>serupa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plasma </a:t>
            </a:r>
            <a:r>
              <a:rPr lang="en-US" dirty="0" err="1"/>
              <a:t>darah</a:t>
            </a:r>
            <a:endParaRPr lang="en-US" dirty="0"/>
          </a:p>
          <a:p>
            <a:r>
              <a:rPr lang="en-US" dirty="0" err="1"/>
              <a:t>Osmolaritas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osmolaritas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( 280-290 </a:t>
            </a:r>
            <a:r>
              <a:rPr lang="en-US" dirty="0" err="1"/>
              <a:t>mOsm</a:t>
            </a:r>
            <a:r>
              <a:rPr lang="en-US" dirty="0"/>
              <a:t>/L)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cairan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ID" dirty="0"/>
              <a:t>Ringer </a:t>
            </a:r>
            <a:r>
              <a:rPr lang="en-ID" dirty="0" err="1"/>
              <a:t>Laktat</a:t>
            </a:r>
            <a:r>
              <a:rPr lang="en-ID" dirty="0"/>
              <a:t>, Normal Saline (NaCl 0.9%), dan Dextrose 5% </a:t>
            </a:r>
            <a:r>
              <a:rPr lang="en-ID" dirty="0" err="1"/>
              <a:t>dalam</a:t>
            </a:r>
            <a:r>
              <a:rPr lang="en-ID" dirty="0"/>
              <a:t> ¼ 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D04A2-0684-A64D-8E7C-5615DDEC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Pendahuluan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F9AD009-D6FF-4550-A994-1D40966A0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4240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190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B1F8D-5080-CD46-ACDB-B89239A5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3" y="325369"/>
            <a:ext cx="5516961" cy="1956841"/>
          </a:xfrm>
        </p:spPr>
        <p:txBody>
          <a:bodyPr anchor="b">
            <a:normAutofit/>
          </a:bodyPr>
          <a:lstStyle/>
          <a:p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Cairan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Hipertonis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0ADF-877E-004B-9EE3-8DF06584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516961" cy="3320668"/>
          </a:xfrm>
        </p:spPr>
        <p:txBody>
          <a:bodyPr>
            <a:noAutofit/>
          </a:bodyPr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elektrolit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disbanding plasma </a:t>
            </a:r>
            <a:r>
              <a:rPr lang="en-US" dirty="0" err="1"/>
              <a:t>darah</a:t>
            </a:r>
            <a:endParaRPr lang="en-US" dirty="0"/>
          </a:p>
          <a:p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penarikan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intravaskuler</a:t>
            </a:r>
            <a:r>
              <a:rPr lang="en-ID" dirty="0"/>
              <a:t>, </a:t>
            </a:r>
            <a:r>
              <a:rPr lang="en-ID" dirty="0" err="1"/>
              <a:t>krn</a:t>
            </a:r>
            <a:r>
              <a:rPr lang="en-ID" dirty="0"/>
              <a:t> </a:t>
            </a:r>
            <a:r>
              <a:rPr lang="en-ID" dirty="0" err="1"/>
              <a:t>Osmolaritas</a:t>
            </a:r>
            <a:r>
              <a:rPr lang="en-ID" dirty="0"/>
              <a:t> </a:t>
            </a:r>
            <a:r>
              <a:rPr lang="en-ID" dirty="0" err="1"/>
              <a:t>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endParaRPr lang="en-ID" dirty="0"/>
          </a:p>
          <a:p>
            <a:r>
              <a:rPr lang="en-ID" dirty="0" err="1"/>
              <a:t>Contoh</a:t>
            </a:r>
            <a:r>
              <a:rPr lang="en-ID" dirty="0"/>
              <a:t> : Dextrose 5% </a:t>
            </a:r>
            <a:r>
              <a:rPr lang="en-ID" dirty="0" err="1"/>
              <a:t>dalam</a:t>
            </a:r>
            <a:r>
              <a:rPr lang="en-ID" dirty="0"/>
              <a:t> Normal Saline, Saline 3%, Saline 5%, dan Dextrose 5% </a:t>
            </a:r>
            <a:r>
              <a:rPr lang="en-ID" dirty="0" err="1"/>
              <a:t>dalam</a:t>
            </a:r>
            <a:r>
              <a:rPr lang="en-ID" dirty="0"/>
              <a:t> RL</a:t>
            </a:r>
            <a:endParaRPr lang="en-US" dirty="0"/>
          </a:p>
        </p:txBody>
      </p:sp>
      <p:pic>
        <p:nvPicPr>
          <p:cNvPr id="5" name="Picture 4" descr="Sederet sampel untuk pengujian medis">
            <a:extLst>
              <a:ext uri="{FF2B5EF4-FFF2-40B4-BE49-F238E27FC236}">
                <a16:creationId xmlns:a16="http://schemas.microsoft.com/office/drawing/2014/main" id="{46E9812C-C7E5-4272-958E-92AD66690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6673516" y="10"/>
            <a:ext cx="551696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6540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2354-0513-0F45-AC50-6044D969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53" y="525992"/>
            <a:ext cx="4840010" cy="180730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Cairan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Hipotonus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Molekul">
            <a:extLst>
              <a:ext uri="{FF2B5EF4-FFF2-40B4-BE49-F238E27FC236}">
                <a16:creationId xmlns:a16="http://schemas.microsoft.com/office/drawing/2014/main" id="{13F9F736-FDAB-4C2E-BA43-AB7074E53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r="10835" b="-1"/>
          <a:stretch/>
        </p:blipFill>
        <p:spPr>
          <a:xfrm>
            <a:off x="20" y="10"/>
            <a:ext cx="484001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415C-D0B0-A143-8E69-A88CCCBC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653" y="2333297"/>
            <a:ext cx="5771145" cy="3843666"/>
          </a:xfrm>
        </p:spPr>
        <p:txBody>
          <a:bodyPr>
            <a:noAutofit/>
          </a:bodyPr>
          <a:lstStyle/>
          <a:p>
            <a:r>
              <a:rPr lang="en-ID" dirty="0"/>
              <a:t>Ketika </a:t>
            </a:r>
            <a:r>
              <a:rPr lang="en-ID" dirty="0" err="1"/>
              <a:t>kristaloid</a:t>
            </a:r>
            <a:r>
              <a:rPr lang="en-ID" dirty="0"/>
              <a:t>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elektrolit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plasma dan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terkonsentrasi</a:t>
            </a:r>
            <a:r>
              <a:rPr lang="en-ID" dirty="0"/>
              <a:t>,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“</a:t>
            </a:r>
            <a:r>
              <a:rPr lang="en-ID" dirty="0" err="1"/>
              <a:t>hipotonik</a:t>
            </a:r>
            <a:r>
              <a:rPr lang="en-ID" dirty="0"/>
              <a:t>” (</a:t>
            </a:r>
            <a:r>
              <a:rPr lang="en-ID" dirty="0" err="1"/>
              <a:t>hipo</a:t>
            </a:r>
            <a:r>
              <a:rPr lang="en-ID" dirty="0"/>
              <a:t>, </a:t>
            </a:r>
            <a:r>
              <a:rPr lang="en-ID" dirty="0" err="1"/>
              <a:t>rendah</a:t>
            </a:r>
            <a:r>
              <a:rPr lang="en-ID" dirty="0"/>
              <a:t>; </a:t>
            </a:r>
            <a:r>
              <a:rPr lang="en-ID" dirty="0" err="1"/>
              <a:t>tonik</a:t>
            </a:r>
            <a:r>
              <a:rPr lang="en-ID" dirty="0"/>
              <a:t>, </a:t>
            </a:r>
            <a:r>
              <a:rPr lang="en-ID" dirty="0" err="1"/>
              <a:t>konsentrasi</a:t>
            </a:r>
            <a:r>
              <a:rPr lang="en-ID" dirty="0"/>
              <a:t>).</a:t>
            </a:r>
          </a:p>
          <a:p>
            <a:r>
              <a:rPr lang="en-ID" dirty="0"/>
              <a:t>Ketika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hipotonis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,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berpindah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intravascular </a:t>
            </a:r>
            <a:r>
              <a:rPr lang="en-ID" dirty="0" err="1"/>
              <a:t>ke</a:t>
            </a:r>
            <a:r>
              <a:rPr lang="en-ID" dirty="0"/>
              <a:t> interstitial</a:t>
            </a:r>
          </a:p>
          <a:p>
            <a:r>
              <a:rPr lang="en-ID" dirty="0" err="1"/>
              <a:t>Contoh</a:t>
            </a:r>
            <a:r>
              <a:rPr lang="en-ID" dirty="0"/>
              <a:t> : Dextrose 5% </a:t>
            </a:r>
            <a:r>
              <a:rPr lang="en-ID" dirty="0" err="1"/>
              <a:t>dalam</a:t>
            </a:r>
            <a:r>
              <a:rPr lang="en-ID" dirty="0"/>
              <a:t> air, ½ Normal Saline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51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F7FA2-F724-A64A-805F-710E05C8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43" y="697556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Keuntungan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Cairan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Kristalloid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FB27C4-98F6-4A47-8498-40557D006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824387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162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211F-CBA1-9F42-84B5-DBD9C11C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620392"/>
            <a:ext cx="4459706" cy="5504688"/>
          </a:xfrm>
        </p:spPr>
        <p:txBody>
          <a:bodyPr>
            <a:normAutofit/>
          </a:bodyPr>
          <a:lstStyle/>
          <a:p>
            <a:r>
              <a:rPr lang="en-US" sz="5000" b="1" dirty="0" err="1">
                <a:solidFill>
                  <a:schemeClr val="accent5"/>
                </a:solidFill>
              </a:rPr>
              <a:t>Kerugian</a:t>
            </a:r>
            <a:r>
              <a:rPr lang="en-US" sz="5000" b="1" dirty="0">
                <a:solidFill>
                  <a:schemeClr val="accent5"/>
                </a:solidFill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</a:rPr>
              <a:t>Cairan</a:t>
            </a:r>
            <a:r>
              <a:rPr lang="en-US" sz="5000" b="1" dirty="0">
                <a:solidFill>
                  <a:schemeClr val="accent5"/>
                </a:solidFill>
              </a:rPr>
              <a:t> </a:t>
            </a:r>
            <a:r>
              <a:rPr lang="en-US" sz="5000" b="1" dirty="0" err="1">
                <a:solidFill>
                  <a:schemeClr val="accent5"/>
                </a:solidFill>
              </a:rPr>
              <a:t>Kristalloid</a:t>
            </a:r>
            <a:endParaRPr lang="en-US" sz="5000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0086F3-D3C4-4F5A-864B-5BFCCF547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4042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043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2D1AD-32D1-2F4F-BCE8-53EE9312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Komposisi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Cairan</a:t>
            </a: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Elektrolit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B3E720CB-9E1F-464E-A4DA-813B4BF4C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51036"/>
              </p:ext>
            </p:extLst>
          </p:nvPr>
        </p:nvGraphicFramePr>
        <p:xfrm>
          <a:off x="320841" y="2298655"/>
          <a:ext cx="11431159" cy="4126525"/>
        </p:xfrm>
        <a:graphic>
          <a:graphicData uri="http://schemas.openxmlformats.org/drawingml/2006/table">
            <a:tbl>
              <a:tblPr firstRow="1" bandRow="1"/>
              <a:tblGrid>
                <a:gridCol w="210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1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9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7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Produk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Dextrosa </a:t>
                      </a:r>
                      <a:b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</a:b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(g/L)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mOsm/L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Elektrolit mEq/L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Na+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K+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Ca++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Cl-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Laktat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Asetat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NaCl 0,9%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308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154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154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RL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273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130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109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28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Asering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273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130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109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28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KAEN-1B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37,5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285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38,5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38,5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KAEN-3A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27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290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60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KAEN-3B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27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290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KAEN-4A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40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284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KAEN-4B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37,5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284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28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KAEN-MG3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695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D5%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278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D10%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100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506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-</a:t>
                      </a:r>
                    </a:p>
                  </a:txBody>
                  <a:tcPr marL="69889" marR="69889" marT="34944" marB="34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563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94641-38D2-C54F-A32E-C31E4543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 dirty="0" err="1"/>
              <a:t>Cairan</a:t>
            </a:r>
            <a:r>
              <a:rPr lang="en-US" sz="5400" b="1" dirty="0"/>
              <a:t> </a:t>
            </a:r>
            <a:r>
              <a:rPr lang="en-US" sz="5400" b="1" dirty="0" err="1"/>
              <a:t>Koloid</a:t>
            </a:r>
            <a:endParaRPr lang="en-US" sz="5400" b="1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7B6C87-11DF-4AF9-BD2C-EF31548DA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0252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547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54545-0ADE-2041-9848-C70E99A4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dirty="0" err="1">
                <a:solidFill>
                  <a:schemeClr val="bg1"/>
                </a:solidFill>
              </a:rPr>
              <a:t>Keuntungan</a:t>
            </a:r>
            <a:r>
              <a:rPr lang="en-US" sz="5600" dirty="0">
                <a:solidFill>
                  <a:schemeClr val="bg1"/>
                </a:solidFill>
              </a:rPr>
              <a:t> </a:t>
            </a:r>
            <a:r>
              <a:rPr lang="en-US" sz="5600" dirty="0" err="1">
                <a:solidFill>
                  <a:schemeClr val="bg1"/>
                </a:solidFill>
              </a:rPr>
              <a:t>Cairan</a:t>
            </a:r>
            <a:r>
              <a:rPr lang="en-US" sz="5600" dirty="0">
                <a:solidFill>
                  <a:schemeClr val="bg1"/>
                </a:solidFill>
              </a:rPr>
              <a:t> </a:t>
            </a:r>
            <a:r>
              <a:rPr lang="en-US" sz="5600" dirty="0" err="1">
                <a:solidFill>
                  <a:schemeClr val="bg1"/>
                </a:solidFill>
              </a:rPr>
              <a:t>Koloid</a:t>
            </a:r>
            <a:endParaRPr lang="en-US" sz="5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E2B364-0FA0-4806-8EAD-7FA68852F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08695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70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E333F-8DA1-F34F-9B2B-B6F68172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Kerugian Cairan Kolloid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5CBA00-E8EE-4AF5-BF96-616E7ED70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5668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071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3EFF-84D6-444D-8FED-BAF452AE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Macam-macam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</a:rPr>
              <a:t>Koloid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B909-9B69-DC4B-9FEB-7079EDD2B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2408518"/>
            <a:ext cx="6876522" cy="35350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err="1"/>
              <a:t>Alami</a:t>
            </a:r>
            <a:r>
              <a:rPr lang="en-US" sz="3000" dirty="0"/>
              <a:t>, </a:t>
            </a:r>
            <a:r>
              <a:rPr lang="en-US" sz="3000" dirty="0" err="1"/>
              <a:t>contoh</a:t>
            </a:r>
            <a:r>
              <a:rPr lang="en-US" sz="3000" dirty="0"/>
              <a:t> human albumin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Sintetis</a:t>
            </a:r>
            <a:r>
              <a:rPr lang="en-US" sz="3000" dirty="0"/>
              <a:t>, </a:t>
            </a:r>
            <a:r>
              <a:rPr lang="en-US" sz="3000" dirty="0" err="1"/>
              <a:t>contoh</a:t>
            </a:r>
            <a:r>
              <a:rPr lang="en-US" sz="3000" dirty="0"/>
              <a:t> : dextran, </a:t>
            </a:r>
            <a:r>
              <a:rPr lang="en-ID" sz="3000" dirty="0" err="1"/>
              <a:t>Hydroxylethyl</a:t>
            </a:r>
            <a:r>
              <a:rPr lang="en-ID" sz="3000" dirty="0"/>
              <a:t> Starch (</a:t>
            </a:r>
            <a:r>
              <a:rPr lang="en-ID" sz="3000" dirty="0" err="1"/>
              <a:t>Hetastarch</a:t>
            </a:r>
            <a:r>
              <a:rPr lang="en-ID" sz="3000" dirty="0"/>
              <a:t>), </a:t>
            </a:r>
            <a:r>
              <a:rPr lang="en-ID" sz="3000" dirty="0" err="1"/>
              <a:t>gelatin</a:t>
            </a:r>
            <a:endParaRPr lang="en-US" sz="3000" dirty="0"/>
          </a:p>
        </p:txBody>
      </p:sp>
      <p:pic>
        <p:nvPicPr>
          <p:cNvPr id="5" name="Picture 4" descr="Molekul">
            <a:extLst>
              <a:ext uri="{FF2B5EF4-FFF2-40B4-BE49-F238E27FC236}">
                <a16:creationId xmlns:a16="http://schemas.microsoft.com/office/drawing/2014/main" id="{B610499F-3C2F-4F2B-B798-85CEE1989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5" r="20270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B3B47-0276-494F-BB9B-376BE94C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Perbandingan kristalloid dan koloid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D069741-5CD0-D84B-BF9F-129B99AA2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72991"/>
            <a:ext cx="10905066" cy="35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0F96DE-B4E9-814C-A716-855F82A4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Anatomi Cairan Tubuh / Kompatemen Cairan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8F4F6-1212-5244-A86D-C8592AC1D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200"/>
              <a:t>Total body water (TBW) : prosentasi berat air dibagi berat badan total , tgt jenis kelamin, umur, jar lemak</a:t>
            </a:r>
          </a:p>
          <a:p>
            <a:endParaRPr lang="en-US" sz="2200"/>
          </a:p>
          <a:p>
            <a:r>
              <a:rPr lang="en-US" sz="2200"/>
              <a:t>Laki-laki TBW : 60%</a:t>
            </a:r>
          </a:p>
          <a:p>
            <a:r>
              <a:rPr lang="en-US" sz="2200"/>
              <a:t>Perempuan TBW : 50-55%</a:t>
            </a:r>
          </a:p>
          <a:p>
            <a:endParaRPr lang="en-US" sz="2200"/>
          </a:p>
          <a:p>
            <a:r>
              <a:rPr lang="en-US" sz="2200"/>
              <a:t>Distribusi cairan tubuh</a:t>
            </a:r>
          </a:p>
        </p:txBody>
      </p:sp>
      <p:pic>
        <p:nvPicPr>
          <p:cNvPr id="4" name="Content Placeholder 3" descr="Cairan-1.jpg">
            <a:extLst>
              <a:ext uri="{FF2B5EF4-FFF2-40B4-BE49-F238E27FC236}">
                <a16:creationId xmlns:a16="http://schemas.microsoft.com/office/drawing/2014/main" id="{1039DAD1-9FE6-CD48-A6D6-A808CBD46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830648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9B3EC-1C83-A54E-9F82-9F55CEF6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Jalur Pemberian Terapi Cairan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495B-8B45-7945-9F5C-EDE9415C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490436"/>
            <a:ext cx="10103881" cy="4166396"/>
          </a:xfrm>
        </p:spPr>
        <p:txBody>
          <a:bodyPr anchor="ctr">
            <a:normAutofit/>
          </a:bodyPr>
          <a:lstStyle/>
          <a:p>
            <a:r>
              <a:rPr lang="en-ID" sz="2600" dirty="0" err="1"/>
              <a:t>Secara</a:t>
            </a:r>
            <a:r>
              <a:rPr lang="en-ID" sz="2600" dirty="0"/>
              <a:t> </a:t>
            </a:r>
            <a:r>
              <a:rPr lang="en-ID" sz="2600" dirty="0" err="1"/>
              <a:t>umum</a:t>
            </a:r>
            <a:r>
              <a:rPr lang="en-ID" sz="2600" dirty="0"/>
              <a:t> </a:t>
            </a:r>
            <a:r>
              <a:rPr lang="en-ID" sz="2600" dirty="0" err="1"/>
              <a:t>telah</a:t>
            </a:r>
            <a:r>
              <a:rPr lang="en-ID" sz="2600" dirty="0"/>
              <a:t> </a:t>
            </a:r>
            <a:r>
              <a:rPr lang="en-ID" sz="2600" dirty="0" err="1"/>
              <a:t>disepakati</a:t>
            </a:r>
            <a:r>
              <a:rPr lang="en-ID" sz="2600" dirty="0"/>
              <a:t> </a:t>
            </a:r>
            <a:r>
              <a:rPr lang="en-ID" sz="2600" dirty="0" err="1"/>
              <a:t>bahwa</a:t>
            </a:r>
            <a:r>
              <a:rPr lang="en-ID" sz="2600" dirty="0"/>
              <a:t> </a:t>
            </a:r>
            <a:r>
              <a:rPr lang="en-ID" sz="2600" dirty="0" err="1"/>
              <a:t>pemberian</a:t>
            </a:r>
            <a:r>
              <a:rPr lang="en-ID" sz="2600" dirty="0"/>
              <a:t> </a:t>
            </a:r>
            <a:r>
              <a:rPr lang="en-ID" sz="2600" dirty="0" err="1"/>
              <a:t>terapi</a:t>
            </a:r>
            <a:r>
              <a:rPr lang="en-ID" sz="2600" dirty="0"/>
              <a:t> </a:t>
            </a:r>
            <a:r>
              <a:rPr lang="en-ID" sz="2600" dirty="0" err="1"/>
              <a:t>cairan</a:t>
            </a:r>
            <a:r>
              <a:rPr lang="en-ID" sz="2600" dirty="0"/>
              <a:t> </a:t>
            </a:r>
            <a:r>
              <a:rPr lang="en-ID" sz="2600" dirty="0" err="1"/>
              <a:t>dilakukan</a:t>
            </a:r>
            <a:r>
              <a:rPr lang="en-ID" sz="2600" dirty="0"/>
              <a:t> </a:t>
            </a:r>
            <a:r>
              <a:rPr lang="en-ID" sz="2600" dirty="0" err="1"/>
              <a:t>melalui</a:t>
            </a:r>
            <a:r>
              <a:rPr lang="en-ID" sz="2600" dirty="0"/>
              <a:t> </a:t>
            </a:r>
            <a:r>
              <a:rPr lang="en-ID" sz="2600" dirty="0" err="1"/>
              <a:t>jalur</a:t>
            </a:r>
            <a:r>
              <a:rPr lang="en-ID" sz="2600" dirty="0"/>
              <a:t> vena, </a:t>
            </a:r>
            <a:r>
              <a:rPr lang="en-ID" sz="2600" dirty="0" err="1"/>
              <a:t>baik</a:t>
            </a:r>
            <a:r>
              <a:rPr lang="en-ID" sz="2600" dirty="0"/>
              <a:t> vena </a:t>
            </a:r>
            <a:r>
              <a:rPr lang="en-ID" sz="2600" dirty="0" err="1"/>
              <a:t>perifer</a:t>
            </a:r>
            <a:r>
              <a:rPr lang="en-ID" sz="2600" dirty="0"/>
              <a:t> </a:t>
            </a:r>
            <a:r>
              <a:rPr lang="en-ID" sz="2600" dirty="0" err="1"/>
              <a:t>maupun</a:t>
            </a:r>
            <a:r>
              <a:rPr lang="en-ID" sz="2600" dirty="0"/>
              <a:t> vena </a:t>
            </a:r>
            <a:r>
              <a:rPr lang="en-ID" sz="2600" dirty="0" err="1"/>
              <a:t>sentral</a:t>
            </a:r>
            <a:endParaRPr lang="en-ID" sz="2600" dirty="0"/>
          </a:p>
          <a:p>
            <a:endParaRPr lang="en-ID" sz="2600" dirty="0"/>
          </a:p>
          <a:p>
            <a:pPr marL="514350" indent="-514350">
              <a:buFont typeface="+mj-lt"/>
              <a:buAutoNum type="arabicPeriod"/>
            </a:pPr>
            <a:r>
              <a:rPr lang="en-ID" sz="2600" b="1" dirty="0"/>
              <a:t>Vena </a:t>
            </a:r>
            <a:r>
              <a:rPr lang="en-ID" sz="2600" b="1" dirty="0" err="1"/>
              <a:t>Perifer</a:t>
            </a:r>
            <a:r>
              <a:rPr lang="en-ID" sz="2600" b="1" dirty="0"/>
              <a:t> </a:t>
            </a:r>
            <a:r>
              <a:rPr lang="en-ID" sz="2600" dirty="0">
                <a:sym typeface="Wingdings" pitchFamily="2" charset="2"/>
              </a:rPr>
              <a:t> </a:t>
            </a:r>
            <a:r>
              <a:rPr lang="en-ID" sz="2600" dirty="0"/>
              <a:t>vena </a:t>
            </a:r>
            <a:r>
              <a:rPr lang="en-ID" sz="2600" dirty="0" err="1"/>
              <a:t>ekstremitas</a:t>
            </a:r>
            <a:r>
              <a:rPr lang="en-ID" sz="2600" dirty="0"/>
              <a:t> </a:t>
            </a:r>
            <a:r>
              <a:rPr lang="en-ID" sz="2600" dirty="0" err="1"/>
              <a:t>atas</a:t>
            </a:r>
            <a:r>
              <a:rPr lang="en-ID" sz="2600" dirty="0"/>
              <a:t> </a:t>
            </a:r>
            <a:r>
              <a:rPr lang="en-ID" sz="2600" dirty="0" err="1"/>
              <a:t>atau</a:t>
            </a:r>
            <a:r>
              <a:rPr lang="en-ID" sz="2600" dirty="0"/>
              <a:t> </a:t>
            </a:r>
            <a:r>
              <a:rPr lang="en-ID" sz="2600" dirty="0" err="1"/>
              <a:t>bawah</a:t>
            </a:r>
            <a:r>
              <a:rPr lang="en-ID" sz="2600" dirty="0"/>
              <a:t>. </a:t>
            </a:r>
            <a:r>
              <a:rPr lang="en-ID" sz="2600" dirty="0" err="1"/>
              <a:t>Tujuan</a:t>
            </a:r>
            <a:r>
              <a:rPr lang="en-ID" sz="2600" dirty="0"/>
              <a:t> </a:t>
            </a:r>
            <a:r>
              <a:rPr lang="en-ID" sz="2600" dirty="0" err="1"/>
              <a:t>dilakukannya</a:t>
            </a:r>
            <a:r>
              <a:rPr lang="en-ID" sz="2600" dirty="0"/>
              <a:t> </a:t>
            </a:r>
            <a:r>
              <a:rPr lang="en-ID" sz="2600" dirty="0" err="1"/>
              <a:t>kanulasi</a:t>
            </a:r>
            <a:r>
              <a:rPr lang="en-ID" sz="2600" dirty="0"/>
              <a:t> </a:t>
            </a:r>
            <a:r>
              <a:rPr lang="en-ID" sz="2600" b="1" dirty="0"/>
              <a:t>vena </a:t>
            </a:r>
            <a:r>
              <a:rPr lang="en-ID" sz="2600" b="1" dirty="0" err="1"/>
              <a:t>perifer</a:t>
            </a:r>
            <a:r>
              <a:rPr lang="en-ID" sz="2600" b="1" dirty="0"/>
              <a:t> </a:t>
            </a:r>
            <a:r>
              <a:rPr lang="en-ID" sz="2600" dirty="0" err="1"/>
              <a:t>ini</a:t>
            </a:r>
            <a:r>
              <a:rPr lang="en-ID" sz="2600" dirty="0"/>
              <a:t> </a:t>
            </a:r>
            <a:r>
              <a:rPr lang="en-ID" sz="2600" dirty="0" err="1"/>
              <a:t>adalah</a:t>
            </a:r>
            <a:r>
              <a:rPr lang="en-ID" sz="2600" dirty="0"/>
              <a:t> :</a:t>
            </a:r>
          </a:p>
          <a:p>
            <a:pPr marL="0" indent="0">
              <a:buNone/>
            </a:pPr>
            <a:r>
              <a:rPr lang="en-ID" sz="2600" dirty="0"/>
              <a:t>	a. </a:t>
            </a:r>
            <a:r>
              <a:rPr lang="en-ID" sz="2600" dirty="0" err="1"/>
              <a:t>Terapi</a:t>
            </a:r>
            <a:r>
              <a:rPr lang="en-ID" sz="2600" dirty="0"/>
              <a:t> </a:t>
            </a:r>
            <a:r>
              <a:rPr lang="en-ID" sz="2600" dirty="0" err="1"/>
              <a:t>cairan</a:t>
            </a:r>
            <a:r>
              <a:rPr lang="en-ID" sz="2600" dirty="0"/>
              <a:t> </a:t>
            </a:r>
            <a:r>
              <a:rPr lang="en-ID" sz="2600" dirty="0" err="1"/>
              <a:t>pemeliharaan</a:t>
            </a:r>
            <a:r>
              <a:rPr lang="en-ID" sz="2600" dirty="0"/>
              <a:t> </a:t>
            </a:r>
            <a:r>
              <a:rPr lang="en-ID" sz="2600" dirty="0" err="1"/>
              <a:t>dalam</a:t>
            </a:r>
            <a:r>
              <a:rPr lang="en-ID" sz="2600" dirty="0"/>
              <a:t> </a:t>
            </a:r>
            <a:r>
              <a:rPr lang="en-ID" sz="2600" dirty="0" err="1"/>
              <a:t>waktu</a:t>
            </a:r>
            <a:r>
              <a:rPr lang="en-ID" sz="2600" dirty="0"/>
              <a:t> </a:t>
            </a:r>
            <a:r>
              <a:rPr lang="en-ID" sz="2600" dirty="0" err="1"/>
              <a:t>singkat</a:t>
            </a:r>
            <a:r>
              <a:rPr lang="en-ID" sz="2600" dirty="0"/>
              <a:t> ( 3-5 </a:t>
            </a:r>
            <a:r>
              <a:rPr lang="en-ID" sz="2600" dirty="0" err="1"/>
              <a:t>hari</a:t>
            </a:r>
            <a:r>
              <a:rPr lang="en-ID" sz="2600" dirty="0"/>
              <a:t>)</a:t>
            </a:r>
          </a:p>
          <a:p>
            <a:pPr marL="0" indent="0">
              <a:buNone/>
            </a:pPr>
            <a:r>
              <a:rPr lang="en-ID" sz="2600" dirty="0"/>
              <a:t>	b. </a:t>
            </a:r>
            <a:r>
              <a:rPr lang="en-ID" sz="2600" dirty="0" err="1"/>
              <a:t>Terapi</a:t>
            </a:r>
            <a:r>
              <a:rPr lang="en-ID" sz="2600" dirty="0"/>
              <a:t> </a:t>
            </a:r>
            <a:r>
              <a:rPr lang="en-ID" sz="2600" dirty="0" err="1"/>
              <a:t>cairan</a:t>
            </a:r>
            <a:r>
              <a:rPr lang="en-ID" sz="2600" dirty="0"/>
              <a:t> </a:t>
            </a:r>
            <a:r>
              <a:rPr lang="en-ID" sz="2600" dirty="0" err="1"/>
              <a:t>pengganti</a:t>
            </a:r>
            <a:r>
              <a:rPr lang="en-ID" sz="2600" dirty="0"/>
              <a:t> </a:t>
            </a:r>
            <a:r>
              <a:rPr lang="en-ID" sz="2600" dirty="0" err="1"/>
              <a:t>dalam</a:t>
            </a:r>
            <a:r>
              <a:rPr lang="en-ID" sz="2600" dirty="0"/>
              <a:t> </a:t>
            </a:r>
            <a:r>
              <a:rPr lang="en-ID" sz="2600" dirty="0" err="1"/>
              <a:t>keadaan</a:t>
            </a:r>
            <a:r>
              <a:rPr lang="en-ID" sz="2600" dirty="0"/>
              <a:t> </a:t>
            </a:r>
            <a:r>
              <a:rPr lang="en-ID" sz="2600" dirty="0" err="1"/>
              <a:t>darurat</a:t>
            </a:r>
            <a:endParaRPr lang="en-ID" sz="2600" dirty="0"/>
          </a:p>
          <a:p>
            <a:pPr marL="0" indent="0">
              <a:buNone/>
            </a:pPr>
            <a:r>
              <a:rPr lang="en-ID" sz="2600" dirty="0"/>
              <a:t>	c. </a:t>
            </a:r>
            <a:r>
              <a:rPr lang="en-ID" sz="2600" dirty="0" err="1"/>
              <a:t>Terapi</a:t>
            </a:r>
            <a:r>
              <a:rPr lang="en-ID" sz="2600" dirty="0"/>
              <a:t> </a:t>
            </a:r>
            <a:r>
              <a:rPr lang="en-ID" sz="2600" dirty="0" err="1"/>
              <a:t>obat</a:t>
            </a:r>
            <a:r>
              <a:rPr lang="en-ID" sz="2600" dirty="0"/>
              <a:t> </a:t>
            </a:r>
            <a:r>
              <a:rPr lang="en-ID" sz="2600" dirty="0" err="1"/>
              <a:t>secara</a:t>
            </a:r>
            <a:r>
              <a:rPr lang="en-ID" sz="2600" dirty="0"/>
              <a:t> </a:t>
            </a:r>
            <a:r>
              <a:rPr lang="en-ID" sz="2600" dirty="0" err="1"/>
              <a:t>intravena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0210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9B3EC-1C83-A54E-9F82-9F55CEF6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Jalur Pemberian Terapi Cairan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495B-8B45-7945-9F5C-EDE9415C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020" y="512065"/>
            <a:ext cx="6906491" cy="602684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ID" dirty="0"/>
              <a:t>2. </a:t>
            </a:r>
            <a:r>
              <a:rPr lang="en-ID" b="1" dirty="0"/>
              <a:t>Vena </a:t>
            </a:r>
            <a:r>
              <a:rPr lang="en-ID" b="1" dirty="0" err="1"/>
              <a:t>sentral</a:t>
            </a:r>
            <a:r>
              <a:rPr lang="en-ID" b="1" dirty="0"/>
              <a:t>  </a:t>
            </a:r>
            <a:r>
              <a:rPr lang="en-ID" dirty="0">
                <a:sym typeface="Wingdings" pitchFamily="2" charset="2"/>
              </a:rPr>
              <a:t>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parenteral total, </a:t>
            </a:r>
            <a:r>
              <a:rPr lang="en-ID" dirty="0" err="1"/>
              <a:t>kanulasi</a:t>
            </a:r>
            <a:r>
              <a:rPr lang="en-ID" dirty="0"/>
              <a:t> </a:t>
            </a:r>
            <a:r>
              <a:rPr lang="en-ID" dirty="0" err="1"/>
              <a:t>dikalukan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vena </a:t>
            </a:r>
            <a:r>
              <a:rPr lang="en-ID" dirty="0" err="1"/>
              <a:t>subklavikula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vena jugularis interna.</a:t>
            </a:r>
          </a:p>
          <a:p>
            <a:pPr marL="0" indent="0" algn="just">
              <a:buNone/>
            </a:pP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b="1" dirty="0"/>
              <a:t>vena </a:t>
            </a:r>
            <a:r>
              <a:rPr lang="en-ID" b="1" dirty="0" err="1"/>
              <a:t>sentral</a:t>
            </a:r>
            <a:r>
              <a:rPr lang="en-ID" b="1" dirty="0"/>
              <a:t> </a:t>
            </a:r>
            <a:r>
              <a:rPr lang="en-ID" dirty="0"/>
              <a:t>:</a:t>
            </a:r>
          </a:p>
          <a:p>
            <a:pPr marL="457200" indent="-457200">
              <a:buAutoNum type="alphaLcPeriod"/>
            </a:pP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dan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pareterla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, </a:t>
            </a:r>
            <a:r>
              <a:rPr lang="en-ID" dirty="0" err="1"/>
              <a:t>misal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parenteral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osmolaritas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iritasi</a:t>
            </a:r>
            <a:r>
              <a:rPr lang="en-ID" dirty="0"/>
              <a:t> pada vena.	</a:t>
            </a:r>
          </a:p>
          <a:p>
            <a:pPr marL="457200" indent="-457200">
              <a:buAutoNum type="alphaLcPeriod"/>
            </a:pPr>
            <a:r>
              <a:rPr lang="en-ID" dirty="0"/>
              <a:t>Jalur </a:t>
            </a:r>
            <a:r>
              <a:rPr lang="en-ID" dirty="0" err="1"/>
              <a:t>pintas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pada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darurat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cardio vascular, vena </a:t>
            </a:r>
            <a:r>
              <a:rPr lang="en-ID" dirty="0" err="1"/>
              <a:t>perifer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diidentifikasi</a:t>
            </a:r>
            <a:endParaRPr lang="en-ID" dirty="0"/>
          </a:p>
          <a:p>
            <a:pPr marL="457200" indent="-457200">
              <a:buAutoNum type="alphaLcPeriod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pemasanganan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pemacu</a:t>
            </a:r>
            <a:r>
              <a:rPr lang="en-ID" dirty="0"/>
              <a:t> </a:t>
            </a:r>
            <a:r>
              <a:rPr lang="en-ID" dirty="0" err="1"/>
              <a:t>jantung</a:t>
            </a:r>
            <a:endParaRPr lang="en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68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84DF9-55C7-F44E-97EE-43741878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49A8-7FE1-9B43-9731-B2FED7C9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1737360"/>
            <a:ext cx="10084404" cy="4572000"/>
          </a:xfrm>
        </p:spPr>
        <p:txBody>
          <a:bodyPr anchor="ctr">
            <a:normAutofit/>
          </a:bodyPr>
          <a:lstStyle/>
          <a:p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Air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merupakan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komponen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terbesar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tubuh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manusia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( 60% )</a:t>
            </a:r>
          </a:p>
          <a:p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Apabila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terjadi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defisit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cairan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pada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tubuh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maka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perlu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segera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diberikan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penanganan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untuk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mencegah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terjadinya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gangguan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 “Homeostasis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Cairan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”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Terapi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cairan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secara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garis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besar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dibagi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menjadi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kristaloid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koloid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Kristaloid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merupakan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larutan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berbasis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air yang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mengandung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elektrolit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gula yang paling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paling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pertama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digunakan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sebagai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cairan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resusitasi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koloid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mengandung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zat-zat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mempunyai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molekul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aktivitas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osmotik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menyebabkan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cairan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cenderung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bertahan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lama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ruang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intravaskuler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baik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resusitasi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cairan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pada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pasien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defisit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cairan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seperti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pada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syok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hipovolemik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hemorhagik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3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F920-DA8D-5D41-BEB1-522E04C3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96" y="21034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TERIMAKASIH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…..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semoga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bermanfaat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8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A5EA3-57F5-3D49-B1F2-4A3FE7D2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Kompartemen Cairan</a:t>
            </a:r>
          </a:p>
        </p:txBody>
      </p: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576BFC1E-27CF-A742-93B7-D0455C92E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48711"/>
              </p:ext>
            </p:extLst>
          </p:nvPr>
        </p:nvGraphicFramePr>
        <p:xfrm>
          <a:off x="5308837" y="643469"/>
          <a:ext cx="5846169" cy="5571065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4420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Berat</a:t>
                      </a:r>
                      <a:endParaRPr kumimoji="0" lang="en-US" altLang="zh-CN" sz="2600" b="0" i="0" u="none" strike="noStrike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219024" marR="152879" marT="168480" marB="1684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100%</a:t>
                      </a:r>
                    </a:p>
                  </a:txBody>
                  <a:tcPr marL="219024" marR="152879" marT="168480" marB="16848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Cairan tubuh</a:t>
                      </a:r>
                    </a:p>
                  </a:txBody>
                  <a:tcPr marL="219024" marR="152879" marT="168480" marB="1684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60%</a:t>
                      </a:r>
                    </a:p>
                  </a:txBody>
                  <a:tcPr marL="219024" marR="152879" marT="168480" marB="168480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  Intracelullar Fluid (ICF)</a:t>
                      </a:r>
                    </a:p>
                  </a:txBody>
                  <a:tcPr marL="219024" marR="152879" marT="168480" marB="168480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40%</a:t>
                      </a:r>
                    </a:p>
                  </a:txBody>
                  <a:tcPr marL="219024" marR="152879" marT="168480" marB="168480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  Extracelullar Fluid (ECF)</a:t>
                      </a:r>
                    </a:p>
                  </a:txBody>
                  <a:tcPr marL="219024" marR="152879" marT="168480" marB="1684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20%</a:t>
                      </a:r>
                    </a:p>
                  </a:txBody>
                  <a:tcPr marL="219024" marR="152879" marT="168480" marB="168480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     Interstisial </a:t>
                      </a:r>
                    </a:p>
                  </a:txBody>
                  <a:tcPr marL="219024" marR="152879" marT="168480" marB="168480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16%</a:t>
                      </a:r>
                    </a:p>
                  </a:txBody>
                  <a:tcPr marL="219024" marR="152879" marT="168480" marB="168480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     Intravascular</a:t>
                      </a:r>
                      <a:b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</a:b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     (termasuk sel darah</a:t>
                      </a:r>
                      <a:b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</a:b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      merah)</a:t>
                      </a:r>
                    </a:p>
                  </a:txBody>
                  <a:tcPr marL="219024" marR="152879" marT="168480" marB="1684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4%</a:t>
                      </a:r>
                    </a:p>
                  </a:txBody>
                  <a:tcPr marL="219024" marR="152879" marT="168480" marB="168480" horzOverflow="overflow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2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C0EC5-E97F-8148-882F-C69BD634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Cairan Plasma dan Intraseluler 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A6F28ECA-8AF8-A541-AF3D-5624D2E36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58631"/>
              </p:ext>
            </p:extLst>
          </p:nvPr>
        </p:nvGraphicFramePr>
        <p:xfrm>
          <a:off x="4472026" y="723406"/>
          <a:ext cx="7470038" cy="5749950"/>
        </p:xfrm>
        <a:graphic>
          <a:graphicData uri="http://schemas.openxmlformats.org/drawingml/2006/table">
            <a:tbl>
              <a:tblPr/>
              <a:tblGrid>
                <a:gridCol w="346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Plasma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Intraseluler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Kation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Sodium (Na+)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142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mEq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Potasium (K+)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4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160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Kalsium (Ca+)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Magnesium (Mg+)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35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mEq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154 mEq/L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205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mEq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/L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Anion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Clorida (Cl-)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103 </a:t>
                      </a:r>
                      <a:r>
                        <a:rPr kumimoji="0" lang="en-US" altLang="zh-CN" sz="16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mEq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Bicarbonate (HCO3-)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27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8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mEq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Phosphate (HPO4-)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mEq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140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Sulfate (SO4-)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Organic  Acid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Protein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15 mEq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55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mEq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9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154 mEq/L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205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mEq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/L</a:t>
                      </a:r>
                    </a:p>
                  </a:txBody>
                  <a:tcPr marL="62785" marR="62785" marT="31391" marB="3139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8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7545-A7D0-7B45-8220-AB5180ED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91713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400" b="1">
                <a:solidFill>
                  <a:schemeClr val="accent1"/>
                </a:solidFill>
              </a:rPr>
              <a:t>Jumlah Cairan Masuk pada Orang Dewasa Sehat dalam 1 Hari</a:t>
            </a:r>
            <a:endParaRPr lang="en-US" sz="3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958CF727-CE7F-2D4D-B41B-2793DDF84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38197"/>
              </p:ext>
            </p:extLst>
          </p:nvPr>
        </p:nvGraphicFramePr>
        <p:xfrm>
          <a:off x="1981200" y="1825625"/>
          <a:ext cx="7743826" cy="4095901"/>
        </p:xfrm>
        <a:graphic>
          <a:graphicData uri="http://schemas.openxmlformats.org/drawingml/2006/table">
            <a:tbl>
              <a:tblPr/>
              <a:tblGrid>
                <a:gridCol w="387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MASUK</a:t>
                      </a:r>
                    </a:p>
                  </a:txBody>
                  <a:tcPr marL="82973" marR="82973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KELUAR</a:t>
                      </a:r>
                    </a:p>
                  </a:txBody>
                  <a:tcPr marL="82973" marR="82973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Pencernaan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Cairan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       1200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Makanan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cair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Air              1000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Oksidasi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makanan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Air                300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               Total   2500 ml</a:t>
                      </a:r>
                    </a:p>
                  </a:txBody>
                  <a:tcPr marL="82973" marR="82973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Ginjal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Urin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             1500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Saluran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cerna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Faeces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         200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Paru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SimSun" charset="0"/>
                        <a:cs typeface="Arial" charset="0"/>
                        <a:sym typeface="Arial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Udara </a:t>
                      </a: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eksp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   400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Kulit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-"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Keringat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sym typeface="Arial" charset="0"/>
                        </a:rPr>
                        <a:t>         400 ml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0"/>
                          <a:cs typeface="Arial" charset="0"/>
                          <a:sym typeface="Arial" charset="0"/>
                        </a:rPr>
                        <a:t>                 Total    2500 ml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82973" marR="82973" marT="45716" marB="4571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64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7" descr="fluid-01.jpg">
            <a:extLst>
              <a:ext uri="{FF2B5EF4-FFF2-40B4-BE49-F238E27FC236}">
                <a16:creationId xmlns:a16="http://schemas.microsoft.com/office/drawing/2014/main" id="{F60D4F58-998E-3B48-B92E-A047E2F1FD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84988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F8319-0BDF-8646-90AB-322D1EB5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2743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Definisi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Terapi</a:t>
            </a: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Cairan</a:t>
            </a:r>
            <a:endParaRPr 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6288-F78C-D24C-A4E6-BD3250BE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63507"/>
            <a:ext cx="6545409" cy="230462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200" dirty="0" err="1"/>
              <a:t>Terapi</a:t>
            </a:r>
            <a:r>
              <a:rPr lang="en-US" sz="2200" dirty="0"/>
              <a:t> </a:t>
            </a:r>
            <a:r>
              <a:rPr lang="en-US" sz="2200" dirty="0" err="1"/>
              <a:t>cairan</a:t>
            </a:r>
            <a:r>
              <a:rPr lang="en-US" sz="2200" dirty="0"/>
              <a:t> </a:t>
            </a:r>
            <a:r>
              <a:rPr lang="en-US" sz="2200" dirty="0" err="1"/>
              <a:t>ialah</a:t>
            </a:r>
            <a:r>
              <a:rPr lang="en-US" sz="2200" dirty="0"/>
              <a:t> </a:t>
            </a:r>
            <a:r>
              <a:rPr lang="en-US" sz="2200" dirty="0" err="1"/>
              <a:t>tindakan</a:t>
            </a:r>
            <a:r>
              <a:rPr lang="en-US" sz="2200" dirty="0"/>
              <a:t> </a:t>
            </a:r>
            <a:r>
              <a:rPr lang="en-US" sz="2200" dirty="0" err="1"/>
              <a:t>untuk</a:t>
            </a:r>
            <a:r>
              <a:rPr lang="en-US" sz="2200" dirty="0"/>
              <a:t> </a:t>
            </a:r>
            <a:r>
              <a:rPr lang="en-US" sz="2200" dirty="0" err="1"/>
              <a:t>memelihara</a:t>
            </a:r>
            <a:r>
              <a:rPr lang="en-US" sz="2200" dirty="0"/>
              <a:t> </a:t>
            </a:r>
            <a:r>
              <a:rPr lang="en-US" sz="2200" dirty="0" err="1"/>
              <a:t>ataumengganti</a:t>
            </a:r>
            <a:r>
              <a:rPr lang="en-US" sz="2200" dirty="0"/>
              <a:t> </a:t>
            </a:r>
            <a:r>
              <a:rPr lang="en-US" sz="2200" dirty="0" err="1"/>
              <a:t>cairan</a:t>
            </a:r>
            <a:r>
              <a:rPr lang="en-US" sz="2200" dirty="0"/>
              <a:t> </a:t>
            </a:r>
            <a:r>
              <a:rPr lang="en-US" sz="2200" dirty="0" err="1"/>
              <a:t>tubuh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pemberian</a:t>
            </a:r>
            <a:r>
              <a:rPr lang="en-US" sz="2200" dirty="0"/>
              <a:t> </a:t>
            </a:r>
            <a:r>
              <a:rPr lang="en-US" sz="2200" dirty="0" err="1"/>
              <a:t>cairan</a:t>
            </a:r>
            <a:r>
              <a:rPr lang="en-US" sz="2200" dirty="0"/>
              <a:t> </a:t>
            </a:r>
            <a:r>
              <a:rPr lang="en-US" sz="2200" dirty="0" err="1"/>
              <a:t>infus</a:t>
            </a:r>
            <a:r>
              <a:rPr lang="en-US" sz="2200" dirty="0"/>
              <a:t> </a:t>
            </a:r>
            <a:r>
              <a:rPr lang="en-US" sz="2200" dirty="0" err="1"/>
              <a:t>kristaloid</a:t>
            </a:r>
            <a:r>
              <a:rPr lang="en-US" sz="2200" dirty="0"/>
              <a:t> (</a:t>
            </a:r>
            <a:r>
              <a:rPr lang="en-US" sz="2200" dirty="0" err="1"/>
              <a:t>elektrolit</a:t>
            </a:r>
            <a:r>
              <a:rPr lang="en-US" sz="2200" dirty="0"/>
              <a:t>) 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koloid</a:t>
            </a:r>
            <a:r>
              <a:rPr lang="en-US" sz="2200" dirty="0"/>
              <a:t> (plasma </a:t>
            </a:r>
            <a:r>
              <a:rPr lang="en-US" sz="2200" dirty="0" err="1"/>
              <a:t>ekspander</a:t>
            </a:r>
            <a:r>
              <a:rPr lang="en-US" sz="2200" dirty="0"/>
              <a:t>)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intravena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mengatasi</a:t>
            </a:r>
            <a:r>
              <a:rPr lang="en-US" sz="2200" dirty="0"/>
              <a:t> </a:t>
            </a:r>
            <a:r>
              <a:rPr lang="en-US" sz="2200" dirty="0" err="1"/>
              <a:t>berbagai</a:t>
            </a:r>
            <a:r>
              <a:rPr lang="en-US" sz="2200" dirty="0"/>
              <a:t>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gangguan</a:t>
            </a:r>
            <a:r>
              <a:rPr lang="en-US" sz="2200" dirty="0"/>
              <a:t> </a:t>
            </a:r>
            <a:r>
              <a:rPr lang="en-US" sz="2200" dirty="0" err="1"/>
              <a:t>keseimbangan</a:t>
            </a:r>
            <a:r>
              <a:rPr lang="en-US" sz="2200" dirty="0"/>
              <a:t> </a:t>
            </a:r>
            <a:r>
              <a:rPr lang="en-US" sz="2200" dirty="0" err="1"/>
              <a:t>cairan</a:t>
            </a:r>
            <a:r>
              <a:rPr lang="en-US" sz="2200" dirty="0"/>
              <a:t> dan </a:t>
            </a:r>
            <a:r>
              <a:rPr lang="en-US" sz="2200" dirty="0" err="1"/>
              <a:t>elektrolit</a:t>
            </a:r>
            <a:r>
              <a:rPr lang="en-US" sz="2200" dirty="0"/>
              <a:t>, </a:t>
            </a:r>
            <a:r>
              <a:rPr lang="en-US" sz="2200" dirty="0" err="1"/>
              <a:t>misalnya</a:t>
            </a:r>
            <a:r>
              <a:rPr lang="en-US" sz="2200" dirty="0"/>
              <a:t> : </a:t>
            </a:r>
            <a:r>
              <a:rPr lang="en-US" sz="2200" dirty="0" err="1"/>
              <a:t>mengantikan</a:t>
            </a:r>
            <a:r>
              <a:rPr lang="en-US" sz="2200" dirty="0"/>
              <a:t> volume </a:t>
            </a:r>
            <a:r>
              <a:rPr lang="en-US" sz="2200" dirty="0" err="1"/>
              <a:t>cairan</a:t>
            </a:r>
            <a:r>
              <a:rPr lang="en-US" sz="2200" dirty="0"/>
              <a:t> yang </a:t>
            </a:r>
            <a:r>
              <a:rPr lang="en-US" sz="2200" dirty="0" err="1"/>
              <a:t>hilang</a:t>
            </a:r>
            <a:r>
              <a:rPr lang="en-US" sz="2200" dirty="0"/>
              <a:t> </a:t>
            </a:r>
            <a:r>
              <a:rPr lang="en-US" sz="2200" dirty="0" err="1"/>
              <a:t>akibat</a:t>
            </a:r>
            <a:r>
              <a:rPr lang="en-US" sz="2200" dirty="0"/>
              <a:t> </a:t>
            </a:r>
            <a:r>
              <a:rPr lang="en-US" sz="2200" dirty="0" err="1"/>
              <a:t>perdarahan</a:t>
            </a:r>
            <a:r>
              <a:rPr lang="en-US" sz="2200" dirty="0"/>
              <a:t>, </a:t>
            </a:r>
            <a:r>
              <a:rPr lang="en-US" sz="2200" dirty="0" err="1"/>
              <a:t>dehidrasi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syok</a:t>
            </a:r>
            <a:r>
              <a:rPr lang="en-US" sz="2200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B3754F-DC52-BB4B-A626-A978AA8C096F}"/>
              </a:ext>
            </a:extLst>
          </p:cNvPr>
          <p:cNvSpPr txBox="1">
            <a:spLocks/>
          </p:cNvSpPr>
          <p:nvPr/>
        </p:nvSpPr>
        <p:spPr>
          <a:xfrm>
            <a:off x="4976030" y="3589866"/>
            <a:ext cx="6545408" cy="230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homeostasis </a:t>
            </a:r>
            <a:r>
              <a:rPr lang="en-US" sz="2200" dirty="0" err="1"/>
              <a:t>cairan</a:t>
            </a:r>
            <a:r>
              <a:rPr lang="en-US" sz="2200" dirty="0"/>
              <a:t> : </a:t>
            </a:r>
            <a:r>
              <a:rPr lang="en-US" sz="2200" dirty="0" err="1"/>
              <a:t>keseimbangan</a:t>
            </a:r>
            <a:r>
              <a:rPr lang="en-US" sz="2200" dirty="0"/>
              <a:t> normal </a:t>
            </a:r>
            <a:r>
              <a:rPr lang="en-US" sz="2200" dirty="0" err="1"/>
              <a:t>cairan</a:t>
            </a:r>
            <a:r>
              <a:rPr lang="en-US" sz="2200" dirty="0"/>
              <a:t> dan </a:t>
            </a:r>
            <a:r>
              <a:rPr lang="en-US" sz="2200" dirty="0" err="1"/>
              <a:t>elektrolit</a:t>
            </a:r>
            <a:r>
              <a:rPr lang="en-US" sz="2200" dirty="0"/>
              <a:t> pada </a:t>
            </a:r>
            <a:r>
              <a:rPr lang="en-US" sz="2200" dirty="0" err="1"/>
              <a:t>kompartemen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kontrol</a:t>
            </a:r>
            <a:r>
              <a:rPr lang="en-US" sz="2200" dirty="0"/>
              <a:t> </a:t>
            </a:r>
            <a:r>
              <a:rPr lang="en-US" sz="2200" dirty="0" err="1"/>
              <a:t>fisiologis</a:t>
            </a:r>
            <a:r>
              <a:rPr lang="en-US" sz="2200" dirty="0"/>
              <a:t> normal agar </a:t>
            </a:r>
            <a:r>
              <a:rPr lang="en-US" sz="2200" dirty="0" err="1"/>
              <a:t>fungsi</a:t>
            </a:r>
            <a:r>
              <a:rPr lang="en-US" sz="2200" dirty="0"/>
              <a:t> </a:t>
            </a:r>
            <a:r>
              <a:rPr lang="en-US" sz="2200" dirty="0" err="1"/>
              <a:t>seluler</a:t>
            </a:r>
            <a:r>
              <a:rPr lang="en-US" sz="2200" dirty="0"/>
              <a:t> dan organ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berlangsung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efektif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288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9FA8C-A5EA-5740-B36E-2F8E6EA9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4318722" cy="5504688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Etiologi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Kehilangan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Cairan</a:t>
            </a:r>
            <a:r>
              <a:rPr lang="en-US" sz="4000" b="1" dirty="0">
                <a:solidFill>
                  <a:schemeClr val="bg1"/>
                </a:solidFill>
              </a:rPr>
              <a:t> 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12AB65-31F2-4CDB-9044-38F6320DB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92382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92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1626</Words>
  <Application>Microsoft Macintosh PowerPoint</Application>
  <PresentationFormat>Widescreen</PresentationFormat>
  <Paragraphs>399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TERAPI CAIRAN</vt:lpstr>
      <vt:lpstr>Pendahuluan</vt:lpstr>
      <vt:lpstr>Anatomi Cairan Tubuh / Kompatemen Cairan</vt:lpstr>
      <vt:lpstr>Kompartemen Cairan</vt:lpstr>
      <vt:lpstr>Cairan Plasma dan Intraseluler </vt:lpstr>
      <vt:lpstr>Jumlah Cairan Masuk pada Orang Dewasa Sehat dalam 1 Hari</vt:lpstr>
      <vt:lpstr>PowerPoint Presentation</vt:lpstr>
      <vt:lpstr>Definisi Terapi Cairan</vt:lpstr>
      <vt:lpstr>Etiologi Kehilangan Cairan :</vt:lpstr>
      <vt:lpstr>Kebutuhan Air dan Elektrolit</vt:lpstr>
      <vt:lpstr>Kebutuhan Air dan Elektrolit</vt:lpstr>
      <vt:lpstr>Faktor yang Mempengaruhi Kebutuhan Cairan </vt:lpstr>
      <vt:lpstr>Faktor yang Mempengaruhi Kebutuhan Cairan </vt:lpstr>
      <vt:lpstr>Tanda –Tanda Defisit Cairan</vt:lpstr>
      <vt:lpstr>Gejala berdasar Perkiraan kehilangan darah</vt:lpstr>
      <vt:lpstr>Penatalaksanaan Terapi Cairan dibagi 2 :</vt:lpstr>
      <vt:lpstr>Pemilihan Terapi Cairan</vt:lpstr>
      <vt:lpstr>Cairan Kristalloid</vt:lpstr>
      <vt:lpstr>Cairan Isotonis</vt:lpstr>
      <vt:lpstr>Cairan Hipertonis</vt:lpstr>
      <vt:lpstr>Cairan Hipotonus</vt:lpstr>
      <vt:lpstr>Keuntungan Cairan Kristalloid</vt:lpstr>
      <vt:lpstr>Kerugian Cairan Kristalloid</vt:lpstr>
      <vt:lpstr>Komposisi Cairan Elektrolit</vt:lpstr>
      <vt:lpstr>Cairan Koloid</vt:lpstr>
      <vt:lpstr>Keuntungan Cairan Koloid</vt:lpstr>
      <vt:lpstr>Kerugian Cairan Kolloid</vt:lpstr>
      <vt:lpstr>Macam-macam Koloid :</vt:lpstr>
      <vt:lpstr>Perbandingan kristalloid dan koloid</vt:lpstr>
      <vt:lpstr>Jalur Pemberian Terapi Cairan</vt:lpstr>
      <vt:lpstr>Jalur Pemberian Terapi Cairan</vt:lpstr>
      <vt:lpstr>Kesimpulan</vt:lpstr>
      <vt:lpstr>TERIMAKASIH …..semoga bermanfaat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 CAIRAN</dc:title>
  <dc:creator>key 365</dc:creator>
  <cp:lastModifiedBy>key 365</cp:lastModifiedBy>
  <cp:revision>56</cp:revision>
  <dcterms:created xsi:type="dcterms:W3CDTF">2021-12-13T00:09:03Z</dcterms:created>
  <dcterms:modified xsi:type="dcterms:W3CDTF">2021-12-13T05:41:16Z</dcterms:modified>
</cp:coreProperties>
</file>