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2" r:id="rId59"/>
    <p:sldId id="314" r:id="rId60"/>
    <p:sldId id="317" r:id="rId61"/>
    <p:sldId id="315" r:id="rId62"/>
    <p:sldId id="316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FA139-F99D-46F6-960C-8858EBE866C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5E8F53D-542E-43DD-A1C1-B27315965ED7}">
      <dgm:prSet phldrT="[Text]" custT="1"/>
      <dgm:spPr/>
      <dgm:t>
        <a:bodyPr/>
        <a:lstStyle/>
        <a:p>
          <a:r>
            <a:rPr lang="id-ID" sz="2000">
              <a:latin typeface="+mn-lt"/>
              <a:ea typeface="+mn-ea"/>
              <a:cs typeface="+mn-cs"/>
            </a:rPr>
            <a:t>infeksi kontagiosa yang mengenai lapisan epidermis superfisial. </a:t>
          </a:r>
          <a:r>
            <a:rPr lang="id-ID" sz="2000" b="1">
              <a:latin typeface="+mn-lt"/>
              <a:ea typeface="+mn-ea"/>
              <a:cs typeface="+mn-cs"/>
            </a:rPr>
            <a:t>anak-anak </a:t>
          </a:r>
          <a:r>
            <a:rPr lang="en-US" sz="2000" b="1">
              <a:latin typeface="+mn-lt"/>
              <a:ea typeface="+mn-ea"/>
              <a:cs typeface="+mn-cs"/>
            </a:rPr>
            <a:t>&gt;&gt;</a:t>
          </a:r>
          <a:r>
            <a:rPr lang="id-ID" sz="2000" b="1">
              <a:latin typeface="+mn-lt"/>
              <a:ea typeface="+mn-ea"/>
              <a:cs typeface="+mn-cs"/>
            </a:rPr>
            <a:t> </a:t>
          </a:r>
          <a:endParaRPr lang="en-US" sz="2000" dirty="0"/>
        </a:p>
      </dgm:t>
    </dgm:pt>
    <dgm:pt modelId="{086FC3CE-1F0D-4062-84EA-ED3EF57EB980}" type="parTrans" cxnId="{A47BAE22-8401-4F0A-B0B0-25D7E9808B41}">
      <dgm:prSet/>
      <dgm:spPr/>
      <dgm:t>
        <a:bodyPr/>
        <a:lstStyle/>
        <a:p>
          <a:endParaRPr lang="en-US"/>
        </a:p>
      </dgm:t>
    </dgm:pt>
    <dgm:pt modelId="{D29CF5BE-25B0-4CB0-9051-1542F4701A4B}" type="sibTrans" cxnId="{A47BAE22-8401-4F0A-B0B0-25D7E9808B41}">
      <dgm:prSet/>
      <dgm:spPr/>
      <dgm:t>
        <a:bodyPr/>
        <a:lstStyle/>
        <a:p>
          <a:endParaRPr lang="en-US"/>
        </a:p>
      </dgm:t>
    </dgm:pt>
    <dgm:pt modelId="{B501D245-FD1D-4A78-B446-19350BD34DA9}">
      <dgm:prSet phldrT="[Text]" custT="1"/>
      <dgm:spPr/>
      <dgm:t>
        <a:bodyPr/>
        <a:lstStyle/>
        <a:p>
          <a:r>
            <a:rPr lang="en-US" sz="2000">
              <a:latin typeface="+mn-lt"/>
              <a:ea typeface="+mn-ea"/>
              <a:cs typeface="+mn-cs"/>
            </a:rPr>
            <a:t>Penularan</a:t>
          </a:r>
          <a:r>
            <a:rPr lang="en-US" sz="2000" baseline="0">
              <a:latin typeface="+mn-lt"/>
              <a:ea typeface="+mn-ea"/>
              <a:cs typeface="+mn-cs"/>
            </a:rPr>
            <a:t> </a:t>
          </a:r>
          <a:r>
            <a:rPr lang="en-US" sz="2000" baseline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>
              <a:latin typeface="+mn-lt"/>
              <a:ea typeface="+mn-ea"/>
              <a:cs typeface="+mn-cs"/>
            </a:rPr>
            <a:t>jari yang kotor.</a:t>
          </a:r>
          <a:r>
            <a:rPr lang="en-US" sz="2000">
              <a:latin typeface="+mn-lt"/>
              <a:ea typeface="+mn-ea"/>
              <a:cs typeface="+mn-cs"/>
            </a:rPr>
            <a:t> </a:t>
          </a:r>
          <a:r>
            <a:rPr lang="id-ID" sz="2000">
              <a:latin typeface="+mn-lt"/>
              <a:ea typeface="+mn-ea"/>
              <a:cs typeface="+mn-cs"/>
            </a:rPr>
            <a:t>Lesi awal </a:t>
          </a:r>
          <a:r>
            <a:rPr lang="en-US" sz="20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>
              <a:latin typeface="+mn-lt"/>
              <a:ea typeface="+mn-ea"/>
              <a:cs typeface="+mn-cs"/>
            </a:rPr>
            <a:t>bula kecil </a:t>
          </a:r>
          <a:r>
            <a:rPr lang="en-US" sz="20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>
              <a:latin typeface="+mn-lt"/>
              <a:ea typeface="+mn-ea"/>
              <a:cs typeface="+mn-cs"/>
            </a:rPr>
            <a:t>ruptur atau pecah </a:t>
          </a:r>
          <a:r>
            <a:rPr lang="en-US" sz="20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>
              <a:latin typeface="+mn-lt"/>
              <a:ea typeface="+mn-ea"/>
              <a:cs typeface="+mn-cs"/>
            </a:rPr>
            <a:t>eksudat infektif berwarna kekuningan</a:t>
          </a:r>
          <a:r>
            <a:rPr lang="en-US" sz="2000">
              <a:latin typeface="+mn-lt"/>
              <a:ea typeface="+mn-ea"/>
              <a:cs typeface="+mn-cs"/>
              <a:sym typeface="Wingdings" pitchFamily="2" charset="2"/>
            </a:rPr>
            <a:t>m</a:t>
          </a:r>
          <a:r>
            <a:rPr lang="id-ID" sz="2000">
              <a:latin typeface="+mn-lt"/>
              <a:ea typeface="+mn-ea"/>
              <a:cs typeface="+mn-cs"/>
            </a:rPr>
            <a:t>engering menjadi krusta keemasan. </a:t>
          </a:r>
          <a:endParaRPr lang="en-US" sz="2000" dirty="0"/>
        </a:p>
      </dgm:t>
    </dgm:pt>
    <dgm:pt modelId="{0894A3FC-C035-47E2-B8E3-72E36615FCC2}" type="parTrans" cxnId="{BECB0031-2202-4FBE-AE7E-BEC0C1206B13}">
      <dgm:prSet/>
      <dgm:spPr/>
      <dgm:t>
        <a:bodyPr/>
        <a:lstStyle/>
        <a:p>
          <a:endParaRPr lang="en-US"/>
        </a:p>
      </dgm:t>
    </dgm:pt>
    <dgm:pt modelId="{9C1AF9F8-053D-4D27-8644-5F03063A08DA}" type="sibTrans" cxnId="{BECB0031-2202-4FBE-AE7E-BEC0C1206B13}">
      <dgm:prSet/>
      <dgm:spPr/>
      <dgm:t>
        <a:bodyPr/>
        <a:lstStyle/>
        <a:p>
          <a:endParaRPr lang="en-US"/>
        </a:p>
      </dgm:t>
    </dgm:pt>
    <dgm:pt modelId="{9ACDFBB9-E4EA-48E4-8DE4-6BE68B36CB3F}">
      <dgm:prSet phldrT="[Text]" custT="1"/>
      <dgm:spPr/>
      <dgm:t>
        <a:bodyPr/>
        <a:lstStyle/>
        <a:p>
          <a:r>
            <a:rPr lang="en-US" sz="2000"/>
            <a:t>KOMPLIKASI : </a:t>
          </a:r>
          <a:r>
            <a:rPr lang="id-ID" sz="2000"/>
            <a:t>Poststreptococcal glomerulonephritis (PSGN), Cellulitis, dan infeksi Methicillin-resistant Staphylococcus aureus </a:t>
          </a:r>
          <a:endParaRPr lang="en-US" sz="2000" dirty="0"/>
        </a:p>
      </dgm:t>
    </dgm:pt>
    <dgm:pt modelId="{A9B81A65-57F0-448E-A73F-733029F0C0F1}" type="parTrans" cxnId="{C96BA94D-824A-47B0-8555-BF3D3F77248F}">
      <dgm:prSet/>
      <dgm:spPr/>
      <dgm:t>
        <a:bodyPr/>
        <a:lstStyle/>
        <a:p>
          <a:endParaRPr lang="en-US"/>
        </a:p>
      </dgm:t>
    </dgm:pt>
    <dgm:pt modelId="{05E86247-BEE4-49A6-9C2F-26DE065F1D58}" type="sibTrans" cxnId="{C96BA94D-824A-47B0-8555-BF3D3F77248F}">
      <dgm:prSet/>
      <dgm:spPr/>
      <dgm:t>
        <a:bodyPr/>
        <a:lstStyle/>
        <a:p>
          <a:endParaRPr lang="en-US"/>
        </a:p>
      </dgm:t>
    </dgm:pt>
    <dgm:pt modelId="{ED5A0A7D-1F86-4CAD-A70F-E4748C90E98D}">
      <dgm:prSet phldrT="[Text]" custT="1"/>
      <dgm:spPr/>
      <dgm:t>
        <a:bodyPr/>
        <a:lstStyle/>
        <a:p>
          <a:r>
            <a:rPr lang="id-ID" sz="2000"/>
            <a:t>debridement </a:t>
          </a:r>
          <a:r>
            <a:rPr lang="en-US" sz="2000">
              <a:sym typeface="Wingdings" pitchFamily="2" charset="2"/>
            </a:rPr>
            <a:t> </a:t>
          </a:r>
          <a:r>
            <a:rPr lang="id-ID" sz="2000"/>
            <a:t>ditutup dengan salep antibiotik</a:t>
          </a:r>
          <a:r>
            <a:rPr lang="en-US" sz="2000"/>
            <a:t> (</a:t>
          </a:r>
          <a:r>
            <a:rPr lang="id-ID" sz="2000"/>
            <a:t>neomycin </a:t>
          </a:r>
          <a:r>
            <a:rPr lang="en-US" sz="2000"/>
            <a:t>-</a:t>
          </a:r>
          <a:r>
            <a:rPr lang="id-ID" sz="2000"/>
            <a:t>anti-Stafilokokkus</a:t>
          </a:r>
          <a:r>
            <a:rPr lang="en-US" sz="2000"/>
            <a:t>)</a:t>
          </a:r>
          <a:endParaRPr lang="en-US" sz="2000" dirty="0"/>
        </a:p>
      </dgm:t>
    </dgm:pt>
    <dgm:pt modelId="{6E2A9DD0-61DF-4E48-AEA8-1F970880B113}" type="parTrans" cxnId="{E0B17447-6919-4E6D-94F1-B1279008F65E}">
      <dgm:prSet/>
      <dgm:spPr/>
      <dgm:t>
        <a:bodyPr/>
        <a:lstStyle/>
        <a:p>
          <a:endParaRPr lang="en-US"/>
        </a:p>
      </dgm:t>
    </dgm:pt>
    <dgm:pt modelId="{3A069CFC-0A67-4C91-A15A-C8F498E1F9A5}" type="sibTrans" cxnId="{E0B17447-6919-4E6D-94F1-B1279008F65E}">
      <dgm:prSet/>
      <dgm:spPr/>
      <dgm:t>
        <a:bodyPr/>
        <a:lstStyle/>
        <a:p>
          <a:endParaRPr lang="en-US"/>
        </a:p>
      </dgm:t>
    </dgm:pt>
    <dgm:pt modelId="{37EAA8D9-D4B3-4EBA-9B2C-4E133110DDA4}" type="pres">
      <dgm:prSet presAssocID="{57FFA139-F99D-46F6-960C-8858EBE866C9}" presName="linear" presStyleCnt="0">
        <dgm:presLayoutVars>
          <dgm:animLvl val="lvl"/>
          <dgm:resizeHandles val="exact"/>
        </dgm:presLayoutVars>
      </dgm:prSet>
      <dgm:spPr/>
    </dgm:pt>
    <dgm:pt modelId="{2080006C-0F51-4D25-BEB4-C62BB1EFF796}" type="pres">
      <dgm:prSet presAssocID="{05E8F53D-542E-43DD-A1C1-B27315965E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A40912-18D3-465D-8900-A358B23F498B}" type="pres">
      <dgm:prSet presAssocID="{D29CF5BE-25B0-4CB0-9051-1542F4701A4B}" presName="spacer" presStyleCnt="0"/>
      <dgm:spPr/>
    </dgm:pt>
    <dgm:pt modelId="{8AC9E937-6023-41E5-A638-84E652DBD098}" type="pres">
      <dgm:prSet presAssocID="{B501D245-FD1D-4A78-B446-19350BD34DA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2A2D77-4F2A-4E01-AFC2-9BF3D67F82FF}" type="pres">
      <dgm:prSet presAssocID="{9C1AF9F8-053D-4D27-8644-5F03063A08DA}" presName="spacer" presStyleCnt="0"/>
      <dgm:spPr/>
    </dgm:pt>
    <dgm:pt modelId="{07604E82-AF09-4862-B491-3850645AD1CD}" type="pres">
      <dgm:prSet presAssocID="{9ACDFBB9-E4EA-48E4-8DE4-6BE68B36CB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2615B2-06D9-412D-B901-59AA5A9F458C}" type="pres">
      <dgm:prSet presAssocID="{05E86247-BEE4-49A6-9C2F-26DE065F1D58}" presName="spacer" presStyleCnt="0"/>
      <dgm:spPr/>
    </dgm:pt>
    <dgm:pt modelId="{943969BA-81B3-4A5D-BEAD-C8ECDBFC350B}" type="pres">
      <dgm:prSet presAssocID="{ED5A0A7D-1F86-4CAD-A70F-E4748C90E98D}" presName="parentText" presStyleLbl="node1" presStyleIdx="3" presStyleCnt="4" custLinFactNeighborY="-69097">
        <dgm:presLayoutVars>
          <dgm:chMax val="0"/>
          <dgm:bulletEnabled val="1"/>
        </dgm:presLayoutVars>
      </dgm:prSet>
      <dgm:spPr/>
    </dgm:pt>
  </dgm:ptLst>
  <dgm:cxnLst>
    <dgm:cxn modelId="{A47BAE22-8401-4F0A-B0B0-25D7E9808B41}" srcId="{57FFA139-F99D-46F6-960C-8858EBE866C9}" destId="{05E8F53D-542E-43DD-A1C1-B27315965ED7}" srcOrd="0" destOrd="0" parTransId="{086FC3CE-1F0D-4062-84EA-ED3EF57EB980}" sibTransId="{D29CF5BE-25B0-4CB0-9051-1542F4701A4B}"/>
    <dgm:cxn modelId="{BECB0031-2202-4FBE-AE7E-BEC0C1206B13}" srcId="{57FFA139-F99D-46F6-960C-8858EBE866C9}" destId="{B501D245-FD1D-4A78-B446-19350BD34DA9}" srcOrd="1" destOrd="0" parTransId="{0894A3FC-C035-47E2-B8E3-72E36615FCC2}" sibTransId="{9C1AF9F8-053D-4D27-8644-5F03063A08DA}"/>
    <dgm:cxn modelId="{E0B17447-6919-4E6D-94F1-B1279008F65E}" srcId="{57FFA139-F99D-46F6-960C-8858EBE866C9}" destId="{ED5A0A7D-1F86-4CAD-A70F-E4748C90E98D}" srcOrd="3" destOrd="0" parTransId="{6E2A9DD0-61DF-4E48-AEA8-1F970880B113}" sibTransId="{3A069CFC-0A67-4C91-A15A-C8F498E1F9A5}"/>
    <dgm:cxn modelId="{C96BA94D-824A-47B0-8555-BF3D3F77248F}" srcId="{57FFA139-F99D-46F6-960C-8858EBE866C9}" destId="{9ACDFBB9-E4EA-48E4-8DE4-6BE68B36CB3F}" srcOrd="2" destOrd="0" parTransId="{A9B81A65-57F0-448E-A73F-733029F0C0F1}" sibTransId="{05E86247-BEE4-49A6-9C2F-26DE065F1D58}"/>
    <dgm:cxn modelId="{8A8AA390-56A4-41C4-BE1E-F3729EA836A3}" type="presOf" srcId="{57FFA139-F99D-46F6-960C-8858EBE866C9}" destId="{37EAA8D9-D4B3-4EBA-9B2C-4E133110DDA4}" srcOrd="0" destOrd="0" presId="urn:microsoft.com/office/officeart/2005/8/layout/vList2"/>
    <dgm:cxn modelId="{F96F9EA2-9927-4BB3-A7F0-3C74D2349229}" type="presOf" srcId="{ED5A0A7D-1F86-4CAD-A70F-E4748C90E98D}" destId="{943969BA-81B3-4A5D-BEAD-C8ECDBFC350B}" srcOrd="0" destOrd="0" presId="urn:microsoft.com/office/officeart/2005/8/layout/vList2"/>
    <dgm:cxn modelId="{A8D64EB8-6B8A-44B3-8EF1-17964BA5BBD3}" type="presOf" srcId="{9ACDFBB9-E4EA-48E4-8DE4-6BE68B36CB3F}" destId="{07604E82-AF09-4862-B491-3850645AD1CD}" srcOrd="0" destOrd="0" presId="urn:microsoft.com/office/officeart/2005/8/layout/vList2"/>
    <dgm:cxn modelId="{030BCBC2-5F64-4762-A51E-11111F773D3E}" type="presOf" srcId="{B501D245-FD1D-4A78-B446-19350BD34DA9}" destId="{8AC9E937-6023-41E5-A638-84E652DBD098}" srcOrd="0" destOrd="0" presId="urn:microsoft.com/office/officeart/2005/8/layout/vList2"/>
    <dgm:cxn modelId="{7B7B64CD-435E-4628-90A3-D4AB1B3A61C3}" type="presOf" srcId="{05E8F53D-542E-43DD-A1C1-B27315965ED7}" destId="{2080006C-0F51-4D25-BEB4-C62BB1EFF796}" srcOrd="0" destOrd="0" presId="urn:microsoft.com/office/officeart/2005/8/layout/vList2"/>
    <dgm:cxn modelId="{8098CF4B-9F22-4446-91F1-459C2C49A07A}" type="presParOf" srcId="{37EAA8D9-D4B3-4EBA-9B2C-4E133110DDA4}" destId="{2080006C-0F51-4D25-BEB4-C62BB1EFF796}" srcOrd="0" destOrd="0" presId="urn:microsoft.com/office/officeart/2005/8/layout/vList2"/>
    <dgm:cxn modelId="{FA689038-525C-455C-9B29-654893A817EE}" type="presParOf" srcId="{37EAA8D9-D4B3-4EBA-9B2C-4E133110DDA4}" destId="{95A40912-18D3-465D-8900-A358B23F498B}" srcOrd="1" destOrd="0" presId="urn:microsoft.com/office/officeart/2005/8/layout/vList2"/>
    <dgm:cxn modelId="{3BB0CFD9-EBDF-417C-AD10-CE7F103063C8}" type="presParOf" srcId="{37EAA8D9-D4B3-4EBA-9B2C-4E133110DDA4}" destId="{8AC9E937-6023-41E5-A638-84E652DBD098}" srcOrd="2" destOrd="0" presId="urn:microsoft.com/office/officeart/2005/8/layout/vList2"/>
    <dgm:cxn modelId="{6D524EFF-C672-44FB-9A4E-54554FE6240F}" type="presParOf" srcId="{37EAA8D9-D4B3-4EBA-9B2C-4E133110DDA4}" destId="{B42A2D77-4F2A-4E01-AFC2-9BF3D67F82FF}" srcOrd="3" destOrd="0" presId="urn:microsoft.com/office/officeart/2005/8/layout/vList2"/>
    <dgm:cxn modelId="{6BF156B9-BA95-408D-AE0A-F3D5676FCCDA}" type="presParOf" srcId="{37EAA8D9-D4B3-4EBA-9B2C-4E133110DDA4}" destId="{07604E82-AF09-4862-B491-3850645AD1CD}" srcOrd="4" destOrd="0" presId="urn:microsoft.com/office/officeart/2005/8/layout/vList2"/>
    <dgm:cxn modelId="{E76721D9-EB97-433D-8583-855FCB6D7F04}" type="presParOf" srcId="{37EAA8D9-D4B3-4EBA-9B2C-4E133110DDA4}" destId="{C02615B2-06D9-412D-B901-59AA5A9F458C}" srcOrd="5" destOrd="0" presId="urn:microsoft.com/office/officeart/2005/8/layout/vList2"/>
    <dgm:cxn modelId="{E862417D-630C-4E1C-B14D-566C3E4E6FD0}" type="presParOf" srcId="{37EAA8D9-D4B3-4EBA-9B2C-4E133110DDA4}" destId="{943969BA-81B3-4A5D-BEAD-C8ECDBFC35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C399B7-4349-47FE-8F1A-D6AF6C9CA36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3C2D8F8-55AA-45FB-B4BA-39C336B9594D}">
      <dgm:prSet phldrT="[Text]"/>
      <dgm:spPr/>
      <dgm:t>
        <a:bodyPr/>
        <a:lstStyle/>
        <a:p>
          <a:r>
            <a:rPr lang="en-GB" dirty="0" err="1"/>
            <a:t>Faktor</a:t>
          </a:r>
          <a:r>
            <a:rPr lang="en-GB" dirty="0"/>
            <a:t> </a:t>
          </a:r>
          <a:r>
            <a:rPr lang="en-GB" dirty="0" err="1"/>
            <a:t>Predisposisi</a:t>
          </a:r>
          <a:endParaRPr lang="en-GB" dirty="0"/>
        </a:p>
      </dgm:t>
    </dgm:pt>
    <dgm:pt modelId="{2F5133B7-1F2F-4889-99D6-2EF156779FD8}" type="parTrans" cxnId="{F6898118-2949-4B86-B2A0-D4AAA7838F66}">
      <dgm:prSet/>
      <dgm:spPr/>
      <dgm:t>
        <a:bodyPr/>
        <a:lstStyle/>
        <a:p>
          <a:endParaRPr lang="en-GB"/>
        </a:p>
      </dgm:t>
    </dgm:pt>
    <dgm:pt modelId="{9F088F55-6B8B-4DA3-95C6-F5CC32CBE294}" type="sibTrans" cxnId="{F6898118-2949-4B86-B2A0-D4AAA7838F66}">
      <dgm:prSet/>
      <dgm:spPr/>
      <dgm:t>
        <a:bodyPr/>
        <a:lstStyle/>
        <a:p>
          <a:endParaRPr lang="en-GB"/>
        </a:p>
      </dgm:t>
    </dgm:pt>
    <dgm:pt modelId="{4818E4B8-A492-477D-BFC3-46641FA87941}">
      <dgm:prSet phldrT="[Text]"/>
      <dgm:spPr/>
      <dgm:t>
        <a:bodyPr/>
        <a:lstStyle/>
        <a:p>
          <a:r>
            <a:rPr lang="en-GB" dirty="0" err="1"/>
            <a:t>Perubahan</a:t>
          </a:r>
          <a:r>
            <a:rPr lang="en-GB" dirty="0"/>
            <a:t> PH </a:t>
          </a:r>
          <a:r>
            <a:rPr lang="en-GB" dirty="0" err="1"/>
            <a:t>kanalis</a:t>
          </a:r>
          <a:r>
            <a:rPr lang="en-GB" dirty="0"/>
            <a:t> yang </a:t>
          </a:r>
          <a:r>
            <a:rPr lang="en-GB" dirty="0" err="1"/>
            <a:t>biasanya</a:t>
          </a:r>
          <a:r>
            <a:rPr lang="en-GB" dirty="0"/>
            <a:t> </a:t>
          </a:r>
          <a:r>
            <a:rPr lang="en-GB" dirty="0" err="1"/>
            <a:t>asam</a:t>
          </a:r>
          <a:r>
            <a:rPr lang="en-GB" dirty="0"/>
            <a:t> </a:t>
          </a:r>
          <a:r>
            <a:rPr lang="en-GB" dirty="0" err="1"/>
            <a:t>menjadi</a:t>
          </a:r>
          <a:r>
            <a:rPr lang="en-GB" dirty="0"/>
            <a:t> </a:t>
          </a:r>
          <a:r>
            <a:rPr lang="en-GB" dirty="0" err="1"/>
            <a:t>basa</a:t>
          </a:r>
          <a:endParaRPr lang="en-GB" dirty="0"/>
        </a:p>
      </dgm:t>
    </dgm:pt>
    <dgm:pt modelId="{B85711D7-C8AB-4DEA-8158-8BB72CE06ECA}" type="parTrans" cxnId="{EB46745B-3E53-4FEB-AA33-1D0DDCEC2A57}">
      <dgm:prSet/>
      <dgm:spPr/>
      <dgm:t>
        <a:bodyPr/>
        <a:lstStyle/>
        <a:p>
          <a:endParaRPr lang="en-GB"/>
        </a:p>
      </dgm:t>
    </dgm:pt>
    <dgm:pt modelId="{2E3D651E-D5B4-4CDC-95EA-E2AA4202212A}" type="sibTrans" cxnId="{EB46745B-3E53-4FEB-AA33-1D0DDCEC2A57}">
      <dgm:prSet/>
      <dgm:spPr/>
      <dgm:t>
        <a:bodyPr/>
        <a:lstStyle/>
        <a:p>
          <a:endParaRPr lang="en-GB"/>
        </a:p>
      </dgm:t>
    </dgm:pt>
    <dgm:pt modelId="{A698EAFF-9D11-43D9-9853-A1293DB40EF6}">
      <dgm:prSet phldrT="[Text]"/>
      <dgm:spPr/>
      <dgm:t>
        <a:bodyPr/>
        <a:lstStyle/>
        <a:p>
          <a:r>
            <a:rPr lang="en-US" dirty="0"/>
            <a:t>Otitis </a:t>
          </a:r>
          <a:r>
            <a:rPr lang="en-US" dirty="0" err="1"/>
            <a:t>eksterna</a:t>
          </a:r>
          <a:r>
            <a:rPr lang="en-US" dirty="0"/>
            <a:t> </a:t>
          </a:r>
          <a:r>
            <a:rPr lang="en-US" dirty="0" err="1"/>
            <a:t>eksematosa</a:t>
          </a:r>
          <a:endParaRPr lang="en-GB" dirty="0"/>
        </a:p>
      </dgm:t>
    </dgm:pt>
    <dgm:pt modelId="{3D4110E5-0C04-4725-85AD-887E533A9D89}" type="parTrans" cxnId="{B6FAAA0B-6157-464D-B4E1-AAFD7D9FD48B}">
      <dgm:prSet/>
      <dgm:spPr/>
      <dgm:t>
        <a:bodyPr/>
        <a:lstStyle/>
        <a:p>
          <a:endParaRPr lang="en-GB"/>
        </a:p>
      </dgm:t>
    </dgm:pt>
    <dgm:pt modelId="{B9B3482A-792B-4FD5-AE79-7C92CBC5EAFE}" type="sibTrans" cxnId="{B6FAAA0B-6157-464D-B4E1-AAFD7D9FD48B}">
      <dgm:prSet/>
      <dgm:spPr/>
      <dgm:t>
        <a:bodyPr/>
        <a:lstStyle/>
        <a:p>
          <a:endParaRPr lang="en-GB"/>
        </a:p>
      </dgm:t>
    </dgm:pt>
    <dgm:pt modelId="{D1B38360-F02B-4DE7-9E78-4E4F637730E2}">
      <dgm:prSet phldrT="[Text]"/>
      <dgm:spPr/>
      <dgm:t>
        <a:bodyPr/>
        <a:lstStyle/>
        <a:p>
          <a:r>
            <a:rPr lang="en-US" dirty="0" err="1"/>
            <a:t>Akibat</a:t>
          </a:r>
          <a:r>
            <a:rPr lang="en-US" dirty="0"/>
            <a:t> </a:t>
          </a:r>
          <a:r>
            <a:rPr lang="en-US" dirty="0" err="1"/>
            <a:t>reaksi</a:t>
          </a:r>
          <a:r>
            <a:rPr lang="en-US" dirty="0"/>
            <a:t> </a:t>
          </a:r>
          <a:r>
            <a:rPr lang="en-US" dirty="0" err="1"/>
            <a:t>hipersensitivitas</a:t>
          </a:r>
          <a:endParaRPr lang="en-GB" dirty="0"/>
        </a:p>
      </dgm:t>
    </dgm:pt>
    <dgm:pt modelId="{6CA8F8A2-5F46-400D-907D-F943FD30E83C}" type="parTrans" cxnId="{15242091-D8E2-4314-9DE1-AF7C2765D7B3}">
      <dgm:prSet/>
      <dgm:spPr/>
      <dgm:t>
        <a:bodyPr/>
        <a:lstStyle/>
        <a:p>
          <a:endParaRPr lang="en-GB"/>
        </a:p>
      </dgm:t>
    </dgm:pt>
    <dgm:pt modelId="{40804FD5-D5B3-4A28-9DDF-4752550742EE}" type="sibTrans" cxnId="{15242091-D8E2-4314-9DE1-AF7C2765D7B3}">
      <dgm:prSet/>
      <dgm:spPr/>
      <dgm:t>
        <a:bodyPr/>
        <a:lstStyle/>
        <a:p>
          <a:endParaRPr lang="en-GB"/>
        </a:p>
      </dgm:t>
    </dgm:pt>
    <dgm:pt modelId="{26578B51-B618-438B-8FA5-8C9139F4E870}">
      <dgm:prSet phldrT="[Text]"/>
      <dgm:spPr/>
      <dgm:t>
        <a:bodyPr/>
        <a:lstStyle/>
        <a:p>
          <a:r>
            <a:rPr lang="en-US" dirty="0"/>
            <a:t>Otitis </a:t>
          </a:r>
          <a:r>
            <a:rPr lang="en-US" dirty="0" err="1"/>
            <a:t>eksterna</a:t>
          </a:r>
          <a:r>
            <a:rPr lang="en-US" dirty="0"/>
            <a:t> </a:t>
          </a:r>
          <a:r>
            <a:rPr lang="en-US" dirty="0" err="1"/>
            <a:t>seboroik</a:t>
          </a:r>
          <a:endParaRPr lang="en-GB" dirty="0"/>
        </a:p>
      </dgm:t>
    </dgm:pt>
    <dgm:pt modelId="{07939907-3A5B-4767-80B5-3C74B9B2A3B3}" type="parTrans" cxnId="{B03EC527-CC77-4DFF-8E8C-236512D4BE89}">
      <dgm:prSet/>
      <dgm:spPr/>
      <dgm:t>
        <a:bodyPr/>
        <a:lstStyle/>
        <a:p>
          <a:endParaRPr lang="en-GB"/>
        </a:p>
      </dgm:t>
    </dgm:pt>
    <dgm:pt modelId="{B8E7AC73-7903-4FE2-A0DA-D59BA3645EC3}" type="sibTrans" cxnId="{B03EC527-CC77-4DFF-8E8C-236512D4BE89}">
      <dgm:prSet/>
      <dgm:spPr/>
      <dgm:t>
        <a:bodyPr/>
        <a:lstStyle/>
        <a:p>
          <a:endParaRPr lang="en-GB"/>
        </a:p>
      </dgm:t>
    </dgm:pt>
    <dgm:pt modelId="{3334364A-F5FB-44B8-917E-E5855ECB227B}">
      <dgm:prSet phldrT="[Text]"/>
      <dgm:spPr/>
      <dgm:t>
        <a:bodyPr/>
        <a:lstStyle/>
        <a:p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dermatitis </a:t>
          </a:r>
          <a:r>
            <a:rPr lang="en-US" dirty="0" err="1"/>
            <a:t>seboroik</a:t>
          </a:r>
          <a:endParaRPr lang="en-GB" dirty="0"/>
        </a:p>
      </dgm:t>
    </dgm:pt>
    <dgm:pt modelId="{F34D5CCC-63A4-4AD7-9A13-4B272F699C16}" type="parTrans" cxnId="{B4256DEF-840F-4993-915A-6A6E85DE525F}">
      <dgm:prSet/>
      <dgm:spPr/>
      <dgm:t>
        <a:bodyPr/>
        <a:lstStyle/>
        <a:p>
          <a:endParaRPr lang="en-GB"/>
        </a:p>
      </dgm:t>
    </dgm:pt>
    <dgm:pt modelId="{21A31D38-FE7B-4F49-B13A-3FCB303D2D95}" type="sibTrans" cxnId="{B4256DEF-840F-4993-915A-6A6E85DE525F}">
      <dgm:prSet/>
      <dgm:spPr/>
      <dgm:t>
        <a:bodyPr/>
        <a:lstStyle/>
        <a:p>
          <a:endParaRPr lang="en-GB"/>
        </a:p>
      </dgm:t>
    </dgm:pt>
    <dgm:pt modelId="{1523E90B-2400-4A89-92E9-DFB66A2E6C26}">
      <dgm:prSet phldrT="[Text]"/>
      <dgm:spPr/>
      <dgm:t>
        <a:bodyPr/>
        <a:lstStyle/>
        <a:p>
          <a:r>
            <a:rPr lang="en-GB" dirty="0" err="1"/>
            <a:t>Peningkatan</a:t>
          </a:r>
          <a:r>
            <a:rPr lang="en-GB" dirty="0"/>
            <a:t> </a:t>
          </a:r>
          <a:r>
            <a:rPr lang="en-GB" dirty="0" err="1"/>
            <a:t>suhu</a:t>
          </a:r>
          <a:r>
            <a:rPr lang="en-GB" dirty="0"/>
            <a:t> </a:t>
          </a:r>
          <a:r>
            <a:rPr lang="en-GB" dirty="0" err="1"/>
            <a:t>dan</a:t>
          </a:r>
          <a:r>
            <a:rPr lang="en-GB" dirty="0"/>
            <a:t> </a:t>
          </a:r>
          <a:r>
            <a:rPr lang="en-GB" dirty="0" err="1"/>
            <a:t>kelembaban</a:t>
          </a:r>
          <a:endParaRPr lang="en-GB" dirty="0"/>
        </a:p>
      </dgm:t>
    </dgm:pt>
    <dgm:pt modelId="{8AF46AC4-8907-4576-8A08-1E1556A452E7}" type="parTrans" cxnId="{2DA11C7C-CF10-4182-A903-4F420B1A8110}">
      <dgm:prSet/>
      <dgm:spPr/>
      <dgm:t>
        <a:bodyPr/>
        <a:lstStyle/>
        <a:p>
          <a:endParaRPr lang="en-US"/>
        </a:p>
      </dgm:t>
    </dgm:pt>
    <dgm:pt modelId="{2890956B-F7A6-47C5-B65D-E12361246EA8}" type="sibTrans" cxnId="{2DA11C7C-CF10-4182-A903-4F420B1A8110}">
      <dgm:prSet/>
      <dgm:spPr/>
      <dgm:t>
        <a:bodyPr/>
        <a:lstStyle/>
        <a:p>
          <a:endParaRPr lang="en-US"/>
        </a:p>
      </dgm:t>
    </dgm:pt>
    <dgm:pt modelId="{D25FDCAB-5FA7-49C0-98C6-A6DE2CCA6E3A}">
      <dgm:prSet phldrT="[Text]"/>
      <dgm:spPr/>
      <dgm:t>
        <a:bodyPr/>
        <a:lstStyle/>
        <a:p>
          <a:r>
            <a:rPr lang="en-GB" dirty="0"/>
            <a:t>Trauma </a:t>
          </a:r>
          <a:r>
            <a:rPr lang="en-GB" dirty="0" err="1"/>
            <a:t>ringan</a:t>
          </a:r>
          <a:r>
            <a:rPr lang="en-GB" dirty="0"/>
            <a:t> </a:t>
          </a:r>
          <a:r>
            <a:rPr lang="en-GB" dirty="0" err="1"/>
            <a:t>karena</a:t>
          </a:r>
          <a:r>
            <a:rPr lang="en-GB" dirty="0"/>
            <a:t> </a:t>
          </a:r>
          <a:r>
            <a:rPr lang="en-GB" dirty="0" err="1"/>
            <a:t>berenang</a:t>
          </a:r>
          <a:r>
            <a:rPr lang="en-GB" dirty="0"/>
            <a:t> </a:t>
          </a:r>
          <a:r>
            <a:rPr lang="en-GB" dirty="0" err="1"/>
            <a:t>atau</a:t>
          </a:r>
          <a:r>
            <a:rPr lang="en-GB" dirty="0"/>
            <a:t> </a:t>
          </a:r>
          <a:r>
            <a:rPr lang="en-GB" dirty="0" err="1"/>
            <a:t>membersihkan</a:t>
          </a:r>
          <a:r>
            <a:rPr lang="en-GB" dirty="0"/>
            <a:t> </a:t>
          </a:r>
          <a:r>
            <a:rPr lang="en-GB" dirty="0" err="1"/>
            <a:t>telinga</a:t>
          </a:r>
          <a:r>
            <a:rPr lang="en-GB" dirty="0"/>
            <a:t> </a:t>
          </a:r>
          <a:r>
            <a:rPr lang="en-GB" dirty="0" err="1"/>
            <a:t>secara</a:t>
          </a:r>
          <a:r>
            <a:rPr lang="en-GB" dirty="0"/>
            <a:t> </a:t>
          </a:r>
          <a:r>
            <a:rPr lang="en-GB" dirty="0" err="1"/>
            <a:t>berlebihan</a:t>
          </a:r>
          <a:endParaRPr lang="en-GB" dirty="0"/>
        </a:p>
      </dgm:t>
    </dgm:pt>
    <dgm:pt modelId="{536C7B5B-2C61-4A29-A423-413535800DEB}" type="parTrans" cxnId="{01913AC2-346D-410E-A996-F26B19703D1B}">
      <dgm:prSet/>
      <dgm:spPr/>
      <dgm:t>
        <a:bodyPr/>
        <a:lstStyle/>
        <a:p>
          <a:endParaRPr lang="en-US"/>
        </a:p>
      </dgm:t>
    </dgm:pt>
    <dgm:pt modelId="{46252A0B-2352-4BC3-83EC-61880DA3D058}" type="sibTrans" cxnId="{01913AC2-346D-410E-A996-F26B19703D1B}">
      <dgm:prSet/>
      <dgm:spPr/>
      <dgm:t>
        <a:bodyPr/>
        <a:lstStyle/>
        <a:p>
          <a:endParaRPr lang="en-US"/>
        </a:p>
      </dgm:t>
    </dgm:pt>
    <dgm:pt modelId="{5E012228-D9A0-4114-ADCD-3B529C98684E}" type="pres">
      <dgm:prSet presAssocID="{9FC399B7-4349-47FE-8F1A-D6AF6C9CA36B}" presName="linear" presStyleCnt="0">
        <dgm:presLayoutVars>
          <dgm:animLvl val="lvl"/>
          <dgm:resizeHandles val="exact"/>
        </dgm:presLayoutVars>
      </dgm:prSet>
      <dgm:spPr/>
    </dgm:pt>
    <dgm:pt modelId="{99E53FC1-0F4C-46CB-BF07-4B62434573FC}" type="pres">
      <dgm:prSet presAssocID="{A3C2D8F8-55AA-45FB-B4BA-39C336B959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264F04-1526-4B62-8F7C-91EDE314EB5E}" type="pres">
      <dgm:prSet presAssocID="{A3C2D8F8-55AA-45FB-B4BA-39C336B9594D}" presName="childText" presStyleLbl="revTx" presStyleIdx="0" presStyleCnt="3">
        <dgm:presLayoutVars>
          <dgm:bulletEnabled val="1"/>
        </dgm:presLayoutVars>
      </dgm:prSet>
      <dgm:spPr/>
    </dgm:pt>
    <dgm:pt modelId="{B973FE20-8C58-4117-8D79-5E88E4826F0E}" type="pres">
      <dgm:prSet presAssocID="{A698EAFF-9D11-43D9-9853-A1293DB40E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E6D511-360F-4ADC-BC60-3FB350173E98}" type="pres">
      <dgm:prSet presAssocID="{A698EAFF-9D11-43D9-9853-A1293DB40EF6}" presName="childText" presStyleLbl="revTx" presStyleIdx="1" presStyleCnt="3">
        <dgm:presLayoutVars>
          <dgm:bulletEnabled val="1"/>
        </dgm:presLayoutVars>
      </dgm:prSet>
      <dgm:spPr/>
    </dgm:pt>
    <dgm:pt modelId="{5F755BBA-FB13-4AC1-B659-C5E0DFF2A027}" type="pres">
      <dgm:prSet presAssocID="{26578B51-B618-438B-8FA5-8C9139F4E8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845C5D-37E3-485A-990B-E6BFEEF8004F}" type="pres">
      <dgm:prSet presAssocID="{26578B51-B618-438B-8FA5-8C9139F4E87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6FAAA0B-6157-464D-B4E1-AAFD7D9FD48B}" srcId="{9FC399B7-4349-47FE-8F1A-D6AF6C9CA36B}" destId="{A698EAFF-9D11-43D9-9853-A1293DB40EF6}" srcOrd="1" destOrd="0" parTransId="{3D4110E5-0C04-4725-85AD-887E533A9D89}" sibTransId="{B9B3482A-792B-4FD5-AE79-7C92CBC5EAFE}"/>
    <dgm:cxn modelId="{F6898118-2949-4B86-B2A0-D4AAA7838F66}" srcId="{9FC399B7-4349-47FE-8F1A-D6AF6C9CA36B}" destId="{A3C2D8F8-55AA-45FB-B4BA-39C336B9594D}" srcOrd="0" destOrd="0" parTransId="{2F5133B7-1F2F-4889-99D6-2EF156779FD8}" sibTransId="{9F088F55-6B8B-4DA3-95C6-F5CC32CBE294}"/>
    <dgm:cxn modelId="{B03EC527-CC77-4DFF-8E8C-236512D4BE89}" srcId="{9FC399B7-4349-47FE-8F1A-D6AF6C9CA36B}" destId="{26578B51-B618-438B-8FA5-8C9139F4E870}" srcOrd="2" destOrd="0" parTransId="{07939907-3A5B-4767-80B5-3C74B9B2A3B3}" sibTransId="{B8E7AC73-7903-4FE2-A0DA-D59BA3645EC3}"/>
    <dgm:cxn modelId="{99F91B37-33BF-4CFF-8A5E-AB162AE744F6}" type="presOf" srcId="{A3C2D8F8-55AA-45FB-B4BA-39C336B9594D}" destId="{99E53FC1-0F4C-46CB-BF07-4B62434573FC}" srcOrd="0" destOrd="0" presId="urn:microsoft.com/office/officeart/2005/8/layout/vList2"/>
    <dgm:cxn modelId="{EB46745B-3E53-4FEB-AA33-1D0DDCEC2A57}" srcId="{A3C2D8F8-55AA-45FB-B4BA-39C336B9594D}" destId="{4818E4B8-A492-477D-BFC3-46641FA87941}" srcOrd="0" destOrd="0" parTransId="{B85711D7-C8AB-4DEA-8158-8BB72CE06ECA}" sibTransId="{2E3D651E-D5B4-4CDC-95EA-E2AA4202212A}"/>
    <dgm:cxn modelId="{42C9EC66-8AC6-4EDE-879F-A3FFE029301C}" type="presOf" srcId="{A698EAFF-9D11-43D9-9853-A1293DB40EF6}" destId="{B973FE20-8C58-4117-8D79-5E88E4826F0E}" srcOrd="0" destOrd="0" presId="urn:microsoft.com/office/officeart/2005/8/layout/vList2"/>
    <dgm:cxn modelId="{2DA11C7C-CF10-4182-A903-4F420B1A8110}" srcId="{A3C2D8F8-55AA-45FB-B4BA-39C336B9594D}" destId="{1523E90B-2400-4A89-92E9-DFB66A2E6C26}" srcOrd="1" destOrd="0" parTransId="{8AF46AC4-8907-4576-8A08-1E1556A452E7}" sibTransId="{2890956B-F7A6-47C5-B65D-E12361246EA8}"/>
    <dgm:cxn modelId="{49E3FD81-2A41-4668-B423-B12CD2DBC7A9}" type="presOf" srcId="{9FC399B7-4349-47FE-8F1A-D6AF6C9CA36B}" destId="{5E012228-D9A0-4114-ADCD-3B529C98684E}" srcOrd="0" destOrd="0" presId="urn:microsoft.com/office/officeart/2005/8/layout/vList2"/>
    <dgm:cxn modelId="{EB58DD85-EEB7-4A6C-B0E9-DB6C33651A5E}" type="presOf" srcId="{26578B51-B618-438B-8FA5-8C9139F4E870}" destId="{5F755BBA-FB13-4AC1-B659-C5E0DFF2A027}" srcOrd="0" destOrd="0" presId="urn:microsoft.com/office/officeart/2005/8/layout/vList2"/>
    <dgm:cxn modelId="{15242091-D8E2-4314-9DE1-AF7C2765D7B3}" srcId="{A698EAFF-9D11-43D9-9853-A1293DB40EF6}" destId="{D1B38360-F02B-4DE7-9E78-4E4F637730E2}" srcOrd="0" destOrd="0" parTransId="{6CA8F8A2-5F46-400D-907D-F943FD30E83C}" sibTransId="{40804FD5-D5B3-4A28-9DDF-4752550742EE}"/>
    <dgm:cxn modelId="{4F896196-F46F-4A97-BDD4-FC634057CB62}" type="presOf" srcId="{4818E4B8-A492-477D-BFC3-46641FA87941}" destId="{BF264F04-1526-4B62-8F7C-91EDE314EB5E}" srcOrd="0" destOrd="0" presId="urn:microsoft.com/office/officeart/2005/8/layout/vList2"/>
    <dgm:cxn modelId="{01913AC2-346D-410E-A996-F26B19703D1B}" srcId="{A3C2D8F8-55AA-45FB-B4BA-39C336B9594D}" destId="{D25FDCAB-5FA7-49C0-98C6-A6DE2CCA6E3A}" srcOrd="2" destOrd="0" parTransId="{536C7B5B-2C61-4A29-A423-413535800DEB}" sibTransId="{46252A0B-2352-4BC3-83EC-61880DA3D058}"/>
    <dgm:cxn modelId="{115528C6-7D8A-46E9-8C18-3A7F465C7722}" type="presOf" srcId="{D25FDCAB-5FA7-49C0-98C6-A6DE2CCA6E3A}" destId="{BF264F04-1526-4B62-8F7C-91EDE314EB5E}" srcOrd="0" destOrd="2" presId="urn:microsoft.com/office/officeart/2005/8/layout/vList2"/>
    <dgm:cxn modelId="{62D53FD8-5145-4C03-8BAB-C967C09959F1}" type="presOf" srcId="{D1B38360-F02B-4DE7-9E78-4E4F637730E2}" destId="{DEE6D511-360F-4ADC-BC60-3FB350173E98}" srcOrd="0" destOrd="0" presId="urn:microsoft.com/office/officeart/2005/8/layout/vList2"/>
    <dgm:cxn modelId="{58EED5DB-6DC2-4F29-8C37-2352EAA73A8B}" type="presOf" srcId="{3334364A-F5FB-44B8-917E-E5855ECB227B}" destId="{C2845C5D-37E3-485A-990B-E6BFEEF8004F}" srcOrd="0" destOrd="0" presId="urn:microsoft.com/office/officeart/2005/8/layout/vList2"/>
    <dgm:cxn modelId="{B4256DEF-840F-4993-915A-6A6E85DE525F}" srcId="{26578B51-B618-438B-8FA5-8C9139F4E870}" destId="{3334364A-F5FB-44B8-917E-E5855ECB227B}" srcOrd="0" destOrd="0" parTransId="{F34D5CCC-63A4-4AD7-9A13-4B272F699C16}" sibTransId="{21A31D38-FE7B-4F49-B13A-3FCB303D2D95}"/>
    <dgm:cxn modelId="{5546FAFC-8C57-43B7-8064-EBA5E2B00822}" type="presOf" srcId="{1523E90B-2400-4A89-92E9-DFB66A2E6C26}" destId="{BF264F04-1526-4B62-8F7C-91EDE314EB5E}" srcOrd="0" destOrd="1" presId="urn:microsoft.com/office/officeart/2005/8/layout/vList2"/>
    <dgm:cxn modelId="{9C940C56-4AEE-40C1-9FF6-30FCD7E4AB90}" type="presParOf" srcId="{5E012228-D9A0-4114-ADCD-3B529C98684E}" destId="{99E53FC1-0F4C-46CB-BF07-4B62434573FC}" srcOrd="0" destOrd="0" presId="urn:microsoft.com/office/officeart/2005/8/layout/vList2"/>
    <dgm:cxn modelId="{B5B84BFF-BE1D-4B90-A04D-B9CDC9E49A0C}" type="presParOf" srcId="{5E012228-D9A0-4114-ADCD-3B529C98684E}" destId="{BF264F04-1526-4B62-8F7C-91EDE314EB5E}" srcOrd="1" destOrd="0" presId="urn:microsoft.com/office/officeart/2005/8/layout/vList2"/>
    <dgm:cxn modelId="{683047A2-1FF1-42BE-A116-F12C26F203E4}" type="presParOf" srcId="{5E012228-D9A0-4114-ADCD-3B529C98684E}" destId="{B973FE20-8C58-4117-8D79-5E88E4826F0E}" srcOrd="2" destOrd="0" presId="urn:microsoft.com/office/officeart/2005/8/layout/vList2"/>
    <dgm:cxn modelId="{FBC6DA27-EC69-455F-94E9-FAC40F88073B}" type="presParOf" srcId="{5E012228-D9A0-4114-ADCD-3B529C98684E}" destId="{DEE6D511-360F-4ADC-BC60-3FB350173E98}" srcOrd="3" destOrd="0" presId="urn:microsoft.com/office/officeart/2005/8/layout/vList2"/>
    <dgm:cxn modelId="{D7E4246A-A704-4E3D-A497-8F3AD9C7F4CE}" type="presParOf" srcId="{5E012228-D9A0-4114-ADCD-3B529C98684E}" destId="{5F755BBA-FB13-4AC1-B659-C5E0DFF2A027}" srcOrd="4" destOrd="0" presId="urn:microsoft.com/office/officeart/2005/8/layout/vList2"/>
    <dgm:cxn modelId="{D4C43AB1-C16C-4F2E-AA14-0E5B39CD69F7}" type="presParOf" srcId="{5E012228-D9A0-4114-ADCD-3B529C98684E}" destId="{C2845C5D-37E3-485A-990B-E6BFEEF8004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C071FD-3258-42D0-A50C-8E4CACF1470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8F5F19B-FBF6-42E6-BEBB-EC643B0476F4}">
      <dgm:prSet phldrT="[Text]"/>
      <dgm:spPr/>
      <dgm:t>
        <a:bodyPr/>
        <a:lstStyle/>
        <a:p>
          <a:r>
            <a:rPr lang="en-GB" dirty="0"/>
            <a:t>Otitis </a:t>
          </a:r>
          <a:r>
            <a:rPr lang="en-GB" dirty="0" err="1"/>
            <a:t>Eksterna</a:t>
          </a:r>
          <a:endParaRPr lang="en-GB" dirty="0"/>
        </a:p>
      </dgm:t>
    </dgm:pt>
    <dgm:pt modelId="{1B4C8401-8706-42FC-8089-59E667BA3C17}" type="parTrans" cxnId="{980A8A1D-15B1-4456-9161-85D1F1BE7E5C}">
      <dgm:prSet/>
      <dgm:spPr/>
      <dgm:t>
        <a:bodyPr/>
        <a:lstStyle/>
        <a:p>
          <a:endParaRPr lang="en-GB"/>
        </a:p>
      </dgm:t>
    </dgm:pt>
    <dgm:pt modelId="{67C1F14C-FD53-4224-A9B7-A1C94E67D817}" type="sibTrans" cxnId="{980A8A1D-15B1-4456-9161-85D1F1BE7E5C}">
      <dgm:prSet/>
      <dgm:spPr/>
      <dgm:t>
        <a:bodyPr/>
        <a:lstStyle/>
        <a:p>
          <a:endParaRPr lang="en-GB"/>
        </a:p>
      </dgm:t>
    </dgm:pt>
    <dgm:pt modelId="{81D1D1C1-7E8A-4E0F-B50D-0D1E3691743D}">
      <dgm:prSet phldrT="[Text]"/>
      <dgm:spPr/>
      <dgm:t>
        <a:bodyPr/>
        <a:lstStyle/>
        <a:p>
          <a:r>
            <a:rPr lang="en-GB" dirty="0" err="1"/>
            <a:t>Akut</a:t>
          </a:r>
          <a:endParaRPr lang="en-GB" dirty="0"/>
        </a:p>
      </dgm:t>
    </dgm:pt>
    <dgm:pt modelId="{C7E1B96D-5EFA-4D0B-86FC-BB217CBE2AC0}" type="parTrans" cxnId="{6586A2E8-752B-4521-9B67-31BDB605D502}">
      <dgm:prSet/>
      <dgm:spPr/>
      <dgm:t>
        <a:bodyPr/>
        <a:lstStyle/>
        <a:p>
          <a:endParaRPr lang="en-GB"/>
        </a:p>
      </dgm:t>
    </dgm:pt>
    <dgm:pt modelId="{B06BA977-6168-4E70-ABC5-29F8D2BFA471}" type="sibTrans" cxnId="{6586A2E8-752B-4521-9B67-31BDB605D502}">
      <dgm:prSet/>
      <dgm:spPr/>
      <dgm:t>
        <a:bodyPr/>
        <a:lstStyle/>
        <a:p>
          <a:endParaRPr lang="en-GB"/>
        </a:p>
      </dgm:t>
    </dgm:pt>
    <dgm:pt modelId="{40C4171F-2A78-425C-BFD1-85037F024EF0}">
      <dgm:prSet phldrT="[Text]"/>
      <dgm:spPr/>
      <dgm:t>
        <a:bodyPr/>
        <a:lstStyle/>
        <a:p>
          <a:r>
            <a:rPr lang="en-GB" dirty="0" err="1"/>
            <a:t>Kronis</a:t>
          </a:r>
          <a:endParaRPr lang="en-GB" dirty="0"/>
        </a:p>
      </dgm:t>
    </dgm:pt>
    <dgm:pt modelId="{7BC2A771-98D8-4C3D-A5F9-74DD1CF3D2D3}" type="parTrans" cxnId="{B8DBFB51-B384-4715-9A05-54C55A244FC6}">
      <dgm:prSet/>
      <dgm:spPr/>
      <dgm:t>
        <a:bodyPr/>
        <a:lstStyle/>
        <a:p>
          <a:endParaRPr lang="en-GB"/>
        </a:p>
      </dgm:t>
    </dgm:pt>
    <dgm:pt modelId="{91B6B446-33AD-4BD6-A42F-0B78DFD8F5CF}" type="sibTrans" cxnId="{B8DBFB51-B384-4715-9A05-54C55A244FC6}">
      <dgm:prSet/>
      <dgm:spPr/>
      <dgm:t>
        <a:bodyPr/>
        <a:lstStyle/>
        <a:p>
          <a:endParaRPr lang="en-GB"/>
        </a:p>
      </dgm:t>
    </dgm:pt>
    <dgm:pt modelId="{83EAFC82-6DC6-4169-8EC8-35433EB23E2A}">
      <dgm:prSet phldrT="[Text]"/>
      <dgm:spPr/>
      <dgm:t>
        <a:bodyPr/>
        <a:lstStyle/>
        <a:p>
          <a:r>
            <a:rPr lang="en-US" dirty="0"/>
            <a:t>Otitis </a:t>
          </a:r>
          <a:r>
            <a:rPr lang="en-US" dirty="0" err="1"/>
            <a:t>eksterna</a:t>
          </a:r>
          <a:r>
            <a:rPr lang="en-US" dirty="0"/>
            <a:t> </a:t>
          </a:r>
          <a:r>
            <a:rPr lang="en-US" dirty="0" err="1"/>
            <a:t>sirkumskripta</a:t>
          </a:r>
          <a:endParaRPr lang="en-GB" dirty="0"/>
        </a:p>
      </dgm:t>
    </dgm:pt>
    <dgm:pt modelId="{2A3F8913-65F7-45D0-BFCC-B84FA5456B6A}" type="parTrans" cxnId="{7B76BFB6-4555-4A02-AAE6-036415D11112}">
      <dgm:prSet/>
      <dgm:spPr/>
      <dgm:t>
        <a:bodyPr/>
        <a:lstStyle/>
        <a:p>
          <a:endParaRPr lang="en-GB"/>
        </a:p>
      </dgm:t>
    </dgm:pt>
    <dgm:pt modelId="{02189F1F-3AF1-43D5-9617-EA51ED1C63F6}" type="sibTrans" cxnId="{7B76BFB6-4555-4A02-AAE6-036415D11112}">
      <dgm:prSet/>
      <dgm:spPr/>
      <dgm:t>
        <a:bodyPr/>
        <a:lstStyle/>
        <a:p>
          <a:endParaRPr lang="en-GB"/>
        </a:p>
      </dgm:t>
    </dgm:pt>
    <dgm:pt modelId="{B9E8E334-40A1-4EFA-9230-3D93A90E0EF7}">
      <dgm:prSet phldrT="[Text]"/>
      <dgm:spPr/>
      <dgm:t>
        <a:bodyPr/>
        <a:lstStyle/>
        <a:p>
          <a:r>
            <a:rPr lang="en-US" dirty="0"/>
            <a:t>Otitis </a:t>
          </a:r>
          <a:r>
            <a:rPr lang="en-US" dirty="0" err="1"/>
            <a:t>eksterna</a:t>
          </a:r>
          <a:r>
            <a:rPr lang="en-US" dirty="0"/>
            <a:t> </a:t>
          </a:r>
          <a:r>
            <a:rPr lang="en-US" dirty="0" err="1"/>
            <a:t>difus</a:t>
          </a:r>
          <a:endParaRPr lang="en-GB" dirty="0"/>
        </a:p>
      </dgm:t>
    </dgm:pt>
    <dgm:pt modelId="{AFDECF56-96CD-44B9-907B-6B4F08BD5749}" type="parTrans" cxnId="{E7043A97-1CD9-460E-AD67-6257D7E0A28E}">
      <dgm:prSet/>
      <dgm:spPr/>
      <dgm:t>
        <a:bodyPr/>
        <a:lstStyle/>
        <a:p>
          <a:endParaRPr lang="en-GB"/>
        </a:p>
      </dgm:t>
    </dgm:pt>
    <dgm:pt modelId="{6CA7FDE0-8638-4A75-86CB-D8112BEEC7AE}" type="sibTrans" cxnId="{E7043A97-1CD9-460E-AD67-6257D7E0A28E}">
      <dgm:prSet/>
      <dgm:spPr/>
      <dgm:t>
        <a:bodyPr/>
        <a:lstStyle/>
        <a:p>
          <a:endParaRPr lang="en-GB"/>
        </a:p>
      </dgm:t>
    </dgm:pt>
    <dgm:pt modelId="{E954FCE7-0FDC-4D9B-A6D2-A217D61E05FB}">
      <dgm:prSet phldrT="[Text]"/>
      <dgm:spPr/>
      <dgm:t>
        <a:bodyPr/>
        <a:lstStyle/>
        <a:p>
          <a:r>
            <a:rPr lang="en-US" dirty="0" err="1"/>
            <a:t>Otomikosis</a:t>
          </a:r>
          <a:endParaRPr lang="en-GB" dirty="0"/>
        </a:p>
      </dgm:t>
    </dgm:pt>
    <dgm:pt modelId="{923B4CAF-E910-4451-9BD7-2A8913216C58}" type="parTrans" cxnId="{A9E33FEA-D1D5-458A-8853-F0EEEC342111}">
      <dgm:prSet/>
      <dgm:spPr/>
      <dgm:t>
        <a:bodyPr/>
        <a:lstStyle/>
        <a:p>
          <a:endParaRPr lang="en-GB"/>
        </a:p>
      </dgm:t>
    </dgm:pt>
    <dgm:pt modelId="{FABB5F6A-60D9-4615-80A6-67537CC2F56F}" type="sibTrans" cxnId="{A9E33FEA-D1D5-458A-8853-F0EEEC342111}">
      <dgm:prSet/>
      <dgm:spPr/>
      <dgm:t>
        <a:bodyPr/>
        <a:lstStyle/>
        <a:p>
          <a:endParaRPr lang="en-GB"/>
        </a:p>
      </dgm:t>
    </dgm:pt>
    <dgm:pt modelId="{D83CDF57-2682-4E18-8963-E29CCE634596}">
      <dgm:prSet phldrT="[Text]"/>
      <dgm:spPr/>
      <dgm:t>
        <a:bodyPr/>
        <a:lstStyle/>
        <a:p>
          <a:r>
            <a:rPr lang="en-US" dirty="0"/>
            <a:t>Otitis </a:t>
          </a:r>
          <a:r>
            <a:rPr lang="en-US" dirty="0" err="1"/>
            <a:t>eksterna</a:t>
          </a:r>
          <a:r>
            <a:rPr lang="en-US" dirty="0"/>
            <a:t> </a:t>
          </a:r>
          <a:r>
            <a:rPr lang="en-US" dirty="0" err="1"/>
            <a:t>maligna</a:t>
          </a:r>
          <a:endParaRPr lang="en-GB" dirty="0"/>
        </a:p>
      </dgm:t>
    </dgm:pt>
    <dgm:pt modelId="{1F0CB4DF-A022-4A65-93C6-CB0D165DDE47}" type="parTrans" cxnId="{11EFE256-4FEA-4C0E-8C71-B094140AE1E2}">
      <dgm:prSet/>
      <dgm:spPr/>
      <dgm:t>
        <a:bodyPr/>
        <a:lstStyle/>
        <a:p>
          <a:endParaRPr lang="id-ID"/>
        </a:p>
      </dgm:t>
    </dgm:pt>
    <dgm:pt modelId="{D6CD98E3-2E69-4448-8E1F-135DA78B4765}" type="sibTrans" cxnId="{11EFE256-4FEA-4C0E-8C71-B094140AE1E2}">
      <dgm:prSet/>
      <dgm:spPr/>
      <dgm:t>
        <a:bodyPr/>
        <a:lstStyle/>
        <a:p>
          <a:endParaRPr lang="id-ID"/>
        </a:p>
      </dgm:t>
    </dgm:pt>
    <dgm:pt modelId="{FE47D186-592A-4DFC-AA67-E5CE55CE7E17}" type="pres">
      <dgm:prSet presAssocID="{2EC071FD-3258-42D0-A50C-8E4CACF147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A92720-D92B-45F1-8429-6602BB0D2E03}" type="pres">
      <dgm:prSet presAssocID="{48F5F19B-FBF6-42E6-BEBB-EC643B0476F4}" presName="root1" presStyleCnt="0"/>
      <dgm:spPr/>
    </dgm:pt>
    <dgm:pt modelId="{8A264884-F187-4876-AB31-88E4D4275237}" type="pres">
      <dgm:prSet presAssocID="{48F5F19B-FBF6-42E6-BEBB-EC643B0476F4}" presName="LevelOneTextNode" presStyleLbl="node0" presStyleIdx="0" presStyleCnt="1">
        <dgm:presLayoutVars>
          <dgm:chPref val="3"/>
        </dgm:presLayoutVars>
      </dgm:prSet>
      <dgm:spPr/>
    </dgm:pt>
    <dgm:pt modelId="{2084D613-A4EB-44D7-A608-7C8F8F89361B}" type="pres">
      <dgm:prSet presAssocID="{48F5F19B-FBF6-42E6-BEBB-EC643B0476F4}" presName="level2hierChild" presStyleCnt="0"/>
      <dgm:spPr/>
    </dgm:pt>
    <dgm:pt modelId="{132DC3DD-561E-4C8A-9BE4-43879C353F29}" type="pres">
      <dgm:prSet presAssocID="{C7E1B96D-5EFA-4D0B-86FC-BB217CBE2AC0}" presName="conn2-1" presStyleLbl="parChTrans1D2" presStyleIdx="0" presStyleCnt="2"/>
      <dgm:spPr/>
    </dgm:pt>
    <dgm:pt modelId="{2BCA69B4-CF8D-437A-92BD-6002EEB0BBE0}" type="pres">
      <dgm:prSet presAssocID="{C7E1B96D-5EFA-4D0B-86FC-BB217CBE2AC0}" presName="connTx" presStyleLbl="parChTrans1D2" presStyleIdx="0" presStyleCnt="2"/>
      <dgm:spPr/>
    </dgm:pt>
    <dgm:pt modelId="{DA4F8675-3C65-43A5-A2AE-7639EB72462D}" type="pres">
      <dgm:prSet presAssocID="{81D1D1C1-7E8A-4E0F-B50D-0D1E3691743D}" presName="root2" presStyleCnt="0"/>
      <dgm:spPr/>
    </dgm:pt>
    <dgm:pt modelId="{38A53DD9-D3CE-4216-9989-D9192CC77049}" type="pres">
      <dgm:prSet presAssocID="{81D1D1C1-7E8A-4E0F-B50D-0D1E3691743D}" presName="LevelTwoTextNode" presStyleLbl="node2" presStyleIdx="0" presStyleCnt="2">
        <dgm:presLayoutVars>
          <dgm:chPref val="3"/>
        </dgm:presLayoutVars>
      </dgm:prSet>
      <dgm:spPr/>
    </dgm:pt>
    <dgm:pt modelId="{2E16430B-2F3D-4124-9708-63E252F1D2C0}" type="pres">
      <dgm:prSet presAssocID="{81D1D1C1-7E8A-4E0F-B50D-0D1E3691743D}" presName="level3hierChild" presStyleCnt="0"/>
      <dgm:spPr/>
    </dgm:pt>
    <dgm:pt modelId="{61296851-B641-48BC-B422-620E439217D7}" type="pres">
      <dgm:prSet presAssocID="{2A3F8913-65F7-45D0-BFCC-B84FA5456B6A}" presName="conn2-1" presStyleLbl="parChTrans1D3" presStyleIdx="0" presStyleCnt="4"/>
      <dgm:spPr/>
    </dgm:pt>
    <dgm:pt modelId="{543E0FD4-82C5-492A-86BD-F492F52E28A5}" type="pres">
      <dgm:prSet presAssocID="{2A3F8913-65F7-45D0-BFCC-B84FA5456B6A}" presName="connTx" presStyleLbl="parChTrans1D3" presStyleIdx="0" presStyleCnt="4"/>
      <dgm:spPr/>
    </dgm:pt>
    <dgm:pt modelId="{DF371E8A-55CF-4CB4-8489-3247FCE30FD3}" type="pres">
      <dgm:prSet presAssocID="{83EAFC82-6DC6-4169-8EC8-35433EB23E2A}" presName="root2" presStyleCnt="0"/>
      <dgm:spPr/>
    </dgm:pt>
    <dgm:pt modelId="{BA54DC07-C012-4D9E-937B-73B9D3C658DC}" type="pres">
      <dgm:prSet presAssocID="{83EAFC82-6DC6-4169-8EC8-35433EB23E2A}" presName="LevelTwoTextNode" presStyleLbl="node3" presStyleIdx="0" presStyleCnt="4">
        <dgm:presLayoutVars>
          <dgm:chPref val="3"/>
        </dgm:presLayoutVars>
      </dgm:prSet>
      <dgm:spPr/>
    </dgm:pt>
    <dgm:pt modelId="{D554033C-523E-4820-B885-32946AC42F26}" type="pres">
      <dgm:prSet presAssocID="{83EAFC82-6DC6-4169-8EC8-35433EB23E2A}" presName="level3hierChild" presStyleCnt="0"/>
      <dgm:spPr/>
    </dgm:pt>
    <dgm:pt modelId="{36607358-FCEA-4E48-B7BF-9E6086CE190F}" type="pres">
      <dgm:prSet presAssocID="{AFDECF56-96CD-44B9-907B-6B4F08BD5749}" presName="conn2-1" presStyleLbl="parChTrans1D3" presStyleIdx="1" presStyleCnt="4"/>
      <dgm:spPr/>
    </dgm:pt>
    <dgm:pt modelId="{3DD33581-4B77-4258-A7E2-D64FEA40BD68}" type="pres">
      <dgm:prSet presAssocID="{AFDECF56-96CD-44B9-907B-6B4F08BD5749}" presName="connTx" presStyleLbl="parChTrans1D3" presStyleIdx="1" presStyleCnt="4"/>
      <dgm:spPr/>
    </dgm:pt>
    <dgm:pt modelId="{7094019D-4506-4BB3-90D0-F2BE3A949592}" type="pres">
      <dgm:prSet presAssocID="{B9E8E334-40A1-4EFA-9230-3D93A90E0EF7}" presName="root2" presStyleCnt="0"/>
      <dgm:spPr/>
    </dgm:pt>
    <dgm:pt modelId="{71840CA8-09F1-4A76-95A3-F8E7C4332AE9}" type="pres">
      <dgm:prSet presAssocID="{B9E8E334-40A1-4EFA-9230-3D93A90E0EF7}" presName="LevelTwoTextNode" presStyleLbl="node3" presStyleIdx="1" presStyleCnt="4">
        <dgm:presLayoutVars>
          <dgm:chPref val="3"/>
        </dgm:presLayoutVars>
      </dgm:prSet>
      <dgm:spPr/>
    </dgm:pt>
    <dgm:pt modelId="{58244C94-575F-4443-B6A2-0A14F0DD7C84}" type="pres">
      <dgm:prSet presAssocID="{B9E8E334-40A1-4EFA-9230-3D93A90E0EF7}" presName="level3hierChild" presStyleCnt="0"/>
      <dgm:spPr/>
    </dgm:pt>
    <dgm:pt modelId="{CA34AE02-D511-4805-90B7-58D676678B4E}" type="pres">
      <dgm:prSet presAssocID="{923B4CAF-E910-4451-9BD7-2A8913216C58}" presName="conn2-1" presStyleLbl="parChTrans1D3" presStyleIdx="2" presStyleCnt="4"/>
      <dgm:spPr/>
    </dgm:pt>
    <dgm:pt modelId="{02A63C3E-90BA-429F-B60A-0429535908E6}" type="pres">
      <dgm:prSet presAssocID="{923B4CAF-E910-4451-9BD7-2A8913216C58}" presName="connTx" presStyleLbl="parChTrans1D3" presStyleIdx="2" presStyleCnt="4"/>
      <dgm:spPr/>
    </dgm:pt>
    <dgm:pt modelId="{9D23ADA8-F0E6-4E2D-AD61-D93369BA60B7}" type="pres">
      <dgm:prSet presAssocID="{E954FCE7-0FDC-4D9B-A6D2-A217D61E05FB}" presName="root2" presStyleCnt="0"/>
      <dgm:spPr/>
    </dgm:pt>
    <dgm:pt modelId="{4D614F76-E490-4B27-BDEE-869C512FA893}" type="pres">
      <dgm:prSet presAssocID="{E954FCE7-0FDC-4D9B-A6D2-A217D61E05FB}" presName="LevelTwoTextNode" presStyleLbl="node3" presStyleIdx="2" presStyleCnt="4">
        <dgm:presLayoutVars>
          <dgm:chPref val="3"/>
        </dgm:presLayoutVars>
      </dgm:prSet>
      <dgm:spPr/>
    </dgm:pt>
    <dgm:pt modelId="{9AF4D27B-F998-4C5F-ACE7-1BB003A2E2ED}" type="pres">
      <dgm:prSet presAssocID="{E954FCE7-0FDC-4D9B-A6D2-A217D61E05FB}" presName="level3hierChild" presStyleCnt="0"/>
      <dgm:spPr/>
    </dgm:pt>
    <dgm:pt modelId="{6D7801BF-F947-4077-B0FD-7CD1347A288C}" type="pres">
      <dgm:prSet presAssocID="{7BC2A771-98D8-4C3D-A5F9-74DD1CF3D2D3}" presName="conn2-1" presStyleLbl="parChTrans1D2" presStyleIdx="1" presStyleCnt="2"/>
      <dgm:spPr/>
    </dgm:pt>
    <dgm:pt modelId="{1A3CA9C2-D721-4395-A916-900263FD8804}" type="pres">
      <dgm:prSet presAssocID="{7BC2A771-98D8-4C3D-A5F9-74DD1CF3D2D3}" presName="connTx" presStyleLbl="parChTrans1D2" presStyleIdx="1" presStyleCnt="2"/>
      <dgm:spPr/>
    </dgm:pt>
    <dgm:pt modelId="{48284435-DDCC-4427-9520-53ACAD4F1EAD}" type="pres">
      <dgm:prSet presAssocID="{40C4171F-2A78-425C-BFD1-85037F024EF0}" presName="root2" presStyleCnt="0"/>
      <dgm:spPr/>
    </dgm:pt>
    <dgm:pt modelId="{1D2B5C2D-E534-4481-B042-9FE4EFBA13EE}" type="pres">
      <dgm:prSet presAssocID="{40C4171F-2A78-425C-BFD1-85037F024EF0}" presName="LevelTwoTextNode" presStyleLbl="node2" presStyleIdx="1" presStyleCnt="2">
        <dgm:presLayoutVars>
          <dgm:chPref val="3"/>
        </dgm:presLayoutVars>
      </dgm:prSet>
      <dgm:spPr/>
    </dgm:pt>
    <dgm:pt modelId="{D48C2AB5-0743-42BF-B4D1-5888986E4558}" type="pres">
      <dgm:prSet presAssocID="{40C4171F-2A78-425C-BFD1-85037F024EF0}" presName="level3hierChild" presStyleCnt="0"/>
      <dgm:spPr/>
    </dgm:pt>
    <dgm:pt modelId="{A9F07645-4A8C-4EA0-8D64-E49ED3FAF429}" type="pres">
      <dgm:prSet presAssocID="{1F0CB4DF-A022-4A65-93C6-CB0D165DDE47}" presName="conn2-1" presStyleLbl="parChTrans1D3" presStyleIdx="3" presStyleCnt="4"/>
      <dgm:spPr/>
    </dgm:pt>
    <dgm:pt modelId="{5649D707-C1EF-4222-8BEF-10518BA6C6B0}" type="pres">
      <dgm:prSet presAssocID="{1F0CB4DF-A022-4A65-93C6-CB0D165DDE47}" presName="connTx" presStyleLbl="parChTrans1D3" presStyleIdx="3" presStyleCnt="4"/>
      <dgm:spPr/>
    </dgm:pt>
    <dgm:pt modelId="{3CDBCBE7-0DF2-488D-84CD-0B772E129E78}" type="pres">
      <dgm:prSet presAssocID="{D83CDF57-2682-4E18-8963-E29CCE634596}" presName="root2" presStyleCnt="0"/>
      <dgm:spPr/>
    </dgm:pt>
    <dgm:pt modelId="{1D5C0CC9-3943-490D-B35E-DA6A29B28A26}" type="pres">
      <dgm:prSet presAssocID="{D83CDF57-2682-4E18-8963-E29CCE634596}" presName="LevelTwoTextNode" presStyleLbl="node3" presStyleIdx="3" presStyleCnt="4">
        <dgm:presLayoutVars>
          <dgm:chPref val="3"/>
        </dgm:presLayoutVars>
      </dgm:prSet>
      <dgm:spPr/>
    </dgm:pt>
    <dgm:pt modelId="{FD958774-BC30-421A-9A56-A86C971ECA6A}" type="pres">
      <dgm:prSet presAssocID="{D83CDF57-2682-4E18-8963-E29CCE634596}" presName="level3hierChild" presStyleCnt="0"/>
      <dgm:spPr/>
    </dgm:pt>
  </dgm:ptLst>
  <dgm:cxnLst>
    <dgm:cxn modelId="{4451B001-FE3A-4795-9CA8-884B3B574784}" type="presOf" srcId="{1F0CB4DF-A022-4A65-93C6-CB0D165DDE47}" destId="{5649D707-C1EF-4222-8BEF-10518BA6C6B0}" srcOrd="1" destOrd="0" presId="urn:microsoft.com/office/officeart/2005/8/layout/hierarchy2"/>
    <dgm:cxn modelId="{D4754409-473A-45BD-A3AE-E3BE9B8F624F}" type="presOf" srcId="{48F5F19B-FBF6-42E6-BEBB-EC643B0476F4}" destId="{8A264884-F187-4876-AB31-88E4D4275237}" srcOrd="0" destOrd="0" presId="urn:microsoft.com/office/officeart/2005/8/layout/hierarchy2"/>
    <dgm:cxn modelId="{1064FE14-7E4A-4821-8444-891AD3E8D17C}" type="presOf" srcId="{2A3F8913-65F7-45D0-BFCC-B84FA5456B6A}" destId="{61296851-B641-48BC-B422-620E439217D7}" srcOrd="0" destOrd="0" presId="urn:microsoft.com/office/officeart/2005/8/layout/hierarchy2"/>
    <dgm:cxn modelId="{32264D1B-4215-4875-8F5A-E9663D4061F0}" type="presOf" srcId="{2EC071FD-3258-42D0-A50C-8E4CACF14709}" destId="{FE47D186-592A-4DFC-AA67-E5CE55CE7E17}" srcOrd="0" destOrd="0" presId="urn:microsoft.com/office/officeart/2005/8/layout/hierarchy2"/>
    <dgm:cxn modelId="{DE9C291C-0B67-4846-A653-2ED6E5087FE6}" type="presOf" srcId="{B9E8E334-40A1-4EFA-9230-3D93A90E0EF7}" destId="{71840CA8-09F1-4A76-95A3-F8E7C4332AE9}" srcOrd="0" destOrd="0" presId="urn:microsoft.com/office/officeart/2005/8/layout/hierarchy2"/>
    <dgm:cxn modelId="{980A8A1D-15B1-4456-9161-85D1F1BE7E5C}" srcId="{2EC071FD-3258-42D0-A50C-8E4CACF14709}" destId="{48F5F19B-FBF6-42E6-BEBB-EC643B0476F4}" srcOrd="0" destOrd="0" parTransId="{1B4C8401-8706-42FC-8089-59E667BA3C17}" sibTransId="{67C1F14C-FD53-4224-A9B7-A1C94E67D817}"/>
    <dgm:cxn modelId="{59BE6833-290D-4928-BB3C-BD74370440F4}" type="presOf" srcId="{81D1D1C1-7E8A-4E0F-B50D-0D1E3691743D}" destId="{38A53DD9-D3CE-4216-9989-D9192CC77049}" srcOrd="0" destOrd="0" presId="urn:microsoft.com/office/officeart/2005/8/layout/hierarchy2"/>
    <dgm:cxn modelId="{987AF333-6274-48FA-B065-E6AFE9A55812}" type="presOf" srcId="{83EAFC82-6DC6-4169-8EC8-35433EB23E2A}" destId="{BA54DC07-C012-4D9E-937B-73B9D3C658DC}" srcOrd="0" destOrd="0" presId="urn:microsoft.com/office/officeart/2005/8/layout/hierarchy2"/>
    <dgm:cxn modelId="{6BED7E39-165B-4E32-B564-5A57A037AD40}" type="presOf" srcId="{AFDECF56-96CD-44B9-907B-6B4F08BD5749}" destId="{36607358-FCEA-4E48-B7BF-9E6086CE190F}" srcOrd="0" destOrd="0" presId="urn:microsoft.com/office/officeart/2005/8/layout/hierarchy2"/>
    <dgm:cxn modelId="{25594A3A-3045-4EB0-B9B4-B475D9B4E54C}" type="presOf" srcId="{E954FCE7-0FDC-4D9B-A6D2-A217D61E05FB}" destId="{4D614F76-E490-4B27-BDEE-869C512FA893}" srcOrd="0" destOrd="0" presId="urn:microsoft.com/office/officeart/2005/8/layout/hierarchy2"/>
    <dgm:cxn modelId="{B8DBFB51-B384-4715-9A05-54C55A244FC6}" srcId="{48F5F19B-FBF6-42E6-BEBB-EC643B0476F4}" destId="{40C4171F-2A78-425C-BFD1-85037F024EF0}" srcOrd="1" destOrd="0" parTransId="{7BC2A771-98D8-4C3D-A5F9-74DD1CF3D2D3}" sibTransId="{91B6B446-33AD-4BD6-A42F-0B78DFD8F5CF}"/>
    <dgm:cxn modelId="{3D3ECC53-777F-4AA4-B69F-DBC0B89DEB48}" type="presOf" srcId="{D83CDF57-2682-4E18-8963-E29CCE634596}" destId="{1D5C0CC9-3943-490D-B35E-DA6A29B28A26}" srcOrd="0" destOrd="0" presId="urn:microsoft.com/office/officeart/2005/8/layout/hierarchy2"/>
    <dgm:cxn modelId="{11EFE256-4FEA-4C0E-8C71-B094140AE1E2}" srcId="{40C4171F-2A78-425C-BFD1-85037F024EF0}" destId="{D83CDF57-2682-4E18-8963-E29CCE634596}" srcOrd="0" destOrd="0" parTransId="{1F0CB4DF-A022-4A65-93C6-CB0D165DDE47}" sibTransId="{D6CD98E3-2E69-4448-8E1F-135DA78B4765}"/>
    <dgm:cxn modelId="{D33BBD7F-70C9-4EB9-94D9-C710B9ADF0CA}" type="presOf" srcId="{923B4CAF-E910-4451-9BD7-2A8913216C58}" destId="{CA34AE02-D511-4805-90B7-58D676678B4E}" srcOrd="0" destOrd="0" presId="urn:microsoft.com/office/officeart/2005/8/layout/hierarchy2"/>
    <dgm:cxn modelId="{B9A38F81-38E2-434C-9673-8EAB1A55CA48}" type="presOf" srcId="{923B4CAF-E910-4451-9BD7-2A8913216C58}" destId="{02A63C3E-90BA-429F-B60A-0429535908E6}" srcOrd="1" destOrd="0" presId="urn:microsoft.com/office/officeart/2005/8/layout/hierarchy2"/>
    <dgm:cxn modelId="{0B591286-71F1-4DC8-A5F1-CB601D36CFEA}" type="presOf" srcId="{40C4171F-2A78-425C-BFD1-85037F024EF0}" destId="{1D2B5C2D-E534-4481-B042-9FE4EFBA13EE}" srcOrd="0" destOrd="0" presId="urn:microsoft.com/office/officeart/2005/8/layout/hierarchy2"/>
    <dgm:cxn modelId="{E3F3BD92-AF75-4CB8-97E5-665E18F8DB89}" type="presOf" srcId="{AFDECF56-96CD-44B9-907B-6B4F08BD5749}" destId="{3DD33581-4B77-4258-A7E2-D64FEA40BD68}" srcOrd="1" destOrd="0" presId="urn:microsoft.com/office/officeart/2005/8/layout/hierarchy2"/>
    <dgm:cxn modelId="{E7043A97-1CD9-460E-AD67-6257D7E0A28E}" srcId="{81D1D1C1-7E8A-4E0F-B50D-0D1E3691743D}" destId="{B9E8E334-40A1-4EFA-9230-3D93A90E0EF7}" srcOrd="1" destOrd="0" parTransId="{AFDECF56-96CD-44B9-907B-6B4F08BD5749}" sibTransId="{6CA7FDE0-8638-4A75-86CB-D8112BEEC7AE}"/>
    <dgm:cxn modelId="{9E9448A1-F78A-48A7-8F99-E5781A2BC053}" type="presOf" srcId="{2A3F8913-65F7-45D0-BFCC-B84FA5456B6A}" destId="{543E0FD4-82C5-492A-86BD-F492F52E28A5}" srcOrd="1" destOrd="0" presId="urn:microsoft.com/office/officeart/2005/8/layout/hierarchy2"/>
    <dgm:cxn modelId="{45EC9FB0-41DC-49D8-A780-B4954DD254B2}" type="presOf" srcId="{7BC2A771-98D8-4C3D-A5F9-74DD1CF3D2D3}" destId="{1A3CA9C2-D721-4395-A916-900263FD8804}" srcOrd="1" destOrd="0" presId="urn:microsoft.com/office/officeart/2005/8/layout/hierarchy2"/>
    <dgm:cxn modelId="{7B76BFB6-4555-4A02-AAE6-036415D11112}" srcId="{81D1D1C1-7E8A-4E0F-B50D-0D1E3691743D}" destId="{83EAFC82-6DC6-4169-8EC8-35433EB23E2A}" srcOrd="0" destOrd="0" parTransId="{2A3F8913-65F7-45D0-BFCC-B84FA5456B6A}" sibTransId="{02189F1F-3AF1-43D5-9617-EA51ED1C63F6}"/>
    <dgm:cxn modelId="{3D7503B8-119D-461D-8580-7AC306FA8FA9}" type="presOf" srcId="{7BC2A771-98D8-4C3D-A5F9-74DD1CF3D2D3}" destId="{6D7801BF-F947-4077-B0FD-7CD1347A288C}" srcOrd="0" destOrd="0" presId="urn:microsoft.com/office/officeart/2005/8/layout/hierarchy2"/>
    <dgm:cxn modelId="{914726E2-9162-45AB-BD54-4C8DBAB6C19D}" type="presOf" srcId="{C7E1B96D-5EFA-4D0B-86FC-BB217CBE2AC0}" destId="{132DC3DD-561E-4C8A-9BE4-43879C353F29}" srcOrd="0" destOrd="0" presId="urn:microsoft.com/office/officeart/2005/8/layout/hierarchy2"/>
    <dgm:cxn modelId="{6586A2E8-752B-4521-9B67-31BDB605D502}" srcId="{48F5F19B-FBF6-42E6-BEBB-EC643B0476F4}" destId="{81D1D1C1-7E8A-4E0F-B50D-0D1E3691743D}" srcOrd="0" destOrd="0" parTransId="{C7E1B96D-5EFA-4D0B-86FC-BB217CBE2AC0}" sibTransId="{B06BA977-6168-4E70-ABC5-29F8D2BFA471}"/>
    <dgm:cxn modelId="{A9E33FEA-D1D5-458A-8853-F0EEEC342111}" srcId="{81D1D1C1-7E8A-4E0F-B50D-0D1E3691743D}" destId="{E954FCE7-0FDC-4D9B-A6D2-A217D61E05FB}" srcOrd="2" destOrd="0" parTransId="{923B4CAF-E910-4451-9BD7-2A8913216C58}" sibTransId="{FABB5F6A-60D9-4615-80A6-67537CC2F56F}"/>
    <dgm:cxn modelId="{9E8780EE-5336-4D84-85B0-76C885FAE821}" type="presOf" srcId="{C7E1B96D-5EFA-4D0B-86FC-BB217CBE2AC0}" destId="{2BCA69B4-CF8D-437A-92BD-6002EEB0BBE0}" srcOrd="1" destOrd="0" presId="urn:microsoft.com/office/officeart/2005/8/layout/hierarchy2"/>
    <dgm:cxn modelId="{D20C03FA-7697-4C95-BE7D-17B73943AB1E}" type="presOf" srcId="{1F0CB4DF-A022-4A65-93C6-CB0D165DDE47}" destId="{A9F07645-4A8C-4EA0-8D64-E49ED3FAF429}" srcOrd="0" destOrd="0" presId="urn:microsoft.com/office/officeart/2005/8/layout/hierarchy2"/>
    <dgm:cxn modelId="{AB9769B1-7337-4665-A45A-EA84689AA64A}" type="presParOf" srcId="{FE47D186-592A-4DFC-AA67-E5CE55CE7E17}" destId="{76A92720-D92B-45F1-8429-6602BB0D2E03}" srcOrd="0" destOrd="0" presId="urn:microsoft.com/office/officeart/2005/8/layout/hierarchy2"/>
    <dgm:cxn modelId="{B6398986-7E0F-4996-836D-E5751FA1965E}" type="presParOf" srcId="{76A92720-D92B-45F1-8429-6602BB0D2E03}" destId="{8A264884-F187-4876-AB31-88E4D4275237}" srcOrd="0" destOrd="0" presId="urn:microsoft.com/office/officeart/2005/8/layout/hierarchy2"/>
    <dgm:cxn modelId="{CC0596E4-1695-474D-A064-9996C38905BF}" type="presParOf" srcId="{76A92720-D92B-45F1-8429-6602BB0D2E03}" destId="{2084D613-A4EB-44D7-A608-7C8F8F89361B}" srcOrd="1" destOrd="0" presId="urn:microsoft.com/office/officeart/2005/8/layout/hierarchy2"/>
    <dgm:cxn modelId="{0AA490D8-14D4-4F4B-9E96-25B3FBF31D75}" type="presParOf" srcId="{2084D613-A4EB-44D7-A608-7C8F8F89361B}" destId="{132DC3DD-561E-4C8A-9BE4-43879C353F29}" srcOrd="0" destOrd="0" presId="urn:microsoft.com/office/officeart/2005/8/layout/hierarchy2"/>
    <dgm:cxn modelId="{0D5F1F51-14C4-4785-AC50-83808109808D}" type="presParOf" srcId="{132DC3DD-561E-4C8A-9BE4-43879C353F29}" destId="{2BCA69B4-CF8D-437A-92BD-6002EEB0BBE0}" srcOrd="0" destOrd="0" presId="urn:microsoft.com/office/officeart/2005/8/layout/hierarchy2"/>
    <dgm:cxn modelId="{6F4BDDD6-8D45-4B30-97EF-E45A0DCB2008}" type="presParOf" srcId="{2084D613-A4EB-44D7-A608-7C8F8F89361B}" destId="{DA4F8675-3C65-43A5-A2AE-7639EB72462D}" srcOrd="1" destOrd="0" presId="urn:microsoft.com/office/officeart/2005/8/layout/hierarchy2"/>
    <dgm:cxn modelId="{133D2FBD-92EE-4E5D-A4EE-2639BE5EA49F}" type="presParOf" srcId="{DA4F8675-3C65-43A5-A2AE-7639EB72462D}" destId="{38A53DD9-D3CE-4216-9989-D9192CC77049}" srcOrd="0" destOrd="0" presId="urn:microsoft.com/office/officeart/2005/8/layout/hierarchy2"/>
    <dgm:cxn modelId="{41CDDC40-F903-46F0-A435-7C49DA9FFF10}" type="presParOf" srcId="{DA4F8675-3C65-43A5-A2AE-7639EB72462D}" destId="{2E16430B-2F3D-4124-9708-63E252F1D2C0}" srcOrd="1" destOrd="0" presId="urn:microsoft.com/office/officeart/2005/8/layout/hierarchy2"/>
    <dgm:cxn modelId="{8FBA5EFF-C3A8-4D15-93A3-E648621F2C53}" type="presParOf" srcId="{2E16430B-2F3D-4124-9708-63E252F1D2C0}" destId="{61296851-B641-48BC-B422-620E439217D7}" srcOrd="0" destOrd="0" presId="urn:microsoft.com/office/officeart/2005/8/layout/hierarchy2"/>
    <dgm:cxn modelId="{96DFFFE8-510A-48D8-96D7-2BA01C8AC7DD}" type="presParOf" srcId="{61296851-B641-48BC-B422-620E439217D7}" destId="{543E0FD4-82C5-492A-86BD-F492F52E28A5}" srcOrd="0" destOrd="0" presId="urn:microsoft.com/office/officeart/2005/8/layout/hierarchy2"/>
    <dgm:cxn modelId="{CCB7A78C-499D-4472-9C44-EB6B2A13F140}" type="presParOf" srcId="{2E16430B-2F3D-4124-9708-63E252F1D2C0}" destId="{DF371E8A-55CF-4CB4-8489-3247FCE30FD3}" srcOrd="1" destOrd="0" presId="urn:microsoft.com/office/officeart/2005/8/layout/hierarchy2"/>
    <dgm:cxn modelId="{15090869-2839-4B56-9D2A-F74AA1CF71E6}" type="presParOf" srcId="{DF371E8A-55CF-4CB4-8489-3247FCE30FD3}" destId="{BA54DC07-C012-4D9E-937B-73B9D3C658DC}" srcOrd="0" destOrd="0" presId="urn:microsoft.com/office/officeart/2005/8/layout/hierarchy2"/>
    <dgm:cxn modelId="{74D82291-85FD-4CCE-8202-8BAC9A59109A}" type="presParOf" srcId="{DF371E8A-55CF-4CB4-8489-3247FCE30FD3}" destId="{D554033C-523E-4820-B885-32946AC42F26}" srcOrd="1" destOrd="0" presId="urn:microsoft.com/office/officeart/2005/8/layout/hierarchy2"/>
    <dgm:cxn modelId="{BDF4D947-76D9-4386-ADBE-96B204FEDA00}" type="presParOf" srcId="{2E16430B-2F3D-4124-9708-63E252F1D2C0}" destId="{36607358-FCEA-4E48-B7BF-9E6086CE190F}" srcOrd="2" destOrd="0" presId="urn:microsoft.com/office/officeart/2005/8/layout/hierarchy2"/>
    <dgm:cxn modelId="{5716BB49-B937-4AEB-B9D7-A0FC4FC7326C}" type="presParOf" srcId="{36607358-FCEA-4E48-B7BF-9E6086CE190F}" destId="{3DD33581-4B77-4258-A7E2-D64FEA40BD68}" srcOrd="0" destOrd="0" presId="urn:microsoft.com/office/officeart/2005/8/layout/hierarchy2"/>
    <dgm:cxn modelId="{B2155176-60A6-458C-BB7B-364C5226690F}" type="presParOf" srcId="{2E16430B-2F3D-4124-9708-63E252F1D2C0}" destId="{7094019D-4506-4BB3-90D0-F2BE3A949592}" srcOrd="3" destOrd="0" presId="urn:microsoft.com/office/officeart/2005/8/layout/hierarchy2"/>
    <dgm:cxn modelId="{40DA3829-0EE6-4474-A656-E1FB6689AF79}" type="presParOf" srcId="{7094019D-4506-4BB3-90D0-F2BE3A949592}" destId="{71840CA8-09F1-4A76-95A3-F8E7C4332AE9}" srcOrd="0" destOrd="0" presId="urn:microsoft.com/office/officeart/2005/8/layout/hierarchy2"/>
    <dgm:cxn modelId="{A0A97E3B-27F2-45CC-B4ED-7583DF3B7C15}" type="presParOf" srcId="{7094019D-4506-4BB3-90D0-F2BE3A949592}" destId="{58244C94-575F-4443-B6A2-0A14F0DD7C84}" srcOrd="1" destOrd="0" presId="urn:microsoft.com/office/officeart/2005/8/layout/hierarchy2"/>
    <dgm:cxn modelId="{4751BA0A-04FC-4006-A368-3548AE87DDC6}" type="presParOf" srcId="{2E16430B-2F3D-4124-9708-63E252F1D2C0}" destId="{CA34AE02-D511-4805-90B7-58D676678B4E}" srcOrd="4" destOrd="0" presId="urn:microsoft.com/office/officeart/2005/8/layout/hierarchy2"/>
    <dgm:cxn modelId="{046A00D6-A444-4F90-BFE3-815C85CE0CA1}" type="presParOf" srcId="{CA34AE02-D511-4805-90B7-58D676678B4E}" destId="{02A63C3E-90BA-429F-B60A-0429535908E6}" srcOrd="0" destOrd="0" presId="urn:microsoft.com/office/officeart/2005/8/layout/hierarchy2"/>
    <dgm:cxn modelId="{B6748CA3-870A-4FF5-A156-3F91C04BF101}" type="presParOf" srcId="{2E16430B-2F3D-4124-9708-63E252F1D2C0}" destId="{9D23ADA8-F0E6-4E2D-AD61-D93369BA60B7}" srcOrd="5" destOrd="0" presId="urn:microsoft.com/office/officeart/2005/8/layout/hierarchy2"/>
    <dgm:cxn modelId="{46810DA1-4A66-4E54-8593-84EB073B1FA6}" type="presParOf" srcId="{9D23ADA8-F0E6-4E2D-AD61-D93369BA60B7}" destId="{4D614F76-E490-4B27-BDEE-869C512FA893}" srcOrd="0" destOrd="0" presId="urn:microsoft.com/office/officeart/2005/8/layout/hierarchy2"/>
    <dgm:cxn modelId="{4B92233A-A1B0-4149-B765-2C4EAC9B7358}" type="presParOf" srcId="{9D23ADA8-F0E6-4E2D-AD61-D93369BA60B7}" destId="{9AF4D27B-F998-4C5F-ACE7-1BB003A2E2ED}" srcOrd="1" destOrd="0" presId="urn:microsoft.com/office/officeart/2005/8/layout/hierarchy2"/>
    <dgm:cxn modelId="{30843C14-341D-4B7E-9BDE-DE361D910133}" type="presParOf" srcId="{2084D613-A4EB-44D7-A608-7C8F8F89361B}" destId="{6D7801BF-F947-4077-B0FD-7CD1347A288C}" srcOrd="2" destOrd="0" presId="urn:microsoft.com/office/officeart/2005/8/layout/hierarchy2"/>
    <dgm:cxn modelId="{3DD07A6D-15FC-4727-A846-912D3E077C94}" type="presParOf" srcId="{6D7801BF-F947-4077-B0FD-7CD1347A288C}" destId="{1A3CA9C2-D721-4395-A916-900263FD8804}" srcOrd="0" destOrd="0" presId="urn:microsoft.com/office/officeart/2005/8/layout/hierarchy2"/>
    <dgm:cxn modelId="{1C9D6C23-6352-4764-BBE2-84E4021EE0B4}" type="presParOf" srcId="{2084D613-A4EB-44D7-A608-7C8F8F89361B}" destId="{48284435-DDCC-4427-9520-53ACAD4F1EAD}" srcOrd="3" destOrd="0" presId="urn:microsoft.com/office/officeart/2005/8/layout/hierarchy2"/>
    <dgm:cxn modelId="{05DC934F-4B2F-4C77-B881-9D926D05343F}" type="presParOf" srcId="{48284435-DDCC-4427-9520-53ACAD4F1EAD}" destId="{1D2B5C2D-E534-4481-B042-9FE4EFBA13EE}" srcOrd="0" destOrd="0" presId="urn:microsoft.com/office/officeart/2005/8/layout/hierarchy2"/>
    <dgm:cxn modelId="{664DB9C2-1119-4863-87DE-E99DC6E40156}" type="presParOf" srcId="{48284435-DDCC-4427-9520-53ACAD4F1EAD}" destId="{D48C2AB5-0743-42BF-B4D1-5888986E4558}" srcOrd="1" destOrd="0" presId="urn:microsoft.com/office/officeart/2005/8/layout/hierarchy2"/>
    <dgm:cxn modelId="{1BAA8D91-D362-4187-9199-9D38B998A4DB}" type="presParOf" srcId="{D48C2AB5-0743-42BF-B4D1-5888986E4558}" destId="{A9F07645-4A8C-4EA0-8D64-E49ED3FAF429}" srcOrd="0" destOrd="0" presId="urn:microsoft.com/office/officeart/2005/8/layout/hierarchy2"/>
    <dgm:cxn modelId="{0BECB569-EC06-4D47-9B58-456413DE75AD}" type="presParOf" srcId="{A9F07645-4A8C-4EA0-8D64-E49ED3FAF429}" destId="{5649D707-C1EF-4222-8BEF-10518BA6C6B0}" srcOrd="0" destOrd="0" presId="urn:microsoft.com/office/officeart/2005/8/layout/hierarchy2"/>
    <dgm:cxn modelId="{4DD71D0B-9DE6-4660-B12C-AB5816837D6B}" type="presParOf" srcId="{D48C2AB5-0743-42BF-B4D1-5888986E4558}" destId="{3CDBCBE7-0DF2-488D-84CD-0B772E129E78}" srcOrd="1" destOrd="0" presId="urn:microsoft.com/office/officeart/2005/8/layout/hierarchy2"/>
    <dgm:cxn modelId="{0B8938A4-CA0C-44BC-8F6A-3FA125910DA8}" type="presParOf" srcId="{3CDBCBE7-0DF2-488D-84CD-0B772E129E78}" destId="{1D5C0CC9-3943-490D-B35E-DA6A29B28A26}" srcOrd="0" destOrd="0" presId="urn:microsoft.com/office/officeart/2005/8/layout/hierarchy2"/>
    <dgm:cxn modelId="{F4A0D584-85A3-4724-82FD-7C28136BBEB6}" type="presParOf" srcId="{3CDBCBE7-0DF2-488D-84CD-0B772E129E78}" destId="{FD958774-BC30-421A-9A56-A86C971ECA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8DAD72-B1F1-43CE-9DF4-9AB738C5B1B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C4D4379-D44E-47B1-A51F-8601ADAC3AC1}">
      <dgm:prSet phldrT="[Text]"/>
      <dgm:spPr/>
      <dgm:t>
        <a:bodyPr/>
        <a:lstStyle/>
        <a:p>
          <a:r>
            <a:rPr lang="id-ID" dirty="0"/>
            <a:t>Gatal di liang telinga</a:t>
          </a:r>
          <a:endParaRPr lang="en-GB" dirty="0"/>
        </a:p>
      </dgm:t>
    </dgm:pt>
    <dgm:pt modelId="{B120AE0F-F24C-4EAC-8E32-A6F75318D990}" type="parTrans" cxnId="{DF2F1D70-0C24-45BC-B477-23C98C1B5669}">
      <dgm:prSet/>
      <dgm:spPr/>
      <dgm:t>
        <a:bodyPr/>
        <a:lstStyle/>
        <a:p>
          <a:endParaRPr lang="en-GB"/>
        </a:p>
      </dgm:t>
    </dgm:pt>
    <dgm:pt modelId="{D4709315-D622-4C8E-AEB8-797B9A3E1C3B}" type="sibTrans" cxnId="{DF2F1D70-0C24-45BC-B477-23C98C1B5669}">
      <dgm:prSet/>
      <dgm:spPr/>
      <dgm:t>
        <a:bodyPr/>
        <a:lstStyle/>
        <a:p>
          <a:endParaRPr lang="en-GB"/>
        </a:p>
      </dgm:t>
    </dgm:pt>
    <dgm:pt modelId="{347914DD-19D6-439D-84F9-2093A925DD04}">
      <dgm:prSet/>
      <dgm:spPr/>
      <dgm:t>
        <a:bodyPr/>
        <a:lstStyle/>
        <a:p>
          <a:r>
            <a:rPr lang="id-ID" dirty="0"/>
            <a:t>Nyeri yang hebat </a:t>
          </a:r>
          <a:r>
            <a:rPr lang="id-ID" dirty="0">
              <a:sym typeface="Wingdings" pitchFamily="2" charset="2"/>
            </a:rPr>
            <a:t> makin meningkat</a:t>
          </a:r>
          <a:endParaRPr lang="id-ID" dirty="0"/>
        </a:p>
      </dgm:t>
    </dgm:pt>
    <dgm:pt modelId="{73014E46-62AD-4BDD-9E91-FC120839D666}" type="parTrans" cxnId="{C27BFCA6-5E4E-40FB-A0F5-DB6C18759493}">
      <dgm:prSet/>
      <dgm:spPr/>
      <dgm:t>
        <a:bodyPr/>
        <a:lstStyle/>
        <a:p>
          <a:endParaRPr lang="en-GB"/>
        </a:p>
      </dgm:t>
    </dgm:pt>
    <dgm:pt modelId="{BCEBEE94-7077-4C5E-AC3E-62A71FA011F4}" type="sibTrans" cxnId="{C27BFCA6-5E4E-40FB-A0F5-DB6C18759493}">
      <dgm:prSet/>
      <dgm:spPr/>
      <dgm:t>
        <a:bodyPr/>
        <a:lstStyle/>
        <a:p>
          <a:endParaRPr lang="en-GB"/>
        </a:p>
      </dgm:t>
    </dgm:pt>
    <dgm:pt modelId="{89DBEA67-F508-4EDA-9FF7-AB132D263A53}">
      <dgm:prSet/>
      <dgm:spPr/>
      <dgm:t>
        <a:bodyPr/>
        <a:lstStyle/>
        <a:p>
          <a:r>
            <a:rPr lang="id-ID" dirty="0"/>
            <a:t>Sekret yang banyak</a:t>
          </a:r>
        </a:p>
      </dgm:t>
    </dgm:pt>
    <dgm:pt modelId="{9D84237D-0528-45D6-A134-7B4099D13114}" type="parTrans" cxnId="{E9C554B1-8D68-483A-9B31-C3FFD6A041EE}">
      <dgm:prSet/>
      <dgm:spPr/>
      <dgm:t>
        <a:bodyPr/>
        <a:lstStyle/>
        <a:p>
          <a:endParaRPr lang="en-GB"/>
        </a:p>
      </dgm:t>
    </dgm:pt>
    <dgm:pt modelId="{72999C28-2A34-4F84-BFEA-68DF5E0BC64F}" type="sibTrans" cxnId="{E9C554B1-8D68-483A-9B31-C3FFD6A041EE}">
      <dgm:prSet/>
      <dgm:spPr/>
      <dgm:t>
        <a:bodyPr/>
        <a:lstStyle/>
        <a:p>
          <a:endParaRPr lang="en-GB"/>
        </a:p>
      </dgm:t>
    </dgm:pt>
    <dgm:pt modelId="{88AA03CE-BABF-428C-A25E-420428E568AD}">
      <dgm:prSet/>
      <dgm:spPr/>
      <dgm:t>
        <a:bodyPr/>
        <a:lstStyle/>
        <a:p>
          <a:r>
            <a:rPr lang="id-ID" dirty="0"/>
            <a:t>Pembengkakan liang telinga</a:t>
          </a:r>
        </a:p>
      </dgm:t>
    </dgm:pt>
    <dgm:pt modelId="{3D926E7C-612E-43B0-ADC0-2CC9CA8E463A}" type="parTrans" cxnId="{BE70557A-8F54-409E-8225-DE1DFA783101}">
      <dgm:prSet/>
      <dgm:spPr/>
      <dgm:t>
        <a:bodyPr/>
        <a:lstStyle/>
        <a:p>
          <a:endParaRPr lang="en-GB"/>
        </a:p>
      </dgm:t>
    </dgm:pt>
    <dgm:pt modelId="{3DC7B640-BCF3-4737-9E73-AD75512EA1C2}" type="sibTrans" cxnId="{BE70557A-8F54-409E-8225-DE1DFA783101}">
      <dgm:prSet/>
      <dgm:spPr/>
      <dgm:t>
        <a:bodyPr/>
        <a:lstStyle/>
        <a:p>
          <a:endParaRPr lang="en-GB"/>
        </a:p>
      </dgm:t>
    </dgm:pt>
    <dgm:pt modelId="{83046F7C-CD0E-460B-A0E4-E26506278839}">
      <dgm:prSet/>
      <dgm:spPr/>
      <dgm:t>
        <a:bodyPr/>
        <a:lstStyle/>
        <a:p>
          <a:r>
            <a:rPr lang="id-ID" dirty="0"/>
            <a:t>Pusing, sakit kepala dan trismus</a:t>
          </a:r>
        </a:p>
      </dgm:t>
    </dgm:pt>
    <dgm:pt modelId="{EC71E8AD-69CB-442A-9C22-54F5C0D85A03}" type="parTrans" cxnId="{31D4A899-355A-4E93-8121-5B64FD0F6532}">
      <dgm:prSet/>
      <dgm:spPr/>
      <dgm:t>
        <a:bodyPr/>
        <a:lstStyle/>
        <a:p>
          <a:endParaRPr lang="en-GB"/>
        </a:p>
      </dgm:t>
    </dgm:pt>
    <dgm:pt modelId="{D87784AB-5327-4F1E-BF55-694C3923E7A3}" type="sibTrans" cxnId="{31D4A899-355A-4E93-8121-5B64FD0F6532}">
      <dgm:prSet/>
      <dgm:spPr/>
      <dgm:t>
        <a:bodyPr/>
        <a:lstStyle/>
        <a:p>
          <a:endParaRPr lang="en-GB"/>
        </a:p>
      </dgm:t>
    </dgm:pt>
    <dgm:pt modelId="{A5C86696-1A60-4F54-B9F9-2B751A222F54}" type="pres">
      <dgm:prSet presAssocID="{DD8DAD72-B1F1-43CE-9DF4-9AB738C5B1B4}" presName="vert0" presStyleCnt="0">
        <dgm:presLayoutVars>
          <dgm:dir/>
          <dgm:animOne val="branch"/>
          <dgm:animLvl val="lvl"/>
        </dgm:presLayoutVars>
      </dgm:prSet>
      <dgm:spPr/>
    </dgm:pt>
    <dgm:pt modelId="{CDDD6D79-16B0-4D10-AF38-A94AC7FA74DF}" type="pres">
      <dgm:prSet presAssocID="{4C4D4379-D44E-47B1-A51F-8601ADAC3AC1}" presName="thickLine" presStyleLbl="alignNode1" presStyleIdx="0" presStyleCnt="5"/>
      <dgm:spPr/>
    </dgm:pt>
    <dgm:pt modelId="{B25FCB6D-FD6B-4D5A-B9E3-F6C7898A5CFC}" type="pres">
      <dgm:prSet presAssocID="{4C4D4379-D44E-47B1-A51F-8601ADAC3AC1}" presName="horz1" presStyleCnt="0"/>
      <dgm:spPr/>
    </dgm:pt>
    <dgm:pt modelId="{55BC1D26-446E-4984-8DC8-D7D20AF8B97C}" type="pres">
      <dgm:prSet presAssocID="{4C4D4379-D44E-47B1-A51F-8601ADAC3AC1}" presName="tx1" presStyleLbl="revTx" presStyleIdx="0" presStyleCnt="5"/>
      <dgm:spPr/>
    </dgm:pt>
    <dgm:pt modelId="{80161965-640D-4CA8-91D3-E42ED8D0DD02}" type="pres">
      <dgm:prSet presAssocID="{4C4D4379-D44E-47B1-A51F-8601ADAC3AC1}" presName="vert1" presStyleCnt="0"/>
      <dgm:spPr/>
    </dgm:pt>
    <dgm:pt modelId="{0450BD97-5DEB-4111-9F48-D7EF037EEF7B}" type="pres">
      <dgm:prSet presAssocID="{347914DD-19D6-439D-84F9-2093A925DD04}" presName="thickLine" presStyleLbl="alignNode1" presStyleIdx="1" presStyleCnt="5"/>
      <dgm:spPr/>
    </dgm:pt>
    <dgm:pt modelId="{22658340-2BE4-4C7C-A126-AFF6171EABA7}" type="pres">
      <dgm:prSet presAssocID="{347914DD-19D6-439D-84F9-2093A925DD04}" presName="horz1" presStyleCnt="0"/>
      <dgm:spPr/>
    </dgm:pt>
    <dgm:pt modelId="{798BAEFB-B489-4A05-9A63-7114A4F4A09F}" type="pres">
      <dgm:prSet presAssocID="{347914DD-19D6-439D-84F9-2093A925DD04}" presName="tx1" presStyleLbl="revTx" presStyleIdx="1" presStyleCnt="5"/>
      <dgm:spPr/>
    </dgm:pt>
    <dgm:pt modelId="{379AA0C7-73D8-4B29-9111-10FA4D9E1C97}" type="pres">
      <dgm:prSet presAssocID="{347914DD-19D6-439D-84F9-2093A925DD04}" presName="vert1" presStyleCnt="0"/>
      <dgm:spPr/>
    </dgm:pt>
    <dgm:pt modelId="{50C0E2AB-5E2E-4C91-8230-EF16BB6EE9C4}" type="pres">
      <dgm:prSet presAssocID="{89DBEA67-F508-4EDA-9FF7-AB132D263A53}" presName="thickLine" presStyleLbl="alignNode1" presStyleIdx="2" presStyleCnt="5"/>
      <dgm:spPr/>
    </dgm:pt>
    <dgm:pt modelId="{EBD86686-CE65-4FC0-994B-0916A386C3E8}" type="pres">
      <dgm:prSet presAssocID="{89DBEA67-F508-4EDA-9FF7-AB132D263A53}" presName="horz1" presStyleCnt="0"/>
      <dgm:spPr/>
    </dgm:pt>
    <dgm:pt modelId="{C52382B0-EAE2-47CC-9BF3-7DF1F77F5845}" type="pres">
      <dgm:prSet presAssocID="{89DBEA67-F508-4EDA-9FF7-AB132D263A53}" presName="tx1" presStyleLbl="revTx" presStyleIdx="2" presStyleCnt="5"/>
      <dgm:spPr/>
    </dgm:pt>
    <dgm:pt modelId="{2D2E6992-60B2-49AC-9E78-A7D18C0F5C44}" type="pres">
      <dgm:prSet presAssocID="{89DBEA67-F508-4EDA-9FF7-AB132D263A53}" presName="vert1" presStyleCnt="0"/>
      <dgm:spPr/>
    </dgm:pt>
    <dgm:pt modelId="{4870E442-BAE2-4CB5-8002-46299FF66984}" type="pres">
      <dgm:prSet presAssocID="{88AA03CE-BABF-428C-A25E-420428E568AD}" presName="thickLine" presStyleLbl="alignNode1" presStyleIdx="3" presStyleCnt="5"/>
      <dgm:spPr/>
    </dgm:pt>
    <dgm:pt modelId="{7568D3D1-2897-45B5-8F41-C07A22ACF5C5}" type="pres">
      <dgm:prSet presAssocID="{88AA03CE-BABF-428C-A25E-420428E568AD}" presName="horz1" presStyleCnt="0"/>
      <dgm:spPr/>
    </dgm:pt>
    <dgm:pt modelId="{5A7A1B28-DD8F-4076-8007-714D50E17BB0}" type="pres">
      <dgm:prSet presAssocID="{88AA03CE-BABF-428C-A25E-420428E568AD}" presName="tx1" presStyleLbl="revTx" presStyleIdx="3" presStyleCnt="5"/>
      <dgm:spPr/>
    </dgm:pt>
    <dgm:pt modelId="{DBACB89D-138D-44F9-BC3A-66A4CED089CE}" type="pres">
      <dgm:prSet presAssocID="{88AA03CE-BABF-428C-A25E-420428E568AD}" presName="vert1" presStyleCnt="0"/>
      <dgm:spPr/>
    </dgm:pt>
    <dgm:pt modelId="{0C7127B2-61BF-4C58-A602-2A11845A8F3E}" type="pres">
      <dgm:prSet presAssocID="{83046F7C-CD0E-460B-A0E4-E26506278839}" presName="thickLine" presStyleLbl="alignNode1" presStyleIdx="4" presStyleCnt="5"/>
      <dgm:spPr/>
    </dgm:pt>
    <dgm:pt modelId="{C1FA3190-149C-4001-82A3-EF4E64B44D33}" type="pres">
      <dgm:prSet presAssocID="{83046F7C-CD0E-460B-A0E4-E26506278839}" presName="horz1" presStyleCnt="0"/>
      <dgm:spPr/>
    </dgm:pt>
    <dgm:pt modelId="{CF55B670-D169-4C70-BD6D-8EAE3236209E}" type="pres">
      <dgm:prSet presAssocID="{83046F7C-CD0E-460B-A0E4-E26506278839}" presName="tx1" presStyleLbl="revTx" presStyleIdx="4" presStyleCnt="5"/>
      <dgm:spPr/>
    </dgm:pt>
    <dgm:pt modelId="{901B9E4F-CF3D-4EF0-9DB9-E25BADDF42A3}" type="pres">
      <dgm:prSet presAssocID="{83046F7C-CD0E-460B-A0E4-E26506278839}" presName="vert1" presStyleCnt="0"/>
      <dgm:spPr/>
    </dgm:pt>
  </dgm:ptLst>
  <dgm:cxnLst>
    <dgm:cxn modelId="{398CF81C-8E84-41C0-91C4-F019E81C99EF}" type="presOf" srcId="{347914DD-19D6-439D-84F9-2093A925DD04}" destId="{798BAEFB-B489-4A05-9A63-7114A4F4A09F}" srcOrd="0" destOrd="0" presId="urn:microsoft.com/office/officeart/2008/layout/LinedList"/>
    <dgm:cxn modelId="{E301A060-95BB-47DA-AA88-D9E441D55285}" type="presOf" srcId="{4C4D4379-D44E-47B1-A51F-8601ADAC3AC1}" destId="{55BC1D26-446E-4984-8DC8-D7D20AF8B97C}" srcOrd="0" destOrd="0" presId="urn:microsoft.com/office/officeart/2008/layout/LinedList"/>
    <dgm:cxn modelId="{DF2F1D70-0C24-45BC-B477-23C98C1B5669}" srcId="{DD8DAD72-B1F1-43CE-9DF4-9AB738C5B1B4}" destId="{4C4D4379-D44E-47B1-A51F-8601ADAC3AC1}" srcOrd="0" destOrd="0" parTransId="{B120AE0F-F24C-4EAC-8E32-A6F75318D990}" sibTransId="{D4709315-D622-4C8E-AEB8-797B9A3E1C3B}"/>
    <dgm:cxn modelId="{BE70557A-8F54-409E-8225-DE1DFA783101}" srcId="{DD8DAD72-B1F1-43CE-9DF4-9AB738C5B1B4}" destId="{88AA03CE-BABF-428C-A25E-420428E568AD}" srcOrd="3" destOrd="0" parTransId="{3D926E7C-612E-43B0-ADC0-2CC9CA8E463A}" sibTransId="{3DC7B640-BCF3-4737-9E73-AD75512EA1C2}"/>
    <dgm:cxn modelId="{B39BF57B-C149-4D37-AAE1-5A9EF9669810}" type="presOf" srcId="{DD8DAD72-B1F1-43CE-9DF4-9AB738C5B1B4}" destId="{A5C86696-1A60-4F54-B9F9-2B751A222F54}" srcOrd="0" destOrd="0" presId="urn:microsoft.com/office/officeart/2008/layout/LinedList"/>
    <dgm:cxn modelId="{ADAE698B-6F30-4471-9DA4-E9BE041C1C8B}" type="presOf" srcId="{83046F7C-CD0E-460B-A0E4-E26506278839}" destId="{CF55B670-D169-4C70-BD6D-8EAE3236209E}" srcOrd="0" destOrd="0" presId="urn:microsoft.com/office/officeart/2008/layout/LinedList"/>
    <dgm:cxn modelId="{31D4A899-355A-4E93-8121-5B64FD0F6532}" srcId="{DD8DAD72-B1F1-43CE-9DF4-9AB738C5B1B4}" destId="{83046F7C-CD0E-460B-A0E4-E26506278839}" srcOrd="4" destOrd="0" parTransId="{EC71E8AD-69CB-442A-9C22-54F5C0D85A03}" sibTransId="{D87784AB-5327-4F1E-BF55-694C3923E7A3}"/>
    <dgm:cxn modelId="{C27BFCA6-5E4E-40FB-A0F5-DB6C18759493}" srcId="{DD8DAD72-B1F1-43CE-9DF4-9AB738C5B1B4}" destId="{347914DD-19D6-439D-84F9-2093A925DD04}" srcOrd="1" destOrd="0" parTransId="{73014E46-62AD-4BDD-9E91-FC120839D666}" sibTransId="{BCEBEE94-7077-4C5E-AC3E-62A71FA011F4}"/>
    <dgm:cxn modelId="{2078E1AB-1155-4DD9-A1EB-5C40AB2EDA65}" type="presOf" srcId="{89DBEA67-F508-4EDA-9FF7-AB132D263A53}" destId="{C52382B0-EAE2-47CC-9BF3-7DF1F77F5845}" srcOrd="0" destOrd="0" presId="urn:microsoft.com/office/officeart/2008/layout/LinedList"/>
    <dgm:cxn modelId="{E9C554B1-8D68-483A-9B31-C3FFD6A041EE}" srcId="{DD8DAD72-B1F1-43CE-9DF4-9AB738C5B1B4}" destId="{89DBEA67-F508-4EDA-9FF7-AB132D263A53}" srcOrd="2" destOrd="0" parTransId="{9D84237D-0528-45D6-A134-7B4099D13114}" sibTransId="{72999C28-2A34-4F84-BFEA-68DF5E0BC64F}"/>
    <dgm:cxn modelId="{413638B7-C8C4-4369-878C-20E4BADBD9CB}" type="presOf" srcId="{88AA03CE-BABF-428C-A25E-420428E568AD}" destId="{5A7A1B28-DD8F-4076-8007-714D50E17BB0}" srcOrd="0" destOrd="0" presId="urn:microsoft.com/office/officeart/2008/layout/LinedList"/>
    <dgm:cxn modelId="{E81D6EB4-D670-4DC7-B4F1-8BD26D31F0AC}" type="presParOf" srcId="{A5C86696-1A60-4F54-B9F9-2B751A222F54}" destId="{CDDD6D79-16B0-4D10-AF38-A94AC7FA74DF}" srcOrd="0" destOrd="0" presId="urn:microsoft.com/office/officeart/2008/layout/LinedList"/>
    <dgm:cxn modelId="{823CA7AE-6756-46ED-96D6-AD80CDFE57F1}" type="presParOf" srcId="{A5C86696-1A60-4F54-B9F9-2B751A222F54}" destId="{B25FCB6D-FD6B-4D5A-B9E3-F6C7898A5CFC}" srcOrd="1" destOrd="0" presId="urn:microsoft.com/office/officeart/2008/layout/LinedList"/>
    <dgm:cxn modelId="{DFC68D38-10FD-4E59-8E02-0290E8AB2D34}" type="presParOf" srcId="{B25FCB6D-FD6B-4D5A-B9E3-F6C7898A5CFC}" destId="{55BC1D26-446E-4984-8DC8-D7D20AF8B97C}" srcOrd="0" destOrd="0" presId="urn:microsoft.com/office/officeart/2008/layout/LinedList"/>
    <dgm:cxn modelId="{2C64BDAF-CD39-4C35-9038-AC9897A66859}" type="presParOf" srcId="{B25FCB6D-FD6B-4D5A-B9E3-F6C7898A5CFC}" destId="{80161965-640D-4CA8-91D3-E42ED8D0DD02}" srcOrd="1" destOrd="0" presId="urn:microsoft.com/office/officeart/2008/layout/LinedList"/>
    <dgm:cxn modelId="{FCBFFEA7-FC48-43E3-B989-F26FB133E9C3}" type="presParOf" srcId="{A5C86696-1A60-4F54-B9F9-2B751A222F54}" destId="{0450BD97-5DEB-4111-9F48-D7EF037EEF7B}" srcOrd="2" destOrd="0" presId="urn:microsoft.com/office/officeart/2008/layout/LinedList"/>
    <dgm:cxn modelId="{5F6AF0F3-6FE4-4749-AF6A-240A98F4CAF1}" type="presParOf" srcId="{A5C86696-1A60-4F54-B9F9-2B751A222F54}" destId="{22658340-2BE4-4C7C-A126-AFF6171EABA7}" srcOrd="3" destOrd="0" presId="urn:microsoft.com/office/officeart/2008/layout/LinedList"/>
    <dgm:cxn modelId="{87B6D009-5705-40D5-8CBC-F28FA6D67224}" type="presParOf" srcId="{22658340-2BE4-4C7C-A126-AFF6171EABA7}" destId="{798BAEFB-B489-4A05-9A63-7114A4F4A09F}" srcOrd="0" destOrd="0" presId="urn:microsoft.com/office/officeart/2008/layout/LinedList"/>
    <dgm:cxn modelId="{AA2F3EC4-82C6-4814-B7EA-7792CB9FADA6}" type="presParOf" srcId="{22658340-2BE4-4C7C-A126-AFF6171EABA7}" destId="{379AA0C7-73D8-4B29-9111-10FA4D9E1C97}" srcOrd="1" destOrd="0" presId="urn:microsoft.com/office/officeart/2008/layout/LinedList"/>
    <dgm:cxn modelId="{7F14509F-905F-4589-AD28-03D342F167C9}" type="presParOf" srcId="{A5C86696-1A60-4F54-B9F9-2B751A222F54}" destId="{50C0E2AB-5E2E-4C91-8230-EF16BB6EE9C4}" srcOrd="4" destOrd="0" presId="urn:microsoft.com/office/officeart/2008/layout/LinedList"/>
    <dgm:cxn modelId="{019DA07E-AC57-469D-A472-C3E66CC7D1BA}" type="presParOf" srcId="{A5C86696-1A60-4F54-B9F9-2B751A222F54}" destId="{EBD86686-CE65-4FC0-994B-0916A386C3E8}" srcOrd="5" destOrd="0" presId="urn:microsoft.com/office/officeart/2008/layout/LinedList"/>
    <dgm:cxn modelId="{F45F63A7-1A1C-4FB7-BBDF-9FA34AE787E4}" type="presParOf" srcId="{EBD86686-CE65-4FC0-994B-0916A386C3E8}" destId="{C52382B0-EAE2-47CC-9BF3-7DF1F77F5845}" srcOrd="0" destOrd="0" presId="urn:microsoft.com/office/officeart/2008/layout/LinedList"/>
    <dgm:cxn modelId="{CC090A72-D2A1-46EA-9AE6-8DC4F9233CCF}" type="presParOf" srcId="{EBD86686-CE65-4FC0-994B-0916A386C3E8}" destId="{2D2E6992-60B2-49AC-9E78-A7D18C0F5C44}" srcOrd="1" destOrd="0" presId="urn:microsoft.com/office/officeart/2008/layout/LinedList"/>
    <dgm:cxn modelId="{1CDFD14C-FFEF-4394-965E-60A8FE704A15}" type="presParOf" srcId="{A5C86696-1A60-4F54-B9F9-2B751A222F54}" destId="{4870E442-BAE2-4CB5-8002-46299FF66984}" srcOrd="6" destOrd="0" presId="urn:microsoft.com/office/officeart/2008/layout/LinedList"/>
    <dgm:cxn modelId="{E8D312EA-D69A-43CE-A5AF-BE4AD5B2DDA7}" type="presParOf" srcId="{A5C86696-1A60-4F54-B9F9-2B751A222F54}" destId="{7568D3D1-2897-45B5-8F41-C07A22ACF5C5}" srcOrd="7" destOrd="0" presId="urn:microsoft.com/office/officeart/2008/layout/LinedList"/>
    <dgm:cxn modelId="{AFB58761-DD2E-42BB-B24D-20130456395E}" type="presParOf" srcId="{7568D3D1-2897-45B5-8F41-C07A22ACF5C5}" destId="{5A7A1B28-DD8F-4076-8007-714D50E17BB0}" srcOrd="0" destOrd="0" presId="urn:microsoft.com/office/officeart/2008/layout/LinedList"/>
    <dgm:cxn modelId="{D09547E2-F280-431D-BACB-27A69F13A487}" type="presParOf" srcId="{7568D3D1-2897-45B5-8F41-C07A22ACF5C5}" destId="{DBACB89D-138D-44F9-BC3A-66A4CED089CE}" srcOrd="1" destOrd="0" presId="urn:microsoft.com/office/officeart/2008/layout/LinedList"/>
    <dgm:cxn modelId="{F3967438-C219-451C-B1C1-32EEFC8D8EA5}" type="presParOf" srcId="{A5C86696-1A60-4F54-B9F9-2B751A222F54}" destId="{0C7127B2-61BF-4C58-A602-2A11845A8F3E}" srcOrd="8" destOrd="0" presId="urn:microsoft.com/office/officeart/2008/layout/LinedList"/>
    <dgm:cxn modelId="{C957DE3C-0891-4660-B5AC-AEBE9EC022CF}" type="presParOf" srcId="{A5C86696-1A60-4F54-B9F9-2B751A222F54}" destId="{C1FA3190-149C-4001-82A3-EF4E64B44D33}" srcOrd="9" destOrd="0" presId="urn:microsoft.com/office/officeart/2008/layout/LinedList"/>
    <dgm:cxn modelId="{BF1EA659-980A-45BD-A80B-E22F8EF370D3}" type="presParOf" srcId="{C1FA3190-149C-4001-82A3-EF4E64B44D33}" destId="{CF55B670-D169-4C70-BD6D-8EAE3236209E}" srcOrd="0" destOrd="0" presId="urn:microsoft.com/office/officeart/2008/layout/LinedList"/>
    <dgm:cxn modelId="{9ABE2D4B-2A53-4648-A3EB-AAE97851FCEE}" type="presParOf" srcId="{C1FA3190-149C-4001-82A3-EF4E64B44D33}" destId="{901B9E4F-CF3D-4EF0-9DB9-E25BADDF42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DDFF7B-B736-40B4-84BB-F348B05C5E71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7B99BC6D-EB3F-4AA3-A455-C7A2A5AEF717}">
      <dgm:prSet phldrT="[Text]"/>
      <dgm:spPr/>
      <dgm:t>
        <a:bodyPr/>
        <a:lstStyle/>
        <a:p>
          <a:r>
            <a:rPr lang="id-ID" dirty="0"/>
            <a:t>Stadium I</a:t>
          </a:r>
        </a:p>
      </dgm:t>
    </dgm:pt>
    <dgm:pt modelId="{8660EC08-FE56-442A-A9AC-3CA9061743A7}" type="parTrans" cxnId="{BFF06C62-1013-4F0D-B256-BD5E591F9246}">
      <dgm:prSet/>
      <dgm:spPr/>
      <dgm:t>
        <a:bodyPr/>
        <a:lstStyle/>
        <a:p>
          <a:endParaRPr lang="id-ID"/>
        </a:p>
      </dgm:t>
    </dgm:pt>
    <dgm:pt modelId="{B29070E7-2F06-48A5-B9C9-00B51DADDA03}" type="sibTrans" cxnId="{BFF06C62-1013-4F0D-B256-BD5E591F9246}">
      <dgm:prSet/>
      <dgm:spPr/>
      <dgm:t>
        <a:bodyPr/>
        <a:lstStyle/>
        <a:p>
          <a:endParaRPr lang="id-ID"/>
        </a:p>
      </dgm:t>
    </dgm:pt>
    <dgm:pt modelId="{4DCF422D-6C25-48B0-B4A1-99FB8F870470}">
      <dgm:prSet phldrT="[Text]"/>
      <dgm:spPr/>
      <dgm:t>
        <a:bodyPr/>
        <a:lstStyle/>
        <a:p>
          <a:r>
            <a:rPr lang="id-ID" dirty="0"/>
            <a:t>Infeksi hanya terbatas pada jaringan lunak dan kartilago.</a:t>
          </a:r>
        </a:p>
      </dgm:t>
    </dgm:pt>
    <dgm:pt modelId="{52D866C6-B2CF-4687-AC15-A1DB2A087839}" type="parTrans" cxnId="{9447D4EC-1044-406A-8774-3868B1204103}">
      <dgm:prSet/>
      <dgm:spPr/>
      <dgm:t>
        <a:bodyPr/>
        <a:lstStyle/>
        <a:p>
          <a:endParaRPr lang="id-ID"/>
        </a:p>
      </dgm:t>
    </dgm:pt>
    <dgm:pt modelId="{CF36ECE5-266F-42C8-A66A-844E32C2759F}" type="sibTrans" cxnId="{9447D4EC-1044-406A-8774-3868B1204103}">
      <dgm:prSet/>
      <dgm:spPr/>
      <dgm:t>
        <a:bodyPr/>
        <a:lstStyle/>
        <a:p>
          <a:endParaRPr lang="id-ID"/>
        </a:p>
      </dgm:t>
    </dgm:pt>
    <dgm:pt modelId="{69219EBD-806C-45BC-83B2-CB2C57EC3C63}">
      <dgm:prSet phldrT="[Text]"/>
      <dgm:spPr/>
      <dgm:t>
        <a:bodyPr/>
        <a:lstStyle/>
        <a:p>
          <a:r>
            <a:rPr lang="id-ID" dirty="0"/>
            <a:t>Stadium II</a:t>
          </a:r>
        </a:p>
      </dgm:t>
    </dgm:pt>
    <dgm:pt modelId="{F5121152-127F-4931-B20D-3C980AB41D10}" type="parTrans" cxnId="{5A767938-3AC9-4B37-A686-6A10B2327D26}">
      <dgm:prSet/>
      <dgm:spPr/>
      <dgm:t>
        <a:bodyPr/>
        <a:lstStyle/>
        <a:p>
          <a:endParaRPr lang="id-ID"/>
        </a:p>
      </dgm:t>
    </dgm:pt>
    <dgm:pt modelId="{DB831C17-1CA0-4652-84C8-078493A46647}" type="sibTrans" cxnId="{5A767938-3AC9-4B37-A686-6A10B2327D26}">
      <dgm:prSet/>
      <dgm:spPr/>
      <dgm:t>
        <a:bodyPr/>
        <a:lstStyle/>
        <a:p>
          <a:endParaRPr lang="id-ID"/>
        </a:p>
      </dgm:t>
    </dgm:pt>
    <dgm:pt modelId="{6C9F72A7-6AAB-4731-99D8-CE8EA015A35D}">
      <dgm:prSet phldrT="[Text]"/>
      <dgm:spPr/>
      <dgm:t>
        <a:bodyPr/>
        <a:lstStyle/>
        <a:p>
          <a:r>
            <a:rPr lang="id-ID" dirty="0"/>
            <a:t>Kerusakan jaringan lunak yang mulai meluas dan terjadi destruksi tulang temporal.</a:t>
          </a:r>
        </a:p>
      </dgm:t>
    </dgm:pt>
    <dgm:pt modelId="{91FF606D-2196-4A48-AE49-C88C459A757D}" type="parTrans" cxnId="{B37883D3-7D4D-4F41-B6DE-A1C31783A9C8}">
      <dgm:prSet/>
      <dgm:spPr/>
      <dgm:t>
        <a:bodyPr/>
        <a:lstStyle/>
        <a:p>
          <a:endParaRPr lang="id-ID"/>
        </a:p>
      </dgm:t>
    </dgm:pt>
    <dgm:pt modelId="{EC192757-9FE9-4C92-8AAC-EEA1DA6DB7BA}" type="sibTrans" cxnId="{B37883D3-7D4D-4F41-B6DE-A1C31783A9C8}">
      <dgm:prSet/>
      <dgm:spPr/>
      <dgm:t>
        <a:bodyPr/>
        <a:lstStyle/>
        <a:p>
          <a:endParaRPr lang="id-ID"/>
        </a:p>
      </dgm:t>
    </dgm:pt>
    <dgm:pt modelId="{D54AA465-0888-42EB-999E-5A3C2D8CF33E}">
      <dgm:prSet phldrT="[Text]"/>
      <dgm:spPr/>
      <dgm:t>
        <a:bodyPr/>
        <a:lstStyle/>
        <a:p>
          <a:r>
            <a:rPr lang="id-ID" dirty="0"/>
            <a:t>Stadium III</a:t>
          </a:r>
        </a:p>
      </dgm:t>
    </dgm:pt>
    <dgm:pt modelId="{C18D0D26-7323-4AD6-B2B2-167275DF8E45}" type="parTrans" cxnId="{2CF616D4-F857-487B-AD51-CC73BAE5CBB8}">
      <dgm:prSet/>
      <dgm:spPr/>
      <dgm:t>
        <a:bodyPr/>
        <a:lstStyle/>
        <a:p>
          <a:endParaRPr lang="id-ID"/>
        </a:p>
      </dgm:t>
    </dgm:pt>
    <dgm:pt modelId="{A39E026D-93BB-44E2-A67B-34424563944A}" type="sibTrans" cxnId="{2CF616D4-F857-487B-AD51-CC73BAE5CBB8}">
      <dgm:prSet/>
      <dgm:spPr/>
      <dgm:t>
        <a:bodyPr/>
        <a:lstStyle/>
        <a:p>
          <a:endParaRPr lang="id-ID"/>
        </a:p>
      </dgm:t>
    </dgm:pt>
    <dgm:pt modelId="{B94FE899-669B-4677-BFB9-16CA31FA94F0}">
      <dgm:prSet phldrT="[Text]"/>
      <dgm:spPr/>
      <dgm:t>
        <a:bodyPr/>
        <a:lstStyle/>
        <a:p>
          <a:r>
            <a:rPr lang="id-ID" dirty="0"/>
            <a:t>Destruksi basis tengkorak yang ekstensif dan meluas ke intrakranial.</a:t>
          </a:r>
          <a:r>
            <a:rPr lang="id-ID" b="1" dirty="0"/>
            <a:t> </a:t>
          </a:r>
          <a:endParaRPr lang="id-ID" dirty="0"/>
        </a:p>
      </dgm:t>
    </dgm:pt>
    <dgm:pt modelId="{0D00AA7D-CD28-42F7-BEA4-5AB47965DAC4}" type="parTrans" cxnId="{FD424C43-0444-4323-8B14-E7F4212ED28D}">
      <dgm:prSet/>
      <dgm:spPr/>
      <dgm:t>
        <a:bodyPr/>
        <a:lstStyle/>
        <a:p>
          <a:endParaRPr lang="id-ID"/>
        </a:p>
      </dgm:t>
    </dgm:pt>
    <dgm:pt modelId="{40EF4103-7230-4F7D-9C6B-17DAD7B9F34C}" type="sibTrans" cxnId="{FD424C43-0444-4323-8B14-E7F4212ED28D}">
      <dgm:prSet/>
      <dgm:spPr/>
      <dgm:t>
        <a:bodyPr/>
        <a:lstStyle/>
        <a:p>
          <a:endParaRPr lang="id-ID"/>
        </a:p>
      </dgm:t>
    </dgm:pt>
    <dgm:pt modelId="{949D51D5-FF49-40B9-86F0-E9CC891B7DEE}" type="pres">
      <dgm:prSet presAssocID="{7EDDFF7B-B736-40B4-84BB-F348B05C5E71}" presName="linearFlow" presStyleCnt="0">
        <dgm:presLayoutVars>
          <dgm:dir/>
          <dgm:animLvl val="lvl"/>
          <dgm:resizeHandles val="exact"/>
        </dgm:presLayoutVars>
      </dgm:prSet>
      <dgm:spPr/>
    </dgm:pt>
    <dgm:pt modelId="{D9EB9FCA-2A23-4C94-92B7-D198DB76BFEA}" type="pres">
      <dgm:prSet presAssocID="{7B99BC6D-EB3F-4AA3-A455-C7A2A5AEF717}" presName="composite" presStyleCnt="0"/>
      <dgm:spPr/>
    </dgm:pt>
    <dgm:pt modelId="{91441267-8849-4623-8438-5047C15E2D66}" type="pres">
      <dgm:prSet presAssocID="{7B99BC6D-EB3F-4AA3-A455-C7A2A5AEF71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5F3B681-0B05-49E9-B8FC-082DE897C75A}" type="pres">
      <dgm:prSet presAssocID="{7B99BC6D-EB3F-4AA3-A455-C7A2A5AEF717}" presName="descendantText" presStyleLbl="alignAcc1" presStyleIdx="0" presStyleCnt="3" custLinFactNeighborX="596" custLinFactNeighborY="-26057">
        <dgm:presLayoutVars>
          <dgm:bulletEnabled val="1"/>
        </dgm:presLayoutVars>
      </dgm:prSet>
      <dgm:spPr/>
    </dgm:pt>
    <dgm:pt modelId="{EDCCF600-03CF-4CFC-B95E-90B38A75B6A3}" type="pres">
      <dgm:prSet presAssocID="{B29070E7-2F06-48A5-B9C9-00B51DADDA03}" presName="sp" presStyleCnt="0"/>
      <dgm:spPr/>
    </dgm:pt>
    <dgm:pt modelId="{68A1B528-BF0D-4C6D-8606-2A0457A99D42}" type="pres">
      <dgm:prSet presAssocID="{69219EBD-806C-45BC-83B2-CB2C57EC3C63}" presName="composite" presStyleCnt="0"/>
      <dgm:spPr/>
    </dgm:pt>
    <dgm:pt modelId="{9EF42882-DADF-406E-B546-E4A53036DD60}" type="pres">
      <dgm:prSet presAssocID="{69219EBD-806C-45BC-83B2-CB2C57EC3C6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6FFFCC1-33A2-44F6-AE98-863980E37B50}" type="pres">
      <dgm:prSet presAssocID="{69219EBD-806C-45BC-83B2-CB2C57EC3C63}" presName="descendantText" presStyleLbl="alignAcc1" presStyleIdx="1" presStyleCnt="3">
        <dgm:presLayoutVars>
          <dgm:bulletEnabled val="1"/>
        </dgm:presLayoutVars>
      </dgm:prSet>
      <dgm:spPr/>
    </dgm:pt>
    <dgm:pt modelId="{118AAB1D-79CA-4E07-AC58-C4ED93943996}" type="pres">
      <dgm:prSet presAssocID="{DB831C17-1CA0-4652-84C8-078493A46647}" presName="sp" presStyleCnt="0"/>
      <dgm:spPr/>
    </dgm:pt>
    <dgm:pt modelId="{22B7E433-AA77-4E5A-95E7-AC81F9AEACC2}" type="pres">
      <dgm:prSet presAssocID="{D54AA465-0888-42EB-999E-5A3C2D8CF33E}" presName="composite" presStyleCnt="0"/>
      <dgm:spPr/>
    </dgm:pt>
    <dgm:pt modelId="{9B01ADD7-D08A-42DF-8080-F36B1396AF11}" type="pres">
      <dgm:prSet presAssocID="{D54AA465-0888-42EB-999E-5A3C2D8CF33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D5841C2-8C0F-4927-8B4C-E412FBFDB9F1}" type="pres">
      <dgm:prSet presAssocID="{D54AA465-0888-42EB-999E-5A3C2D8CF33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39B1120-6E21-4B63-8512-ECDE6D7A0432}" type="presOf" srcId="{6C9F72A7-6AAB-4731-99D8-CE8EA015A35D}" destId="{26FFFCC1-33A2-44F6-AE98-863980E37B50}" srcOrd="0" destOrd="0" presId="urn:microsoft.com/office/officeart/2005/8/layout/chevron2"/>
    <dgm:cxn modelId="{5A767938-3AC9-4B37-A686-6A10B2327D26}" srcId="{7EDDFF7B-B736-40B4-84BB-F348B05C5E71}" destId="{69219EBD-806C-45BC-83B2-CB2C57EC3C63}" srcOrd="1" destOrd="0" parTransId="{F5121152-127F-4931-B20D-3C980AB41D10}" sibTransId="{DB831C17-1CA0-4652-84C8-078493A46647}"/>
    <dgm:cxn modelId="{49C79A3A-CF8D-42E0-879A-51FFFBFD32BC}" type="presOf" srcId="{7EDDFF7B-B736-40B4-84BB-F348B05C5E71}" destId="{949D51D5-FF49-40B9-86F0-E9CC891B7DEE}" srcOrd="0" destOrd="0" presId="urn:microsoft.com/office/officeart/2005/8/layout/chevron2"/>
    <dgm:cxn modelId="{BFF06C62-1013-4F0D-B256-BD5E591F9246}" srcId="{7EDDFF7B-B736-40B4-84BB-F348B05C5E71}" destId="{7B99BC6D-EB3F-4AA3-A455-C7A2A5AEF717}" srcOrd="0" destOrd="0" parTransId="{8660EC08-FE56-442A-A9AC-3CA9061743A7}" sibTransId="{B29070E7-2F06-48A5-B9C9-00B51DADDA03}"/>
    <dgm:cxn modelId="{FD424C43-0444-4323-8B14-E7F4212ED28D}" srcId="{D54AA465-0888-42EB-999E-5A3C2D8CF33E}" destId="{B94FE899-669B-4677-BFB9-16CA31FA94F0}" srcOrd="0" destOrd="0" parTransId="{0D00AA7D-CD28-42F7-BEA4-5AB47965DAC4}" sibTransId="{40EF4103-7230-4F7D-9C6B-17DAD7B9F34C}"/>
    <dgm:cxn modelId="{3472B449-0A31-4609-B7D9-03BFB8772018}" type="presOf" srcId="{4DCF422D-6C25-48B0-B4A1-99FB8F870470}" destId="{55F3B681-0B05-49E9-B8FC-082DE897C75A}" srcOrd="0" destOrd="0" presId="urn:microsoft.com/office/officeart/2005/8/layout/chevron2"/>
    <dgm:cxn modelId="{5838C76A-1B55-487B-A282-50D638290E3F}" type="presOf" srcId="{7B99BC6D-EB3F-4AA3-A455-C7A2A5AEF717}" destId="{91441267-8849-4623-8438-5047C15E2D66}" srcOrd="0" destOrd="0" presId="urn:microsoft.com/office/officeart/2005/8/layout/chevron2"/>
    <dgm:cxn modelId="{883FFB4E-D04A-475C-93C3-F7C1867CDF9E}" type="presOf" srcId="{B94FE899-669B-4677-BFB9-16CA31FA94F0}" destId="{AD5841C2-8C0F-4927-8B4C-E412FBFDB9F1}" srcOrd="0" destOrd="0" presId="urn:microsoft.com/office/officeart/2005/8/layout/chevron2"/>
    <dgm:cxn modelId="{EADB5B96-546C-45CA-B187-587853497FA6}" type="presOf" srcId="{69219EBD-806C-45BC-83B2-CB2C57EC3C63}" destId="{9EF42882-DADF-406E-B546-E4A53036DD60}" srcOrd="0" destOrd="0" presId="urn:microsoft.com/office/officeart/2005/8/layout/chevron2"/>
    <dgm:cxn modelId="{B37883D3-7D4D-4F41-B6DE-A1C31783A9C8}" srcId="{69219EBD-806C-45BC-83B2-CB2C57EC3C63}" destId="{6C9F72A7-6AAB-4731-99D8-CE8EA015A35D}" srcOrd="0" destOrd="0" parTransId="{91FF606D-2196-4A48-AE49-C88C459A757D}" sibTransId="{EC192757-9FE9-4C92-8AAC-EEA1DA6DB7BA}"/>
    <dgm:cxn modelId="{2CF616D4-F857-487B-AD51-CC73BAE5CBB8}" srcId="{7EDDFF7B-B736-40B4-84BB-F348B05C5E71}" destId="{D54AA465-0888-42EB-999E-5A3C2D8CF33E}" srcOrd="2" destOrd="0" parTransId="{C18D0D26-7323-4AD6-B2B2-167275DF8E45}" sibTransId="{A39E026D-93BB-44E2-A67B-34424563944A}"/>
    <dgm:cxn modelId="{9447D4EC-1044-406A-8774-3868B1204103}" srcId="{7B99BC6D-EB3F-4AA3-A455-C7A2A5AEF717}" destId="{4DCF422D-6C25-48B0-B4A1-99FB8F870470}" srcOrd="0" destOrd="0" parTransId="{52D866C6-B2CF-4687-AC15-A1DB2A087839}" sibTransId="{CF36ECE5-266F-42C8-A66A-844E32C2759F}"/>
    <dgm:cxn modelId="{783811FA-55A8-452C-A211-1F22ECE15123}" type="presOf" srcId="{D54AA465-0888-42EB-999E-5A3C2D8CF33E}" destId="{9B01ADD7-D08A-42DF-8080-F36B1396AF11}" srcOrd="0" destOrd="0" presId="urn:microsoft.com/office/officeart/2005/8/layout/chevron2"/>
    <dgm:cxn modelId="{6C50796F-DF2D-4C62-9D75-23364AB47795}" type="presParOf" srcId="{949D51D5-FF49-40B9-86F0-E9CC891B7DEE}" destId="{D9EB9FCA-2A23-4C94-92B7-D198DB76BFEA}" srcOrd="0" destOrd="0" presId="urn:microsoft.com/office/officeart/2005/8/layout/chevron2"/>
    <dgm:cxn modelId="{5ED19F25-9F70-4264-A671-45375C1E9304}" type="presParOf" srcId="{D9EB9FCA-2A23-4C94-92B7-D198DB76BFEA}" destId="{91441267-8849-4623-8438-5047C15E2D66}" srcOrd="0" destOrd="0" presId="urn:microsoft.com/office/officeart/2005/8/layout/chevron2"/>
    <dgm:cxn modelId="{33B925A9-6DD9-42F2-B07C-EC59180F5F62}" type="presParOf" srcId="{D9EB9FCA-2A23-4C94-92B7-D198DB76BFEA}" destId="{55F3B681-0B05-49E9-B8FC-082DE897C75A}" srcOrd="1" destOrd="0" presId="urn:microsoft.com/office/officeart/2005/8/layout/chevron2"/>
    <dgm:cxn modelId="{95D8A075-D855-469A-9869-2ECD6A1B0251}" type="presParOf" srcId="{949D51D5-FF49-40B9-86F0-E9CC891B7DEE}" destId="{EDCCF600-03CF-4CFC-B95E-90B38A75B6A3}" srcOrd="1" destOrd="0" presId="urn:microsoft.com/office/officeart/2005/8/layout/chevron2"/>
    <dgm:cxn modelId="{58C77128-D394-4785-AD2F-3781E07806CE}" type="presParOf" srcId="{949D51D5-FF49-40B9-86F0-E9CC891B7DEE}" destId="{68A1B528-BF0D-4C6D-8606-2A0457A99D42}" srcOrd="2" destOrd="0" presId="urn:microsoft.com/office/officeart/2005/8/layout/chevron2"/>
    <dgm:cxn modelId="{8955EBAF-CA94-4ED8-83CE-894D82ACCC3F}" type="presParOf" srcId="{68A1B528-BF0D-4C6D-8606-2A0457A99D42}" destId="{9EF42882-DADF-406E-B546-E4A53036DD60}" srcOrd="0" destOrd="0" presId="urn:microsoft.com/office/officeart/2005/8/layout/chevron2"/>
    <dgm:cxn modelId="{A21F3CAD-EBE6-40FF-A9E9-B1D08F4B1930}" type="presParOf" srcId="{68A1B528-BF0D-4C6D-8606-2A0457A99D42}" destId="{26FFFCC1-33A2-44F6-AE98-863980E37B50}" srcOrd="1" destOrd="0" presId="urn:microsoft.com/office/officeart/2005/8/layout/chevron2"/>
    <dgm:cxn modelId="{4704056C-7C25-4809-99AE-56623A541059}" type="presParOf" srcId="{949D51D5-FF49-40B9-86F0-E9CC891B7DEE}" destId="{118AAB1D-79CA-4E07-AC58-C4ED93943996}" srcOrd="3" destOrd="0" presId="urn:microsoft.com/office/officeart/2005/8/layout/chevron2"/>
    <dgm:cxn modelId="{5EB3A7D5-E8C1-4253-8F27-BF224D23F17C}" type="presParOf" srcId="{949D51D5-FF49-40B9-86F0-E9CC891B7DEE}" destId="{22B7E433-AA77-4E5A-95E7-AC81F9AEACC2}" srcOrd="4" destOrd="0" presId="urn:microsoft.com/office/officeart/2005/8/layout/chevron2"/>
    <dgm:cxn modelId="{652E0A05-5315-473B-8472-1C9E38F13F5E}" type="presParOf" srcId="{22B7E433-AA77-4E5A-95E7-AC81F9AEACC2}" destId="{9B01ADD7-D08A-42DF-8080-F36B1396AF11}" srcOrd="0" destOrd="0" presId="urn:microsoft.com/office/officeart/2005/8/layout/chevron2"/>
    <dgm:cxn modelId="{1B79C271-0289-4F90-9EB7-AD2F8AD6A007}" type="presParOf" srcId="{22B7E433-AA77-4E5A-95E7-AC81F9AEACC2}" destId="{AD5841C2-8C0F-4927-8B4C-E412FBFDB9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71CB59-567C-47FD-B2D0-942A3E4A6316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F02002C-8E31-4934-AFE4-5C86F225E81C}">
      <dgm:prSet phldrT="[Text]"/>
      <dgm:spPr/>
      <dgm:t>
        <a:bodyPr/>
        <a:lstStyle/>
        <a:p>
          <a:r>
            <a:rPr lang="id-ID" dirty="0"/>
            <a:t>Herpes Zooster Otikus</a:t>
          </a:r>
          <a:endParaRPr lang="en-GB" dirty="0"/>
        </a:p>
      </dgm:t>
    </dgm:pt>
    <dgm:pt modelId="{FBA3D341-12FE-4946-8BCF-8136E6F81AC4}" type="parTrans" cxnId="{65E9FF62-1B12-4853-866E-9B5D023B8880}">
      <dgm:prSet/>
      <dgm:spPr/>
      <dgm:t>
        <a:bodyPr/>
        <a:lstStyle/>
        <a:p>
          <a:endParaRPr lang="en-GB"/>
        </a:p>
      </dgm:t>
    </dgm:pt>
    <dgm:pt modelId="{F3158C1E-58DB-4E19-BCD3-77A1B5EE7CFA}" type="sibTrans" cxnId="{65E9FF62-1B12-4853-866E-9B5D023B8880}">
      <dgm:prSet/>
      <dgm:spPr/>
      <dgm:t>
        <a:bodyPr/>
        <a:lstStyle/>
        <a:p>
          <a:endParaRPr lang="en-GB"/>
        </a:p>
      </dgm:t>
    </dgm:pt>
    <dgm:pt modelId="{DD11BDA4-8997-4E4B-AE58-7594AD8ECCC8}">
      <dgm:prSet phldrT="[Text]"/>
      <dgm:spPr/>
      <dgm:t>
        <a:bodyPr/>
        <a:lstStyle/>
        <a:p>
          <a:r>
            <a:rPr lang="id-ID" dirty="0"/>
            <a:t>Mastoiditis</a:t>
          </a:r>
        </a:p>
      </dgm:t>
    </dgm:pt>
    <dgm:pt modelId="{522C4485-EBF6-4B46-83DA-54E3E4F7434A}" type="parTrans" cxnId="{75446F04-56A3-4FAF-9607-9828677E1A7A}">
      <dgm:prSet/>
      <dgm:spPr/>
      <dgm:t>
        <a:bodyPr/>
        <a:lstStyle/>
        <a:p>
          <a:endParaRPr lang="en-GB"/>
        </a:p>
      </dgm:t>
    </dgm:pt>
    <dgm:pt modelId="{3211B84C-3DCE-40D1-8C3E-60BC91CBB19F}" type="sibTrans" cxnId="{75446F04-56A3-4FAF-9607-9828677E1A7A}">
      <dgm:prSet/>
      <dgm:spPr/>
      <dgm:t>
        <a:bodyPr/>
        <a:lstStyle/>
        <a:p>
          <a:endParaRPr lang="en-GB"/>
        </a:p>
      </dgm:t>
    </dgm:pt>
    <dgm:pt modelId="{1F6BA8C6-FD51-460E-8DB0-C860DAEDE093}">
      <dgm:prSet phldrT="[Text]"/>
      <dgm:spPr/>
      <dgm:t>
        <a:bodyPr/>
        <a:lstStyle/>
        <a:p>
          <a:r>
            <a:rPr lang="id-ID" dirty="0"/>
            <a:t>Otitis Media Kronik</a:t>
          </a:r>
        </a:p>
      </dgm:t>
    </dgm:pt>
    <dgm:pt modelId="{8A5B934F-8569-4E55-AC64-86EC1118176C}" type="parTrans" cxnId="{46B9271E-0DB4-4327-BDD8-9DBAEAA043C9}">
      <dgm:prSet/>
      <dgm:spPr/>
      <dgm:t>
        <a:bodyPr/>
        <a:lstStyle/>
        <a:p>
          <a:endParaRPr lang="en-GB"/>
        </a:p>
      </dgm:t>
    </dgm:pt>
    <dgm:pt modelId="{1FB65A3E-5985-4813-83D1-2214856CAFBF}" type="sibTrans" cxnId="{46B9271E-0DB4-4327-BDD8-9DBAEAA043C9}">
      <dgm:prSet/>
      <dgm:spPr/>
      <dgm:t>
        <a:bodyPr/>
        <a:lstStyle/>
        <a:p>
          <a:endParaRPr lang="en-GB"/>
        </a:p>
      </dgm:t>
    </dgm:pt>
    <dgm:pt modelId="{B3F52F43-EFD0-4333-BFDA-9346A9E17CBC}">
      <dgm:prSet phldrT="[Text]"/>
      <dgm:spPr/>
      <dgm:t>
        <a:bodyPr/>
        <a:lstStyle/>
        <a:p>
          <a:r>
            <a:rPr lang="id-ID" dirty="0"/>
            <a:t>Tumor Ganas Tulang Temporal</a:t>
          </a:r>
        </a:p>
      </dgm:t>
    </dgm:pt>
    <dgm:pt modelId="{5EAA6FCF-5599-43CC-9458-06299D072330}" type="parTrans" cxnId="{B24C10AF-0F1A-4438-AA18-4A2475E8DE38}">
      <dgm:prSet/>
      <dgm:spPr/>
      <dgm:t>
        <a:bodyPr/>
        <a:lstStyle/>
        <a:p>
          <a:endParaRPr lang="en-GB"/>
        </a:p>
      </dgm:t>
    </dgm:pt>
    <dgm:pt modelId="{DBE1E646-A600-4FF0-96AA-E69F4B168F5F}" type="sibTrans" cxnId="{B24C10AF-0F1A-4438-AA18-4A2475E8DE38}">
      <dgm:prSet/>
      <dgm:spPr/>
      <dgm:t>
        <a:bodyPr/>
        <a:lstStyle/>
        <a:p>
          <a:endParaRPr lang="en-GB"/>
        </a:p>
      </dgm:t>
    </dgm:pt>
    <dgm:pt modelId="{D3753DFF-1246-4263-B8AC-3A467AA8A87A}" type="pres">
      <dgm:prSet presAssocID="{D671CB59-567C-47FD-B2D0-942A3E4A6316}" presName="diagram" presStyleCnt="0">
        <dgm:presLayoutVars>
          <dgm:dir/>
          <dgm:resizeHandles val="exact"/>
        </dgm:presLayoutVars>
      </dgm:prSet>
      <dgm:spPr/>
    </dgm:pt>
    <dgm:pt modelId="{0B5BB427-8D24-4C1D-960F-DF03E8B666A7}" type="pres">
      <dgm:prSet presAssocID="{FF02002C-8E31-4934-AFE4-5C86F225E81C}" presName="node" presStyleLbl="node1" presStyleIdx="0" presStyleCnt="4">
        <dgm:presLayoutVars>
          <dgm:bulletEnabled val="1"/>
        </dgm:presLayoutVars>
      </dgm:prSet>
      <dgm:spPr/>
    </dgm:pt>
    <dgm:pt modelId="{EF990F05-7DE5-43E8-87FA-78F289E4CD13}" type="pres">
      <dgm:prSet presAssocID="{F3158C1E-58DB-4E19-BCD3-77A1B5EE7CFA}" presName="sibTrans" presStyleCnt="0"/>
      <dgm:spPr/>
    </dgm:pt>
    <dgm:pt modelId="{3B008015-AEE6-475B-BB22-CF6417095554}" type="pres">
      <dgm:prSet presAssocID="{DD11BDA4-8997-4E4B-AE58-7594AD8ECCC8}" presName="node" presStyleLbl="node1" presStyleIdx="1" presStyleCnt="4">
        <dgm:presLayoutVars>
          <dgm:bulletEnabled val="1"/>
        </dgm:presLayoutVars>
      </dgm:prSet>
      <dgm:spPr/>
    </dgm:pt>
    <dgm:pt modelId="{C144A44C-A9C4-42AD-9BA7-24F1A92CF54F}" type="pres">
      <dgm:prSet presAssocID="{3211B84C-3DCE-40D1-8C3E-60BC91CBB19F}" presName="sibTrans" presStyleCnt="0"/>
      <dgm:spPr/>
    </dgm:pt>
    <dgm:pt modelId="{BFAD1AC1-D3F5-48D3-9905-875ED5F4E94B}" type="pres">
      <dgm:prSet presAssocID="{1F6BA8C6-FD51-460E-8DB0-C860DAEDE093}" presName="node" presStyleLbl="node1" presStyleIdx="2" presStyleCnt="4">
        <dgm:presLayoutVars>
          <dgm:bulletEnabled val="1"/>
        </dgm:presLayoutVars>
      </dgm:prSet>
      <dgm:spPr/>
    </dgm:pt>
    <dgm:pt modelId="{34499D1A-5676-4EB9-AA21-B77C23109439}" type="pres">
      <dgm:prSet presAssocID="{1FB65A3E-5985-4813-83D1-2214856CAFBF}" presName="sibTrans" presStyleCnt="0"/>
      <dgm:spPr/>
    </dgm:pt>
    <dgm:pt modelId="{4067EDC0-125B-4FBE-9281-ADBADC3163C6}" type="pres">
      <dgm:prSet presAssocID="{B3F52F43-EFD0-4333-BFDA-9346A9E17CBC}" presName="node" presStyleLbl="node1" presStyleIdx="3" presStyleCnt="4">
        <dgm:presLayoutVars>
          <dgm:bulletEnabled val="1"/>
        </dgm:presLayoutVars>
      </dgm:prSet>
      <dgm:spPr/>
    </dgm:pt>
  </dgm:ptLst>
  <dgm:cxnLst>
    <dgm:cxn modelId="{16020A04-120F-4FFD-A4A2-A1F32C518D64}" type="presOf" srcId="{1F6BA8C6-FD51-460E-8DB0-C860DAEDE093}" destId="{BFAD1AC1-D3F5-48D3-9905-875ED5F4E94B}" srcOrd="0" destOrd="0" presId="urn:microsoft.com/office/officeart/2005/8/layout/default#1"/>
    <dgm:cxn modelId="{75446F04-56A3-4FAF-9607-9828677E1A7A}" srcId="{D671CB59-567C-47FD-B2D0-942A3E4A6316}" destId="{DD11BDA4-8997-4E4B-AE58-7594AD8ECCC8}" srcOrd="1" destOrd="0" parTransId="{522C4485-EBF6-4B46-83DA-54E3E4F7434A}" sibTransId="{3211B84C-3DCE-40D1-8C3E-60BC91CBB19F}"/>
    <dgm:cxn modelId="{CE8B8A1D-9B6D-4E70-82C4-49648E552BE1}" type="presOf" srcId="{DD11BDA4-8997-4E4B-AE58-7594AD8ECCC8}" destId="{3B008015-AEE6-475B-BB22-CF6417095554}" srcOrd="0" destOrd="0" presId="urn:microsoft.com/office/officeart/2005/8/layout/default#1"/>
    <dgm:cxn modelId="{46B9271E-0DB4-4327-BDD8-9DBAEAA043C9}" srcId="{D671CB59-567C-47FD-B2D0-942A3E4A6316}" destId="{1F6BA8C6-FD51-460E-8DB0-C860DAEDE093}" srcOrd="2" destOrd="0" parTransId="{8A5B934F-8569-4E55-AC64-86EC1118176C}" sibTransId="{1FB65A3E-5985-4813-83D1-2214856CAFBF}"/>
    <dgm:cxn modelId="{7F748125-2933-48A1-8BA8-EC0037FDB321}" type="presOf" srcId="{B3F52F43-EFD0-4333-BFDA-9346A9E17CBC}" destId="{4067EDC0-125B-4FBE-9281-ADBADC3163C6}" srcOrd="0" destOrd="0" presId="urn:microsoft.com/office/officeart/2005/8/layout/default#1"/>
    <dgm:cxn modelId="{65E9FF62-1B12-4853-866E-9B5D023B8880}" srcId="{D671CB59-567C-47FD-B2D0-942A3E4A6316}" destId="{FF02002C-8E31-4934-AFE4-5C86F225E81C}" srcOrd="0" destOrd="0" parTransId="{FBA3D341-12FE-4946-8BCF-8136E6F81AC4}" sibTransId="{F3158C1E-58DB-4E19-BCD3-77A1B5EE7CFA}"/>
    <dgm:cxn modelId="{FF6D767D-32CD-4068-A182-2C8E1E1F4126}" type="presOf" srcId="{D671CB59-567C-47FD-B2D0-942A3E4A6316}" destId="{D3753DFF-1246-4263-B8AC-3A467AA8A87A}" srcOrd="0" destOrd="0" presId="urn:microsoft.com/office/officeart/2005/8/layout/default#1"/>
    <dgm:cxn modelId="{B24C10AF-0F1A-4438-AA18-4A2475E8DE38}" srcId="{D671CB59-567C-47FD-B2D0-942A3E4A6316}" destId="{B3F52F43-EFD0-4333-BFDA-9346A9E17CBC}" srcOrd="3" destOrd="0" parTransId="{5EAA6FCF-5599-43CC-9458-06299D072330}" sibTransId="{DBE1E646-A600-4FF0-96AA-E69F4B168F5F}"/>
    <dgm:cxn modelId="{6C41C1C4-EC3D-4FA8-B81B-3D4B3C0A61CD}" type="presOf" srcId="{FF02002C-8E31-4934-AFE4-5C86F225E81C}" destId="{0B5BB427-8D24-4C1D-960F-DF03E8B666A7}" srcOrd="0" destOrd="0" presId="urn:microsoft.com/office/officeart/2005/8/layout/default#1"/>
    <dgm:cxn modelId="{75A242C3-061A-4706-98FD-A1A3908865DC}" type="presParOf" srcId="{D3753DFF-1246-4263-B8AC-3A467AA8A87A}" destId="{0B5BB427-8D24-4C1D-960F-DF03E8B666A7}" srcOrd="0" destOrd="0" presId="urn:microsoft.com/office/officeart/2005/8/layout/default#1"/>
    <dgm:cxn modelId="{3C42CFD4-5C4D-4842-B601-3641A0E69DD7}" type="presParOf" srcId="{D3753DFF-1246-4263-B8AC-3A467AA8A87A}" destId="{EF990F05-7DE5-43E8-87FA-78F289E4CD13}" srcOrd="1" destOrd="0" presId="urn:microsoft.com/office/officeart/2005/8/layout/default#1"/>
    <dgm:cxn modelId="{B68B4342-6C28-4CD0-9D61-FEE896ABC9DD}" type="presParOf" srcId="{D3753DFF-1246-4263-B8AC-3A467AA8A87A}" destId="{3B008015-AEE6-475B-BB22-CF6417095554}" srcOrd="2" destOrd="0" presId="urn:microsoft.com/office/officeart/2005/8/layout/default#1"/>
    <dgm:cxn modelId="{8C0C8B0D-7AE5-47C8-8B90-2A27CA0DB19C}" type="presParOf" srcId="{D3753DFF-1246-4263-B8AC-3A467AA8A87A}" destId="{C144A44C-A9C4-42AD-9BA7-24F1A92CF54F}" srcOrd="3" destOrd="0" presId="urn:microsoft.com/office/officeart/2005/8/layout/default#1"/>
    <dgm:cxn modelId="{3D9DF41A-2251-4A39-86ED-42754B4E9C58}" type="presParOf" srcId="{D3753DFF-1246-4263-B8AC-3A467AA8A87A}" destId="{BFAD1AC1-D3F5-48D3-9905-875ED5F4E94B}" srcOrd="4" destOrd="0" presId="urn:microsoft.com/office/officeart/2005/8/layout/default#1"/>
    <dgm:cxn modelId="{EC73FFB7-46D6-433D-8989-B16F117D330A}" type="presParOf" srcId="{D3753DFF-1246-4263-B8AC-3A467AA8A87A}" destId="{34499D1A-5676-4EB9-AA21-B77C23109439}" srcOrd="5" destOrd="0" presId="urn:microsoft.com/office/officeart/2005/8/layout/default#1"/>
    <dgm:cxn modelId="{BF8CCC6D-B0B4-4EBB-993A-C53E98903115}" type="presParOf" srcId="{D3753DFF-1246-4263-B8AC-3A467AA8A87A}" destId="{4067EDC0-125B-4FBE-9281-ADBADC3163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2C0D0C-EB55-4D35-9E4E-025AA2D6173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7FAD2981-9916-43F7-B6F5-EB797DF8E655}">
      <dgm:prSet phldrT="[Text]" custT="1"/>
      <dgm:spPr/>
      <dgm:t>
        <a:bodyPr/>
        <a:lstStyle/>
        <a:p>
          <a:r>
            <a:rPr lang="id-ID" sz="2400" dirty="0"/>
            <a:t>Abses Otak</a:t>
          </a:r>
          <a:endParaRPr lang="en-GB" sz="2400" dirty="0"/>
        </a:p>
      </dgm:t>
    </dgm:pt>
    <dgm:pt modelId="{5CE3879C-51D6-44A9-979B-748BAE8D8ACC}" type="parTrans" cxnId="{A78E5EAC-3D7B-488B-90A6-AFEC3ED1D68F}">
      <dgm:prSet/>
      <dgm:spPr/>
      <dgm:t>
        <a:bodyPr/>
        <a:lstStyle/>
        <a:p>
          <a:endParaRPr lang="en-GB"/>
        </a:p>
      </dgm:t>
    </dgm:pt>
    <dgm:pt modelId="{47153A81-F17B-49C9-BD5B-BA35F9359E7F}" type="sibTrans" cxnId="{A78E5EAC-3D7B-488B-90A6-AFEC3ED1D68F}">
      <dgm:prSet/>
      <dgm:spPr/>
      <dgm:t>
        <a:bodyPr/>
        <a:lstStyle/>
        <a:p>
          <a:endParaRPr lang="en-GB"/>
        </a:p>
      </dgm:t>
    </dgm:pt>
    <dgm:pt modelId="{DA3560A0-E9FD-4CED-914C-BD647BE1E55A}">
      <dgm:prSet phldrT="[Text]" custT="1"/>
      <dgm:spPr/>
      <dgm:t>
        <a:bodyPr/>
        <a:lstStyle/>
        <a:p>
          <a:r>
            <a:rPr lang="id-ID" sz="2400" dirty="0"/>
            <a:t>Neuropati</a:t>
          </a:r>
        </a:p>
      </dgm:t>
    </dgm:pt>
    <dgm:pt modelId="{B4B0516C-241A-4019-B0E2-5C467E0C6942}" type="parTrans" cxnId="{769D3F8B-4114-437F-879A-8E32830647EC}">
      <dgm:prSet custFlipHor="1" custScaleX="41997" custLinFactNeighborY="-78976"/>
      <dgm:spPr/>
      <dgm:t>
        <a:bodyPr/>
        <a:lstStyle/>
        <a:p>
          <a:endParaRPr lang="en-GB"/>
        </a:p>
      </dgm:t>
    </dgm:pt>
    <dgm:pt modelId="{0B43DD11-048B-49EF-A31D-77561098EC77}" type="sibTrans" cxnId="{769D3F8B-4114-437F-879A-8E32830647EC}">
      <dgm:prSet/>
      <dgm:spPr/>
      <dgm:t>
        <a:bodyPr/>
        <a:lstStyle/>
        <a:p>
          <a:endParaRPr lang="en-GB"/>
        </a:p>
      </dgm:t>
    </dgm:pt>
    <dgm:pt modelId="{62C848F5-45D0-4226-BC88-3759CC25B9E9}">
      <dgm:prSet phldrT="[Text]" custT="1"/>
      <dgm:spPr/>
      <dgm:t>
        <a:bodyPr/>
        <a:lstStyle/>
        <a:p>
          <a:r>
            <a:rPr lang="id-ID" sz="2400" dirty="0"/>
            <a:t>Meningitis</a:t>
          </a:r>
        </a:p>
      </dgm:t>
    </dgm:pt>
    <dgm:pt modelId="{49340B26-0645-4346-887F-1CC2621A067E}" type="parTrans" cxnId="{41435EBA-7169-4626-8A50-46FD8DFACA3B}">
      <dgm:prSet custAng="11995188" custFlipVert="1" custFlipHor="1" custScaleX="34990" custScaleY="124916" custLinFactNeighborX="-38152" custLinFactNeighborY="11717" custRadScaleRad="198425" custRadScaleInc="-2147483648"/>
      <dgm:spPr/>
      <dgm:t>
        <a:bodyPr/>
        <a:lstStyle/>
        <a:p>
          <a:endParaRPr lang="en-GB"/>
        </a:p>
      </dgm:t>
    </dgm:pt>
    <dgm:pt modelId="{45E24453-0AF9-40EF-9D34-81E61C09E7AB}" type="sibTrans" cxnId="{41435EBA-7169-4626-8A50-46FD8DFACA3B}">
      <dgm:prSet/>
      <dgm:spPr/>
      <dgm:t>
        <a:bodyPr/>
        <a:lstStyle/>
        <a:p>
          <a:endParaRPr lang="en-GB"/>
        </a:p>
      </dgm:t>
    </dgm:pt>
    <dgm:pt modelId="{DD9DDFAF-71AB-4DF0-8A2E-6485AD2F0663}" type="pres">
      <dgm:prSet presAssocID="{142C0D0C-EB55-4D35-9E4E-025AA2D6173B}" presName="vert0" presStyleCnt="0">
        <dgm:presLayoutVars>
          <dgm:dir/>
          <dgm:animOne val="branch"/>
          <dgm:animLvl val="lvl"/>
        </dgm:presLayoutVars>
      </dgm:prSet>
      <dgm:spPr/>
    </dgm:pt>
    <dgm:pt modelId="{98FC1034-9212-4677-B9EC-8261CDF446A8}" type="pres">
      <dgm:prSet presAssocID="{7FAD2981-9916-43F7-B6F5-EB797DF8E655}" presName="thickLine" presStyleLbl="alignNode1" presStyleIdx="0" presStyleCnt="3"/>
      <dgm:spPr/>
    </dgm:pt>
    <dgm:pt modelId="{806FD8FF-3D12-4134-B694-4C8A7903F9B2}" type="pres">
      <dgm:prSet presAssocID="{7FAD2981-9916-43F7-B6F5-EB797DF8E655}" presName="horz1" presStyleCnt="0"/>
      <dgm:spPr/>
    </dgm:pt>
    <dgm:pt modelId="{C5AA9269-051E-48AC-B510-34F59F4D5E79}" type="pres">
      <dgm:prSet presAssocID="{7FAD2981-9916-43F7-B6F5-EB797DF8E655}" presName="tx1" presStyleLbl="revTx" presStyleIdx="0" presStyleCnt="3" custRadScaleRad="100745" custRadScaleInc="-10454"/>
      <dgm:spPr/>
    </dgm:pt>
    <dgm:pt modelId="{96162A62-EFDA-4E75-93E4-8D24408FD0C8}" type="pres">
      <dgm:prSet presAssocID="{7FAD2981-9916-43F7-B6F5-EB797DF8E655}" presName="vert1" presStyleCnt="0"/>
      <dgm:spPr/>
    </dgm:pt>
    <dgm:pt modelId="{D05193C3-E448-4F8A-8355-7115644AF794}" type="pres">
      <dgm:prSet presAssocID="{DA3560A0-E9FD-4CED-914C-BD647BE1E55A}" presName="thickLine" presStyleLbl="alignNode1" presStyleIdx="1" presStyleCnt="3"/>
      <dgm:spPr/>
    </dgm:pt>
    <dgm:pt modelId="{12CCF82D-8DF5-4A06-B37A-501F26E7BEF2}" type="pres">
      <dgm:prSet presAssocID="{DA3560A0-E9FD-4CED-914C-BD647BE1E55A}" presName="horz1" presStyleCnt="0"/>
      <dgm:spPr/>
    </dgm:pt>
    <dgm:pt modelId="{763C5983-D045-4053-B176-D8C376715A94}" type="pres">
      <dgm:prSet presAssocID="{DA3560A0-E9FD-4CED-914C-BD647BE1E55A}" presName="tx1" presStyleLbl="revTx" presStyleIdx="1" presStyleCnt="3"/>
      <dgm:spPr/>
    </dgm:pt>
    <dgm:pt modelId="{CE6525BE-9EF2-4570-AEA1-43A1D0BEC3B3}" type="pres">
      <dgm:prSet presAssocID="{DA3560A0-E9FD-4CED-914C-BD647BE1E55A}" presName="vert1" presStyleCnt="0"/>
      <dgm:spPr/>
    </dgm:pt>
    <dgm:pt modelId="{CA6102E9-69F9-46D6-9592-8507CE437499}" type="pres">
      <dgm:prSet presAssocID="{62C848F5-45D0-4226-BC88-3759CC25B9E9}" presName="thickLine" presStyleLbl="alignNode1" presStyleIdx="2" presStyleCnt="3"/>
      <dgm:spPr/>
    </dgm:pt>
    <dgm:pt modelId="{2B24EF5D-7F63-4DA0-B019-343D4676C0B2}" type="pres">
      <dgm:prSet presAssocID="{62C848F5-45D0-4226-BC88-3759CC25B9E9}" presName="horz1" presStyleCnt="0"/>
      <dgm:spPr/>
    </dgm:pt>
    <dgm:pt modelId="{4F04316C-15FC-4739-A693-292A0B6F8E77}" type="pres">
      <dgm:prSet presAssocID="{62C848F5-45D0-4226-BC88-3759CC25B9E9}" presName="tx1" presStyleLbl="revTx" presStyleIdx="2" presStyleCnt="3"/>
      <dgm:spPr/>
    </dgm:pt>
    <dgm:pt modelId="{A090E8FB-AD98-4070-9460-F888702FEE82}" type="pres">
      <dgm:prSet presAssocID="{62C848F5-45D0-4226-BC88-3759CC25B9E9}" presName="vert1" presStyleCnt="0"/>
      <dgm:spPr/>
    </dgm:pt>
  </dgm:ptLst>
  <dgm:cxnLst>
    <dgm:cxn modelId="{4BB4B13A-9FC7-42BE-89B0-6EDDD772C15E}" type="presOf" srcId="{DA3560A0-E9FD-4CED-914C-BD647BE1E55A}" destId="{763C5983-D045-4053-B176-D8C376715A94}" srcOrd="0" destOrd="0" presId="urn:microsoft.com/office/officeart/2008/layout/LinedList"/>
    <dgm:cxn modelId="{819A2775-7950-467E-8A56-8FB9D2B37831}" type="presOf" srcId="{7FAD2981-9916-43F7-B6F5-EB797DF8E655}" destId="{C5AA9269-051E-48AC-B510-34F59F4D5E79}" srcOrd="0" destOrd="0" presId="urn:microsoft.com/office/officeart/2008/layout/LinedList"/>
    <dgm:cxn modelId="{044ECA58-550C-42D6-8A1C-37C80A7B557E}" type="presOf" srcId="{62C848F5-45D0-4226-BC88-3759CC25B9E9}" destId="{4F04316C-15FC-4739-A693-292A0B6F8E77}" srcOrd="0" destOrd="0" presId="urn:microsoft.com/office/officeart/2008/layout/LinedList"/>
    <dgm:cxn modelId="{769D3F8B-4114-437F-879A-8E32830647EC}" srcId="{142C0D0C-EB55-4D35-9E4E-025AA2D6173B}" destId="{DA3560A0-E9FD-4CED-914C-BD647BE1E55A}" srcOrd="1" destOrd="0" parTransId="{B4B0516C-241A-4019-B0E2-5C467E0C6942}" sibTransId="{0B43DD11-048B-49EF-A31D-77561098EC77}"/>
    <dgm:cxn modelId="{2ABAFDA9-76AA-4C2C-9F66-159A3195E55F}" type="presOf" srcId="{142C0D0C-EB55-4D35-9E4E-025AA2D6173B}" destId="{DD9DDFAF-71AB-4DF0-8A2E-6485AD2F0663}" srcOrd="0" destOrd="0" presId="urn:microsoft.com/office/officeart/2008/layout/LinedList"/>
    <dgm:cxn modelId="{A78E5EAC-3D7B-488B-90A6-AFEC3ED1D68F}" srcId="{142C0D0C-EB55-4D35-9E4E-025AA2D6173B}" destId="{7FAD2981-9916-43F7-B6F5-EB797DF8E655}" srcOrd="0" destOrd="0" parTransId="{5CE3879C-51D6-44A9-979B-748BAE8D8ACC}" sibTransId="{47153A81-F17B-49C9-BD5B-BA35F9359E7F}"/>
    <dgm:cxn modelId="{41435EBA-7169-4626-8A50-46FD8DFACA3B}" srcId="{142C0D0C-EB55-4D35-9E4E-025AA2D6173B}" destId="{62C848F5-45D0-4226-BC88-3759CC25B9E9}" srcOrd="2" destOrd="0" parTransId="{49340B26-0645-4346-887F-1CC2621A067E}" sibTransId="{45E24453-0AF9-40EF-9D34-81E61C09E7AB}"/>
    <dgm:cxn modelId="{F57425CC-5FCA-4580-B6CC-D11C2A879837}" type="presParOf" srcId="{DD9DDFAF-71AB-4DF0-8A2E-6485AD2F0663}" destId="{98FC1034-9212-4677-B9EC-8261CDF446A8}" srcOrd="0" destOrd="0" presId="urn:microsoft.com/office/officeart/2008/layout/LinedList"/>
    <dgm:cxn modelId="{3ED57808-9C0A-45D1-8E06-80347DBB3059}" type="presParOf" srcId="{DD9DDFAF-71AB-4DF0-8A2E-6485AD2F0663}" destId="{806FD8FF-3D12-4134-B694-4C8A7903F9B2}" srcOrd="1" destOrd="0" presId="urn:microsoft.com/office/officeart/2008/layout/LinedList"/>
    <dgm:cxn modelId="{E4B24486-56B4-4886-99F5-2E0B1606F5AC}" type="presParOf" srcId="{806FD8FF-3D12-4134-B694-4C8A7903F9B2}" destId="{C5AA9269-051E-48AC-B510-34F59F4D5E79}" srcOrd="0" destOrd="0" presId="urn:microsoft.com/office/officeart/2008/layout/LinedList"/>
    <dgm:cxn modelId="{DCCFD042-C0B6-4116-BD79-31420DED30D6}" type="presParOf" srcId="{806FD8FF-3D12-4134-B694-4C8A7903F9B2}" destId="{96162A62-EFDA-4E75-93E4-8D24408FD0C8}" srcOrd="1" destOrd="0" presId="urn:microsoft.com/office/officeart/2008/layout/LinedList"/>
    <dgm:cxn modelId="{69789953-C3D2-4F62-9F3D-F7AFF0C21865}" type="presParOf" srcId="{DD9DDFAF-71AB-4DF0-8A2E-6485AD2F0663}" destId="{D05193C3-E448-4F8A-8355-7115644AF794}" srcOrd="2" destOrd="0" presId="urn:microsoft.com/office/officeart/2008/layout/LinedList"/>
    <dgm:cxn modelId="{6669EBAA-020D-4674-90FE-576AD730EC43}" type="presParOf" srcId="{DD9DDFAF-71AB-4DF0-8A2E-6485AD2F0663}" destId="{12CCF82D-8DF5-4A06-B37A-501F26E7BEF2}" srcOrd="3" destOrd="0" presId="urn:microsoft.com/office/officeart/2008/layout/LinedList"/>
    <dgm:cxn modelId="{99533159-C4E9-4D0C-B2EB-DA3CBE87C114}" type="presParOf" srcId="{12CCF82D-8DF5-4A06-B37A-501F26E7BEF2}" destId="{763C5983-D045-4053-B176-D8C376715A94}" srcOrd="0" destOrd="0" presId="urn:microsoft.com/office/officeart/2008/layout/LinedList"/>
    <dgm:cxn modelId="{466185D2-DD0A-4106-82EE-826EBCDB76A8}" type="presParOf" srcId="{12CCF82D-8DF5-4A06-B37A-501F26E7BEF2}" destId="{CE6525BE-9EF2-4570-AEA1-43A1D0BEC3B3}" srcOrd="1" destOrd="0" presId="urn:microsoft.com/office/officeart/2008/layout/LinedList"/>
    <dgm:cxn modelId="{38DECA39-903B-47C7-971A-5EBB4409342B}" type="presParOf" srcId="{DD9DDFAF-71AB-4DF0-8A2E-6485AD2F0663}" destId="{CA6102E9-69F9-46D6-9592-8507CE437499}" srcOrd="4" destOrd="0" presId="urn:microsoft.com/office/officeart/2008/layout/LinedList"/>
    <dgm:cxn modelId="{BFC91A9C-C9FF-45F9-9B08-729BE61E19F7}" type="presParOf" srcId="{DD9DDFAF-71AB-4DF0-8A2E-6485AD2F0663}" destId="{2B24EF5D-7F63-4DA0-B019-343D4676C0B2}" srcOrd="5" destOrd="0" presId="urn:microsoft.com/office/officeart/2008/layout/LinedList"/>
    <dgm:cxn modelId="{B9FAB673-9633-4C43-A91E-701866318202}" type="presParOf" srcId="{2B24EF5D-7F63-4DA0-B019-343D4676C0B2}" destId="{4F04316C-15FC-4739-A693-292A0B6F8E77}" srcOrd="0" destOrd="0" presId="urn:microsoft.com/office/officeart/2008/layout/LinedList"/>
    <dgm:cxn modelId="{77CA3840-E063-44A3-8D5D-25E641F580D7}" type="presParOf" srcId="{2B24EF5D-7F63-4DA0-B019-343D4676C0B2}" destId="{A090E8FB-AD98-4070-9460-F888702FEE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E79D0C-BB41-4DAF-9DBA-6991DBDAB4BF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FDA3E861-0956-4B60-AC00-1412629D7E07}">
      <dgm:prSet/>
      <dgm:spPr/>
      <dgm:t>
        <a:bodyPr/>
        <a:lstStyle/>
        <a:p>
          <a:r>
            <a:rPr lang="id-ID" dirty="0"/>
            <a:t>Diagnosis dini pada populasi resiko tinggi</a:t>
          </a:r>
          <a:endParaRPr lang="en-GB" dirty="0"/>
        </a:p>
      </dgm:t>
    </dgm:pt>
    <dgm:pt modelId="{97936938-B61A-4794-8A70-74659727BCD3}" type="parTrans" cxnId="{F7483ADB-3822-46C2-BABF-5F8E1B4B0722}">
      <dgm:prSet/>
      <dgm:spPr/>
      <dgm:t>
        <a:bodyPr/>
        <a:lstStyle/>
        <a:p>
          <a:endParaRPr lang="en-GB"/>
        </a:p>
      </dgm:t>
    </dgm:pt>
    <dgm:pt modelId="{98B02F1F-B27C-4964-9D5D-6C85596FB3C6}" type="sibTrans" cxnId="{F7483ADB-3822-46C2-BABF-5F8E1B4B0722}">
      <dgm:prSet/>
      <dgm:spPr/>
      <dgm:t>
        <a:bodyPr/>
        <a:lstStyle/>
        <a:p>
          <a:endParaRPr lang="en-GB"/>
        </a:p>
      </dgm:t>
    </dgm:pt>
    <dgm:pt modelId="{B37C47AE-FA61-4AB7-B20A-6014987A7F35}">
      <dgm:prSet/>
      <dgm:spPr/>
      <dgm:t>
        <a:bodyPr/>
        <a:lstStyle/>
        <a:p>
          <a:r>
            <a:rPr lang="id-ID" dirty="0"/>
            <a:t>Pemberian terapi AB I</a:t>
          </a:r>
          <a:r>
            <a:rPr lang="en-US" dirty="0" err="1"/>
            <a:t>ntraVenous</a:t>
          </a:r>
          <a:r>
            <a:rPr lang="id-ID" dirty="0"/>
            <a:t> jangka panjang</a:t>
          </a:r>
        </a:p>
      </dgm:t>
    </dgm:pt>
    <dgm:pt modelId="{56AAE330-E90E-4B4F-B61D-55445B727504}" type="parTrans" cxnId="{CFA9ED4B-35D3-410E-BB57-F933A0726D07}">
      <dgm:prSet/>
      <dgm:spPr/>
      <dgm:t>
        <a:bodyPr/>
        <a:lstStyle/>
        <a:p>
          <a:endParaRPr lang="en-GB"/>
        </a:p>
      </dgm:t>
    </dgm:pt>
    <dgm:pt modelId="{3071678A-8E49-407D-A330-C70EF46DB132}" type="sibTrans" cxnId="{CFA9ED4B-35D3-410E-BB57-F933A0726D07}">
      <dgm:prSet/>
      <dgm:spPr/>
      <dgm:t>
        <a:bodyPr/>
        <a:lstStyle/>
        <a:p>
          <a:endParaRPr lang="en-GB"/>
        </a:p>
      </dgm:t>
    </dgm:pt>
    <dgm:pt modelId="{B4C2F8AC-E75E-4887-8668-69B8F2BA49A4}">
      <dgm:prSet/>
      <dgm:spPr/>
      <dgm:t>
        <a:bodyPr/>
        <a:lstStyle/>
        <a:p>
          <a:r>
            <a:rPr lang="id-ID" dirty="0"/>
            <a:t>Pembersihan liang telinga luar (aural toilet)</a:t>
          </a:r>
        </a:p>
      </dgm:t>
    </dgm:pt>
    <dgm:pt modelId="{C9CC8099-33BD-447B-97FA-93CEA77655D0}" type="parTrans" cxnId="{9F501DF7-D968-4ED7-9F3B-28132FCB78AB}">
      <dgm:prSet/>
      <dgm:spPr/>
      <dgm:t>
        <a:bodyPr/>
        <a:lstStyle/>
        <a:p>
          <a:endParaRPr lang="en-GB"/>
        </a:p>
      </dgm:t>
    </dgm:pt>
    <dgm:pt modelId="{E4339868-4232-48C4-A1B9-16EF09B172FB}" type="sibTrans" cxnId="{9F501DF7-D968-4ED7-9F3B-28132FCB78AB}">
      <dgm:prSet/>
      <dgm:spPr/>
      <dgm:t>
        <a:bodyPr/>
        <a:lstStyle/>
        <a:p>
          <a:endParaRPr lang="en-GB"/>
        </a:p>
      </dgm:t>
    </dgm:pt>
    <dgm:pt modelId="{F019DFEC-D574-4FCE-9D32-B0FE6AB2AE74}">
      <dgm:prSet/>
      <dgm:spPr/>
      <dgm:t>
        <a:bodyPr/>
        <a:lstStyle/>
        <a:p>
          <a:r>
            <a:rPr lang="id-ID" dirty="0"/>
            <a:t>Kontrol yang ketat terhadap DM &amp; intervensi bedah</a:t>
          </a:r>
        </a:p>
      </dgm:t>
    </dgm:pt>
    <dgm:pt modelId="{FFCD1D77-D803-4156-A375-403155866C23}" type="parTrans" cxnId="{6ABEAD63-821B-4FA6-974D-0FD1BB5495AD}">
      <dgm:prSet/>
      <dgm:spPr/>
      <dgm:t>
        <a:bodyPr/>
        <a:lstStyle/>
        <a:p>
          <a:endParaRPr lang="en-GB"/>
        </a:p>
      </dgm:t>
    </dgm:pt>
    <dgm:pt modelId="{BA6F5244-17A2-4514-9EDA-C75C288AD306}" type="sibTrans" cxnId="{6ABEAD63-821B-4FA6-974D-0FD1BB5495AD}">
      <dgm:prSet/>
      <dgm:spPr/>
      <dgm:t>
        <a:bodyPr/>
        <a:lstStyle/>
        <a:p>
          <a:endParaRPr lang="en-GB"/>
        </a:p>
      </dgm:t>
    </dgm:pt>
    <dgm:pt modelId="{FCA481D1-5519-4907-9B8E-C0F02BDB0093}" type="pres">
      <dgm:prSet presAssocID="{01E79D0C-BB41-4DAF-9DBA-6991DBDAB4BF}" presName="Name0" presStyleCnt="0">
        <dgm:presLayoutVars>
          <dgm:chMax val="7"/>
          <dgm:chPref val="7"/>
          <dgm:dir/>
        </dgm:presLayoutVars>
      </dgm:prSet>
      <dgm:spPr/>
    </dgm:pt>
    <dgm:pt modelId="{96D720CC-877C-4D4A-9D59-ACF2B69BAB34}" type="pres">
      <dgm:prSet presAssocID="{01E79D0C-BB41-4DAF-9DBA-6991DBDAB4BF}" presName="Name1" presStyleCnt="0"/>
      <dgm:spPr/>
    </dgm:pt>
    <dgm:pt modelId="{C78057AF-D2D0-436D-A18E-9AF8CF8D6E1C}" type="pres">
      <dgm:prSet presAssocID="{01E79D0C-BB41-4DAF-9DBA-6991DBDAB4BF}" presName="cycle" presStyleCnt="0"/>
      <dgm:spPr/>
    </dgm:pt>
    <dgm:pt modelId="{9B11B753-037E-47B0-9A8D-D5DBA653446E}" type="pres">
      <dgm:prSet presAssocID="{01E79D0C-BB41-4DAF-9DBA-6991DBDAB4BF}" presName="srcNode" presStyleLbl="node1" presStyleIdx="0" presStyleCnt="4"/>
      <dgm:spPr/>
    </dgm:pt>
    <dgm:pt modelId="{F974B604-8663-4131-A15B-BD614F02952A}" type="pres">
      <dgm:prSet presAssocID="{01E79D0C-BB41-4DAF-9DBA-6991DBDAB4BF}" presName="conn" presStyleLbl="parChTrans1D2" presStyleIdx="0" presStyleCnt="1"/>
      <dgm:spPr/>
    </dgm:pt>
    <dgm:pt modelId="{5499B787-FE90-4B5B-9768-9C1FC1BD6FCF}" type="pres">
      <dgm:prSet presAssocID="{01E79D0C-BB41-4DAF-9DBA-6991DBDAB4BF}" presName="extraNode" presStyleLbl="node1" presStyleIdx="0" presStyleCnt="4"/>
      <dgm:spPr/>
    </dgm:pt>
    <dgm:pt modelId="{67FABA9B-EB70-44D7-9D3C-E75EEA7B5CC9}" type="pres">
      <dgm:prSet presAssocID="{01E79D0C-BB41-4DAF-9DBA-6991DBDAB4BF}" presName="dstNode" presStyleLbl="node1" presStyleIdx="0" presStyleCnt="4"/>
      <dgm:spPr/>
    </dgm:pt>
    <dgm:pt modelId="{AA9926D2-EBAC-49CE-A252-3E2364321158}" type="pres">
      <dgm:prSet presAssocID="{FDA3E861-0956-4B60-AC00-1412629D7E07}" presName="text_1" presStyleLbl="node1" presStyleIdx="0" presStyleCnt="4">
        <dgm:presLayoutVars>
          <dgm:bulletEnabled val="1"/>
        </dgm:presLayoutVars>
      </dgm:prSet>
      <dgm:spPr/>
    </dgm:pt>
    <dgm:pt modelId="{F46360B4-B904-4B45-977C-C5E779C05F47}" type="pres">
      <dgm:prSet presAssocID="{FDA3E861-0956-4B60-AC00-1412629D7E07}" presName="accent_1" presStyleCnt="0"/>
      <dgm:spPr/>
    </dgm:pt>
    <dgm:pt modelId="{A3EF3D2C-158B-4AA4-9745-B5D22A5799B5}" type="pres">
      <dgm:prSet presAssocID="{FDA3E861-0956-4B60-AC00-1412629D7E07}" presName="accentRepeatNode" presStyleLbl="solidFgAcc1" presStyleIdx="0" presStyleCnt="4"/>
      <dgm:spPr/>
    </dgm:pt>
    <dgm:pt modelId="{F770C1C3-14A8-4708-83BA-FC89018AB32E}" type="pres">
      <dgm:prSet presAssocID="{B37C47AE-FA61-4AB7-B20A-6014987A7F35}" presName="text_2" presStyleLbl="node1" presStyleIdx="1" presStyleCnt="4">
        <dgm:presLayoutVars>
          <dgm:bulletEnabled val="1"/>
        </dgm:presLayoutVars>
      </dgm:prSet>
      <dgm:spPr/>
    </dgm:pt>
    <dgm:pt modelId="{E2DA5765-959C-4FC5-BC26-AB177D2B4B62}" type="pres">
      <dgm:prSet presAssocID="{B37C47AE-FA61-4AB7-B20A-6014987A7F35}" presName="accent_2" presStyleCnt="0"/>
      <dgm:spPr/>
    </dgm:pt>
    <dgm:pt modelId="{868FB71C-A35B-4420-8688-282325A69A21}" type="pres">
      <dgm:prSet presAssocID="{B37C47AE-FA61-4AB7-B20A-6014987A7F35}" presName="accentRepeatNode" presStyleLbl="solidFgAcc1" presStyleIdx="1" presStyleCnt="4"/>
      <dgm:spPr/>
    </dgm:pt>
    <dgm:pt modelId="{82B8439D-3D94-493E-A1C9-121EBB31AF2E}" type="pres">
      <dgm:prSet presAssocID="{B4C2F8AC-E75E-4887-8668-69B8F2BA49A4}" presName="text_3" presStyleLbl="node1" presStyleIdx="2" presStyleCnt="4">
        <dgm:presLayoutVars>
          <dgm:bulletEnabled val="1"/>
        </dgm:presLayoutVars>
      </dgm:prSet>
      <dgm:spPr/>
    </dgm:pt>
    <dgm:pt modelId="{C139C2F4-7180-41AE-95F1-2CDF84E4BD84}" type="pres">
      <dgm:prSet presAssocID="{B4C2F8AC-E75E-4887-8668-69B8F2BA49A4}" presName="accent_3" presStyleCnt="0"/>
      <dgm:spPr/>
    </dgm:pt>
    <dgm:pt modelId="{AB73356B-B6C2-4C12-856B-2634A44CA533}" type="pres">
      <dgm:prSet presAssocID="{B4C2F8AC-E75E-4887-8668-69B8F2BA49A4}" presName="accentRepeatNode" presStyleLbl="solidFgAcc1" presStyleIdx="2" presStyleCnt="4"/>
      <dgm:spPr/>
    </dgm:pt>
    <dgm:pt modelId="{BFD43DDF-80D4-43AC-95EE-216A87CEB254}" type="pres">
      <dgm:prSet presAssocID="{F019DFEC-D574-4FCE-9D32-B0FE6AB2AE74}" presName="text_4" presStyleLbl="node1" presStyleIdx="3" presStyleCnt="4">
        <dgm:presLayoutVars>
          <dgm:bulletEnabled val="1"/>
        </dgm:presLayoutVars>
      </dgm:prSet>
      <dgm:spPr/>
    </dgm:pt>
    <dgm:pt modelId="{70FC0AA2-7BA1-4233-9539-925403CA0BF8}" type="pres">
      <dgm:prSet presAssocID="{F019DFEC-D574-4FCE-9D32-B0FE6AB2AE74}" presName="accent_4" presStyleCnt="0"/>
      <dgm:spPr/>
    </dgm:pt>
    <dgm:pt modelId="{9102A5A6-4264-4B0E-B099-8977F2DE1F39}" type="pres">
      <dgm:prSet presAssocID="{F019DFEC-D574-4FCE-9D32-B0FE6AB2AE74}" presName="accentRepeatNode" presStyleLbl="solidFgAcc1" presStyleIdx="3" presStyleCnt="4"/>
      <dgm:spPr/>
    </dgm:pt>
  </dgm:ptLst>
  <dgm:cxnLst>
    <dgm:cxn modelId="{0D03E409-8CDD-409B-9738-A4A41F916F75}" type="presOf" srcId="{F019DFEC-D574-4FCE-9D32-B0FE6AB2AE74}" destId="{BFD43DDF-80D4-43AC-95EE-216A87CEB254}" srcOrd="0" destOrd="0" presId="urn:microsoft.com/office/officeart/2008/layout/VerticalCurvedList"/>
    <dgm:cxn modelId="{96A57933-A4B6-4838-93A0-2AA74D776DF5}" type="presOf" srcId="{FDA3E861-0956-4B60-AC00-1412629D7E07}" destId="{AA9926D2-EBAC-49CE-A252-3E2364321158}" srcOrd="0" destOrd="0" presId="urn:microsoft.com/office/officeart/2008/layout/VerticalCurvedList"/>
    <dgm:cxn modelId="{6ABEAD63-821B-4FA6-974D-0FD1BB5495AD}" srcId="{01E79D0C-BB41-4DAF-9DBA-6991DBDAB4BF}" destId="{F019DFEC-D574-4FCE-9D32-B0FE6AB2AE74}" srcOrd="3" destOrd="0" parTransId="{FFCD1D77-D803-4156-A375-403155866C23}" sibTransId="{BA6F5244-17A2-4514-9EDA-C75C288AD306}"/>
    <dgm:cxn modelId="{CFA9ED4B-35D3-410E-BB57-F933A0726D07}" srcId="{01E79D0C-BB41-4DAF-9DBA-6991DBDAB4BF}" destId="{B37C47AE-FA61-4AB7-B20A-6014987A7F35}" srcOrd="1" destOrd="0" parTransId="{56AAE330-E90E-4B4F-B61D-55445B727504}" sibTransId="{3071678A-8E49-407D-A330-C70EF46DB132}"/>
    <dgm:cxn modelId="{BEED4E54-7304-4F10-BD33-B4137E59FB05}" type="presOf" srcId="{98B02F1F-B27C-4964-9D5D-6C85596FB3C6}" destId="{F974B604-8663-4131-A15B-BD614F02952A}" srcOrd="0" destOrd="0" presId="urn:microsoft.com/office/officeart/2008/layout/VerticalCurvedList"/>
    <dgm:cxn modelId="{446C4E58-9DD3-4AB7-A18E-705BAD3F2E7F}" type="presOf" srcId="{01E79D0C-BB41-4DAF-9DBA-6991DBDAB4BF}" destId="{FCA481D1-5519-4907-9B8E-C0F02BDB0093}" srcOrd="0" destOrd="0" presId="urn:microsoft.com/office/officeart/2008/layout/VerticalCurvedList"/>
    <dgm:cxn modelId="{292A49CF-CA7B-4625-8648-3BACCC1C6EDE}" type="presOf" srcId="{B37C47AE-FA61-4AB7-B20A-6014987A7F35}" destId="{F770C1C3-14A8-4708-83BA-FC89018AB32E}" srcOrd="0" destOrd="0" presId="urn:microsoft.com/office/officeart/2008/layout/VerticalCurvedList"/>
    <dgm:cxn modelId="{F7483ADB-3822-46C2-BABF-5F8E1B4B0722}" srcId="{01E79D0C-BB41-4DAF-9DBA-6991DBDAB4BF}" destId="{FDA3E861-0956-4B60-AC00-1412629D7E07}" srcOrd="0" destOrd="0" parTransId="{97936938-B61A-4794-8A70-74659727BCD3}" sibTransId="{98B02F1F-B27C-4964-9D5D-6C85596FB3C6}"/>
    <dgm:cxn modelId="{7DF0FDDF-2CA8-4DD4-8430-D7B320521337}" type="presOf" srcId="{B4C2F8AC-E75E-4887-8668-69B8F2BA49A4}" destId="{82B8439D-3D94-493E-A1C9-121EBB31AF2E}" srcOrd="0" destOrd="0" presId="urn:microsoft.com/office/officeart/2008/layout/VerticalCurvedList"/>
    <dgm:cxn modelId="{9F501DF7-D968-4ED7-9F3B-28132FCB78AB}" srcId="{01E79D0C-BB41-4DAF-9DBA-6991DBDAB4BF}" destId="{B4C2F8AC-E75E-4887-8668-69B8F2BA49A4}" srcOrd="2" destOrd="0" parTransId="{C9CC8099-33BD-447B-97FA-93CEA77655D0}" sibTransId="{E4339868-4232-48C4-A1B9-16EF09B172FB}"/>
    <dgm:cxn modelId="{7F633EDE-996D-4A43-A833-50BEDE27FB26}" type="presParOf" srcId="{FCA481D1-5519-4907-9B8E-C0F02BDB0093}" destId="{96D720CC-877C-4D4A-9D59-ACF2B69BAB34}" srcOrd="0" destOrd="0" presId="urn:microsoft.com/office/officeart/2008/layout/VerticalCurvedList"/>
    <dgm:cxn modelId="{6631C4A2-F3BD-45AF-9925-52EB2709E0D8}" type="presParOf" srcId="{96D720CC-877C-4D4A-9D59-ACF2B69BAB34}" destId="{C78057AF-D2D0-436D-A18E-9AF8CF8D6E1C}" srcOrd="0" destOrd="0" presId="urn:microsoft.com/office/officeart/2008/layout/VerticalCurvedList"/>
    <dgm:cxn modelId="{8759920D-3539-4CCA-BCC7-A377912D0133}" type="presParOf" srcId="{C78057AF-D2D0-436D-A18E-9AF8CF8D6E1C}" destId="{9B11B753-037E-47B0-9A8D-D5DBA653446E}" srcOrd="0" destOrd="0" presId="urn:microsoft.com/office/officeart/2008/layout/VerticalCurvedList"/>
    <dgm:cxn modelId="{456D05EA-89C2-47CB-A920-E85B745A103A}" type="presParOf" srcId="{C78057AF-D2D0-436D-A18E-9AF8CF8D6E1C}" destId="{F974B604-8663-4131-A15B-BD614F02952A}" srcOrd="1" destOrd="0" presId="urn:microsoft.com/office/officeart/2008/layout/VerticalCurvedList"/>
    <dgm:cxn modelId="{F8B6297D-27BE-4193-B75A-0873E702B4C4}" type="presParOf" srcId="{C78057AF-D2D0-436D-A18E-9AF8CF8D6E1C}" destId="{5499B787-FE90-4B5B-9768-9C1FC1BD6FCF}" srcOrd="2" destOrd="0" presId="urn:microsoft.com/office/officeart/2008/layout/VerticalCurvedList"/>
    <dgm:cxn modelId="{03FD48D5-2AA5-476F-8683-55B267012A46}" type="presParOf" srcId="{C78057AF-D2D0-436D-A18E-9AF8CF8D6E1C}" destId="{67FABA9B-EB70-44D7-9D3C-E75EEA7B5CC9}" srcOrd="3" destOrd="0" presId="urn:microsoft.com/office/officeart/2008/layout/VerticalCurvedList"/>
    <dgm:cxn modelId="{88572656-6FA5-4B45-BEA2-909E0175021F}" type="presParOf" srcId="{96D720CC-877C-4D4A-9D59-ACF2B69BAB34}" destId="{AA9926D2-EBAC-49CE-A252-3E2364321158}" srcOrd="1" destOrd="0" presId="urn:microsoft.com/office/officeart/2008/layout/VerticalCurvedList"/>
    <dgm:cxn modelId="{EFF7A758-A8BF-40B4-9F9B-D00C252189FE}" type="presParOf" srcId="{96D720CC-877C-4D4A-9D59-ACF2B69BAB34}" destId="{F46360B4-B904-4B45-977C-C5E779C05F47}" srcOrd="2" destOrd="0" presId="urn:microsoft.com/office/officeart/2008/layout/VerticalCurvedList"/>
    <dgm:cxn modelId="{0D451761-2CF0-4793-89ED-8CA61A68F895}" type="presParOf" srcId="{F46360B4-B904-4B45-977C-C5E779C05F47}" destId="{A3EF3D2C-158B-4AA4-9745-B5D22A5799B5}" srcOrd="0" destOrd="0" presId="urn:microsoft.com/office/officeart/2008/layout/VerticalCurvedList"/>
    <dgm:cxn modelId="{7DB84BC3-8A77-4A43-932C-78D1E7394F1C}" type="presParOf" srcId="{96D720CC-877C-4D4A-9D59-ACF2B69BAB34}" destId="{F770C1C3-14A8-4708-83BA-FC89018AB32E}" srcOrd="3" destOrd="0" presId="urn:microsoft.com/office/officeart/2008/layout/VerticalCurvedList"/>
    <dgm:cxn modelId="{0873E37B-4A31-4F87-B6D4-5F17DD91AEF9}" type="presParOf" srcId="{96D720CC-877C-4D4A-9D59-ACF2B69BAB34}" destId="{E2DA5765-959C-4FC5-BC26-AB177D2B4B62}" srcOrd="4" destOrd="0" presId="urn:microsoft.com/office/officeart/2008/layout/VerticalCurvedList"/>
    <dgm:cxn modelId="{A82039DA-9ED9-4226-9C8B-2002E0D35F9F}" type="presParOf" srcId="{E2DA5765-959C-4FC5-BC26-AB177D2B4B62}" destId="{868FB71C-A35B-4420-8688-282325A69A21}" srcOrd="0" destOrd="0" presId="urn:microsoft.com/office/officeart/2008/layout/VerticalCurvedList"/>
    <dgm:cxn modelId="{E5E407C5-0C68-47AD-8333-18065A78D114}" type="presParOf" srcId="{96D720CC-877C-4D4A-9D59-ACF2B69BAB34}" destId="{82B8439D-3D94-493E-A1C9-121EBB31AF2E}" srcOrd="5" destOrd="0" presId="urn:microsoft.com/office/officeart/2008/layout/VerticalCurvedList"/>
    <dgm:cxn modelId="{4D06D9AF-8BF3-4F8B-BF0C-5F7FD031FE08}" type="presParOf" srcId="{96D720CC-877C-4D4A-9D59-ACF2B69BAB34}" destId="{C139C2F4-7180-41AE-95F1-2CDF84E4BD84}" srcOrd="6" destOrd="0" presId="urn:microsoft.com/office/officeart/2008/layout/VerticalCurvedList"/>
    <dgm:cxn modelId="{0F8CDA8F-F9D9-4313-B22A-EE3BFBC4228D}" type="presParOf" srcId="{C139C2F4-7180-41AE-95F1-2CDF84E4BD84}" destId="{AB73356B-B6C2-4C12-856B-2634A44CA533}" srcOrd="0" destOrd="0" presId="urn:microsoft.com/office/officeart/2008/layout/VerticalCurvedList"/>
    <dgm:cxn modelId="{3B50EA2D-13E8-45B5-AEDE-76795235116D}" type="presParOf" srcId="{96D720CC-877C-4D4A-9D59-ACF2B69BAB34}" destId="{BFD43DDF-80D4-43AC-95EE-216A87CEB254}" srcOrd="7" destOrd="0" presId="urn:microsoft.com/office/officeart/2008/layout/VerticalCurvedList"/>
    <dgm:cxn modelId="{6666CE76-2857-451F-BF25-E16ED2286DDD}" type="presParOf" srcId="{96D720CC-877C-4D4A-9D59-ACF2B69BAB34}" destId="{70FC0AA2-7BA1-4233-9539-925403CA0BF8}" srcOrd="8" destOrd="0" presId="urn:microsoft.com/office/officeart/2008/layout/VerticalCurvedList"/>
    <dgm:cxn modelId="{C322AD89-872E-4C7D-A53D-C68D8DB58ED2}" type="presParOf" srcId="{70FC0AA2-7BA1-4233-9539-925403CA0BF8}" destId="{9102A5A6-4264-4B0E-B099-8977F2DE1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AFD5C-D8DC-4410-9EDC-C5F59F74AF0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6F7B0D-0BE7-4D54-A218-9E383360453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2000" dirty="0">
              <a:latin typeface="+mn-lt"/>
              <a:ea typeface="+mn-ea"/>
              <a:cs typeface="+mn-cs"/>
            </a:rPr>
            <a:t>selulitis akut yang terlokalisasi namun meluas secara superfisial pada aurikula</a:t>
          </a:r>
          <a:r>
            <a:rPr lang="en-US" sz="2000" baseline="0" dirty="0">
              <a:latin typeface="+mn-lt"/>
              <a:ea typeface="+mn-ea"/>
              <a:cs typeface="+mn-cs"/>
            </a:rPr>
            <a:t> </a:t>
          </a:r>
          <a:r>
            <a:rPr lang="en-US" sz="2000" baseline="0" dirty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dirty="0">
              <a:latin typeface="+mn-lt"/>
              <a:ea typeface="+mn-ea"/>
              <a:cs typeface="+mn-cs"/>
            </a:rPr>
            <a:t>menginfeksi dermis</a:t>
          </a:r>
          <a:endParaRPr lang="en-US" sz="2000" dirty="0"/>
        </a:p>
      </dgm:t>
    </dgm:pt>
    <dgm:pt modelId="{D0D49A4A-8E3C-4C3C-8072-FB6EEE0E7F7D}" type="parTrans" cxnId="{A20B2048-E0C5-44C2-AD0E-6951E3E79497}">
      <dgm:prSet/>
      <dgm:spPr/>
      <dgm:t>
        <a:bodyPr/>
        <a:lstStyle/>
        <a:p>
          <a:endParaRPr lang="en-US"/>
        </a:p>
      </dgm:t>
    </dgm:pt>
    <dgm:pt modelId="{3189FF2F-B070-4792-B615-DBF64F5CF204}" type="sibTrans" cxnId="{A20B2048-E0C5-44C2-AD0E-6951E3E79497}">
      <dgm:prSet/>
      <dgm:spPr/>
      <dgm:t>
        <a:bodyPr/>
        <a:lstStyle/>
        <a:p>
          <a:endParaRPr lang="en-US"/>
        </a:p>
      </dgm:t>
    </dgm:pt>
    <dgm:pt modelId="{DBADF478-6731-4A24-B3D6-CC0F8BA1D68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2000">
              <a:latin typeface="+mn-lt"/>
              <a:ea typeface="+mn-ea"/>
              <a:cs typeface="+mn-cs"/>
            </a:rPr>
            <a:t>nyeri dan pembengkakan</a:t>
          </a:r>
          <a:r>
            <a:rPr lang="en-US" sz="2000">
              <a:latin typeface="+mn-lt"/>
              <a:ea typeface="+mn-ea"/>
              <a:cs typeface="+mn-cs"/>
            </a:rPr>
            <a:t> </a:t>
          </a:r>
          <a:r>
            <a:rPr lang="id-ID" sz="2000">
              <a:latin typeface="+mn-lt"/>
              <a:ea typeface="+mn-ea"/>
              <a:cs typeface="+mn-cs"/>
            </a:rPr>
            <a:t>disertai gejala konstitusi</a:t>
          </a:r>
          <a:r>
            <a:rPr lang="en-US" sz="2000">
              <a:latin typeface="+mn-lt"/>
              <a:ea typeface="+mn-ea"/>
              <a:cs typeface="+mn-cs"/>
            </a:rPr>
            <a:t> </a:t>
          </a:r>
          <a:endParaRPr lang="en-US" sz="2000" dirty="0"/>
        </a:p>
      </dgm:t>
    </dgm:pt>
    <dgm:pt modelId="{60969FDE-D283-49F6-8EA1-E2D7F88076AC}" type="parTrans" cxnId="{4C1C6570-7D76-4379-87CE-87465247D176}">
      <dgm:prSet/>
      <dgm:spPr/>
      <dgm:t>
        <a:bodyPr/>
        <a:lstStyle/>
        <a:p>
          <a:endParaRPr lang="en-US"/>
        </a:p>
      </dgm:t>
    </dgm:pt>
    <dgm:pt modelId="{B5883A3C-C657-45D0-9BB6-31362BA8C4BE}" type="sibTrans" cxnId="{4C1C6570-7D76-4379-87CE-87465247D176}">
      <dgm:prSet/>
      <dgm:spPr/>
      <dgm:t>
        <a:bodyPr/>
        <a:lstStyle/>
        <a:p>
          <a:endParaRPr lang="en-US"/>
        </a:p>
      </dgm:t>
    </dgm:pt>
    <dgm:pt modelId="{03529EE1-DCB9-4E85-B082-41CD882221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d-ID" sz="2000">
              <a:latin typeface="+mn-lt"/>
              <a:ea typeface="+mn-ea"/>
              <a:cs typeface="+mn-cs"/>
            </a:rPr>
            <a:t>Lesi berupa penyebaran selulitis </a:t>
          </a:r>
          <a:r>
            <a:rPr lang="en-US" sz="20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>
              <a:latin typeface="+mn-lt"/>
              <a:ea typeface="+mn-ea"/>
              <a:cs typeface="+mn-cs"/>
            </a:rPr>
            <a:t>warna merah iregular dan berba</a:t>
          </a:r>
          <a:r>
            <a:rPr lang="en-US" sz="2000">
              <a:latin typeface="+mn-lt"/>
              <a:ea typeface="+mn-ea"/>
              <a:cs typeface="+mn-cs"/>
            </a:rPr>
            <a:t>tas</a:t>
          </a:r>
          <a:r>
            <a:rPr lang="en-US" sz="2000" baseline="0">
              <a:latin typeface="+mn-lt"/>
              <a:ea typeface="+mn-ea"/>
              <a:cs typeface="+mn-cs"/>
            </a:rPr>
            <a:t> tegas. </a:t>
          </a:r>
          <a:endParaRPr lang="en-US" sz="2000" dirty="0"/>
        </a:p>
      </dgm:t>
    </dgm:pt>
    <dgm:pt modelId="{6D9BD4E2-FBD2-4A23-ACC8-2A5EAA11F890}" type="parTrans" cxnId="{A845AC9E-155D-4D22-91DE-297D3ACF65F3}">
      <dgm:prSet/>
      <dgm:spPr/>
      <dgm:t>
        <a:bodyPr/>
        <a:lstStyle/>
        <a:p>
          <a:endParaRPr lang="en-US"/>
        </a:p>
      </dgm:t>
    </dgm:pt>
    <dgm:pt modelId="{27354F30-4201-4770-B6DB-14489051CAE8}" type="sibTrans" cxnId="{A845AC9E-155D-4D22-91DE-297D3ACF65F3}">
      <dgm:prSet/>
      <dgm:spPr/>
      <dgm:t>
        <a:bodyPr/>
        <a:lstStyle/>
        <a:p>
          <a:endParaRPr lang="en-US"/>
        </a:p>
      </dgm:t>
    </dgm:pt>
    <dgm:pt modelId="{587D3733-87C2-452A-96CC-9473F10789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KOMPLIKASI : </a:t>
          </a:r>
          <a:r>
            <a:rPr lang="id-ID" sz="2000"/>
            <a:t>limfangitis </a:t>
          </a:r>
          <a:r>
            <a:rPr lang="en-US" sz="2000"/>
            <a:t>,</a:t>
          </a:r>
          <a:r>
            <a:rPr lang="id-ID" sz="2000"/>
            <a:t>abses, flegmon, tropic ulcer dan nekrosis kulit </a:t>
          </a:r>
          <a:endParaRPr lang="en-US" sz="2000" dirty="0"/>
        </a:p>
      </dgm:t>
    </dgm:pt>
    <dgm:pt modelId="{7CD1DA0D-53BE-4709-9A7B-F362B247AEAF}" type="parTrans" cxnId="{9A0DCFFF-DC93-4A09-AB6F-4227B3D7D5D8}">
      <dgm:prSet/>
      <dgm:spPr/>
      <dgm:t>
        <a:bodyPr/>
        <a:lstStyle/>
        <a:p>
          <a:endParaRPr lang="en-US"/>
        </a:p>
      </dgm:t>
    </dgm:pt>
    <dgm:pt modelId="{9A23B46E-BAAB-4C26-A652-8BA30946500E}" type="sibTrans" cxnId="{9A0DCFFF-DC93-4A09-AB6F-4227B3D7D5D8}">
      <dgm:prSet/>
      <dgm:spPr/>
      <dgm:t>
        <a:bodyPr/>
        <a:lstStyle/>
        <a:p>
          <a:endParaRPr lang="en-US"/>
        </a:p>
      </dgm:t>
    </dgm:pt>
    <dgm:pt modelId="{5F155D80-EE7D-434B-961B-2494849C45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Tx : </a:t>
          </a:r>
          <a:r>
            <a:rPr lang="id-ID" sz="2000"/>
            <a:t>antibiotik topikal dan sistemik. Obat anti-streptokokkal dosis tinggi dapat dicoba, bila gagal</a:t>
          </a:r>
          <a:r>
            <a:rPr lang="en-US" sz="2000"/>
            <a:t> </a:t>
          </a:r>
          <a:r>
            <a:rPr lang="en-US" sz="2000">
              <a:sym typeface="Wingdings" pitchFamily="2" charset="2"/>
            </a:rPr>
            <a:t> </a:t>
          </a:r>
          <a:r>
            <a:rPr lang="id-ID" sz="2000"/>
            <a:t>pemberian antibiotik intravena yang efektif melawan β sterptokokkus </a:t>
          </a:r>
          <a:endParaRPr lang="en-US" sz="2000" dirty="0"/>
        </a:p>
      </dgm:t>
    </dgm:pt>
    <dgm:pt modelId="{A3D0F255-10BF-4CA6-A55F-C5B24707CE2B}" type="parTrans" cxnId="{442C5E42-457D-4797-A78B-9E434E739B04}">
      <dgm:prSet/>
      <dgm:spPr/>
      <dgm:t>
        <a:bodyPr/>
        <a:lstStyle/>
        <a:p>
          <a:endParaRPr lang="en-US"/>
        </a:p>
      </dgm:t>
    </dgm:pt>
    <dgm:pt modelId="{A1A0A24B-815E-4E56-8292-1563F444A6F3}" type="sibTrans" cxnId="{442C5E42-457D-4797-A78B-9E434E739B04}">
      <dgm:prSet/>
      <dgm:spPr/>
      <dgm:t>
        <a:bodyPr/>
        <a:lstStyle/>
        <a:p>
          <a:endParaRPr lang="en-US"/>
        </a:p>
      </dgm:t>
    </dgm:pt>
    <dgm:pt modelId="{099923EF-8AFB-4668-9557-0FCA4F588F60}" type="pres">
      <dgm:prSet presAssocID="{570AFD5C-D8DC-4410-9EDC-C5F59F74AF04}" presName="linear" presStyleCnt="0">
        <dgm:presLayoutVars>
          <dgm:animLvl val="lvl"/>
          <dgm:resizeHandles val="exact"/>
        </dgm:presLayoutVars>
      </dgm:prSet>
      <dgm:spPr/>
    </dgm:pt>
    <dgm:pt modelId="{3E46593C-60F2-4464-9ACE-71CFA401B952}" type="pres">
      <dgm:prSet presAssocID="{996F7B0D-0BE7-4D54-A218-9E38336045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6E43BE-8A45-40A5-852C-1B7EAD532EC1}" type="pres">
      <dgm:prSet presAssocID="{3189FF2F-B070-4792-B615-DBF64F5CF204}" presName="spacer" presStyleCnt="0"/>
      <dgm:spPr/>
    </dgm:pt>
    <dgm:pt modelId="{AC53124B-3215-4165-AEED-7C332B0B1731}" type="pres">
      <dgm:prSet presAssocID="{DBADF478-6731-4A24-B3D6-CC0F8BA1D68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05EE46-D414-40C1-BFF7-2045E2CFA6E8}" type="pres">
      <dgm:prSet presAssocID="{B5883A3C-C657-45D0-9BB6-31362BA8C4BE}" presName="spacer" presStyleCnt="0"/>
      <dgm:spPr/>
    </dgm:pt>
    <dgm:pt modelId="{7D1EC57A-313A-4606-A6A2-019D4F9F0940}" type="pres">
      <dgm:prSet presAssocID="{03529EE1-DCB9-4E85-B082-41CD882221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BA2532-3154-4C80-8CD2-5BD173D660D3}" type="pres">
      <dgm:prSet presAssocID="{27354F30-4201-4770-B6DB-14489051CAE8}" presName="spacer" presStyleCnt="0"/>
      <dgm:spPr/>
    </dgm:pt>
    <dgm:pt modelId="{793BA739-B569-4F7E-94E6-E7C724CE8271}" type="pres">
      <dgm:prSet presAssocID="{587D3733-87C2-452A-96CC-9473F10789F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D43F7F-D3EB-45C4-B2F5-A0C5807F320C}" type="pres">
      <dgm:prSet presAssocID="{9A23B46E-BAAB-4C26-A652-8BA30946500E}" presName="spacer" presStyleCnt="0"/>
      <dgm:spPr/>
    </dgm:pt>
    <dgm:pt modelId="{02F369DA-B908-4420-8220-0D4FE6E128DC}" type="pres">
      <dgm:prSet presAssocID="{5F155D80-EE7D-434B-961B-2494849C45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55011A-07F1-48DD-9AA2-86C430EB4E25}" type="presOf" srcId="{570AFD5C-D8DC-4410-9EDC-C5F59F74AF04}" destId="{099923EF-8AFB-4668-9557-0FCA4F588F60}" srcOrd="0" destOrd="0" presId="urn:microsoft.com/office/officeart/2005/8/layout/vList2"/>
    <dgm:cxn modelId="{92C17634-05A3-43F0-9F5D-1FC77D7F3ED3}" type="presOf" srcId="{5F155D80-EE7D-434B-961B-2494849C45B5}" destId="{02F369DA-B908-4420-8220-0D4FE6E128DC}" srcOrd="0" destOrd="0" presId="urn:microsoft.com/office/officeart/2005/8/layout/vList2"/>
    <dgm:cxn modelId="{442C5E42-457D-4797-A78B-9E434E739B04}" srcId="{570AFD5C-D8DC-4410-9EDC-C5F59F74AF04}" destId="{5F155D80-EE7D-434B-961B-2494849C45B5}" srcOrd="4" destOrd="0" parTransId="{A3D0F255-10BF-4CA6-A55F-C5B24707CE2B}" sibTransId="{A1A0A24B-815E-4E56-8292-1563F444A6F3}"/>
    <dgm:cxn modelId="{A20B2048-E0C5-44C2-AD0E-6951E3E79497}" srcId="{570AFD5C-D8DC-4410-9EDC-C5F59F74AF04}" destId="{996F7B0D-0BE7-4D54-A218-9E383360453C}" srcOrd="0" destOrd="0" parTransId="{D0D49A4A-8E3C-4C3C-8072-FB6EEE0E7F7D}" sibTransId="{3189FF2F-B070-4792-B615-DBF64F5CF204}"/>
    <dgm:cxn modelId="{4C1C6570-7D76-4379-87CE-87465247D176}" srcId="{570AFD5C-D8DC-4410-9EDC-C5F59F74AF04}" destId="{DBADF478-6731-4A24-B3D6-CC0F8BA1D684}" srcOrd="1" destOrd="0" parTransId="{60969FDE-D283-49F6-8EA1-E2D7F88076AC}" sibTransId="{B5883A3C-C657-45D0-9BB6-31362BA8C4BE}"/>
    <dgm:cxn modelId="{A1C00357-9A0B-45BE-924F-52EFE898B4FF}" type="presOf" srcId="{DBADF478-6731-4A24-B3D6-CC0F8BA1D684}" destId="{AC53124B-3215-4165-AEED-7C332B0B1731}" srcOrd="0" destOrd="0" presId="urn:microsoft.com/office/officeart/2005/8/layout/vList2"/>
    <dgm:cxn modelId="{A845AC9E-155D-4D22-91DE-297D3ACF65F3}" srcId="{570AFD5C-D8DC-4410-9EDC-C5F59F74AF04}" destId="{03529EE1-DCB9-4E85-B082-41CD882221F4}" srcOrd="2" destOrd="0" parTransId="{6D9BD4E2-FBD2-4A23-ACC8-2A5EAA11F890}" sibTransId="{27354F30-4201-4770-B6DB-14489051CAE8}"/>
    <dgm:cxn modelId="{D000B39E-5F12-4567-B456-5B661D84D88B}" type="presOf" srcId="{996F7B0D-0BE7-4D54-A218-9E383360453C}" destId="{3E46593C-60F2-4464-9ACE-71CFA401B952}" srcOrd="0" destOrd="0" presId="urn:microsoft.com/office/officeart/2005/8/layout/vList2"/>
    <dgm:cxn modelId="{5396CED7-4E34-46C0-9D39-1BFA5192517C}" type="presOf" srcId="{03529EE1-DCB9-4E85-B082-41CD882221F4}" destId="{7D1EC57A-313A-4606-A6A2-019D4F9F0940}" srcOrd="0" destOrd="0" presId="urn:microsoft.com/office/officeart/2005/8/layout/vList2"/>
    <dgm:cxn modelId="{188CA4E9-E1BC-40C5-8412-F2C4E42ECA44}" type="presOf" srcId="{587D3733-87C2-452A-96CC-9473F10789F7}" destId="{793BA739-B569-4F7E-94E6-E7C724CE8271}" srcOrd="0" destOrd="0" presId="urn:microsoft.com/office/officeart/2005/8/layout/vList2"/>
    <dgm:cxn modelId="{9A0DCFFF-DC93-4A09-AB6F-4227B3D7D5D8}" srcId="{570AFD5C-D8DC-4410-9EDC-C5F59F74AF04}" destId="{587D3733-87C2-452A-96CC-9473F10789F7}" srcOrd="3" destOrd="0" parTransId="{7CD1DA0D-53BE-4709-9A7B-F362B247AEAF}" sibTransId="{9A23B46E-BAAB-4C26-A652-8BA30946500E}"/>
    <dgm:cxn modelId="{5371C3DD-4F7F-4E04-A4C2-00D0ECEFCE03}" type="presParOf" srcId="{099923EF-8AFB-4668-9557-0FCA4F588F60}" destId="{3E46593C-60F2-4464-9ACE-71CFA401B952}" srcOrd="0" destOrd="0" presId="urn:microsoft.com/office/officeart/2005/8/layout/vList2"/>
    <dgm:cxn modelId="{096ED157-1F31-49C9-A321-E07EF800D876}" type="presParOf" srcId="{099923EF-8AFB-4668-9557-0FCA4F588F60}" destId="{CD6E43BE-8A45-40A5-852C-1B7EAD532EC1}" srcOrd="1" destOrd="0" presId="urn:microsoft.com/office/officeart/2005/8/layout/vList2"/>
    <dgm:cxn modelId="{9BBE6D6C-B36E-4F75-9D19-3A71378EE770}" type="presParOf" srcId="{099923EF-8AFB-4668-9557-0FCA4F588F60}" destId="{AC53124B-3215-4165-AEED-7C332B0B1731}" srcOrd="2" destOrd="0" presId="urn:microsoft.com/office/officeart/2005/8/layout/vList2"/>
    <dgm:cxn modelId="{C5387AC2-CD57-472E-A0E0-316081C4D027}" type="presParOf" srcId="{099923EF-8AFB-4668-9557-0FCA4F588F60}" destId="{9305EE46-D414-40C1-BFF7-2045E2CFA6E8}" srcOrd="3" destOrd="0" presId="urn:microsoft.com/office/officeart/2005/8/layout/vList2"/>
    <dgm:cxn modelId="{D34E45A8-AD45-41CE-B3E2-5E284506403C}" type="presParOf" srcId="{099923EF-8AFB-4668-9557-0FCA4F588F60}" destId="{7D1EC57A-313A-4606-A6A2-019D4F9F0940}" srcOrd="4" destOrd="0" presId="urn:microsoft.com/office/officeart/2005/8/layout/vList2"/>
    <dgm:cxn modelId="{A86F8E7D-B9E8-49EB-9D3E-38DD7836BD88}" type="presParOf" srcId="{099923EF-8AFB-4668-9557-0FCA4F588F60}" destId="{A0BA2532-3154-4C80-8CD2-5BD173D660D3}" srcOrd="5" destOrd="0" presId="urn:microsoft.com/office/officeart/2005/8/layout/vList2"/>
    <dgm:cxn modelId="{532318F9-4F47-4382-A2F0-3DFE7190F353}" type="presParOf" srcId="{099923EF-8AFB-4668-9557-0FCA4F588F60}" destId="{793BA739-B569-4F7E-94E6-E7C724CE8271}" srcOrd="6" destOrd="0" presId="urn:microsoft.com/office/officeart/2005/8/layout/vList2"/>
    <dgm:cxn modelId="{3714534C-F17B-4E46-B9D5-ED3E2A570FF1}" type="presParOf" srcId="{099923EF-8AFB-4668-9557-0FCA4F588F60}" destId="{26D43F7F-D3EB-45C4-B2F5-A0C5807F320C}" srcOrd="7" destOrd="0" presId="urn:microsoft.com/office/officeart/2005/8/layout/vList2"/>
    <dgm:cxn modelId="{0D9A1E80-EA32-4EE2-90A5-F066FCE97024}" type="presParOf" srcId="{099923EF-8AFB-4668-9557-0FCA4F588F60}" destId="{02F369DA-B908-4420-8220-0D4FE6E128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BF8B45-DC8B-4F04-955A-463349566D8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87009B-F0FF-4702-B9A6-D5A5ED8B273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1800">
              <a:latin typeface="+mn-lt"/>
              <a:ea typeface="+mn-ea"/>
              <a:cs typeface="+mn-cs"/>
            </a:rPr>
            <a:t>dermatitis pada telinga (epidermis dan dermis) yang melibatkan liang telinga, meatus dan </a:t>
          </a:r>
          <a:r>
            <a:rPr lang="en-US" sz="1800" dirty="0">
              <a:latin typeface="+mn-lt"/>
              <a:ea typeface="+mn-ea"/>
              <a:cs typeface="+mn-cs"/>
            </a:rPr>
            <a:t>concha.</a:t>
          </a:r>
          <a:endParaRPr lang="en-US" sz="1800" dirty="0"/>
        </a:p>
      </dgm:t>
    </dgm:pt>
    <dgm:pt modelId="{C54B9B27-24A1-4171-A705-3CDE255CB879}" type="parTrans" cxnId="{B76820C3-21AB-4D81-B92B-F83281E026AC}">
      <dgm:prSet/>
      <dgm:spPr/>
      <dgm:t>
        <a:bodyPr/>
        <a:lstStyle/>
        <a:p>
          <a:endParaRPr lang="en-US"/>
        </a:p>
      </dgm:t>
    </dgm:pt>
    <dgm:pt modelId="{F60236E0-7BED-40BE-B199-29DD658095E6}" type="sibTrans" cxnId="{B76820C3-21AB-4D81-B92B-F83281E026AC}">
      <dgm:prSet/>
      <dgm:spPr/>
      <dgm:t>
        <a:bodyPr/>
        <a:lstStyle/>
        <a:p>
          <a:endParaRPr lang="en-US"/>
        </a:p>
      </dgm:t>
    </dgm:pt>
    <dgm:pt modelId="{337F1952-1085-4608-A5BA-CCD0398A992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n-lt"/>
              <a:ea typeface="+mn-ea"/>
              <a:cs typeface="+mn-cs"/>
            </a:rPr>
            <a:t>1. </a:t>
          </a:r>
          <a:r>
            <a:rPr lang="id-ID" sz="1800" b="1">
              <a:latin typeface="+mn-lt"/>
              <a:ea typeface="+mn-ea"/>
              <a:cs typeface="+mn-cs"/>
            </a:rPr>
            <a:t>stadium akut </a:t>
          </a:r>
          <a:r>
            <a:rPr lang="en-US" sz="1800">
              <a:latin typeface="+mn-lt"/>
              <a:ea typeface="+mn-ea"/>
              <a:cs typeface="+mn-cs"/>
              <a:sym typeface="Wingdings" pitchFamily="2" charset="2"/>
            </a:rPr>
            <a:t></a:t>
          </a:r>
          <a:r>
            <a:rPr lang="id-ID" sz="1800">
              <a:latin typeface="+mn-lt"/>
              <a:ea typeface="+mn-ea"/>
              <a:cs typeface="+mn-cs"/>
            </a:rPr>
            <a:t>eritema, edema, vesikel atau bula erosi dan eksudasi,</a:t>
          </a:r>
          <a:r>
            <a:rPr lang="en-US" sz="1800" baseline="0">
              <a:latin typeface="+mn-lt"/>
              <a:ea typeface="+mn-ea"/>
              <a:cs typeface="+mn-cs"/>
            </a:rPr>
            <a:t> </a:t>
          </a:r>
          <a:r>
            <a:rPr lang="id-ID" sz="1800">
              <a:latin typeface="+mn-lt"/>
              <a:ea typeface="+mn-ea"/>
              <a:cs typeface="+mn-cs"/>
            </a:rPr>
            <a:t>tampak</a:t>
          </a:r>
          <a:r>
            <a:rPr lang="en-US" sz="1800">
              <a:latin typeface="+mn-lt"/>
              <a:ea typeface="+mn-ea"/>
              <a:cs typeface="+mn-cs"/>
            </a:rPr>
            <a:t> </a:t>
          </a:r>
          <a:r>
            <a:rPr lang="id-ID" sz="1800">
              <a:latin typeface="+mn-lt"/>
              <a:ea typeface="+mn-ea"/>
              <a:cs typeface="+mn-cs"/>
            </a:rPr>
            <a:t>madidans. </a:t>
          </a:r>
          <a:r>
            <a:rPr lang="en-US" sz="1800">
              <a:latin typeface="+mn-lt"/>
              <a:ea typeface="+mn-ea"/>
              <a:cs typeface="+mn-cs"/>
            </a:rPr>
            <a:t>                         </a:t>
          </a:r>
        </a:p>
        <a:p>
          <a:pPr>
            <a:lnSpc>
              <a:spcPct val="100000"/>
            </a:lnSpc>
          </a:pPr>
          <a:r>
            <a:rPr lang="en-US" sz="1800">
              <a:latin typeface="+mn-lt"/>
              <a:ea typeface="+mn-ea"/>
              <a:cs typeface="+mn-cs"/>
            </a:rPr>
            <a:t> 2. </a:t>
          </a:r>
          <a:r>
            <a:rPr lang="id-ID" sz="1800" b="1">
              <a:latin typeface="+mn-lt"/>
              <a:ea typeface="+mn-ea"/>
              <a:cs typeface="+mn-cs"/>
            </a:rPr>
            <a:t>Stadium subakut</a:t>
          </a:r>
          <a:r>
            <a:rPr lang="en-US" sz="1800" b="1" baseline="0">
              <a:latin typeface="+mn-lt"/>
              <a:ea typeface="+mn-ea"/>
              <a:cs typeface="+mn-cs"/>
            </a:rPr>
            <a:t> </a:t>
          </a:r>
          <a:r>
            <a:rPr lang="en-US" sz="1800" baseline="0">
              <a:latin typeface="+mn-lt"/>
              <a:ea typeface="+mn-ea"/>
              <a:cs typeface="+mn-cs"/>
              <a:sym typeface="Wingdings" pitchFamily="2" charset="2"/>
            </a:rPr>
            <a:t></a:t>
          </a:r>
          <a:r>
            <a:rPr lang="id-ID" sz="1800">
              <a:latin typeface="+mn-lt"/>
              <a:ea typeface="+mn-ea"/>
              <a:cs typeface="+mn-cs"/>
            </a:rPr>
            <a:t> edema dan eritema berkurang, eksudat mengering menjadi krusta</a:t>
          </a:r>
          <a:r>
            <a:rPr lang="en-US" sz="1800">
              <a:latin typeface="+mn-lt"/>
              <a:ea typeface="+mn-ea"/>
              <a:cs typeface="+mn-cs"/>
            </a:rPr>
            <a:t>                               </a:t>
          </a:r>
        </a:p>
        <a:p>
          <a:pPr>
            <a:lnSpc>
              <a:spcPct val="100000"/>
            </a:lnSpc>
          </a:pPr>
          <a:r>
            <a:rPr lang="en-US" sz="1800">
              <a:latin typeface="+mn-lt"/>
              <a:ea typeface="+mn-ea"/>
              <a:cs typeface="+mn-cs"/>
            </a:rPr>
            <a:t> 3. </a:t>
          </a:r>
          <a:r>
            <a:rPr lang="id-ID" sz="1800" b="1">
              <a:latin typeface="+mn-lt"/>
              <a:ea typeface="+mn-ea"/>
              <a:cs typeface="+mn-cs"/>
            </a:rPr>
            <a:t>stadium kronis</a:t>
          </a:r>
          <a:r>
            <a:rPr lang="en-US" sz="1800" b="1">
              <a:latin typeface="+mn-lt"/>
              <a:ea typeface="+mn-ea"/>
              <a:cs typeface="+mn-cs"/>
            </a:rPr>
            <a:t> </a:t>
          </a:r>
          <a:r>
            <a:rPr lang="en-US" sz="1800">
              <a:latin typeface="+mn-lt"/>
              <a:ea typeface="+mn-ea"/>
              <a:cs typeface="+mn-cs"/>
              <a:sym typeface="Wingdings" pitchFamily="2" charset="2"/>
            </a:rPr>
            <a:t></a:t>
          </a:r>
          <a:r>
            <a:rPr lang="id-ID" sz="1800">
              <a:latin typeface="+mn-lt"/>
              <a:ea typeface="+mn-ea"/>
              <a:cs typeface="+mn-cs"/>
            </a:rPr>
            <a:t> lesi tampak kering, skuama, hiperpigmentasi, papul dan likenifikasi</a:t>
          </a:r>
          <a:r>
            <a:rPr lang="en-US" sz="1800">
              <a:latin typeface="+mn-lt"/>
              <a:ea typeface="+mn-ea"/>
              <a:cs typeface="+mn-cs"/>
            </a:rPr>
            <a:t>.</a:t>
          </a:r>
          <a:r>
            <a:rPr lang="id-ID" sz="1800"/>
            <a:t> </a:t>
          </a:r>
          <a:endParaRPr lang="en-US" sz="1800" dirty="0"/>
        </a:p>
      </dgm:t>
    </dgm:pt>
    <dgm:pt modelId="{136E4F8E-2BAE-4CAE-93C3-83CB0872354C}" type="parTrans" cxnId="{2F275C4F-986A-4159-9F05-5AA7790B0914}">
      <dgm:prSet/>
      <dgm:spPr/>
      <dgm:t>
        <a:bodyPr/>
        <a:lstStyle/>
        <a:p>
          <a:endParaRPr lang="en-US"/>
        </a:p>
      </dgm:t>
    </dgm:pt>
    <dgm:pt modelId="{6BF7195D-5E11-464C-9D42-05EA9F3DC96D}" type="sibTrans" cxnId="{2F275C4F-986A-4159-9F05-5AA7790B0914}">
      <dgm:prSet/>
      <dgm:spPr/>
      <dgm:t>
        <a:bodyPr/>
        <a:lstStyle/>
        <a:p>
          <a:endParaRPr lang="en-US"/>
        </a:p>
      </dgm:t>
    </dgm:pt>
    <dgm:pt modelId="{92663FAB-F67F-4B07-B228-040CFF289B0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1800"/>
            <a:t>Bila aurikula terlibat cukup luas dan lesi tampaknya meluas</a:t>
          </a:r>
          <a:r>
            <a:rPr lang="en-US" sz="1800"/>
            <a:t> </a:t>
          </a:r>
          <a:r>
            <a:rPr lang="en-US" sz="1800">
              <a:sym typeface="Wingdings" pitchFamily="2" charset="2"/>
            </a:rPr>
            <a:t> </a:t>
          </a:r>
          <a:r>
            <a:rPr lang="id-ID" sz="1800"/>
            <a:t>kompres basah larutan solusio Burowi selama 24-48 jam, setelah itu gunakan salep dan solusio steroid fluorinasi. bila infeksi dicurigai, dapat diberikan antibiotik topikal </a:t>
          </a:r>
          <a:endParaRPr lang="en-US" sz="1800" dirty="0"/>
        </a:p>
      </dgm:t>
    </dgm:pt>
    <dgm:pt modelId="{C85AD722-6867-459F-9BBA-25726ED6F310}" type="parTrans" cxnId="{9B7DC7C8-EC58-4E1F-A5DB-3EA094CBF2F6}">
      <dgm:prSet/>
      <dgm:spPr/>
      <dgm:t>
        <a:bodyPr/>
        <a:lstStyle/>
        <a:p>
          <a:endParaRPr lang="en-US"/>
        </a:p>
      </dgm:t>
    </dgm:pt>
    <dgm:pt modelId="{5A0EF731-C19D-4B1F-916D-241E2CD599CF}" type="sibTrans" cxnId="{9B7DC7C8-EC58-4E1F-A5DB-3EA094CBF2F6}">
      <dgm:prSet/>
      <dgm:spPr/>
      <dgm:t>
        <a:bodyPr/>
        <a:lstStyle/>
        <a:p>
          <a:endParaRPr lang="en-US"/>
        </a:p>
      </dgm:t>
    </dgm:pt>
    <dgm:pt modelId="{EC5F1228-6F60-44EF-A280-815E270BF176}" type="pres">
      <dgm:prSet presAssocID="{09BF8B45-DC8B-4F04-955A-463349566D80}" presName="linear" presStyleCnt="0">
        <dgm:presLayoutVars>
          <dgm:animLvl val="lvl"/>
          <dgm:resizeHandles val="exact"/>
        </dgm:presLayoutVars>
      </dgm:prSet>
      <dgm:spPr/>
    </dgm:pt>
    <dgm:pt modelId="{4BA02996-CA85-4456-9EE6-DED9889B8A55}" type="pres">
      <dgm:prSet presAssocID="{1487009B-F0FF-4702-B9A6-D5A5ED8B273A}" presName="parentText" presStyleLbl="node1" presStyleIdx="0" presStyleCnt="3" custScaleY="44075" custLinFactY="-21375" custLinFactNeighborX="-179" custLinFactNeighborY="-100000">
        <dgm:presLayoutVars>
          <dgm:chMax val="0"/>
          <dgm:bulletEnabled val="1"/>
        </dgm:presLayoutVars>
      </dgm:prSet>
      <dgm:spPr/>
    </dgm:pt>
    <dgm:pt modelId="{09C83EEF-A082-446E-8EF3-72D4AD08D816}" type="pres">
      <dgm:prSet presAssocID="{F60236E0-7BED-40BE-B199-29DD658095E6}" presName="spacer" presStyleCnt="0"/>
      <dgm:spPr/>
    </dgm:pt>
    <dgm:pt modelId="{8903238E-5BB0-4768-AF14-0A92788A907F}" type="pres">
      <dgm:prSet presAssocID="{337F1952-1085-4608-A5BA-CCD0398A9920}" presName="parentText" presStyleLbl="node1" presStyleIdx="1" presStyleCnt="3" custScaleY="130451" custLinFactY="-13554" custLinFactNeighborY="-100000">
        <dgm:presLayoutVars>
          <dgm:chMax val="0"/>
          <dgm:bulletEnabled val="1"/>
        </dgm:presLayoutVars>
      </dgm:prSet>
      <dgm:spPr/>
    </dgm:pt>
    <dgm:pt modelId="{36C1831A-6CFC-48FB-868F-AF05DB19730F}" type="pres">
      <dgm:prSet presAssocID="{6BF7195D-5E11-464C-9D42-05EA9F3DC96D}" presName="spacer" presStyleCnt="0"/>
      <dgm:spPr/>
    </dgm:pt>
    <dgm:pt modelId="{805F78FD-661E-4314-A2A4-EF9FD6D38F0C}" type="pres">
      <dgm:prSet presAssocID="{92663FAB-F67F-4B07-B228-040CFF289B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4C7A34-862C-434E-8386-88AFAC6254B5}" type="presOf" srcId="{1487009B-F0FF-4702-B9A6-D5A5ED8B273A}" destId="{4BA02996-CA85-4456-9EE6-DED9889B8A55}" srcOrd="0" destOrd="0" presId="urn:microsoft.com/office/officeart/2005/8/layout/vList2"/>
    <dgm:cxn modelId="{2F275C4F-986A-4159-9F05-5AA7790B0914}" srcId="{09BF8B45-DC8B-4F04-955A-463349566D80}" destId="{337F1952-1085-4608-A5BA-CCD0398A9920}" srcOrd="1" destOrd="0" parTransId="{136E4F8E-2BAE-4CAE-93C3-83CB0872354C}" sibTransId="{6BF7195D-5E11-464C-9D42-05EA9F3DC96D}"/>
    <dgm:cxn modelId="{ED8A5089-2FCA-49D6-B040-46F7AF613548}" type="presOf" srcId="{92663FAB-F67F-4B07-B228-040CFF289B06}" destId="{805F78FD-661E-4314-A2A4-EF9FD6D38F0C}" srcOrd="0" destOrd="0" presId="urn:microsoft.com/office/officeart/2005/8/layout/vList2"/>
    <dgm:cxn modelId="{64C7F6A4-F13F-44D4-A8CD-AEA06E395E32}" type="presOf" srcId="{09BF8B45-DC8B-4F04-955A-463349566D80}" destId="{EC5F1228-6F60-44EF-A280-815E270BF176}" srcOrd="0" destOrd="0" presId="urn:microsoft.com/office/officeart/2005/8/layout/vList2"/>
    <dgm:cxn modelId="{B76820C3-21AB-4D81-B92B-F83281E026AC}" srcId="{09BF8B45-DC8B-4F04-955A-463349566D80}" destId="{1487009B-F0FF-4702-B9A6-D5A5ED8B273A}" srcOrd="0" destOrd="0" parTransId="{C54B9B27-24A1-4171-A705-3CDE255CB879}" sibTransId="{F60236E0-7BED-40BE-B199-29DD658095E6}"/>
    <dgm:cxn modelId="{9B7DC7C8-EC58-4E1F-A5DB-3EA094CBF2F6}" srcId="{09BF8B45-DC8B-4F04-955A-463349566D80}" destId="{92663FAB-F67F-4B07-B228-040CFF289B06}" srcOrd="2" destOrd="0" parTransId="{C85AD722-6867-459F-9BBA-25726ED6F310}" sibTransId="{5A0EF731-C19D-4B1F-916D-241E2CD599CF}"/>
    <dgm:cxn modelId="{4B15BDDE-704E-4284-A10B-044DB39D42EC}" type="presOf" srcId="{337F1952-1085-4608-A5BA-CCD0398A9920}" destId="{8903238E-5BB0-4768-AF14-0A92788A907F}" srcOrd="0" destOrd="0" presId="urn:microsoft.com/office/officeart/2005/8/layout/vList2"/>
    <dgm:cxn modelId="{B76F6BE5-21C2-4A12-A0BF-41D55315E28B}" type="presParOf" srcId="{EC5F1228-6F60-44EF-A280-815E270BF176}" destId="{4BA02996-CA85-4456-9EE6-DED9889B8A55}" srcOrd="0" destOrd="0" presId="urn:microsoft.com/office/officeart/2005/8/layout/vList2"/>
    <dgm:cxn modelId="{68AF4039-7A4D-4123-80B1-39B10588CD99}" type="presParOf" srcId="{EC5F1228-6F60-44EF-A280-815E270BF176}" destId="{09C83EEF-A082-446E-8EF3-72D4AD08D816}" srcOrd="1" destOrd="0" presId="urn:microsoft.com/office/officeart/2005/8/layout/vList2"/>
    <dgm:cxn modelId="{17D887E4-DEFA-46CB-BEEA-7549CDA23BA7}" type="presParOf" srcId="{EC5F1228-6F60-44EF-A280-815E270BF176}" destId="{8903238E-5BB0-4768-AF14-0A92788A907F}" srcOrd="2" destOrd="0" presId="urn:microsoft.com/office/officeart/2005/8/layout/vList2"/>
    <dgm:cxn modelId="{A928EFF7-396D-4576-A147-244E9E9B5270}" type="presParOf" srcId="{EC5F1228-6F60-44EF-A280-815E270BF176}" destId="{36C1831A-6CFC-48FB-868F-AF05DB19730F}" srcOrd="3" destOrd="0" presId="urn:microsoft.com/office/officeart/2005/8/layout/vList2"/>
    <dgm:cxn modelId="{C8CAEA35-9462-4BC7-B1DB-B47C87E89073}" type="presParOf" srcId="{EC5F1228-6F60-44EF-A280-815E270BF176}" destId="{805F78FD-661E-4314-A2A4-EF9FD6D38F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DD9B4-BEE7-42E2-86A1-05180AE558A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0724387-C8BD-488E-BB5C-11003AE653E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1800" dirty="0">
              <a:latin typeface="+mn-lt"/>
              <a:ea typeface="+mn-ea"/>
              <a:cs typeface="+mn-cs"/>
            </a:rPr>
            <a:t>infeksi virus pada telinga yang disebabkan oleh virus varicella zoster</a:t>
          </a:r>
          <a:r>
            <a:rPr lang="en-US" sz="1800" dirty="0">
              <a:latin typeface="+mn-lt"/>
              <a:ea typeface="+mn-ea"/>
              <a:cs typeface="+mn-cs"/>
            </a:rPr>
            <a:t>.</a:t>
          </a:r>
          <a:endParaRPr lang="en-US" sz="1800" dirty="0"/>
        </a:p>
      </dgm:t>
    </dgm:pt>
    <dgm:pt modelId="{F405A8E4-C1C3-42CF-A169-9ABC4999052A}" type="parTrans" cxnId="{16B82872-AAC9-4665-A766-6F423DE6A761}">
      <dgm:prSet/>
      <dgm:spPr/>
      <dgm:t>
        <a:bodyPr/>
        <a:lstStyle/>
        <a:p>
          <a:endParaRPr lang="en-US"/>
        </a:p>
      </dgm:t>
    </dgm:pt>
    <dgm:pt modelId="{154E16A9-4D8F-4012-99DA-F3F38112F021}" type="sibTrans" cxnId="{16B82872-AAC9-4665-A766-6F423DE6A761}">
      <dgm:prSet/>
      <dgm:spPr/>
      <dgm:t>
        <a:bodyPr/>
        <a:lstStyle/>
        <a:p>
          <a:endParaRPr lang="en-US"/>
        </a:p>
      </dgm:t>
    </dgm:pt>
    <dgm:pt modelId="{F9683E43-89E1-4F9D-84B1-833EA6483C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1800">
              <a:latin typeface="+mn-lt"/>
              <a:ea typeface="+mn-ea"/>
              <a:cs typeface="+mn-cs"/>
            </a:rPr>
            <a:t>nyeri terbakar</a:t>
          </a:r>
          <a:r>
            <a:rPr lang="en-US" sz="1800">
              <a:latin typeface="+mn-lt"/>
              <a:ea typeface="+mn-ea"/>
              <a:cs typeface="+mn-cs"/>
            </a:rPr>
            <a:t> </a:t>
          </a:r>
          <a:r>
            <a:rPr lang="id-ID" sz="1800">
              <a:latin typeface="+mn-lt"/>
              <a:ea typeface="+mn-ea"/>
              <a:cs typeface="+mn-cs"/>
            </a:rPr>
            <a:t>salah satu telinga</a:t>
          </a:r>
          <a:r>
            <a:rPr lang="en-US" sz="1800">
              <a:latin typeface="+mn-lt"/>
              <a:ea typeface="+mn-ea"/>
              <a:cs typeface="+mn-cs"/>
            </a:rPr>
            <a:t>,</a:t>
          </a:r>
          <a:r>
            <a:rPr lang="id-ID" sz="1800">
              <a:latin typeface="+mn-lt"/>
              <a:ea typeface="+mn-ea"/>
              <a:cs typeface="+mn-cs"/>
            </a:rPr>
            <a:t> sakit kepala, malaise</a:t>
          </a:r>
          <a:r>
            <a:rPr lang="en-US" sz="1800">
              <a:latin typeface="+mn-lt"/>
              <a:ea typeface="+mn-ea"/>
              <a:cs typeface="+mn-cs"/>
            </a:rPr>
            <a:t>,</a:t>
          </a:r>
          <a:r>
            <a:rPr lang="en-US" sz="1800" baseline="0">
              <a:latin typeface="+mn-lt"/>
              <a:ea typeface="+mn-ea"/>
              <a:cs typeface="+mn-cs"/>
            </a:rPr>
            <a:t> vesikel (+). </a:t>
          </a:r>
          <a:endParaRPr lang="en-US" sz="1800" dirty="0"/>
        </a:p>
      </dgm:t>
    </dgm:pt>
    <dgm:pt modelId="{1BC25606-BEF5-42D9-A010-D770663B992A}" type="parTrans" cxnId="{012B70CD-B963-489E-8AE5-81D85D97A20E}">
      <dgm:prSet/>
      <dgm:spPr/>
      <dgm:t>
        <a:bodyPr/>
        <a:lstStyle/>
        <a:p>
          <a:endParaRPr lang="en-US"/>
        </a:p>
      </dgm:t>
    </dgm:pt>
    <dgm:pt modelId="{22484B18-8CCC-4E8C-8943-44E0A2A0160E}" type="sibTrans" cxnId="{012B70CD-B963-489E-8AE5-81D85D97A20E}">
      <dgm:prSet/>
      <dgm:spPr/>
      <dgm:t>
        <a:bodyPr/>
        <a:lstStyle/>
        <a:p>
          <a:endParaRPr lang="en-US"/>
        </a:p>
      </dgm:t>
    </dgm:pt>
    <dgm:pt modelId="{99288E22-B297-467D-B388-9C7E20180C7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d-ID" sz="1800"/>
            <a:t>Oral steroid secara umum diberikan dan di tappering off bila diberikan diatas 10-14 hari. Pengobatan dengan acyclovir, famcyclovir dan valacyclovir telah ditunjukkan keevektifannya dalam memperpendek fase penyebaran virus dan mengurangi otalgia </a:t>
          </a:r>
          <a:endParaRPr lang="en-US" sz="1800" dirty="0"/>
        </a:p>
      </dgm:t>
    </dgm:pt>
    <dgm:pt modelId="{DAF8F4E9-8D27-462A-8655-107134215C7F}" type="parTrans" cxnId="{21A8554D-3A0B-4ABB-A637-252C6F6A8D77}">
      <dgm:prSet/>
      <dgm:spPr/>
      <dgm:t>
        <a:bodyPr/>
        <a:lstStyle/>
        <a:p>
          <a:endParaRPr lang="en-US"/>
        </a:p>
      </dgm:t>
    </dgm:pt>
    <dgm:pt modelId="{310B3E96-4FA3-4C1D-A9F9-46920985EA1F}" type="sibTrans" cxnId="{21A8554D-3A0B-4ABB-A637-252C6F6A8D77}">
      <dgm:prSet/>
      <dgm:spPr/>
      <dgm:t>
        <a:bodyPr/>
        <a:lstStyle/>
        <a:p>
          <a:endParaRPr lang="en-US"/>
        </a:p>
      </dgm:t>
    </dgm:pt>
    <dgm:pt modelId="{31B2D9A4-6398-4301-8180-49859771C3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KOMPLIKASI : </a:t>
          </a:r>
          <a:r>
            <a:rPr lang="id-ID" sz="1800"/>
            <a:t>pada ganglion genikulatum dapat muncul disertai parese facialis atau paralisis komplit</a:t>
          </a:r>
          <a:endParaRPr lang="en-US" sz="1800" dirty="0"/>
        </a:p>
      </dgm:t>
    </dgm:pt>
    <dgm:pt modelId="{2565D56C-DF7E-4830-A3A4-72FB802B7CE8}" type="parTrans" cxnId="{A4031DFB-A328-4A5C-9594-C8D4D3A696FC}">
      <dgm:prSet/>
      <dgm:spPr/>
      <dgm:t>
        <a:bodyPr/>
        <a:lstStyle/>
        <a:p>
          <a:endParaRPr lang="en-US"/>
        </a:p>
      </dgm:t>
    </dgm:pt>
    <dgm:pt modelId="{30B7AEBB-29E8-4B2E-A701-0EB4F99C2C7E}" type="sibTrans" cxnId="{A4031DFB-A328-4A5C-9594-C8D4D3A696FC}">
      <dgm:prSet/>
      <dgm:spPr/>
      <dgm:t>
        <a:bodyPr/>
        <a:lstStyle/>
        <a:p>
          <a:endParaRPr lang="en-US"/>
        </a:p>
      </dgm:t>
    </dgm:pt>
    <dgm:pt modelId="{8380BDB7-7D87-4074-8151-1DF7A2F33C52}" type="pres">
      <dgm:prSet presAssocID="{9F8DD9B4-BEE7-42E2-86A1-05180AE558A0}" presName="linear" presStyleCnt="0">
        <dgm:presLayoutVars>
          <dgm:animLvl val="lvl"/>
          <dgm:resizeHandles val="exact"/>
        </dgm:presLayoutVars>
      </dgm:prSet>
      <dgm:spPr/>
    </dgm:pt>
    <dgm:pt modelId="{5C2034B9-E991-45BB-8FEA-8E08196998F5}" type="pres">
      <dgm:prSet presAssocID="{50724387-C8BD-488E-BB5C-11003AE653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9C0B199-FA6E-459D-8ADF-4392408FA487}" type="pres">
      <dgm:prSet presAssocID="{154E16A9-4D8F-4012-99DA-F3F38112F021}" presName="spacer" presStyleCnt="0"/>
      <dgm:spPr/>
    </dgm:pt>
    <dgm:pt modelId="{C0C0658B-1703-46A1-B86C-A6CED15631FC}" type="pres">
      <dgm:prSet presAssocID="{F9683E43-89E1-4F9D-84B1-833EA6483C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DA5FD8-68C9-48C0-81FC-F4E5A4F5BAF5}" type="pres">
      <dgm:prSet presAssocID="{22484B18-8CCC-4E8C-8943-44E0A2A0160E}" presName="spacer" presStyleCnt="0"/>
      <dgm:spPr/>
    </dgm:pt>
    <dgm:pt modelId="{FBC1F120-FBAC-41B6-86DF-B4F617039768}" type="pres">
      <dgm:prSet presAssocID="{31B2D9A4-6398-4301-8180-49859771C3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370F75-82D9-430C-A942-F6B0ADB1D05C}" type="pres">
      <dgm:prSet presAssocID="{30B7AEBB-29E8-4B2E-A701-0EB4F99C2C7E}" presName="spacer" presStyleCnt="0"/>
      <dgm:spPr/>
    </dgm:pt>
    <dgm:pt modelId="{8E4F8B0F-8831-40CC-A6EA-4AD4398039ED}" type="pres">
      <dgm:prSet presAssocID="{99288E22-B297-467D-B388-9C7E20180C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A8554D-3A0B-4ABB-A637-252C6F6A8D77}" srcId="{9F8DD9B4-BEE7-42E2-86A1-05180AE558A0}" destId="{99288E22-B297-467D-B388-9C7E20180C7B}" srcOrd="3" destOrd="0" parTransId="{DAF8F4E9-8D27-462A-8655-107134215C7F}" sibTransId="{310B3E96-4FA3-4C1D-A9F9-46920985EA1F}"/>
    <dgm:cxn modelId="{16B82872-AAC9-4665-A766-6F423DE6A761}" srcId="{9F8DD9B4-BEE7-42E2-86A1-05180AE558A0}" destId="{50724387-C8BD-488E-BB5C-11003AE653E7}" srcOrd="0" destOrd="0" parTransId="{F405A8E4-C1C3-42CF-A169-9ABC4999052A}" sibTransId="{154E16A9-4D8F-4012-99DA-F3F38112F021}"/>
    <dgm:cxn modelId="{DE3D6388-FB0E-408C-B399-0518E9832D90}" type="presOf" srcId="{50724387-C8BD-488E-BB5C-11003AE653E7}" destId="{5C2034B9-E991-45BB-8FEA-8E08196998F5}" srcOrd="0" destOrd="0" presId="urn:microsoft.com/office/officeart/2005/8/layout/vList2"/>
    <dgm:cxn modelId="{1F7AE296-603E-4B88-9701-33391B5CCD5F}" type="presOf" srcId="{F9683E43-89E1-4F9D-84B1-833EA6483C16}" destId="{C0C0658B-1703-46A1-B86C-A6CED15631FC}" srcOrd="0" destOrd="0" presId="urn:microsoft.com/office/officeart/2005/8/layout/vList2"/>
    <dgm:cxn modelId="{CCED8797-1E37-4B13-8F75-95A1D02ECF14}" type="presOf" srcId="{9F8DD9B4-BEE7-42E2-86A1-05180AE558A0}" destId="{8380BDB7-7D87-4074-8151-1DF7A2F33C52}" srcOrd="0" destOrd="0" presId="urn:microsoft.com/office/officeart/2005/8/layout/vList2"/>
    <dgm:cxn modelId="{9F8709AD-2E33-42E8-8CAA-65A2C756C84E}" type="presOf" srcId="{31B2D9A4-6398-4301-8180-49859771C36B}" destId="{FBC1F120-FBAC-41B6-86DF-B4F617039768}" srcOrd="0" destOrd="0" presId="urn:microsoft.com/office/officeart/2005/8/layout/vList2"/>
    <dgm:cxn modelId="{10DE1FB9-2E73-4FDB-872B-86C960F83903}" type="presOf" srcId="{99288E22-B297-467D-B388-9C7E20180C7B}" destId="{8E4F8B0F-8831-40CC-A6EA-4AD4398039ED}" srcOrd="0" destOrd="0" presId="urn:microsoft.com/office/officeart/2005/8/layout/vList2"/>
    <dgm:cxn modelId="{012B70CD-B963-489E-8AE5-81D85D97A20E}" srcId="{9F8DD9B4-BEE7-42E2-86A1-05180AE558A0}" destId="{F9683E43-89E1-4F9D-84B1-833EA6483C16}" srcOrd="1" destOrd="0" parTransId="{1BC25606-BEF5-42D9-A010-D770663B992A}" sibTransId="{22484B18-8CCC-4E8C-8943-44E0A2A0160E}"/>
    <dgm:cxn modelId="{A4031DFB-A328-4A5C-9594-C8D4D3A696FC}" srcId="{9F8DD9B4-BEE7-42E2-86A1-05180AE558A0}" destId="{31B2D9A4-6398-4301-8180-49859771C36B}" srcOrd="2" destOrd="0" parTransId="{2565D56C-DF7E-4830-A3A4-72FB802B7CE8}" sibTransId="{30B7AEBB-29E8-4B2E-A701-0EB4F99C2C7E}"/>
    <dgm:cxn modelId="{26286F50-499F-4B3B-9F3F-46000BDFF40D}" type="presParOf" srcId="{8380BDB7-7D87-4074-8151-1DF7A2F33C52}" destId="{5C2034B9-E991-45BB-8FEA-8E08196998F5}" srcOrd="0" destOrd="0" presId="urn:microsoft.com/office/officeart/2005/8/layout/vList2"/>
    <dgm:cxn modelId="{9BBCB952-876E-4FC8-B7D3-E0726455E5F3}" type="presParOf" srcId="{8380BDB7-7D87-4074-8151-1DF7A2F33C52}" destId="{79C0B199-FA6E-459D-8ADF-4392408FA487}" srcOrd="1" destOrd="0" presId="urn:microsoft.com/office/officeart/2005/8/layout/vList2"/>
    <dgm:cxn modelId="{DE868B92-53A1-496B-9B95-48F4AD7F801B}" type="presParOf" srcId="{8380BDB7-7D87-4074-8151-1DF7A2F33C52}" destId="{C0C0658B-1703-46A1-B86C-A6CED15631FC}" srcOrd="2" destOrd="0" presId="urn:microsoft.com/office/officeart/2005/8/layout/vList2"/>
    <dgm:cxn modelId="{EEDBA0DE-8D9F-4A7D-A278-6BEED18020F2}" type="presParOf" srcId="{8380BDB7-7D87-4074-8151-1DF7A2F33C52}" destId="{40DA5FD8-68C9-48C0-81FC-F4E5A4F5BAF5}" srcOrd="3" destOrd="0" presId="urn:microsoft.com/office/officeart/2005/8/layout/vList2"/>
    <dgm:cxn modelId="{C4BD461C-76CF-4B21-84FB-9171D62CFFBB}" type="presParOf" srcId="{8380BDB7-7D87-4074-8151-1DF7A2F33C52}" destId="{FBC1F120-FBAC-41B6-86DF-B4F617039768}" srcOrd="4" destOrd="0" presId="urn:microsoft.com/office/officeart/2005/8/layout/vList2"/>
    <dgm:cxn modelId="{3F7C0551-0F27-41D9-B489-4EF233EAC584}" type="presParOf" srcId="{8380BDB7-7D87-4074-8151-1DF7A2F33C52}" destId="{CC370F75-82D9-430C-A942-F6B0ADB1D05C}" srcOrd="5" destOrd="0" presId="urn:microsoft.com/office/officeart/2005/8/layout/vList2"/>
    <dgm:cxn modelId="{3A47C984-DA09-4B50-85B1-0D5C70B75F29}" type="presParOf" srcId="{8380BDB7-7D87-4074-8151-1DF7A2F33C52}" destId="{8E4F8B0F-8831-40CC-A6EA-4AD4398039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ECF05-14B9-4636-824F-4843656A3B9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D7F845D-D446-4761-B6D7-344AE76B8334}">
      <dgm:prSet phldrT="[Text]" custT="1"/>
      <dgm:spPr/>
      <dgm:t>
        <a:bodyPr/>
        <a:lstStyle/>
        <a:p>
          <a:r>
            <a:rPr lang="id-ID" sz="2000" dirty="0">
              <a:latin typeface="+mn-lt"/>
              <a:ea typeface="+mn-ea"/>
              <a:cs typeface="+mn-cs"/>
            </a:rPr>
            <a:t>hematoma daun telinga akibat suatu </a:t>
          </a:r>
          <a:r>
            <a:rPr lang="en-US" sz="2000" dirty="0">
              <a:latin typeface="+mn-lt"/>
              <a:ea typeface="+mn-ea"/>
              <a:cs typeface="+mn-cs"/>
            </a:rPr>
            <a:t>trauma</a:t>
          </a:r>
          <a:r>
            <a:rPr lang="id-ID" sz="2000" dirty="0">
              <a:latin typeface="+mn-lt"/>
              <a:ea typeface="+mn-ea"/>
              <a:cs typeface="+mn-cs"/>
            </a:rPr>
            <a:t> </a:t>
          </a:r>
          <a:r>
            <a:rPr lang="en-US" sz="2000" dirty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dirty="0">
              <a:latin typeface="+mn-lt"/>
              <a:ea typeface="+mn-ea"/>
              <a:cs typeface="+mn-cs"/>
            </a:rPr>
            <a:t>tertimbunnya darah dalam ruangan antara perikondrium dan kartilago</a:t>
          </a:r>
          <a:endParaRPr lang="en-US" sz="2000" dirty="0"/>
        </a:p>
      </dgm:t>
    </dgm:pt>
    <dgm:pt modelId="{6DE1B3D0-5EFC-46B0-B772-0BDABE5481A7}" type="parTrans" cxnId="{095C6917-FF0D-4898-826D-374DE86E1D97}">
      <dgm:prSet/>
      <dgm:spPr/>
      <dgm:t>
        <a:bodyPr/>
        <a:lstStyle/>
        <a:p>
          <a:endParaRPr lang="en-US"/>
        </a:p>
      </dgm:t>
    </dgm:pt>
    <dgm:pt modelId="{93EF32F8-00C5-4DAB-AC65-73D17C335B26}" type="sibTrans" cxnId="{095C6917-FF0D-4898-826D-374DE86E1D97}">
      <dgm:prSet/>
      <dgm:spPr/>
      <dgm:t>
        <a:bodyPr/>
        <a:lstStyle/>
        <a:p>
          <a:endParaRPr lang="en-US"/>
        </a:p>
      </dgm:t>
    </dgm:pt>
    <dgm:pt modelId="{1E1550CF-1DAF-4E75-B50B-F6A17E2EA348}">
      <dgm:prSet phldrT="[Text]" custT="1"/>
      <dgm:spPr/>
      <dgm:t>
        <a:bodyPr/>
        <a:lstStyle/>
        <a:p>
          <a:r>
            <a:rPr lang="id-ID" sz="2000" dirty="0">
              <a:latin typeface="+mn-lt"/>
              <a:ea typeface="+mn-ea"/>
              <a:cs typeface="+mn-cs"/>
            </a:rPr>
            <a:t>tidak segera dikeluarkan </a:t>
          </a:r>
          <a:r>
            <a:rPr lang="en-US" sz="2000" dirty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dirty="0">
              <a:latin typeface="+mn-lt"/>
              <a:ea typeface="+mn-ea"/>
              <a:cs typeface="+mn-cs"/>
            </a:rPr>
            <a:t>tonjolan menjadi padat dan permanen .</a:t>
          </a:r>
        </a:p>
        <a:p>
          <a:endParaRPr lang="en-US" sz="2000" dirty="0"/>
        </a:p>
      </dgm:t>
    </dgm:pt>
    <dgm:pt modelId="{4F7AB986-6FB9-40C6-ACEE-3C0A027C599D}" type="parTrans" cxnId="{BB82A2EF-6D13-4D13-95FC-760256D0F295}">
      <dgm:prSet/>
      <dgm:spPr/>
      <dgm:t>
        <a:bodyPr/>
        <a:lstStyle/>
        <a:p>
          <a:endParaRPr lang="en-US"/>
        </a:p>
      </dgm:t>
    </dgm:pt>
    <dgm:pt modelId="{0C129D86-84FE-4653-8B9E-F7687E3C137B}" type="sibTrans" cxnId="{BB82A2EF-6D13-4D13-95FC-760256D0F295}">
      <dgm:prSet/>
      <dgm:spPr/>
      <dgm:t>
        <a:bodyPr/>
        <a:lstStyle/>
        <a:p>
          <a:endParaRPr lang="en-US"/>
        </a:p>
      </dgm:t>
    </dgm:pt>
    <dgm:pt modelId="{C247AD5B-8C99-4924-83E6-F2BDD1261BF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1. </a:t>
          </a:r>
          <a:r>
            <a:rPr lang="id-ID" sz="2000" dirty="0"/>
            <a:t>aspirasi atau insisi</a:t>
          </a:r>
          <a:endParaRPr lang="en-US" sz="2000" dirty="0"/>
        </a:p>
        <a:p>
          <a:pPr marL="225425" indent="-225425">
            <a:lnSpc>
              <a:spcPct val="100000"/>
            </a:lnSpc>
          </a:pPr>
          <a:r>
            <a:rPr lang="en-US" sz="2000" dirty="0"/>
            <a:t>2. </a:t>
          </a:r>
          <a:r>
            <a:rPr lang="id-ID" sz="2000" dirty="0"/>
            <a:t>penekanan untuk mencegah reakumulasi</a:t>
          </a:r>
          <a:r>
            <a:rPr lang="en-US" sz="2000" dirty="0"/>
            <a:t> </a:t>
          </a:r>
          <a:r>
            <a:rPr lang="id-ID" sz="2000" dirty="0"/>
            <a:t>dan terfiksasi </a:t>
          </a:r>
          <a:endParaRPr lang="en-US" sz="2000" dirty="0"/>
        </a:p>
        <a:p>
          <a:pPr>
            <a:lnSpc>
              <a:spcPct val="100000"/>
            </a:lnSpc>
          </a:pPr>
          <a:r>
            <a:rPr lang="en-US" sz="2000" dirty="0"/>
            <a:t>3. </a:t>
          </a:r>
          <a:r>
            <a:rPr lang="id-ID" sz="2000" dirty="0"/>
            <a:t>pemberian antibiotik yang adekuat </a:t>
          </a:r>
          <a:endParaRPr lang="en-US" sz="2000" dirty="0"/>
        </a:p>
      </dgm:t>
    </dgm:pt>
    <dgm:pt modelId="{8164CF13-9FE6-4598-ADA9-3BFEEB8B6D0D}" type="parTrans" cxnId="{D305BF5A-2C63-4AAC-9770-54D844FD2852}">
      <dgm:prSet/>
      <dgm:spPr/>
      <dgm:t>
        <a:bodyPr/>
        <a:lstStyle/>
        <a:p>
          <a:endParaRPr lang="en-US"/>
        </a:p>
      </dgm:t>
    </dgm:pt>
    <dgm:pt modelId="{F9F0F0C5-5EDB-400F-BBF2-3FEBF2770276}" type="sibTrans" cxnId="{D305BF5A-2C63-4AAC-9770-54D844FD2852}">
      <dgm:prSet/>
      <dgm:spPr/>
      <dgm:t>
        <a:bodyPr/>
        <a:lstStyle/>
        <a:p>
          <a:endParaRPr lang="en-US"/>
        </a:p>
      </dgm:t>
    </dgm:pt>
    <dgm:pt modelId="{45F42BC6-6EFE-44F6-B6EF-051A612A9EEF}" type="pres">
      <dgm:prSet presAssocID="{BE5ECF05-14B9-4636-824F-4843656A3B9C}" presName="linear" presStyleCnt="0">
        <dgm:presLayoutVars>
          <dgm:animLvl val="lvl"/>
          <dgm:resizeHandles val="exact"/>
        </dgm:presLayoutVars>
      </dgm:prSet>
      <dgm:spPr/>
    </dgm:pt>
    <dgm:pt modelId="{156DE935-B7FC-45DA-80AB-58D9B30960AD}" type="pres">
      <dgm:prSet presAssocID="{FD7F845D-D446-4761-B6D7-344AE76B83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F5FE81-DF78-4CFF-84B4-B30E96937D1F}" type="pres">
      <dgm:prSet presAssocID="{93EF32F8-00C5-4DAB-AC65-73D17C335B26}" presName="spacer" presStyleCnt="0"/>
      <dgm:spPr/>
    </dgm:pt>
    <dgm:pt modelId="{D808D8B6-0AB5-4512-9CFE-A4B21B30713C}" type="pres">
      <dgm:prSet presAssocID="{1E1550CF-1DAF-4E75-B50B-F6A17E2EA348}" presName="parentText" presStyleLbl="node1" presStyleIdx="1" presStyleCnt="3" custScaleY="72188">
        <dgm:presLayoutVars>
          <dgm:chMax val="0"/>
          <dgm:bulletEnabled val="1"/>
        </dgm:presLayoutVars>
      </dgm:prSet>
      <dgm:spPr/>
    </dgm:pt>
    <dgm:pt modelId="{243E1477-16BB-4989-89D8-C40A5C64D669}" type="pres">
      <dgm:prSet presAssocID="{0C129D86-84FE-4653-8B9E-F7687E3C137B}" presName="spacer" presStyleCnt="0"/>
      <dgm:spPr/>
    </dgm:pt>
    <dgm:pt modelId="{EB7723C6-6430-4698-AB9B-827A8728CAED}" type="pres">
      <dgm:prSet presAssocID="{C247AD5B-8C99-4924-83E6-F2BDD1261B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5C6917-FF0D-4898-826D-374DE86E1D97}" srcId="{BE5ECF05-14B9-4636-824F-4843656A3B9C}" destId="{FD7F845D-D446-4761-B6D7-344AE76B8334}" srcOrd="0" destOrd="0" parTransId="{6DE1B3D0-5EFC-46B0-B772-0BDABE5481A7}" sibTransId="{93EF32F8-00C5-4DAB-AC65-73D17C335B26}"/>
    <dgm:cxn modelId="{024D9436-2237-48C6-9A7F-CE149C74CA73}" type="presOf" srcId="{1E1550CF-1DAF-4E75-B50B-F6A17E2EA348}" destId="{D808D8B6-0AB5-4512-9CFE-A4B21B30713C}" srcOrd="0" destOrd="0" presId="urn:microsoft.com/office/officeart/2005/8/layout/vList2"/>
    <dgm:cxn modelId="{97942762-D42F-4179-AFEA-3E98C12C9AA3}" type="presOf" srcId="{C247AD5B-8C99-4924-83E6-F2BDD1261BF1}" destId="{EB7723C6-6430-4698-AB9B-827A8728CAED}" srcOrd="0" destOrd="0" presId="urn:microsoft.com/office/officeart/2005/8/layout/vList2"/>
    <dgm:cxn modelId="{D305BF5A-2C63-4AAC-9770-54D844FD2852}" srcId="{BE5ECF05-14B9-4636-824F-4843656A3B9C}" destId="{C247AD5B-8C99-4924-83E6-F2BDD1261BF1}" srcOrd="2" destOrd="0" parTransId="{8164CF13-9FE6-4598-ADA9-3BFEEB8B6D0D}" sibTransId="{F9F0F0C5-5EDB-400F-BBF2-3FEBF2770276}"/>
    <dgm:cxn modelId="{99B349B5-FE48-438F-B19A-A6CB2F783F62}" type="presOf" srcId="{FD7F845D-D446-4761-B6D7-344AE76B8334}" destId="{156DE935-B7FC-45DA-80AB-58D9B30960AD}" srcOrd="0" destOrd="0" presId="urn:microsoft.com/office/officeart/2005/8/layout/vList2"/>
    <dgm:cxn modelId="{D916A3D5-3426-4182-9978-37F2DDA8F07B}" type="presOf" srcId="{BE5ECF05-14B9-4636-824F-4843656A3B9C}" destId="{45F42BC6-6EFE-44F6-B6EF-051A612A9EEF}" srcOrd="0" destOrd="0" presId="urn:microsoft.com/office/officeart/2005/8/layout/vList2"/>
    <dgm:cxn modelId="{BB82A2EF-6D13-4D13-95FC-760256D0F295}" srcId="{BE5ECF05-14B9-4636-824F-4843656A3B9C}" destId="{1E1550CF-1DAF-4E75-B50B-F6A17E2EA348}" srcOrd="1" destOrd="0" parTransId="{4F7AB986-6FB9-40C6-ACEE-3C0A027C599D}" sibTransId="{0C129D86-84FE-4653-8B9E-F7687E3C137B}"/>
    <dgm:cxn modelId="{DBDFD765-38A0-4FBC-B4A1-53FA09A5B929}" type="presParOf" srcId="{45F42BC6-6EFE-44F6-B6EF-051A612A9EEF}" destId="{156DE935-B7FC-45DA-80AB-58D9B30960AD}" srcOrd="0" destOrd="0" presId="urn:microsoft.com/office/officeart/2005/8/layout/vList2"/>
    <dgm:cxn modelId="{DC9B0788-58B7-4EB6-8C6E-ED786D365C11}" type="presParOf" srcId="{45F42BC6-6EFE-44F6-B6EF-051A612A9EEF}" destId="{22F5FE81-DF78-4CFF-84B4-B30E96937D1F}" srcOrd="1" destOrd="0" presId="urn:microsoft.com/office/officeart/2005/8/layout/vList2"/>
    <dgm:cxn modelId="{B16A9135-575B-4F4D-AABD-B38C4F91C57A}" type="presParOf" srcId="{45F42BC6-6EFE-44F6-B6EF-051A612A9EEF}" destId="{D808D8B6-0AB5-4512-9CFE-A4B21B30713C}" srcOrd="2" destOrd="0" presId="urn:microsoft.com/office/officeart/2005/8/layout/vList2"/>
    <dgm:cxn modelId="{EDE5312A-6F7A-4432-9EDF-8EA979DF4FB6}" type="presParOf" srcId="{45F42BC6-6EFE-44F6-B6EF-051A612A9EEF}" destId="{243E1477-16BB-4989-89D8-C40A5C64D669}" srcOrd="3" destOrd="0" presId="urn:microsoft.com/office/officeart/2005/8/layout/vList2"/>
    <dgm:cxn modelId="{83B84F21-06F0-4E7A-9407-3410921F5CC2}" type="presParOf" srcId="{45F42BC6-6EFE-44F6-B6EF-051A612A9EEF}" destId="{EB7723C6-6430-4698-AB9B-827A8728CA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604538-97F2-4011-A062-C04079F7869A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77D6065-CF83-46F0-86B9-17ACE7B6F61F}">
      <dgm:prSet phldrT="[Text]"/>
      <dgm:spPr/>
      <dgm:t>
        <a:bodyPr/>
        <a:lstStyle/>
        <a:p>
          <a:endParaRPr lang="en-US" dirty="0"/>
        </a:p>
      </dgm:t>
    </dgm:pt>
    <dgm:pt modelId="{26CBDAE0-52AE-4B10-A3DC-9DF2DB68D8AE}" type="parTrans" cxnId="{410A77E1-9E14-43C2-AAF0-B94B0FAC2912}">
      <dgm:prSet/>
      <dgm:spPr/>
      <dgm:t>
        <a:bodyPr/>
        <a:lstStyle/>
        <a:p>
          <a:endParaRPr lang="en-US"/>
        </a:p>
      </dgm:t>
    </dgm:pt>
    <dgm:pt modelId="{D8C55192-93CF-4D15-86B1-EC65A74D2722}" type="sibTrans" cxnId="{410A77E1-9E14-43C2-AAF0-B94B0FAC2912}">
      <dgm:prSet/>
      <dgm:spPr/>
      <dgm:t>
        <a:bodyPr/>
        <a:lstStyle/>
        <a:p>
          <a:endParaRPr lang="en-US"/>
        </a:p>
      </dgm:t>
    </dgm:pt>
    <dgm:pt modelId="{D78C0C6C-ACA3-4F80-97CA-1212B300D5F0}">
      <dgm:prSet phldrT="[Text]"/>
      <dgm:spPr/>
      <dgm:t>
        <a:bodyPr/>
        <a:lstStyle/>
        <a:p>
          <a:r>
            <a:rPr lang="en-US" dirty="0" err="1"/>
            <a:t>Perlukaan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aurikular</a:t>
          </a:r>
          <a:r>
            <a:rPr lang="en-US" dirty="0">
              <a:sym typeface="Wingdings" pitchFamily="2" charset="2"/>
            </a:rPr>
            <a:t> </a:t>
          </a:r>
          <a:r>
            <a:rPr lang="en-US" dirty="0" err="1">
              <a:sym typeface="Wingdings" pitchFamily="2" charset="2"/>
            </a:rPr>
            <a:t>penggeseran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perikondirum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dari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kartilagony</a:t>
          </a:r>
          <a:endParaRPr lang="en-US" dirty="0"/>
        </a:p>
      </dgm:t>
    </dgm:pt>
    <dgm:pt modelId="{32BF882B-12EC-4309-80A9-338806E0C5CE}" type="parTrans" cxnId="{764965AA-CF65-4E8E-A35B-BD711C69DD59}">
      <dgm:prSet/>
      <dgm:spPr/>
      <dgm:t>
        <a:bodyPr/>
        <a:lstStyle/>
        <a:p>
          <a:endParaRPr lang="en-US"/>
        </a:p>
      </dgm:t>
    </dgm:pt>
    <dgm:pt modelId="{5CE2A9F6-AACF-4A52-87E9-93B3F66ADC9A}" type="sibTrans" cxnId="{764965AA-CF65-4E8E-A35B-BD711C69DD59}">
      <dgm:prSet/>
      <dgm:spPr/>
      <dgm:t>
        <a:bodyPr/>
        <a:lstStyle/>
        <a:p>
          <a:endParaRPr lang="en-US"/>
        </a:p>
      </dgm:t>
    </dgm:pt>
    <dgm:pt modelId="{087E6F4F-061D-4552-8143-CE20C0D4DF9A}">
      <dgm:prSet phldrT="[Text]"/>
      <dgm:spPr/>
      <dgm:t>
        <a:bodyPr/>
        <a:lstStyle/>
        <a:p>
          <a:endParaRPr lang="en-US" dirty="0"/>
        </a:p>
      </dgm:t>
    </dgm:pt>
    <dgm:pt modelId="{E9E39312-36FE-4093-9586-A64E8D4D730E}" type="parTrans" cxnId="{51CF4F8F-8AD4-440F-ACCA-FB0D87304E90}">
      <dgm:prSet/>
      <dgm:spPr/>
      <dgm:t>
        <a:bodyPr/>
        <a:lstStyle/>
        <a:p>
          <a:endParaRPr lang="en-US"/>
        </a:p>
      </dgm:t>
    </dgm:pt>
    <dgm:pt modelId="{39FE4CEA-8EE0-4F9E-B2CB-970716D32617}" type="sibTrans" cxnId="{51CF4F8F-8AD4-440F-ACCA-FB0D87304E90}">
      <dgm:prSet/>
      <dgm:spPr/>
      <dgm:t>
        <a:bodyPr/>
        <a:lstStyle/>
        <a:p>
          <a:endParaRPr lang="en-US"/>
        </a:p>
      </dgm:t>
    </dgm:pt>
    <dgm:pt modelId="{ECBFC5BE-F1C5-4ABE-A4A0-0820F5A78951}">
      <dgm:prSet phldrT="[Text]"/>
      <dgm:spPr/>
      <dgm:t>
        <a:bodyPr/>
        <a:lstStyle/>
        <a:p>
          <a:r>
            <a:rPr lang="en-US" dirty="0" err="1"/>
            <a:t>Merobek</a:t>
          </a:r>
          <a:r>
            <a:rPr lang="en-US" dirty="0"/>
            <a:t> </a:t>
          </a:r>
          <a:r>
            <a:rPr lang="en-US" dirty="0" err="1"/>
            <a:t>pembuluh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sekitar</a:t>
          </a:r>
          <a:r>
            <a:rPr lang="en-US" dirty="0"/>
            <a:t> </a:t>
          </a:r>
          <a:r>
            <a:rPr lang="en-US" dirty="0" err="1"/>
            <a:t>perikondirum</a:t>
          </a:r>
          <a:endParaRPr lang="en-US" dirty="0"/>
        </a:p>
      </dgm:t>
    </dgm:pt>
    <dgm:pt modelId="{4E7641E1-BF91-4129-B994-797B5B94BE1F}" type="parTrans" cxnId="{E13F3730-EC30-4006-9623-AD31AA7CC6CC}">
      <dgm:prSet/>
      <dgm:spPr/>
      <dgm:t>
        <a:bodyPr/>
        <a:lstStyle/>
        <a:p>
          <a:endParaRPr lang="en-US"/>
        </a:p>
      </dgm:t>
    </dgm:pt>
    <dgm:pt modelId="{803F54A9-E04B-4DFA-B36A-8D4D9BBA8E1A}" type="sibTrans" cxnId="{E13F3730-EC30-4006-9623-AD31AA7CC6CC}">
      <dgm:prSet/>
      <dgm:spPr/>
      <dgm:t>
        <a:bodyPr/>
        <a:lstStyle/>
        <a:p>
          <a:endParaRPr lang="en-US"/>
        </a:p>
      </dgm:t>
    </dgm:pt>
    <dgm:pt modelId="{04EF9885-8196-4E67-8602-B271452963A1}">
      <dgm:prSet phldrT="[Text]"/>
      <dgm:spPr/>
      <dgm:t>
        <a:bodyPr/>
        <a:lstStyle/>
        <a:p>
          <a:endParaRPr lang="en-US" dirty="0"/>
        </a:p>
      </dgm:t>
    </dgm:pt>
    <dgm:pt modelId="{8D2742D3-101C-4D83-A4FF-0312706B9BBF}" type="parTrans" cxnId="{33940673-6C09-403B-8FAC-C37F03899F26}">
      <dgm:prSet/>
      <dgm:spPr/>
      <dgm:t>
        <a:bodyPr/>
        <a:lstStyle/>
        <a:p>
          <a:endParaRPr lang="en-US"/>
        </a:p>
      </dgm:t>
    </dgm:pt>
    <dgm:pt modelId="{99AC7555-307E-44A0-82E7-9D03E69E9AFB}" type="sibTrans" cxnId="{33940673-6C09-403B-8FAC-C37F03899F26}">
      <dgm:prSet/>
      <dgm:spPr/>
      <dgm:t>
        <a:bodyPr/>
        <a:lstStyle/>
        <a:p>
          <a:endParaRPr lang="en-US"/>
        </a:p>
      </dgm:t>
    </dgm:pt>
    <dgm:pt modelId="{8462469B-D36D-4D4A-BE44-224328F5CA07}">
      <dgm:prSet phldrT="[Text]"/>
      <dgm:spPr/>
      <dgm:t>
        <a:bodyPr/>
        <a:lstStyle/>
        <a:p>
          <a:r>
            <a:rPr lang="en-US" dirty="0" err="1"/>
            <a:t>Iskemik</a:t>
          </a:r>
          <a:r>
            <a:rPr lang="en-US" dirty="0"/>
            <a:t> </a:t>
          </a:r>
          <a:r>
            <a:rPr lang="en-US" dirty="0">
              <a:sym typeface="Wingdings" pitchFamily="2" charset="2"/>
            </a:rPr>
            <a:t> </a:t>
          </a:r>
          <a:r>
            <a:rPr lang="en-US" dirty="0" err="1">
              <a:sym typeface="Wingdings" pitchFamily="2" charset="2"/>
            </a:rPr>
            <a:t>nekrosis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dari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kartilagonya</a:t>
          </a:r>
          <a:endParaRPr lang="en-US" dirty="0"/>
        </a:p>
      </dgm:t>
    </dgm:pt>
    <dgm:pt modelId="{D7901599-A68E-455A-9B8F-990BE181479B}" type="parTrans" cxnId="{82560D88-57C0-4B2D-ACF1-9EF40DF86F11}">
      <dgm:prSet/>
      <dgm:spPr/>
      <dgm:t>
        <a:bodyPr/>
        <a:lstStyle/>
        <a:p>
          <a:endParaRPr lang="en-US"/>
        </a:p>
      </dgm:t>
    </dgm:pt>
    <dgm:pt modelId="{2D9590A9-FE2E-4FA4-99A4-DE3B07BC98CD}" type="sibTrans" cxnId="{82560D88-57C0-4B2D-ACF1-9EF40DF86F11}">
      <dgm:prSet/>
      <dgm:spPr/>
      <dgm:t>
        <a:bodyPr/>
        <a:lstStyle/>
        <a:p>
          <a:endParaRPr lang="en-US"/>
        </a:p>
      </dgm:t>
    </dgm:pt>
    <dgm:pt modelId="{B16AB687-BC4D-4FAE-A267-63F4E49EA29D}">
      <dgm:prSet/>
      <dgm:spPr/>
      <dgm:t>
        <a:bodyPr/>
        <a:lstStyle/>
        <a:p>
          <a:endParaRPr lang="en-US" dirty="0"/>
        </a:p>
      </dgm:t>
    </dgm:pt>
    <dgm:pt modelId="{B558BAD4-30E0-4025-AD19-183FB99706E3}" type="parTrans" cxnId="{65FCD523-A395-412E-BD4F-19E6FC697A31}">
      <dgm:prSet/>
      <dgm:spPr/>
      <dgm:t>
        <a:bodyPr/>
        <a:lstStyle/>
        <a:p>
          <a:endParaRPr lang="en-US"/>
        </a:p>
      </dgm:t>
    </dgm:pt>
    <dgm:pt modelId="{ACA0E53D-80D7-47FC-B48B-1005903EBF3D}" type="sibTrans" cxnId="{65FCD523-A395-412E-BD4F-19E6FC697A31}">
      <dgm:prSet/>
      <dgm:spPr/>
      <dgm:t>
        <a:bodyPr/>
        <a:lstStyle/>
        <a:p>
          <a:endParaRPr lang="en-US"/>
        </a:p>
      </dgm:t>
    </dgm:pt>
    <dgm:pt modelId="{73DF1C42-BE68-4DCD-BA9A-69CDF191BF8C}">
      <dgm:prSet/>
      <dgm:spPr/>
      <dgm:t>
        <a:bodyPr/>
        <a:lstStyle/>
        <a:p>
          <a:r>
            <a:rPr lang="en-US" dirty="0" err="1"/>
            <a:t>Terakumulasinya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ruang</a:t>
          </a:r>
          <a:r>
            <a:rPr lang="en-US" dirty="0"/>
            <a:t> </a:t>
          </a:r>
          <a:r>
            <a:rPr lang="en-US" dirty="0" err="1"/>
            <a:t>subperikondrall</a:t>
          </a:r>
          <a:r>
            <a:rPr lang="en-US" dirty="0"/>
            <a:t> </a:t>
          </a:r>
          <a:r>
            <a:rPr lang="en-US" dirty="0">
              <a:sym typeface="Wingdings" pitchFamily="2" charset="2"/>
            </a:rPr>
            <a:t> HEMATOM AURIKULAR</a:t>
          </a:r>
          <a:endParaRPr lang="en-US" dirty="0"/>
        </a:p>
      </dgm:t>
    </dgm:pt>
    <dgm:pt modelId="{F7D010B8-4D66-48EB-BE38-76C8DF591796}" type="parTrans" cxnId="{61DC9D12-27CB-40FB-B0AD-F70A7BE0AF96}">
      <dgm:prSet/>
      <dgm:spPr/>
      <dgm:t>
        <a:bodyPr/>
        <a:lstStyle/>
        <a:p>
          <a:endParaRPr lang="en-US"/>
        </a:p>
      </dgm:t>
    </dgm:pt>
    <dgm:pt modelId="{4258105C-C7C9-4F84-AF71-21C56D869305}" type="sibTrans" cxnId="{61DC9D12-27CB-40FB-B0AD-F70A7BE0AF96}">
      <dgm:prSet/>
      <dgm:spPr/>
      <dgm:t>
        <a:bodyPr/>
        <a:lstStyle/>
        <a:p>
          <a:endParaRPr lang="en-US"/>
        </a:p>
      </dgm:t>
    </dgm:pt>
    <dgm:pt modelId="{D5409B9F-9AB5-448A-8BF2-7C81B90257C8}" type="pres">
      <dgm:prSet presAssocID="{1D604538-97F2-4011-A062-C04079F7869A}" presName="linearFlow" presStyleCnt="0">
        <dgm:presLayoutVars>
          <dgm:dir/>
          <dgm:animLvl val="lvl"/>
          <dgm:resizeHandles val="exact"/>
        </dgm:presLayoutVars>
      </dgm:prSet>
      <dgm:spPr/>
    </dgm:pt>
    <dgm:pt modelId="{7FC9A868-8557-428F-995C-AFC2B02CF1BD}" type="pres">
      <dgm:prSet presAssocID="{577D6065-CF83-46F0-86B9-17ACE7B6F61F}" presName="composite" presStyleCnt="0"/>
      <dgm:spPr/>
    </dgm:pt>
    <dgm:pt modelId="{DC8E9592-ACA6-46F1-911B-55C95AD847F8}" type="pres">
      <dgm:prSet presAssocID="{577D6065-CF83-46F0-86B9-17ACE7B6F61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CB9B6EE-1630-456F-92DF-95A91ABAB497}" type="pres">
      <dgm:prSet presAssocID="{577D6065-CF83-46F0-86B9-17ACE7B6F61F}" presName="descendantText" presStyleLbl="alignAcc1" presStyleIdx="0" presStyleCnt="4">
        <dgm:presLayoutVars>
          <dgm:bulletEnabled val="1"/>
        </dgm:presLayoutVars>
      </dgm:prSet>
      <dgm:spPr/>
    </dgm:pt>
    <dgm:pt modelId="{4995AC5E-13C6-4ABF-9D3F-682A6DE6CD26}" type="pres">
      <dgm:prSet presAssocID="{D8C55192-93CF-4D15-86B1-EC65A74D2722}" presName="sp" presStyleCnt="0"/>
      <dgm:spPr/>
    </dgm:pt>
    <dgm:pt modelId="{61EC303C-0086-491A-B09F-71B5764A9599}" type="pres">
      <dgm:prSet presAssocID="{087E6F4F-061D-4552-8143-CE20C0D4DF9A}" presName="composite" presStyleCnt="0"/>
      <dgm:spPr/>
    </dgm:pt>
    <dgm:pt modelId="{5148DA4E-5E82-4108-B822-A26D2BD46EBE}" type="pres">
      <dgm:prSet presAssocID="{087E6F4F-061D-4552-8143-CE20C0D4DF9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C7204F0-617A-48A5-8CA3-9196A3555281}" type="pres">
      <dgm:prSet presAssocID="{087E6F4F-061D-4552-8143-CE20C0D4DF9A}" presName="descendantText" presStyleLbl="alignAcc1" presStyleIdx="1" presStyleCnt="4">
        <dgm:presLayoutVars>
          <dgm:bulletEnabled val="1"/>
        </dgm:presLayoutVars>
      </dgm:prSet>
      <dgm:spPr/>
    </dgm:pt>
    <dgm:pt modelId="{E3DEF2F8-1456-47A3-8F44-0DA9EE447328}" type="pres">
      <dgm:prSet presAssocID="{39FE4CEA-8EE0-4F9E-B2CB-970716D32617}" presName="sp" presStyleCnt="0"/>
      <dgm:spPr/>
    </dgm:pt>
    <dgm:pt modelId="{1F878B20-51A2-4671-A902-987CF4C51B67}" type="pres">
      <dgm:prSet presAssocID="{04EF9885-8196-4E67-8602-B271452963A1}" presName="composite" presStyleCnt="0"/>
      <dgm:spPr/>
    </dgm:pt>
    <dgm:pt modelId="{72FBB1C9-A987-4657-8D5F-3BE1EEB3C006}" type="pres">
      <dgm:prSet presAssocID="{04EF9885-8196-4E67-8602-B271452963A1}" presName="parentText" presStyleLbl="alignNode1" presStyleIdx="2" presStyleCnt="4" custLinFactNeighborX="-2381" custLinFactNeighborY="-2875">
        <dgm:presLayoutVars>
          <dgm:chMax val="1"/>
          <dgm:bulletEnabled val="1"/>
        </dgm:presLayoutVars>
      </dgm:prSet>
      <dgm:spPr/>
    </dgm:pt>
    <dgm:pt modelId="{FDC2F0F9-28EF-4800-832E-206DE8FF6291}" type="pres">
      <dgm:prSet presAssocID="{04EF9885-8196-4E67-8602-B271452963A1}" presName="descendantText" presStyleLbl="alignAcc1" presStyleIdx="2" presStyleCnt="4" custLinFactNeighborX="-407" custLinFactNeighborY="-4423">
        <dgm:presLayoutVars>
          <dgm:bulletEnabled val="1"/>
        </dgm:presLayoutVars>
      </dgm:prSet>
      <dgm:spPr/>
    </dgm:pt>
    <dgm:pt modelId="{6829043E-F9C3-423E-84BA-829DC6CF21EE}" type="pres">
      <dgm:prSet presAssocID="{99AC7555-307E-44A0-82E7-9D03E69E9AFB}" presName="sp" presStyleCnt="0"/>
      <dgm:spPr/>
    </dgm:pt>
    <dgm:pt modelId="{1198E173-1120-427D-9F9E-389DF38C208F}" type="pres">
      <dgm:prSet presAssocID="{B16AB687-BC4D-4FAE-A267-63F4E49EA29D}" presName="composite" presStyleCnt="0"/>
      <dgm:spPr/>
    </dgm:pt>
    <dgm:pt modelId="{B229F49F-00E6-440D-85D5-5238281E3EB8}" type="pres">
      <dgm:prSet presAssocID="{B16AB687-BC4D-4FAE-A267-63F4E49EA29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6ABF58C-FC79-4829-ADF4-4CD3F18789B3}" type="pres">
      <dgm:prSet presAssocID="{B16AB687-BC4D-4FAE-A267-63F4E49EA29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1DC9D12-27CB-40FB-B0AD-F70A7BE0AF96}" srcId="{B16AB687-BC4D-4FAE-A267-63F4E49EA29D}" destId="{73DF1C42-BE68-4DCD-BA9A-69CDF191BF8C}" srcOrd="0" destOrd="0" parTransId="{F7D010B8-4D66-48EB-BE38-76C8DF591796}" sibTransId="{4258105C-C7C9-4F84-AF71-21C56D869305}"/>
    <dgm:cxn modelId="{65FCD523-A395-412E-BD4F-19E6FC697A31}" srcId="{1D604538-97F2-4011-A062-C04079F7869A}" destId="{B16AB687-BC4D-4FAE-A267-63F4E49EA29D}" srcOrd="3" destOrd="0" parTransId="{B558BAD4-30E0-4025-AD19-183FB99706E3}" sibTransId="{ACA0E53D-80D7-47FC-B48B-1005903EBF3D}"/>
    <dgm:cxn modelId="{11440C25-83AD-45C4-BA9E-9387BD3B4DAE}" type="presOf" srcId="{D78C0C6C-ACA3-4F80-97CA-1212B300D5F0}" destId="{7CB9B6EE-1630-456F-92DF-95A91ABAB497}" srcOrd="0" destOrd="0" presId="urn:microsoft.com/office/officeart/2005/8/layout/chevron2"/>
    <dgm:cxn modelId="{E13F3730-EC30-4006-9623-AD31AA7CC6CC}" srcId="{087E6F4F-061D-4552-8143-CE20C0D4DF9A}" destId="{ECBFC5BE-F1C5-4ABE-A4A0-0820F5A78951}" srcOrd="0" destOrd="0" parTransId="{4E7641E1-BF91-4129-B994-797B5B94BE1F}" sibTransId="{803F54A9-E04B-4DFA-B36A-8D4D9BBA8E1A}"/>
    <dgm:cxn modelId="{ED3A325D-E5DA-44CC-B436-67454230E068}" type="presOf" srcId="{ECBFC5BE-F1C5-4ABE-A4A0-0820F5A78951}" destId="{3C7204F0-617A-48A5-8CA3-9196A3555281}" srcOrd="0" destOrd="0" presId="urn:microsoft.com/office/officeart/2005/8/layout/chevron2"/>
    <dgm:cxn modelId="{1284D242-0C02-4362-BE5A-DF10A3969229}" type="presOf" srcId="{04EF9885-8196-4E67-8602-B271452963A1}" destId="{72FBB1C9-A987-4657-8D5F-3BE1EEB3C006}" srcOrd="0" destOrd="0" presId="urn:microsoft.com/office/officeart/2005/8/layout/chevron2"/>
    <dgm:cxn modelId="{09F05863-D0D9-48EC-B7DC-5134AACD71C5}" type="presOf" srcId="{087E6F4F-061D-4552-8143-CE20C0D4DF9A}" destId="{5148DA4E-5E82-4108-B822-A26D2BD46EBE}" srcOrd="0" destOrd="0" presId="urn:microsoft.com/office/officeart/2005/8/layout/chevron2"/>
    <dgm:cxn modelId="{E627864B-8D38-45F1-AA8A-A8330539144E}" type="presOf" srcId="{577D6065-CF83-46F0-86B9-17ACE7B6F61F}" destId="{DC8E9592-ACA6-46F1-911B-55C95AD847F8}" srcOrd="0" destOrd="0" presId="urn:microsoft.com/office/officeart/2005/8/layout/chevron2"/>
    <dgm:cxn modelId="{33940673-6C09-403B-8FAC-C37F03899F26}" srcId="{1D604538-97F2-4011-A062-C04079F7869A}" destId="{04EF9885-8196-4E67-8602-B271452963A1}" srcOrd="2" destOrd="0" parTransId="{8D2742D3-101C-4D83-A4FF-0312706B9BBF}" sibTransId="{99AC7555-307E-44A0-82E7-9D03E69E9AFB}"/>
    <dgm:cxn modelId="{8DBF4175-7FA9-4E47-874A-FA7ACFE3BAFB}" type="presOf" srcId="{1D604538-97F2-4011-A062-C04079F7869A}" destId="{D5409B9F-9AB5-448A-8BF2-7C81B90257C8}" srcOrd="0" destOrd="0" presId="urn:microsoft.com/office/officeart/2005/8/layout/chevron2"/>
    <dgm:cxn modelId="{82560D88-57C0-4B2D-ACF1-9EF40DF86F11}" srcId="{04EF9885-8196-4E67-8602-B271452963A1}" destId="{8462469B-D36D-4D4A-BE44-224328F5CA07}" srcOrd="0" destOrd="0" parTransId="{D7901599-A68E-455A-9B8F-990BE181479B}" sibTransId="{2D9590A9-FE2E-4FA4-99A4-DE3B07BC98CD}"/>
    <dgm:cxn modelId="{51CF4F8F-8AD4-440F-ACCA-FB0D87304E90}" srcId="{1D604538-97F2-4011-A062-C04079F7869A}" destId="{087E6F4F-061D-4552-8143-CE20C0D4DF9A}" srcOrd="1" destOrd="0" parTransId="{E9E39312-36FE-4093-9586-A64E8D4D730E}" sibTransId="{39FE4CEA-8EE0-4F9E-B2CB-970716D32617}"/>
    <dgm:cxn modelId="{764965AA-CF65-4E8E-A35B-BD711C69DD59}" srcId="{577D6065-CF83-46F0-86B9-17ACE7B6F61F}" destId="{D78C0C6C-ACA3-4F80-97CA-1212B300D5F0}" srcOrd="0" destOrd="0" parTransId="{32BF882B-12EC-4309-80A9-338806E0C5CE}" sibTransId="{5CE2A9F6-AACF-4A52-87E9-93B3F66ADC9A}"/>
    <dgm:cxn modelId="{DD149CB3-B8A1-4A1A-B27C-187DBEC40E66}" type="presOf" srcId="{B16AB687-BC4D-4FAE-A267-63F4E49EA29D}" destId="{B229F49F-00E6-440D-85D5-5238281E3EB8}" srcOrd="0" destOrd="0" presId="urn:microsoft.com/office/officeart/2005/8/layout/chevron2"/>
    <dgm:cxn modelId="{B5036DD1-7D1D-4F4D-8C39-D49B7E4E4ABF}" type="presOf" srcId="{73DF1C42-BE68-4DCD-BA9A-69CDF191BF8C}" destId="{36ABF58C-FC79-4829-ADF4-4CD3F18789B3}" srcOrd="0" destOrd="0" presId="urn:microsoft.com/office/officeart/2005/8/layout/chevron2"/>
    <dgm:cxn modelId="{410A77E1-9E14-43C2-AAF0-B94B0FAC2912}" srcId="{1D604538-97F2-4011-A062-C04079F7869A}" destId="{577D6065-CF83-46F0-86B9-17ACE7B6F61F}" srcOrd="0" destOrd="0" parTransId="{26CBDAE0-52AE-4B10-A3DC-9DF2DB68D8AE}" sibTransId="{D8C55192-93CF-4D15-86B1-EC65A74D2722}"/>
    <dgm:cxn modelId="{16C775F1-3C3F-4184-8CDF-BAFB8C26B3B9}" type="presOf" srcId="{8462469B-D36D-4D4A-BE44-224328F5CA07}" destId="{FDC2F0F9-28EF-4800-832E-206DE8FF6291}" srcOrd="0" destOrd="0" presId="urn:microsoft.com/office/officeart/2005/8/layout/chevron2"/>
    <dgm:cxn modelId="{0F1512CA-C9EB-4837-A549-8522C251A0F7}" type="presParOf" srcId="{D5409B9F-9AB5-448A-8BF2-7C81B90257C8}" destId="{7FC9A868-8557-428F-995C-AFC2B02CF1BD}" srcOrd="0" destOrd="0" presId="urn:microsoft.com/office/officeart/2005/8/layout/chevron2"/>
    <dgm:cxn modelId="{585056F7-24F5-4E62-86A5-22FB142117CD}" type="presParOf" srcId="{7FC9A868-8557-428F-995C-AFC2B02CF1BD}" destId="{DC8E9592-ACA6-46F1-911B-55C95AD847F8}" srcOrd="0" destOrd="0" presId="urn:microsoft.com/office/officeart/2005/8/layout/chevron2"/>
    <dgm:cxn modelId="{3D600BA1-6C26-4BAF-8E80-D4A3FCD863B3}" type="presParOf" srcId="{7FC9A868-8557-428F-995C-AFC2B02CF1BD}" destId="{7CB9B6EE-1630-456F-92DF-95A91ABAB497}" srcOrd="1" destOrd="0" presId="urn:microsoft.com/office/officeart/2005/8/layout/chevron2"/>
    <dgm:cxn modelId="{44B67756-C775-46B1-A836-039FE447345D}" type="presParOf" srcId="{D5409B9F-9AB5-448A-8BF2-7C81B90257C8}" destId="{4995AC5E-13C6-4ABF-9D3F-682A6DE6CD26}" srcOrd="1" destOrd="0" presId="urn:microsoft.com/office/officeart/2005/8/layout/chevron2"/>
    <dgm:cxn modelId="{0BFE8E07-5820-45E3-BEAD-A94021CFD08D}" type="presParOf" srcId="{D5409B9F-9AB5-448A-8BF2-7C81B90257C8}" destId="{61EC303C-0086-491A-B09F-71B5764A9599}" srcOrd="2" destOrd="0" presId="urn:microsoft.com/office/officeart/2005/8/layout/chevron2"/>
    <dgm:cxn modelId="{61C0E689-9AD2-4DF8-B56E-EB799E5A9A12}" type="presParOf" srcId="{61EC303C-0086-491A-B09F-71B5764A9599}" destId="{5148DA4E-5E82-4108-B822-A26D2BD46EBE}" srcOrd="0" destOrd="0" presId="urn:microsoft.com/office/officeart/2005/8/layout/chevron2"/>
    <dgm:cxn modelId="{B41091D3-BF8E-4D2C-9788-D6991BCF6FD9}" type="presParOf" srcId="{61EC303C-0086-491A-B09F-71B5764A9599}" destId="{3C7204F0-617A-48A5-8CA3-9196A3555281}" srcOrd="1" destOrd="0" presId="urn:microsoft.com/office/officeart/2005/8/layout/chevron2"/>
    <dgm:cxn modelId="{DF214105-4EBF-4BF3-8FEF-F80973E42D3A}" type="presParOf" srcId="{D5409B9F-9AB5-448A-8BF2-7C81B90257C8}" destId="{E3DEF2F8-1456-47A3-8F44-0DA9EE447328}" srcOrd="3" destOrd="0" presId="urn:microsoft.com/office/officeart/2005/8/layout/chevron2"/>
    <dgm:cxn modelId="{37E20E25-E3E0-4A4B-B789-0CDDC0FB6D44}" type="presParOf" srcId="{D5409B9F-9AB5-448A-8BF2-7C81B90257C8}" destId="{1F878B20-51A2-4671-A902-987CF4C51B67}" srcOrd="4" destOrd="0" presId="urn:microsoft.com/office/officeart/2005/8/layout/chevron2"/>
    <dgm:cxn modelId="{947BAA0D-3B69-4C30-928F-A13220D9D9EF}" type="presParOf" srcId="{1F878B20-51A2-4671-A902-987CF4C51B67}" destId="{72FBB1C9-A987-4657-8D5F-3BE1EEB3C006}" srcOrd="0" destOrd="0" presId="urn:microsoft.com/office/officeart/2005/8/layout/chevron2"/>
    <dgm:cxn modelId="{C6020163-6283-4B3B-8F37-66BD007304F4}" type="presParOf" srcId="{1F878B20-51A2-4671-A902-987CF4C51B67}" destId="{FDC2F0F9-28EF-4800-832E-206DE8FF6291}" srcOrd="1" destOrd="0" presId="urn:microsoft.com/office/officeart/2005/8/layout/chevron2"/>
    <dgm:cxn modelId="{28835785-2B8D-464B-8C3F-E2CA2729EE5E}" type="presParOf" srcId="{D5409B9F-9AB5-448A-8BF2-7C81B90257C8}" destId="{6829043E-F9C3-423E-84BA-829DC6CF21EE}" srcOrd="5" destOrd="0" presId="urn:microsoft.com/office/officeart/2005/8/layout/chevron2"/>
    <dgm:cxn modelId="{7A2252B4-F311-4C42-AD43-80E4E7B0CD75}" type="presParOf" srcId="{D5409B9F-9AB5-448A-8BF2-7C81B90257C8}" destId="{1198E173-1120-427D-9F9E-389DF38C208F}" srcOrd="6" destOrd="0" presId="urn:microsoft.com/office/officeart/2005/8/layout/chevron2"/>
    <dgm:cxn modelId="{6234687D-B05A-4532-9DBB-D4E88D8BB012}" type="presParOf" srcId="{1198E173-1120-427D-9F9E-389DF38C208F}" destId="{B229F49F-00E6-440D-85D5-5238281E3EB8}" srcOrd="0" destOrd="0" presId="urn:microsoft.com/office/officeart/2005/8/layout/chevron2"/>
    <dgm:cxn modelId="{D9D1431C-04C4-4449-B490-16126ED7FD83}" type="presParOf" srcId="{1198E173-1120-427D-9F9E-389DF38C208F}" destId="{36ABF58C-FC79-4829-ADF4-4CD3F18789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B56EDA-31BC-4284-9F85-D928BBFF0683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E6A0E1-8616-4C80-A830-8AEA541B114B}">
      <dgm:prSet phldrT="[Text]"/>
      <dgm:spPr/>
      <dgm:t>
        <a:bodyPr/>
        <a:lstStyle/>
        <a:p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anak</a:t>
          </a:r>
          <a:endParaRPr lang="en-US" dirty="0"/>
        </a:p>
      </dgm:t>
    </dgm:pt>
    <dgm:pt modelId="{842472FA-B621-4BF0-AD5E-4DFFC132A2E8}" type="parTrans" cxnId="{F2FCE1C5-84F0-48B2-9DFB-660F713AE13D}">
      <dgm:prSet/>
      <dgm:spPr/>
      <dgm:t>
        <a:bodyPr/>
        <a:lstStyle/>
        <a:p>
          <a:endParaRPr lang="en-US"/>
        </a:p>
      </dgm:t>
    </dgm:pt>
    <dgm:pt modelId="{615C2C8A-7FD2-4968-BD17-B3A3DB5EA223}" type="sibTrans" cxnId="{F2FCE1C5-84F0-48B2-9DFB-660F713AE13D}">
      <dgm:prSet/>
      <dgm:spPr/>
      <dgm:t>
        <a:bodyPr/>
        <a:lstStyle/>
        <a:p>
          <a:endParaRPr lang="en-US"/>
        </a:p>
      </dgm:t>
    </dgm:pt>
    <dgm:pt modelId="{27CCECE5-4569-4C4E-A2CF-5983549302AA}">
      <dgm:prSet phldrT="[Text]" custT="1"/>
      <dgm:spPr/>
      <dgm:t>
        <a:bodyPr/>
        <a:lstStyle/>
        <a:p>
          <a:r>
            <a:rPr lang="en-US" sz="2800" dirty="0"/>
            <a:t>-</a:t>
          </a:r>
          <a:r>
            <a:rPr lang="en-US" sz="2800" dirty="0" err="1"/>
            <a:t>Mainan</a:t>
          </a:r>
          <a:endParaRPr lang="en-US" sz="2800" dirty="0"/>
        </a:p>
        <a:p>
          <a:r>
            <a:rPr lang="en-US" sz="2800" dirty="0"/>
            <a:t>-</a:t>
          </a:r>
          <a:r>
            <a:rPr lang="en-US" sz="2800" dirty="0" err="1"/>
            <a:t>Kacang</a:t>
          </a:r>
          <a:r>
            <a:rPr lang="en-US" sz="2800" dirty="0"/>
            <a:t> </a:t>
          </a:r>
          <a:r>
            <a:rPr lang="en-US" sz="2800" dirty="0" err="1"/>
            <a:t>hijau</a:t>
          </a:r>
          <a:endParaRPr lang="en-US" sz="2800" dirty="0"/>
        </a:p>
        <a:p>
          <a:r>
            <a:rPr lang="en-US" sz="2800" dirty="0"/>
            <a:t>-</a:t>
          </a:r>
          <a:r>
            <a:rPr lang="en-US" sz="2800" dirty="0" err="1"/>
            <a:t>Manik-manik</a:t>
          </a:r>
          <a:endParaRPr lang="en-US" sz="2800" dirty="0"/>
        </a:p>
        <a:p>
          <a:r>
            <a:rPr lang="en-US" sz="2800" dirty="0"/>
            <a:t>-</a:t>
          </a:r>
          <a:r>
            <a:rPr lang="en-US" sz="2800" dirty="0" err="1"/>
            <a:t>Karet</a:t>
          </a:r>
          <a:r>
            <a:rPr lang="en-US" sz="2800" dirty="0"/>
            <a:t> </a:t>
          </a:r>
          <a:r>
            <a:rPr lang="en-US" sz="2800" dirty="0" err="1"/>
            <a:t>penghapus</a:t>
          </a:r>
          <a:endParaRPr lang="en-US" sz="2800" dirty="0"/>
        </a:p>
        <a:p>
          <a:r>
            <a:rPr lang="en-US" sz="2800" dirty="0"/>
            <a:t>-</a:t>
          </a:r>
          <a:r>
            <a:rPr lang="en-US" sz="2800" dirty="0" err="1"/>
            <a:t>Baterai</a:t>
          </a:r>
          <a:endParaRPr lang="en-US" sz="2800" dirty="0"/>
        </a:p>
      </dgm:t>
    </dgm:pt>
    <dgm:pt modelId="{E19B70CA-BF2F-46CB-974D-B6096B617154}" type="parTrans" cxnId="{8D5A6D27-591B-4DAF-8016-EFA0EF8CB27C}">
      <dgm:prSet/>
      <dgm:spPr/>
      <dgm:t>
        <a:bodyPr/>
        <a:lstStyle/>
        <a:p>
          <a:endParaRPr lang="en-US"/>
        </a:p>
      </dgm:t>
    </dgm:pt>
    <dgm:pt modelId="{5819DBAE-A591-49E3-AD67-08D7BD8E15C3}" type="sibTrans" cxnId="{8D5A6D27-591B-4DAF-8016-EFA0EF8CB27C}">
      <dgm:prSet/>
      <dgm:spPr/>
      <dgm:t>
        <a:bodyPr/>
        <a:lstStyle/>
        <a:p>
          <a:endParaRPr lang="en-US"/>
        </a:p>
      </dgm:t>
    </dgm:pt>
    <dgm:pt modelId="{269D76D0-D8EA-41C9-AA2D-88AFC9EC01A7}">
      <dgm:prSet phldrT="[Text]"/>
      <dgm:spPr/>
      <dgm:t>
        <a:bodyPr/>
        <a:lstStyle/>
        <a:p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dewasa</a:t>
          </a:r>
          <a:endParaRPr lang="en-US" dirty="0"/>
        </a:p>
      </dgm:t>
    </dgm:pt>
    <dgm:pt modelId="{1B319594-0924-4EC7-AF29-AC6F6F70CBC6}" type="parTrans" cxnId="{CCDB721A-F075-4886-84FD-F3F3C8AE579C}">
      <dgm:prSet/>
      <dgm:spPr/>
      <dgm:t>
        <a:bodyPr/>
        <a:lstStyle/>
        <a:p>
          <a:endParaRPr lang="en-US"/>
        </a:p>
      </dgm:t>
    </dgm:pt>
    <dgm:pt modelId="{63936135-05EC-45C9-8011-B91C92BD1F82}" type="sibTrans" cxnId="{CCDB721A-F075-4886-84FD-F3F3C8AE579C}">
      <dgm:prSet/>
      <dgm:spPr/>
      <dgm:t>
        <a:bodyPr/>
        <a:lstStyle/>
        <a:p>
          <a:endParaRPr lang="en-US"/>
        </a:p>
      </dgm:t>
    </dgm:pt>
    <dgm:pt modelId="{9CBE417D-7856-4705-8D74-8ED21514D4D8}">
      <dgm:prSet phldrT="[Text]"/>
      <dgm:spPr/>
      <dgm:t>
        <a:bodyPr/>
        <a:lstStyle/>
        <a:p>
          <a:r>
            <a:rPr lang="en-US" dirty="0"/>
            <a:t>-</a:t>
          </a:r>
          <a:r>
            <a:rPr lang="en-US" dirty="0" err="1"/>
            <a:t>Serangga</a:t>
          </a:r>
          <a:endParaRPr lang="en-US" dirty="0"/>
        </a:p>
        <a:p>
          <a:r>
            <a:rPr lang="en-US" dirty="0"/>
            <a:t>-Cotton bud</a:t>
          </a:r>
        </a:p>
        <a:p>
          <a:r>
            <a:rPr lang="en-US" dirty="0"/>
            <a:t>-</a:t>
          </a:r>
          <a:r>
            <a:rPr lang="en-US" dirty="0" err="1"/>
            <a:t>Potongan</a:t>
          </a:r>
          <a:r>
            <a:rPr lang="en-US" dirty="0"/>
            <a:t> </a:t>
          </a:r>
          <a:r>
            <a:rPr lang="en-US" dirty="0" err="1"/>
            <a:t>korek</a:t>
          </a:r>
          <a:r>
            <a:rPr lang="en-US" dirty="0"/>
            <a:t> </a:t>
          </a:r>
          <a:r>
            <a:rPr lang="en-US" dirty="0" err="1"/>
            <a:t>apai</a:t>
          </a:r>
          <a:endParaRPr lang="en-US" dirty="0"/>
        </a:p>
        <a:p>
          <a:r>
            <a:rPr lang="en-US" dirty="0"/>
            <a:t>-</a:t>
          </a:r>
          <a:r>
            <a:rPr lang="en-US" dirty="0" err="1"/>
            <a:t>Patahan</a:t>
          </a:r>
          <a:r>
            <a:rPr lang="en-US" dirty="0"/>
            <a:t> </a:t>
          </a:r>
          <a:r>
            <a:rPr lang="en-US" dirty="0" err="1"/>
            <a:t>pensil</a:t>
          </a:r>
          <a:endParaRPr lang="en-US" dirty="0"/>
        </a:p>
      </dgm:t>
    </dgm:pt>
    <dgm:pt modelId="{AA099E34-FBF2-4460-957B-4D9DB34BE13C}" type="parTrans" cxnId="{247437B2-6524-40B2-AD66-23AA27CA561D}">
      <dgm:prSet/>
      <dgm:spPr/>
      <dgm:t>
        <a:bodyPr/>
        <a:lstStyle/>
        <a:p>
          <a:endParaRPr lang="en-US"/>
        </a:p>
      </dgm:t>
    </dgm:pt>
    <dgm:pt modelId="{A6366647-B98C-42E3-B265-C0CDC4D5752C}" type="sibTrans" cxnId="{247437B2-6524-40B2-AD66-23AA27CA561D}">
      <dgm:prSet/>
      <dgm:spPr/>
      <dgm:t>
        <a:bodyPr/>
        <a:lstStyle/>
        <a:p>
          <a:endParaRPr lang="en-US"/>
        </a:p>
      </dgm:t>
    </dgm:pt>
    <dgm:pt modelId="{498C908D-82F8-4B32-B44F-4FF191C57D80}" type="pres">
      <dgm:prSet presAssocID="{11B56EDA-31BC-4284-9F85-D928BBFF0683}" presName="list" presStyleCnt="0">
        <dgm:presLayoutVars>
          <dgm:dir/>
          <dgm:animLvl val="lvl"/>
        </dgm:presLayoutVars>
      </dgm:prSet>
      <dgm:spPr/>
    </dgm:pt>
    <dgm:pt modelId="{EA848AD1-3C2C-41EB-B68F-09D80B6D459C}" type="pres">
      <dgm:prSet presAssocID="{45E6A0E1-8616-4C80-A830-8AEA541B114B}" presName="posSpace" presStyleCnt="0"/>
      <dgm:spPr/>
    </dgm:pt>
    <dgm:pt modelId="{D9FCC058-E15F-41C9-AD78-759EE71E289E}" type="pres">
      <dgm:prSet presAssocID="{45E6A0E1-8616-4C80-A830-8AEA541B114B}" presName="vertFlow" presStyleCnt="0"/>
      <dgm:spPr/>
    </dgm:pt>
    <dgm:pt modelId="{E5BC9B66-0A03-4AE7-BC6F-99C0A83DDF76}" type="pres">
      <dgm:prSet presAssocID="{45E6A0E1-8616-4C80-A830-8AEA541B114B}" presName="topSpace" presStyleCnt="0"/>
      <dgm:spPr/>
    </dgm:pt>
    <dgm:pt modelId="{5BA35DC2-1AC6-4FB1-895A-0D9BBF79E39C}" type="pres">
      <dgm:prSet presAssocID="{45E6A0E1-8616-4C80-A830-8AEA541B114B}" presName="firstComp" presStyleCnt="0"/>
      <dgm:spPr/>
    </dgm:pt>
    <dgm:pt modelId="{1F7377E6-F214-4708-BCF4-06728913794A}" type="pres">
      <dgm:prSet presAssocID="{45E6A0E1-8616-4C80-A830-8AEA541B114B}" presName="firstChild" presStyleLbl="bgAccFollowNode1" presStyleIdx="0" presStyleCnt="2" custScaleY="229343"/>
      <dgm:spPr/>
    </dgm:pt>
    <dgm:pt modelId="{1275AC26-AA58-4DEF-8FED-75382141BDF2}" type="pres">
      <dgm:prSet presAssocID="{45E6A0E1-8616-4C80-A830-8AEA541B114B}" presName="firstChildTx" presStyleLbl="bgAccFollowNode1" presStyleIdx="0" presStyleCnt="2">
        <dgm:presLayoutVars>
          <dgm:bulletEnabled val="1"/>
        </dgm:presLayoutVars>
      </dgm:prSet>
      <dgm:spPr/>
    </dgm:pt>
    <dgm:pt modelId="{84F95A18-2CE9-450D-A2B0-4BBA105F27F6}" type="pres">
      <dgm:prSet presAssocID="{45E6A0E1-8616-4C80-A830-8AEA541B114B}" presName="negSpace" presStyleCnt="0"/>
      <dgm:spPr/>
    </dgm:pt>
    <dgm:pt modelId="{94C54896-9C69-4BCE-9123-D5E266BA663B}" type="pres">
      <dgm:prSet presAssocID="{45E6A0E1-8616-4C80-A830-8AEA541B114B}" presName="circle" presStyleLbl="node1" presStyleIdx="0" presStyleCnt="2"/>
      <dgm:spPr/>
    </dgm:pt>
    <dgm:pt modelId="{A69589EB-DAF2-41A7-8C30-3D574A3D34D9}" type="pres">
      <dgm:prSet presAssocID="{615C2C8A-7FD2-4968-BD17-B3A3DB5EA223}" presName="transSpace" presStyleCnt="0"/>
      <dgm:spPr/>
    </dgm:pt>
    <dgm:pt modelId="{1998F97C-D43F-41AF-B216-D9AAEBD10115}" type="pres">
      <dgm:prSet presAssocID="{269D76D0-D8EA-41C9-AA2D-88AFC9EC01A7}" presName="posSpace" presStyleCnt="0"/>
      <dgm:spPr/>
    </dgm:pt>
    <dgm:pt modelId="{B878F1F3-7576-47CA-AEDF-3A23AD7D5660}" type="pres">
      <dgm:prSet presAssocID="{269D76D0-D8EA-41C9-AA2D-88AFC9EC01A7}" presName="vertFlow" presStyleCnt="0"/>
      <dgm:spPr/>
    </dgm:pt>
    <dgm:pt modelId="{C798572A-D608-436E-837C-27CDA0C0788F}" type="pres">
      <dgm:prSet presAssocID="{269D76D0-D8EA-41C9-AA2D-88AFC9EC01A7}" presName="topSpace" presStyleCnt="0"/>
      <dgm:spPr/>
    </dgm:pt>
    <dgm:pt modelId="{D1734CD9-E0DB-4BCD-9424-98232DD3DC5F}" type="pres">
      <dgm:prSet presAssocID="{269D76D0-D8EA-41C9-AA2D-88AFC9EC01A7}" presName="firstComp" presStyleCnt="0"/>
      <dgm:spPr/>
    </dgm:pt>
    <dgm:pt modelId="{434F2B86-2522-493B-BA55-99CD2A1FDDE6}" type="pres">
      <dgm:prSet presAssocID="{269D76D0-D8EA-41C9-AA2D-88AFC9EC01A7}" presName="firstChild" presStyleLbl="bgAccFollowNode1" presStyleIdx="1" presStyleCnt="2" custScaleY="234307"/>
      <dgm:spPr/>
    </dgm:pt>
    <dgm:pt modelId="{F2651003-43AC-4119-B8E0-1390E218A564}" type="pres">
      <dgm:prSet presAssocID="{269D76D0-D8EA-41C9-AA2D-88AFC9EC01A7}" presName="firstChildTx" presStyleLbl="bgAccFollowNode1" presStyleIdx="1" presStyleCnt="2">
        <dgm:presLayoutVars>
          <dgm:bulletEnabled val="1"/>
        </dgm:presLayoutVars>
      </dgm:prSet>
      <dgm:spPr/>
    </dgm:pt>
    <dgm:pt modelId="{F8A5B047-F718-417B-832D-5F185CDBCDF8}" type="pres">
      <dgm:prSet presAssocID="{269D76D0-D8EA-41C9-AA2D-88AFC9EC01A7}" presName="negSpace" presStyleCnt="0"/>
      <dgm:spPr/>
    </dgm:pt>
    <dgm:pt modelId="{CEC2C9A1-7270-45AF-AC33-01BADE4B1FE5}" type="pres">
      <dgm:prSet presAssocID="{269D76D0-D8EA-41C9-AA2D-88AFC9EC01A7}" presName="circle" presStyleLbl="node1" presStyleIdx="1" presStyleCnt="2"/>
      <dgm:spPr/>
    </dgm:pt>
  </dgm:ptLst>
  <dgm:cxnLst>
    <dgm:cxn modelId="{7B0EC204-793E-45D1-8093-3D457BB8254A}" type="presOf" srcId="{9CBE417D-7856-4705-8D74-8ED21514D4D8}" destId="{434F2B86-2522-493B-BA55-99CD2A1FDDE6}" srcOrd="0" destOrd="0" presId="urn:microsoft.com/office/officeart/2005/8/layout/hList9"/>
    <dgm:cxn modelId="{CCDB721A-F075-4886-84FD-F3F3C8AE579C}" srcId="{11B56EDA-31BC-4284-9F85-D928BBFF0683}" destId="{269D76D0-D8EA-41C9-AA2D-88AFC9EC01A7}" srcOrd="1" destOrd="0" parTransId="{1B319594-0924-4EC7-AF29-AC6F6F70CBC6}" sibTransId="{63936135-05EC-45C9-8011-B91C92BD1F82}"/>
    <dgm:cxn modelId="{7212711E-A650-4843-A71E-91E82FD22049}" type="presOf" srcId="{269D76D0-D8EA-41C9-AA2D-88AFC9EC01A7}" destId="{CEC2C9A1-7270-45AF-AC33-01BADE4B1FE5}" srcOrd="0" destOrd="0" presId="urn:microsoft.com/office/officeart/2005/8/layout/hList9"/>
    <dgm:cxn modelId="{8D5A6D27-591B-4DAF-8016-EFA0EF8CB27C}" srcId="{45E6A0E1-8616-4C80-A830-8AEA541B114B}" destId="{27CCECE5-4569-4C4E-A2CF-5983549302AA}" srcOrd="0" destOrd="0" parTransId="{E19B70CA-BF2F-46CB-974D-B6096B617154}" sibTransId="{5819DBAE-A591-49E3-AD67-08D7BD8E15C3}"/>
    <dgm:cxn modelId="{03FE7867-8309-4931-A2AC-D09FA07C394C}" type="presOf" srcId="{27CCECE5-4569-4C4E-A2CF-5983549302AA}" destId="{1F7377E6-F214-4708-BCF4-06728913794A}" srcOrd="0" destOrd="0" presId="urn:microsoft.com/office/officeart/2005/8/layout/hList9"/>
    <dgm:cxn modelId="{B64D2349-0907-435D-AA2D-766C28214B30}" type="presOf" srcId="{45E6A0E1-8616-4C80-A830-8AEA541B114B}" destId="{94C54896-9C69-4BCE-9123-D5E266BA663B}" srcOrd="0" destOrd="0" presId="urn:microsoft.com/office/officeart/2005/8/layout/hList9"/>
    <dgm:cxn modelId="{05AF584B-06A1-43F7-9E59-049E71B9D27B}" type="presOf" srcId="{11B56EDA-31BC-4284-9F85-D928BBFF0683}" destId="{498C908D-82F8-4B32-B44F-4FF191C57D80}" srcOrd="0" destOrd="0" presId="urn:microsoft.com/office/officeart/2005/8/layout/hList9"/>
    <dgm:cxn modelId="{247437B2-6524-40B2-AD66-23AA27CA561D}" srcId="{269D76D0-D8EA-41C9-AA2D-88AFC9EC01A7}" destId="{9CBE417D-7856-4705-8D74-8ED21514D4D8}" srcOrd="0" destOrd="0" parTransId="{AA099E34-FBF2-4460-957B-4D9DB34BE13C}" sibTransId="{A6366647-B98C-42E3-B265-C0CDC4D5752C}"/>
    <dgm:cxn modelId="{F2FCE1C5-84F0-48B2-9DFB-660F713AE13D}" srcId="{11B56EDA-31BC-4284-9F85-D928BBFF0683}" destId="{45E6A0E1-8616-4C80-A830-8AEA541B114B}" srcOrd="0" destOrd="0" parTransId="{842472FA-B621-4BF0-AD5E-4DFFC132A2E8}" sibTransId="{615C2C8A-7FD2-4968-BD17-B3A3DB5EA223}"/>
    <dgm:cxn modelId="{A4FFADCB-BE64-42A6-9BF6-5710AF7E54C3}" type="presOf" srcId="{27CCECE5-4569-4C4E-A2CF-5983549302AA}" destId="{1275AC26-AA58-4DEF-8FED-75382141BDF2}" srcOrd="1" destOrd="0" presId="urn:microsoft.com/office/officeart/2005/8/layout/hList9"/>
    <dgm:cxn modelId="{C1C770DF-242D-4D03-9A05-0CF23298096D}" type="presOf" srcId="{9CBE417D-7856-4705-8D74-8ED21514D4D8}" destId="{F2651003-43AC-4119-B8E0-1390E218A564}" srcOrd="1" destOrd="0" presId="urn:microsoft.com/office/officeart/2005/8/layout/hList9"/>
    <dgm:cxn modelId="{BF2A01F1-5A24-443D-A556-648D0BF75838}" type="presParOf" srcId="{498C908D-82F8-4B32-B44F-4FF191C57D80}" destId="{EA848AD1-3C2C-41EB-B68F-09D80B6D459C}" srcOrd="0" destOrd="0" presId="urn:microsoft.com/office/officeart/2005/8/layout/hList9"/>
    <dgm:cxn modelId="{59C94586-EF72-43A0-A722-14102B02C6A2}" type="presParOf" srcId="{498C908D-82F8-4B32-B44F-4FF191C57D80}" destId="{D9FCC058-E15F-41C9-AD78-759EE71E289E}" srcOrd="1" destOrd="0" presId="urn:microsoft.com/office/officeart/2005/8/layout/hList9"/>
    <dgm:cxn modelId="{4BE61E57-EC26-4EC6-ACC8-B5FDCC9C6CD4}" type="presParOf" srcId="{D9FCC058-E15F-41C9-AD78-759EE71E289E}" destId="{E5BC9B66-0A03-4AE7-BC6F-99C0A83DDF76}" srcOrd="0" destOrd="0" presId="urn:microsoft.com/office/officeart/2005/8/layout/hList9"/>
    <dgm:cxn modelId="{7FB6E7D4-0635-42DE-A133-683A57839677}" type="presParOf" srcId="{D9FCC058-E15F-41C9-AD78-759EE71E289E}" destId="{5BA35DC2-1AC6-4FB1-895A-0D9BBF79E39C}" srcOrd="1" destOrd="0" presId="urn:microsoft.com/office/officeart/2005/8/layout/hList9"/>
    <dgm:cxn modelId="{A1C07A00-95F4-475E-8F70-C64020D65BD3}" type="presParOf" srcId="{5BA35DC2-1AC6-4FB1-895A-0D9BBF79E39C}" destId="{1F7377E6-F214-4708-BCF4-06728913794A}" srcOrd="0" destOrd="0" presId="urn:microsoft.com/office/officeart/2005/8/layout/hList9"/>
    <dgm:cxn modelId="{46352AFD-9689-424A-A255-F8B12988095D}" type="presParOf" srcId="{5BA35DC2-1AC6-4FB1-895A-0D9BBF79E39C}" destId="{1275AC26-AA58-4DEF-8FED-75382141BDF2}" srcOrd="1" destOrd="0" presId="urn:microsoft.com/office/officeart/2005/8/layout/hList9"/>
    <dgm:cxn modelId="{D90F2D06-9D4F-4285-9E06-D596D83883F2}" type="presParOf" srcId="{498C908D-82F8-4B32-B44F-4FF191C57D80}" destId="{84F95A18-2CE9-450D-A2B0-4BBA105F27F6}" srcOrd="2" destOrd="0" presId="urn:microsoft.com/office/officeart/2005/8/layout/hList9"/>
    <dgm:cxn modelId="{B283A6A9-706C-40B4-8712-B74C85BB5882}" type="presParOf" srcId="{498C908D-82F8-4B32-B44F-4FF191C57D80}" destId="{94C54896-9C69-4BCE-9123-D5E266BA663B}" srcOrd="3" destOrd="0" presId="urn:microsoft.com/office/officeart/2005/8/layout/hList9"/>
    <dgm:cxn modelId="{4DCF06E1-EBEE-43D9-9D8D-F377581F0F1C}" type="presParOf" srcId="{498C908D-82F8-4B32-B44F-4FF191C57D80}" destId="{A69589EB-DAF2-41A7-8C30-3D574A3D34D9}" srcOrd="4" destOrd="0" presId="urn:microsoft.com/office/officeart/2005/8/layout/hList9"/>
    <dgm:cxn modelId="{A0FB8984-960B-4824-82FF-BB711A63D7B9}" type="presParOf" srcId="{498C908D-82F8-4B32-B44F-4FF191C57D80}" destId="{1998F97C-D43F-41AF-B216-D9AAEBD10115}" srcOrd="5" destOrd="0" presId="urn:microsoft.com/office/officeart/2005/8/layout/hList9"/>
    <dgm:cxn modelId="{E98AF134-B3AF-4E55-8842-12836BAC6C04}" type="presParOf" srcId="{498C908D-82F8-4B32-B44F-4FF191C57D80}" destId="{B878F1F3-7576-47CA-AEDF-3A23AD7D5660}" srcOrd="6" destOrd="0" presId="urn:microsoft.com/office/officeart/2005/8/layout/hList9"/>
    <dgm:cxn modelId="{76CCA324-CAEF-43B3-80EF-1C5EE9414377}" type="presParOf" srcId="{B878F1F3-7576-47CA-AEDF-3A23AD7D5660}" destId="{C798572A-D608-436E-837C-27CDA0C0788F}" srcOrd="0" destOrd="0" presId="urn:microsoft.com/office/officeart/2005/8/layout/hList9"/>
    <dgm:cxn modelId="{8C4EDBA1-2EC0-44C5-913B-1C2F3B70238B}" type="presParOf" srcId="{B878F1F3-7576-47CA-AEDF-3A23AD7D5660}" destId="{D1734CD9-E0DB-4BCD-9424-98232DD3DC5F}" srcOrd="1" destOrd="0" presId="urn:microsoft.com/office/officeart/2005/8/layout/hList9"/>
    <dgm:cxn modelId="{1C01FC5C-4659-4D4F-AF58-7FB29A7EC83F}" type="presParOf" srcId="{D1734CD9-E0DB-4BCD-9424-98232DD3DC5F}" destId="{434F2B86-2522-493B-BA55-99CD2A1FDDE6}" srcOrd="0" destOrd="0" presId="urn:microsoft.com/office/officeart/2005/8/layout/hList9"/>
    <dgm:cxn modelId="{57DDCD0B-613D-4374-9998-6CE33E69E039}" type="presParOf" srcId="{D1734CD9-E0DB-4BCD-9424-98232DD3DC5F}" destId="{F2651003-43AC-4119-B8E0-1390E218A564}" srcOrd="1" destOrd="0" presId="urn:microsoft.com/office/officeart/2005/8/layout/hList9"/>
    <dgm:cxn modelId="{37E878DB-D102-4150-935F-CBD74CD455B4}" type="presParOf" srcId="{498C908D-82F8-4B32-B44F-4FF191C57D80}" destId="{F8A5B047-F718-417B-832D-5F185CDBCDF8}" srcOrd="7" destOrd="0" presId="urn:microsoft.com/office/officeart/2005/8/layout/hList9"/>
    <dgm:cxn modelId="{A268EFF3-4052-4F05-A544-C3C74C074A51}" type="presParOf" srcId="{498C908D-82F8-4B32-B44F-4FF191C57D80}" destId="{CEC2C9A1-7270-45AF-AC33-01BADE4B1FE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93E211-364C-493D-BD9B-2FCC652846E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314FED-1CEC-4E1C-8A4C-B0E034132356}">
      <dgm:prSet phldrT="[Text]"/>
      <dgm:spPr/>
      <dgm:t>
        <a:bodyPr/>
        <a:lstStyle/>
        <a:p>
          <a:r>
            <a:rPr lang="id-ID" u="sng" dirty="0"/>
            <a:t>Riwayat kejadian </a:t>
          </a:r>
          <a:r>
            <a:rPr lang="id-ID" u="sng" dirty="0">
              <a:sym typeface="Wingdings" pitchFamily="2" charset="2"/>
            </a:rPr>
            <a:t> </a:t>
          </a:r>
          <a:r>
            <a:rPr lang="id-ID" u="sng" dirty="0"/>
            <a:t>anamnesa</a:t>
          </a:r>
          <a:endParaRPr lang="en-US" dirty="0"/>
        </a:p>
      </dgm:t>
    </dgm:pt>
    <dgm:pt modelId="{A695044D-03BC-4800-9261-F6DBE293A455}" type="parTrans" cxnId="{D38CC411-A8D4-43ED-B0D0-A5833A3A773B}">
      <dgm:prSet/>
      <dgm:spPr/>
      <dgm:t>
        <a:bodyPr/>
        <a:lstStyle/>
        <a:p>
          <a:endParaRPr lang="en-US"/>
        </a:p>
      </dgm:t>
    </dgm:pt>
    <dgm:pt modelId="{9E6699F1-7F22-4F3D-940B-5015AC83D91B}" type="sibTrans" cxnId="{D38CC411-A8D4-43ED-B0D0-A5833A3A773B}">
      <dgm:prSet/>
      <dgm:spPr/>
      <dgm:t>
        <a:bodyPr/>
        <a:lstStyle/>
        <a:p>
          <a:endParaRPr lang="en-US"/>
        </a:p>
      </dgm:t>
    </dgm:pt>
    <dgm:pt modelId="{AA23097B-B4D7-4736-8541-5943B4311C59}">
      <dgm:prSet phldrT="[Text]"/>
      <dgm:spPr/>
      <dgm:t>
        <a:bodyPr/>
        <a:lstStyle/>
        <a:p>
          <a:r>
            <a:rPr lang="id-ID" dirty="0"/>
            <a:t>Pada serumen obturan </a:t>
          </a:r>
          <a:r>
            <a:rPr lang="id-ID" dirty="0">
              <a:sym typeface="Wingdings" pitchFamily="2" charset="2"/>
            </a:rPr>
            <a:t> </a:t>
          </a:r>
          <a:r>
            <a:rPr lang="id-ID" dirty="0"/>
            <a:t>penurunan intensitas pendengaran, tinnitus (suara berdenging) bahkan vertigo</a:t>
          </a:r>
          <a:endParaRPr lang="en-US" dirty="0"/>
        </a:p>
      </dgm:t>
    </dgm:pt>
    <dgm:pt modelId="{089055F0-F0DD-4F03-8ED2-204DBEAAB1E7}" type="parTrans" cxnId="{C4D2A56C-DA20-49FC-8737-AB16C8087EAF}">
      <dgm:prSet/>
      <dgm:spPr/>
      <dgm:t>
        <a:bodyPr/>
        <a:lstStyle/>
        <a:p>
          <a:endParaRPr lang="en-US"/>
        </a:p>
      </dgm:t>
    </dgm:pt>
    <dgm:pt modelId="{9B0B7974-CCC3-44D6-AD1C-7421899CEB8E}" type="sibTrans" cxnId="{C4D2A56C-DA20-49FC-8737-AB16C8087EAF}">
      <dgm:prSet/>
      <dgm:spPr/>
      <dgm:t>
        <a:bodyPr/>
        <a:lstStyle/>
        <a:p>
          <a:endParaRPr lang="en-US"/>
        </a:p>
      </dgm:t>
    </dgm:pt>
    <dgm:pt modelId="{6322487B-453B-42E2-81B2-DEEE69D9547C}">
      <dgm:prSet phldrT="[Text]"/>
      <dgm:spPr/>
      <dgm:t>
        <a:bodyPr/>
        <a:lstStyle/>
        <a:p>
          <a:r>
            <a:rPr lang="id-ID" u="sng" dirty="0"/>
            <a:t>Pemeriksaan fisik </a:t>
          </a:r>
          <a:r>
            <a:rPr lang="id-ID" u="sng" dirty="0">
              <a:sym typeface="Wingdings" pitchFamily="2" charset="2"/>
            </a:rPr>
            <a:t> </a:t>
          </a:r>
          <a:r>
            <a:rPr lang="id-ID" u="sng" dirty="0"/>
            <a:t>otoskopi</a:t>
          </a:r>
          <a:r>
            <a:rPr lang="id-ID" dirty="0"/>
            <a:t> </a:t>
          </a:r>
          <a:endParaRPr lang="en-US" dirty="0"/>
        </a:p>
      </dgm:t>
    </dgm:pt>
    <dgm:pt modelId="{407C8208-5D52-43A5-B142-8D31FB0E1F27}" type="parTrans" cxnId="{A1AD0208-6A77-4748-9EBB-05A239EE44B5}">
      <dgm:prSet/>
      <dgm:spPr/>
      <dgm:t>
        <a:bodyPr/>
        <a:lstStyle/>
        <a:p>
          <a:endParaRPr lang="en-US"/>
        </a:p>
      </dgm:t>
    </dgm:pt>
    <dgm:pt modelId="{18B43D2B-0CF1-408A-8E82-8955D2A8A6C2}" type="sibTrans" cxnId="{A1AD0208-6A77-4748-9EBB-05A239EE44B5}">
      <dgm:prSet/>
      <dgm:spPr/>
      <dgm:t>
        <a:bodyPr/>
        <a:lstStyle/>
        <a:p>
          <a:endParaRPr lang="en-US"/>
        </a:p>
      </dgm:t>
    </dgm:pt>
    <dgm:pt modelId="{EBAF4512-CFB8-44DF-8D92-9D8C88BD3648}">
      <dgm:prSet phldrT="[Text]"/>
      <dgm:spPr/>
      <dgm:t>
        <a:bodyPr/>
        <a:lstStyle/>
        <a:p>
          <a:r>
            <a:rPr lang="id-ID" dirty="0">
              <a:sym typeface="Wingdings" pitchFamily="2" charset="2"/>
            </a:rPr>
            <a:t>Benda asing ( mainan, serangga,dll)  terlihat jelas</a:t>
          </a:r>
          <a:endParaRPr lang="en-US" dirty="0"/>
        </a:p>
      </dgm:t>
    </dgm:pt>
    <dgm:pt modelId="{DCFDA7AC-22CC-40B5-A816-ABCC4DD7AE41}" type="parTrans" cxnId="{F53168C6-C6D6-4980-AA5A-4511CC3E95B5}">
      <dgm:prSet/>
      <dgm:spPr/>
      <dgm:t>
        <a:bodyPr/>
        <a:lstStyle/>
        <a:p>
          <a:endParaRPr lang="en-US"/>
        </a:p>
      </dgm:t>
    </dgm:pt>
    <dgm:pt modelId="{8A8EFBCC-6A23-4FA6-90ED-3D011D265DB0}" type="sibTrans" cxnId="{F53168C6-C6D6-4980-AA5A-4511CC3E95B5}">
      <dgm:prSet/>
      <dgm:spPr/>
      <dgm:t>
        <a:bodyPr/>
        <a:lstStyle/>
        <a:p>
          <a:endParaRPr lang="en-US"/>
        </a:p>
      </dgm:t>
    </dgm:pt>
    <dgm:pt modelId="{2B1B3330-EC0A-4AD1-BBC7-CB7EAE102B91}">
      <dgm:prSet/>
      <dgm:spPr/>
      <dgm:t>
        <a:bodyPr/>
        <a:lstStyle/>
        <a:p>
          <a:r>
            <a:rPr lang="id-ID" dirty="0"/>
            <a:t>Khusus serumen obturan </a:t>
          </a:r>
          <a:r>
            <a:rPr lang="id-ID" dirty="0">
              <a:sym typeface="Wingdings" pitchFamily="2" charset="2"/>
            </a:rPr>
            <a:t> </a:t>
          </a:r>
          <a:r>
            <a:rPr lang="id-ID" dirty="0"/>
            <a:t>pemeriksaan otoskopi </a:t>
          </a:r>
          <a:r>
            <a:rPr lang="id-ID" dirty="0">
              <a:sym typeface="Wingdings" pitchFamily="2" charset="2"/>
            </a:rPr>
            <a:t> </a:t>
          </a:r>
          <a:r>
            <a:rPr lang="id-ID" dirty="0"/>
            <a:t>menunjukkan penyumbatan liang telinga (meatus acusticus eksterna) oleh massa berwarna kekuningan - hitam</a:t>
          </a:r>
        </a:p>
      </dgm:t>
    </dgm:pt>
    <dgm:pt modelId="{93982850-312F-491A-A0BC-37657DCF3A14}" type="parTrans" cxnId="{7F43A3DE-B269-479C-A692-74FD169FD705}">
      <dgm:prSet/>
      <dgm:spPr/>
      <dgm:t>
        <a:bodyPr/>
        <a:lstStyle/>
        <a:p>
          <a:endParaRPr lang="en-US"/>
        </a:p>
      </dgm:t>
    </dgm:pt>
    <dgm:pt modelId="{9D694751-BAD0-4568-9868-311B6229D56B}" type="sibTrans" cxnId="{7F43A3DE-B269-479C-A692-74FD169FD705}">
      <dgm:prSet/>
      <dgm:spPr/>
      <dgm:t>
        <a:bodyPr/>
        <a:lstStyle/>
        <a:p>
          <a:endParaRPr lang="en-US"/>
        </a:p>
      </dgm:t>
    </dgm:pt>
    <dgm:pt modelId="{52C8C7EA-79CC-4127-AB71-53408BF36439}">
      <dgm:prSet/>
      <dgm:spPr/>
      <dgm:t>
        <a:bodyPr/>
        <a:lstStyle/>
        <a:p>
          <a:endParaRPr lang="id-ID" dirty="0"/>
        </a:p>
      </dgm:t>
    </dgm:pt>
    <dgm:pt modelId="{3C9309FC-0042-4053-90DF-1AA7C4ECDA8D}" type="parTrans" cxnId="{11BF7741-FAC7-46A5-8C7F-CCE72ED7BAC4}">
      <dgm:prSet/>
      <dgm:spPr/>
      <dgm:t>
        <a:bodyPr/>
        <a:lstStyle/>
        <a:p>
          <a:endParaRPr lang="en-US"/>
        </a:p>
      </dgm:t>
    </dgm:pt>
    <dgm:pt modelId="{D4482A45-3738-4565-B7FD-4292499A98C3}" type="sibTrans" cxnId="{11BF7741-FAC7-46A5-8C7F-CCE72ED7BAC4}">
      <dgm:prSet/>
      <dgm:spPr/>
      <dgm:t>
        <a:bodyPr/>
        <a:lstStyle/>
        <a:p>
          <a:endParaRPr lang="en-US"/>
        </a:p>
      </dgm:t>
    </dgm:pt>
    <dgm:pt modelId="{B49A3697-ED24-4F49-B368-9C64A82F104C}">
      <dgm:prSet phldrT="[Text]"/>
      <dgm:spPr/>
      <dgm:t>
        <a:bodyPr/>
        <a:lstStyle/>
        <a:p>
          <a:endParaRPr lang="en-US" dirty="0"/>
        </a:p>
      </dgm:t>
    </dgm:pt>
    <dgm:pt modelId="{D02D4438-E50E-4429-9EAC-61712FB85726}" type="parTrans" cxnId="{71B696FA-1ECB-4C34-A68B-C7E5AEB81E6E}">
      <dgm:prSet/>
      <dgm:spPr/>
      <dgm:t>
        <a:bodyPr/>
        <a:lstStyle/>
        <a:p>
          <a:endParaRPr lang="en-US"/>
        </a:p>
      </dgm:t>
    </dgm:pt>
    <dgm:pt modelId="{776107D5-A7AF-4FF7-8AD9-48A092E176BD}" type="sibTrans" cxnId="{71B696FA-1ECB-4C34-A68B-C7E5AEB81E6E}">
      <dgm:prSet/>
      <dgm:spPr/>
      <dgm:t>
        <a:bodyPr/>
        <a:lstStyle/>
        <a:p>
          <a:endParaRPr lang="en-US"/>
        </a:p>
      </dgm:t>
    </dgm:pt>
    <dgm:pt modelId="{AE3B0C70-DA71-41EB-B27D-CA34FBAE51C1}" type="pres">
      <dgm:prSet presAssocID="{FA93E211-364C-493D-BD9B-2FCC652846EF}" presName="linear" presStyleCnt="0">
        <dgm:presLayoutVars>
          <dgm:animLvl val="lvl"/>
          <dgm:resizeHandles val="exact"/>
        </dgm:presLayoutVars>
      </dgm:prSet>
      <dgm:spPr/>
    </dgm:pt>
    <dgm:pt modelId="{81B80EEC-BEA7-49BB-B614-5CF05D6AE2B1}" type="pres">
      <dgm:prSet presAssocID="{29314FED-1CEC-4E1C-8A4C-B0E0341323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5E304C-8A04-41F0-8980-D2CB2EB1509E}" type="pres">
      <dgm:prSet presAssocID="{29314FED-1CEC-4E1C-8A4C-B0E034132356}" presName="childText" presStyleLbl="revTx" presStyleIdx="0" presStyleCnt="2">
        <dgm:presLayoutVars>
          <dgm:bulletEnabled val="1"/>
        </dgm:presLayoutVars>
      </dgm:prSet>
      <dgm:spPr/>
    </dgm:pt>
    <dgm:pt modelId="{A4A89E05-FC96-4276-8535-E3784AC88F0D}" type="pres">
      <dgm:prSet presAssocID="{6322487B-453B-42E2-81B2-DEEE69D954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0FCEDC-4408-4582-8331-F4B5D8E7D569}" type="pres">
      <dgm:prSet presAssocID="{6322487B-453B-42E2-81B2-DEEE69D954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AD0208-6A77-4748-9EBB-05A239EE44B5}" srcId="{FA93E211-364C-493D-BD9B-2FCC652846EF}" destId="{6322487B-453B-42E2-81B2-DEEE69D9547C}" srcOrd="1" destOrd="0" parTransId="{407C8208-5D52-43A5-B142-8D31FB0E1F27}" sibTransId="{18B43D2B-0CF1-408A-8E82-8955D2A8A6C2}"/>
    <dgm:cxn modelId="{D38CC411-A8D4-43ED-B0D0-A5833A3A773B}" srcId="{FA93E211-364C-493D-BD9B-2FCC652846EF}" destId="{29314FED-1CEC-4E1C-8A4C-B0E034132356}" srcOrd="0" destOrd="0" parTransId="{A695044D-03BC-4800-9261-F6DBE293A455}" sibTransId="{9E6699F1-7F22-4F3D-940B-5015AC83D91B}"/>
    <dgm:cxn modelId="{5920D02E-C7CF-45C1-A08C-E740B8FAED16}" type="presOf" srcId="{29314FED-1CEC-4E1C-8A4C-B0E034132356}" destId="{81B80EEC-BEA7-49BB-B614-5CF05D6AE2B1}" srcOrd="0" destOrd="0" presId="urn:microsoft.com/office/officeart/2005/8/layout/vList2"/>
    <dgm:cxn modelId="{5BD1FC40-18CE-4FF1-9B86-5A07989E6959}" type="presOf" srcId="{B49A3697-ED24-4F49-B368-9C64A82F104C}" destId="{945E304C-8A04-41F0-8980-D2CB2EB1509E}" srcOrd="0" destOrd="1" presId="urn:microsoft.com/office/officeart/2005/8/layout/vList2"/>
    <dgm:cxn modelId="{11BF7741-FAC7-46A5-8C7F-CCE72ED7BAC4}" srcId="{6322487B-453B-42E2-81B2-DEEE69D9547C}" destId="{52C8C7EA-79CC-4127-AB71-53408BF36439}" srcOrd="2" destOrd="0" parTransId="{3C9309FC-0042-4053-90DF-1AA7C4ECDA8D}" sibTransId="{D4482A45-3738-4565-B7FD-4292499A98C3}"/>
    <dgm:cxn modelId="{7B55E545-8603-4E02-9166-3BE27AAFAF13}" type="presOf" srcId="{6322487B-453B-42E2-81B2-DEEE69D9547C}" destId="{A4A89E05-FC96-4276-8535-E3784AC88F0D}" srcOrd="0" destOrd="0" presId="urn:microsoft.com/office/officeart/2005/8/layout/vList2"/>
    <dgm:cxn modelId="{438AFF48-CF96-4394-82AA-6F78E927B35B}" type="presOf" srcId="{2B1B3330-EC0A-4AD1-BBC7-CB7EAE102B91}" destId="{CB0FCEDC-4408-4582-8331-F4B5D8E7D569}" srcOrd="0" destOrd="1" presId="urn:microsoft.com/office/officeart/2005/8/layout/vList2"/>
    <dgm:cxn modelId="{C4D2A56C-DA20-49FC-8737-AB16C8087EAF}" srcId="{29314FED-1CEC-4E1C-8A4C-B0E034132356}" destId="{AA23097B-B4D7-4736-8541-5943B4311C59}" srcOrd="0" destOrd="0" parTransId="{089055F0-F0DD-4F03-8ED2-204DBEAAB1E7}" sibTransId="{9B0B7974-CCC3-44D6-AD1C-7421899CEB8E}"/>
    <dgm:cxn modelId="{C4AABE7A-36B6-485E-9B3D-C6389BACC94E}" type="presOf" srcId="{FA93E211-364C-493D-BD9B-2FCC652846EF}" destId="{AE3B0C70-DA71-41EB-B27D-CA34FBAE51C1}" srcOrd="0" destOrd="0" presId="urn:microsoft.com/office/officeart/2005/8/layout/vList2"/>
    <dgm:cxn modelId="{F53168C6-C6D6-4980-AA5A-4511CC3E95B5}" srcId="{6322487B-453B-42E2-81B2-DEEE69D9547C}" destId="{EBAF4512-CFB8-44DF-8D92-9D8C88BD3648}" srcOrd="0" destOrd="0" parTransId="{DCFDA7AC-22CC-40B5-A816-ABCC4DD7AE41}" sibTransId="{8A8EFBCC-6A23-4FA6-90ED-3D011D265DB0}"/>
    <dgm:cxn modelId="{DCF743D5-CC8C-40C7-B63F-A5BCF7BC2F25}" type="presOf" srcId="{52C8C7EA-79CC-4127-AB71-53408BF36439}" destId="{CB0FCEDC-4408-4582-8331-F4B5D8E7D569}" srcOrd="0" destOrd="2" presId="urn:microsoft.com/office/officeart/2005/8/layout/vList2"/>
    <dgm:cxn modelId="{7F43A3DE-B269-479C-A692-74FD169FD705}" srcId="{6322487B-453B-42E2-81B2-DEEE69D9547C}" destId="{2B1B3330-EC0A-4AD1-BBC7-CB7EAE102B91}" srcOrd="1" destOrd="0" parTransId="{93982850-312F-491A-A0BC-37657DCF3A14}" sibTransId="{9D694751-BAD0-4568-9868-311B6229D56B}"/>
    <dgm:cxn modelId="{9D44F7E8-067C-4ACD-977F-02CC2DFF6E59}" type="presOf" srcId="{AA23097B-B4D7-4736-8541-5943B4311C59}" destId="{945E304C-8A04-41F0-8980-D2CB2EB1509E}" srcOrd="0" destOrd="0" presId="urn:microsoft.com/office/officeart/2005/8/layout/vList2"/>
    <dgm:cxn modelId="{A5BE65F8-7F55-43A0-A1D6-1D6A8328A396}" type="presOf" srcId="{EBAF4512-CFB8-44DF-8D92-9D8C88BD3648}" destId="{CB0FCEDC-4408-4582-8331-F4B5D8E7D569}" srcOrd="0" destOrd="0" presId="urn:microsoft.com/office/officeart/2005/8/layout/vList2"/>
    <dgm:cxn modelId="{71B696FA-1ECB-4C34-A68B-C7E5AEB81E6E}" srcId="{29314FED-1CEC-4E1C-8A4C-B0E034132356}" destId="{B49A3697-ED24-4F49-B368-9C64A82F104C}" srcOrd="1" destOrd="0" parTransId="{D02D4438-E50E-4429-9EAC-61712FB85726}" sibTransId="{776107D5-A7AF-4FF7-8AD9-48A092E176BD}"/>
    <dgm:cxn modelId="{BB5219D5-3F67-49B4-9CA3-7E1120B9A643}" type="presParOf" srcId="{AE3B0C70-DA71-41EB-B27D-CA34FBAE51C1}" destId="{81B80EEC-BEA7-49BB-B614-5CF05D6AE2B1}" srcOrd="0" destOrd="0" presId="urn:microsoft.com/office/officeart/2005/8/layout/vList2"/>
    <dgm:cxn modelId="{F6B6AE5E-1C1B-478C-AFB3-D69925EB6835}" type="presParOf" srcId="{AE3B0C70-DA71-41EB-B27D-CA34FBAE51C1}" destId="{945E304C-8A04-41F0-8980-D2CB2EB1509E}" srcOrd="1" destOrd="0" presId="urn:microsoft.com/office/officeart/2005/8/layout/vList2"/>
    <dgm:cxn modelId="{940B6DEC-774B-415A-ABD5-4BB21D0585BB}" type="presParOf" srcId="{AE3B0C70-DA71-41EB-B27D-CA34FBAE51C1}" destId="{A4A89E05-FC96-4276-8535-E3784AC88F0D}" srcOrd="2" destOrd="0" presId="urn:microsoft.com/office/officeart/2005/8/layout/vList2"/>
    <dgm:cxn modelId="{88D54B2C-1A49-4AB8-AF74-703DC55CEE45}" type="presParOf" srcId="{AE3B0C70-DA71-41EB-B27D-CA34FBAE51C1}" destId="{CB0FCEDC-4408-4582-8331-F4B5D8E7D5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1203DA-0B3D-4157-AED6-2FEB0F5A511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04256E-9834-4C55-8BD1-D34831AA8F94}">
      <dgm:prSet phldrT="[Text]"/>
      <dgm:spPr/>
      <dgm:t>
        <a:bodyPr/>
        <a:lstStyle/>
        <a:p>
          <a:r>
            <a:rPr lang="en-US" dirty="0" err="1"/>
            <a:t>Hewan</a:t>
          </a:r>
          <a:r>
            <a:rPr lang="en-US" dirty="0"/>
            <a:t>:</a:t>
          </a:r>
        </a:p>
      </dgm:t>
    </dgm:pt>
    <dgm:pt modelId="{91182019-3719-4F24-B51D-DE739B0836FA}" type="parTrans" cxnId="{C8A0CD55-B8DF-40DB-A2D0-B74EDF60D2B2}">
      <dgm:prSet/>
      <dgm:spPr/>
      <dgm:t>
        <a:bodyPr/>
        <a:lstStyle/>
        <a:p>
          <a:endParaRPr lang="en-US"/>
        </a:p>
      </dgm:t>
    </dgm:pt>
    <dgm:pt modelId="{417A4F4D-904F-452A-88E5-7CD94E69E2E3}" type="sibTrans" cxnId="{C8A0CD55-B8DF-40DB-A2D0-B74EDF60D2B2}">
      <dgm:prSet/>
      <dgm:spPr/>
      <dgm:t>
        <a:bodyPr/>
        <a:lstStyle/>
        <a:p>
          <a:endParaRPr lang="en-US"/>
        </a:p>
      </dgm:t>
    </dgm:pt>
    <dgm:pt modelId="{A1BAC28D-372D-49A6-AA7C-A70EADF7DC6E}">
      <dgm:prSet phldrT="[Text]"/>
      <dgm:spPr/>
      <dgm:t>
        <a:bodyPr/>
        <a:lstStyle/>
        <a:p>
          <a:r>
            <a:rPr lang="en-US" dirty="0" err="1"/>
            <a:t>Baterai</a:t>
          </a:r>
          <a:endParaRPr lang="en-US" dirty="0"/>
        </a:p>
      </dgm:t>
    </dgm:pt>
    <dgm:pt modelId="{A2BDDE3E-C45E-4661-96AF-BC36D0B440EE}" type="parTrans" cxnId="{15AE1DD6-1935-45B2-8D83-A2D8AABB456C}">
      <dgm:prSet/>
      <dgm:spPr/>
      <dgm:t>
        <a:bodyPr/>
        <a:lstStyle/>
        <a:p>
          <a:endParaRPr lang="en-US"/>
        </a:p>
      </dgm:t>
    </dgm:pt>
    <dgm:pt modelId="{9C40E367-8E84-4E56-A9C5-AAF88F3EA034}" type="sibTrans" cxnId="{15AE1DD6-1935-45B2-8D83-A2D8AABB456C}">
      <dgm:prSet/>
      <dgm:spPr/>
      <dgm:t>
        <a:bodyPr/>
        <a:lstStyle/>
        <a:p>
          <a:endParaRPr lang="en-US"/>
        </a:p>
      </dgm:t>
    </dgm:pt>
    <dgm:pt modelId="{494D9826-A04F-40C0-98B8-DB322CDA7599}">
      <dgm:prSet phldrT="[Text]"/>
      <dgm:spPr/>
      <dgm:t>
        <a:bodyPr/>
        <a:lstStyle/>
        <a:p>
          <a:r>
            <a:rPr lang="en-US" dirty="0" err="1"/>
            <a:t>Mainan</a:t>
          </a:r>
          <a:endParaRPr lang="en-US" dirty="0"/>
        </a:p>
      </dgm:t>
    </dgm:pt>
    <dgm:pt modelId="{527CB0ED-039B-4798-A6B6-696D8CE2A032}" type="parTrans" cxnId="{C1830711-81ED-478A-97B6-D47C76E777DF}">
      <dgm:prSet/>
      <dgm:spPr/>
      <dgm:t>
        <a:bodyPr/>
        <a:lstStyle/>
        <a:p>
          <a:endParaRPr lang="en-US"/>
        </a:p>
      </dgm:t>
    </dgm:pt>
    <dgm:pt modelId="{065BE592-2AB3-4CFC-ADD7-9E3FD764C17C}" type="sibTrans" cxnId="{C1830711-81ED-478A-97B6-D47C76E777DF}">
      <dgm:prSet/>
      <dgm:spPr/>
      <dgm:t>
        <a:bodyPr/>
        <a:lstStyle/>
        <a:p>
          <a:endParaRPr lang="en-US"/>
        </a:p>
      </dgm:t>
    </dgm:pt>
    <dgm:pt modelId="{72E06498-23BC-4119-9697-831CC7CFBCD2}">
      <dgm:prSet custT="1"/>
      <dgm:spPr/>
      <dgm:t>
        <a:bodyPr/>
        <a:lstStyle/>
        <a:p>
          <a:r>
            <a:rPr lang="id-ID" sz="1800" dirty="0"/>
            <a:t>Bila hewan masih hidup diliang telinga,harus dimatikan dahulu dengan meneteskan minyak kelapa/ minyak zaitun/ baby oil/ cairan (misalnya larutan rivanol,atau obat </a:t>
          </a:r>
          <a:r>
            <a:rPr lang="id-ID" sz="1800"/>
            <a:t>anastesi lokal/lidokain) </a:t>
          </a:r>
          <a:r>
            <a:rPr lang="id-ID" sz="1800" dirty="0"/>
            <a:t>lebih kurang 10 menit,lalu kalau binatang mati,dikeluarkan dengan menggunakan pinset atau diirigasi dengan air bersih yang hangat.</a:t>
          </a:r>
          <a:endParaRPr lang="en-US" sz="1800" dirty="0"/>
        </a:p>
      </dgm:t>
    </dgm:pt>
    <dgm:pt modelId="{4671E0C7-A093-4B5E-823D-8D0C523F0E88}" type="parTrans" cxnId="{6E5200E2-1F5E-4A39-A60E-3DC3EF389A5E}">
      <dgm:prSet/>
      <dgm:spPr/>
      <dgm:t>
        <a:bodyPr/>
        <a:lstStyle/>
        <a:p>
          <a:endParaRPr lang="en-US"/>
        </a:p>
      </dgm:t>
    </dgm:pt>
    <dgm:pt modelId="{E3E90291-ABE5-4A22-B7FE-95219FFEB75D}" type="sibTrans" cxnId="{6E5200E2-1F5E-4A39-A60E-3DC3EF389A5E}">
      <dgm:prSet/>
      <dgm:spPr/>
      <dgm:t>
        <a:bodyPr/>
        <a:lstStyle/>
        <a:p>
          <a:endParaRPr lang="en-US"/>
        </a:p>
      </dgm:t>
    </dgm:pt>
    <dgm:pt modelId="{BE21D461-8159-41E5-9A19-9A934305085A}">
      <dgm:prSet custT="1"/>
      <dgm:spPr/>
      <dgm:t>
        <a:bodyPr/>
        <a:lstStyle/>
        <a:p>
          <a:r>
            <a:rPr lang="id-ID" sz="1800" dirty="0"/>
            <a:t>Serangga yang masuk  </a:t>
          </a:r>
          <a:r>
            <a:rPr lang="id-ID" sz="1800" dirty="0">
              <a:sym typeface="Wingdings" pitchFamily="2" charset="2"/>
            </a:rPr>
            <a:t> </a:t>
          </a:r>
          <a:r>
            <a:rPr lang="id-ID" sz="1800" dirty="0"/>
            <a:t>dibunuh dengan tetes larutan lidokain 10%</a:t>
          </a:r>
        </a:p>
      </dgm:t>
    </dgm:pt>
    <dgm:pt modelId="{E5131386-2847-43A8-9D95-F8D5195469B0}" type="parTrans" cxnId="{BD08F7B4-2445-4114-9641-EF6C1F30BCE5}">
      <dgm:prSet/>
      <dgm:spPr/>
      <dgm:t>
        <a:bodyPr/>
        <a:lstStyle/>
        <a:p>
          <a:endParaRPr lang="en-US"/>
        </a:p>
      </dgm:t>
    </dgm:pt>
    <dgm:pt modelId="{A1765D34-0506-4C31-9E8E-43CCC8E1CD39}" type="sibTrans" cxnId="{BD08F7B4-2445-4114-9641-EF6C1F30BCE5}">
      <dgm:prSet/>
      <dgm:spPr/>
      <dgm:t>
        <a:bodyPr/>
        <a:lstStyle/>
        <a:p>
          <a:endParaRPr lang="en-US"/>
        </a:p>
      </dgm:t>
    </dgm:pt>
    <dgm:pt modelId="{BC7D8E1E-C8CE-4FF6-9A49-93C0C729B366}">
      <dgm:prSet custT="1"/>
      <dgm:spPr/>
      <dgm:t>
        <a:bodyPr/>
        <a:lstStyle/>
        <a:p>
          <a:r>
            <a:rPr lang="id-ID" sz="1800" dirty="0"/>
            <a:t>Pada anak </a:t>
          </a:r>
          <a:r>
            <a:rPr lang="id-ID" sz="1800" dirty="0">
              <a:sym typeface="Wingdings" pitchFamily="2" charset="2"/>
            </a:rPr>
            <a:t> </a:t>
          </a:r>
          <a:r>
            <a:rPr lang="id-ID" sz="1800" dirty="0"/>
            <a:t>lebih baik dengan anastesi general</a:t>
          </a:r>
          <a:endParaRPr lang="en-US" sz="1800" dirty="0"/>
        </a:p>
      </dgm:t>
    </dgm:pt>
    <dgm:pt modelId="{654080B4-FBCE-4F31-B046-78D5E64F2B6B}" type="parTrans" cxnId="{D8C5D36F-11BF-4D41-8976-7F40B9172F00}">
      <dgm:prSet/>
      <dgm:spPr/>
      <dgm:t>
        <a:bodyPr/>
        <a:lstStyle/>
        <a:p>
          <a:endParaRPr lang="en-US"/>
        </a:p>
      </dgm:t>
    </dgm:pt>
    <dgm:pt modelId="{8F958B78-0595-4A7F-B68C-7A6CBE31E91E}" type="sibTrans" cxnId="{D8C5D36F-11BF-4D41-8976-7F40B9172F00}">
      <dgm:prSet/>
      <dgm:spPr/>
      <dgm:t>
        <a:bodyPr/>
        <a:lstStyle/>
        <a:p>
          <a:endParaRPr lang="en-US"/>
        </a:p>
      </dgm:t>
    </dgm:pt>
    <dgm:pt modelId="{604D8329-ACBD-4417-9FF5-62B57FED3721}">
      <dgm:prSet/>
      <dgm:spPr/>
      <dgm:t>
        <a:bodyPr/>
        <a:lstStyle/>
        <a:p>
          <a:r>
            <a:rPr lang="en-US" dirty="0"/>
            <a:t>J</a:t>
          </a:r>
          <a:r>
            <a:rPr lang="id-ID" dirty="0"/>
            <a:t>angan dibasahi karena adanya efek korosif yang ditimbulkan.</a:t>
          </a:r>
          <a:endParaRPr lang="en-US" dirty="0"/>
        </a:p>
      </dgm:t>
    </dgm:pt>
    <dgm:pt modelId="{D80AB11A-0F7E-4957-93B9-608FD99D789D}" type="parTrans" cxnId="{17A5E644-8021-40F9-AB51-232EC5661FE4}">
      <dgm:prSet/>
      <dgm:spPr/>
      <dgm:t>
        <a:bodyPr/>
        <a:lstStyle/>
        <a:p>
          <a:endParaRPr lang="en-US"/>
        </a:p>
      </dgm:t>
    </dgm:pt>
    <dgm:pt modelId="{DD378663-F59E-4808-8EF9-9352FBAEC2B5}" type="sibTrans" cxnId="{17A5E644-8021-40F9-AB51-232EC5661FE4}">
      <dgm:prSet/>
      <dgm:spPr/>
      <dgm:t>
        <a:bodyPr/>
        <a:lstStyle/>
        <a:p>
          <a:endParaRPr lang="en-US"/>
        </a:p>
      </dgm:t>
    </dgm:pt>
    <dgm:pt modelId="{DE085080-DD61-4E01-BCE3-BCDC1BBBF230}">
      <dgm:prSet/>
      <dgm:spPr/>
      <dgm:t>
        <a:bodyPr/>
        <a:lstStyle/>
        <a:p>
          <a:r>
            <a:rPr lang="id-ID" b="0" dirty="0"/>
            <a:t>Mainan anak dapat tersangkut ke dalam MAE </a:t>
          </a:r>
          <a:r>
            <a:rPr lang="id-ID" b="0" dirty="0">
              <a:sym typeface="Wingdings" pitchFamily="2" charset="2"/>
            </a:rPr>
            <a:t> </a:t>
          </a:r>
          <a:r>
            <a:rPr lang="id-ID" b="0" dirty="0"/>
            <a:t>Diekstraksi hati-hati dengan </a:t>
          </a:r>
          <a:r>
            <a:rPr lang="id-ID" b="0" i="1" dirty="0"/>
            <a:t>small extraction hook. </a:t>
          </a:r>
          <a:endParaRPr lang="en-US" b="0" dirty="0"/>
        </a:p>
      </dgm:t>
    </dgm:pt>
    <dgm:pt modelId="{9A568FF1-CE24-4973-A811-F2A56DE20464}" type="parTrans" cxnId="{1039ED42-CAAF-43A4-B102-E1DAFC6A64B5}">
      <dgm:prSet/>
      <dgm:spPr/>
      <dgm:t>
        <a:bodyPr/>
        <a:lstStyle/>
        <a:p>
          <a:endParaRPr lang="en-US"/>
        </a:p>
      </dgm:t>
    </dgm:pt>
    <dgm:pt modelId="{38230361-DE39-42CD-87B3-CE225F33A331}" type="sibTrans" cxnId="{1039ED42-CAAF-43A4-B102-E1DAFC6A64B5}">
      <dgm:prSet/>
      <dgm:spPr/>
      <dgm:t>
        <a:bodyPr/>
        <a:lstStyle/>
        <a:p>
          <a:endParaRPr lang="en-US"/>
        </a:p>
      </dgm:t>
    </dgm:pt>
    <dgm:pt modelId="{39AD8103-BE24-4516-B563-1F4FF1A8E1E4}" type="pres">
      <dgm:prSet presAssocID="{101203DA-0B3D-4157-AED6-2FEB0F5A5119}" presName="linear" presStyleCnt="0">
        <dgm:presLayoutVars>
          <dgm:dir/>
          <dgm:animLvl val="lvl"/>
          <dgm:resizeHandles val="exact"/>
        </dgm:presLayoutVars>
      </dgm:prSet>
      <dgm:spPr/>
    </dgm:pt>
    <dgm:pt modelId="{3CA865E6-7C95-47E3-B2B6-ABDA43C2EE78}" type="pres">
      <dgm:prSet presAssocID="{1D04256E-9834-4C55-8BD1-D34831AA8F94}" presName="parentLin" presStyleCnt="0"/>
      <dgm:spPr/>
    </dgm:pt>
    <dgm:pt modelId="{D9720796-FC75-41C9-BDD0-0398E5FCFB28}" type="pres">
      <dgm:prSet presAssocID="{1D04256E-9834-4C55-8BD1-D34831AA8F94}" presName="parentLeftMargin" presStyleLbl="node1" presStyleIdx="0" presStyleCnt="3"/>
      <dgm:spPr/>
    </dgm:pt>
    <dgm:pt modelId="{DB5DECD0-1002-4702-8052-92C331BD7A28}" type="pres">
      <dgm:prSet presAssocID="{1D04256E-9834-4C55-8BD1-D34831AA8F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645951-6D35-4FF6-B7EE-2ECCB597E925}" type="pres">
      <dgm:prSet presAssocID="{1D04256E-9834-4C55-8BD1-D34831AA8F94}" presName="negativeSpace" presStyleCnt="0"/>
      <dgm:spPr/>
    </dgm:pt>
    <dgm:pt modelId="{D60FDD01-EE8F-46DE-AE87-5D9CEB15B677}" type="pres">
      <dgm:prSet presAssocID="{1D04256E-9834-4C55-8BD1-D34831AA8F94}" presName="childText" presStyleLbl="conFgAcc1" presStyleIdx="0" presStyleCnt="3">
        <dgm:presLayoutVars>
          <dgm:bulletEnabled val="1"/>
        </dgm:presLayoutVars>
      </dgm:prSet>
      <dgm:spPr/>
    </dgm:pt>
    <dgm:pt modelId="{BF92EE6A-F3BE-4C10-897F-3225B3783D81}" type="pres">
      <dgm:prSet presAssocID="{417A4F4D-904F-452A-88E5-7CD94E69E2E3}" presName="spaceBetweenRectangles" presStyleCnt="0"/>
      <dgm:spPr/>
    </dgm:pt>
    <dgm:pt modelId="{90FAC5EC-D74B-4415-96EB-ADF7F66A6CCE}" type="pres">
      <dgm:prSet presAssocID="{A1BAC28D-372D-49A6-AA7C-A70EADF7DC6E}" presName="parentLin" presStyleCnt="0"/>
      <dgm:spPr/>
    </dgm:pt>
    <dgm:pt modelId="{F42309D5-7399-48C8-8714-47DA83769272}" type="pres">
      <dgm:prSet presAssocID="{A1BAC28D-372D-49A6-AA7C-A70EADF7DC6E}" presName="parentLeftMargin" presStyleLbl="node1" presStyleIdx="0" presStyleCnt="3"/>
      <dgm:spPr/>
    </dgm:pt>
    <dgm:pt modelId="{6D202797-61AD-4E03-A551-5F89388E44FD}" type="pres">
      <dgm:prSet presAssocID="{A1BAC28D-372D-49A6-AA7C-A70EADF7DC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3DE5D5-EA5C-4679-A266-6500F8F9D4CA}" type="pres">
      <dgm:prSet presAssocID="{A1BAC28D-372D-49A6-AA7C-A70EADF7DC6E}" presName="negativeSpace" presStyleCnt="0"/>
      <dgm:spPr/>
    </dgm:pt>
    <dgm:pt modelId="{A4BA3C2D-36D8-43C9-B658-77B3DEBDB739}" type="pres">
      <dgm:prSet presAssocID="{A1BAC28D-372D-49A6-AA7C-A70EADF7DC6E}" presName="childText" presStyleLbl="conFgAcc1" presStyleIdx="1" presStyleCnt="3" custScaleY="71039">
        <dgm:presLayoutVars>
          <dgm:bulletEnabled val="1"/>
        </dgm:presLayoutVars>
      </dgm:prSet>
      <dgm:spPr/>
    </dgm:pt>
    <dgm:pt modelId="{267225D9-ADF1-461C-AC79-0E1A720EAAE6}" type="pres">
      <dgm:prSet presAssocID="{9C40E367-8E84-4E56-A9C5-AAF88F3EA034}" presName="spaceBetweenRectangles" presStyleCnt="0"/>
      <dgm:spPr/>
    </dgm:pt>
    <dgm:pt modelId="{D84FF775-B798-4470-979D-3AECC4BEDC53}" type="pres">
      <dgm:prSet presAssocID="{494D9826-A04F-40C0-98B8-DB322CDA7599}" presName="parentLin" presStyleCnt="0"/>
      <dgm:spPr/>
    </dgm:pt>
    <dgm:pt modelId="{BE7AD380-E28B-412F-B6AE-AD1778207506}" type="pres">
      <dgm:prSet presAssocID="{494D9826-A04F-40C0-98B8-DB322CDA7599}" presName="parentLeftMargin" presStyleLbl="node1" presStyleIdx="1" presStyleCnt="3"/>
      <dgm:spPr/>
    </dgm:pt>
    <dgm:pt modelId="{A4414659-4619-41A1-AE1B-EC6B7D98DE8E}" type="pres">
      <dgm:prSet presAssocID="{494D9826-A04F-40C0-98B8-DB322CDA75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3F110B-672C-4024-9E99-F7D8032743A2}" type="pres">
      <dgm:prSet presAssocID="{494D9826-A04F-40C0-98B8-DB322CDA7599}" presName="negativeSpace" presStyleCnt="0"/>
      <dgm:spPr/>
    </dgm:pt>
    <dgm:pt modelId="{34F864FE-FC99-472D-A9C8-EC383ADA00CC}" type="pres">
      <dgm:prSet presAssocID="{494D9826-A04F-40C0-98B8-DB322CDA75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1C5A01-0A3D-4926-986E-A0C88ACCF0FA}" type="presOf" srcId="{A1BAC28D-372D-49A6-AA7C-A70EADF7DC6E}" destId="{6D202797-61AD-4E03-A551-5F89388E44FD}" srcOrd="1" destOrd="0" presId="urn:microsoft.com/office/officeart/2005/8/layout/list1"/>
    <dgm:cxn modelId="{B6CC8E04-7E37-471E-BA01-5DEB4A30F087}" type="presOf" srcId="{BE21D461-8159-41E5-9A19-9A934305085A}" destId="{D60FDD01-EE8F-46DE-AE87-5D9CEB15B677}" srcOrd="0" destOrd="1" presId="urn:microsoft.com/office/officeart/2005/8/layout/list1"/>
    <dgm:cxn modelId="{C1830711-81ED-478A-97B6-D47C76E777DF}" srcId="{101203DA-0B3D-4157-AED6-2FEB0F5A5119}" destId="{494D9826-A04F-40C0-98B8-DB322CDA7599}" srcOrd="2" destOrd="0" parTransId="{527CB0ED-039B-4798-A6B6-696D8CE2A032}" sibTransId="{065BE592-2AB3-4CFC-ADD7-9E3FD764C17C}"/>
    <dgm:cxn modelId="{2B0FD53A-2F2F-479F-9D72-916A44309165}" type="presOf" srcId="{A1BAC28D-372D-49A6-AA7C-A70EADF7DC6E}" destId="{F42309D5-7399-48C8-8714-47DA83769272}" srcOrd="0" destOrd="0" presId="urn:microsoft.com/office/officeart/2005/8/layout/list1"/>
    <dgm:cxn modelId="{0480503E-2177-4B87-A44C-600512110A6F}" type="presOf" srcId="{494D9826-A04F-40C0-98B8-DB322CDA7599}" destId="{BE7AD380-E28B-412F-B6AE-AD1778207506}" srcOrd="0" destOrd="0" presId="urn:microsoft.com/office/officeart/2005/8/layout/list1"/>
    <dgm:cxn modelId="{FBC6BE40-A803-4D8D-A83D-FFB67A691BD7}" type="presOf" srcId="{BC7D8E1E-C8CE-4FF6-9A49-93C0C729B366}" destId="{D60FDD01-EE8F-46DE-AE87-5D9CEB15B677}" srcOrd="0" destOrd="2" presId="urn:microsoft.com/office/officeart/2005/8/layout/list1"/>
    <dgm:cxn modelId="{1039ED42-CAAF-43A4-B102-E1DAFC6A64B5}" srcId="{494D9826-A04F-40C0-98B8-DB322CDA7599}" destId="{DE085080-DD61-4E01-BCE3-BCDC1BBBF230}" srcOrd="0" destOrd="0" parTransId="{9A568FF1-CE24-4973-A811-F2A56DE20464}" sibTransId="{38230361-DE39-42CD-87B3-CE225F33A331}"/>
    <dgm:cxn modelId="{17A5E644-8021-40F9-AB51-232EC5661FE4}" srcId="{A1BAC28D-372D-49A6-AA7C-A70EADF7DC6E}" destId="{604D8329-ACBD-4417-9FF5-62B57FED3721}" srcOrd="0" destOrd="0" parTransId="{D80AB11A-0F7E-4957-93B9-608FD99D789D}" sibTransId="{DD378663-F59E-4808-8EF9-9352FBAEC2B5}"/>
    <dgm:cxn modelId="{674E8F4F-CBDC-40FA-9517-0160C220670D}" type="presOf" srcId="{1D04256E-9834-4C55-8BD1-D34831AA8F94}" destId="{DB5DECD0-1002-4702-8052-92C331BD7A28}" srcOrd="1" destOrd="0" presId="urn:microsoft.com/office/officeart/2005/8/layout/list1"/>
    <dgm:cxn modelId="{D8C5D36F-11BF-4D41-8976-7F40B9172F00}" srcId="{1D04256E-9834-4C55-8BD1-D34831AA8F94}" destId="{BC7D8E1E-C8CE-4FF6-9A49-93C0C729B366}" srcOrd="2" destOrd="0" parTransId="{654080B4-FBCE-4F31-B046-78D5E64F2B6B}" sibTransId="{8F958B78-0595-4A7F-B68C-7A6CBE31E91E}"/>
    <dgm:cxn modelId="{C8A0CD55-B8DF-40DB-A2D0-B74EDF60D2B2}" srcId="{101203DA-0B3D-4157-AED6-2FEB0F5A5119}" destId="{1D04256E-9834-4C55-8BD1-D34831AA8F94}" srcOrd="0" destOrd="0" parTransId="{91182019-3719-4F24-B51D-DE739B0836FA}" sibTransId="{417A4F4D-904F-452A-88E5-7CD94E69E2E3}"/>
    <dgm:cxn modelId="{CBE08C9B-1B03-44F0-9D83-F263CFA5E39C}" type="presOf" srcId="{604D8329-ACBD-4417-9FF5-62B57FED3721}" destId="{A4BA3C2D-36D8-43C9-B658-77B3DEBDB739}" srcOrd="0" destOrd="0" presId="urn:microsoft.com/office/officeart/2005/8/layout/list1"/>
    <dgm:cxn modelId="{BD08F7B4-2445-4114-9641-EF6C1F30BCE5}" srcId="{1D04256E-9834-4C55-8BD1-D34831AA8F94}" destId="{BE21D461-8159-41E5-9A19-9A934305085A}" srcOrd="1" destOrd="0" parTransId="{E5131386-2847-43A8-9D95-F8D5195469B0}" sibTransId="{A1765D34-0506-4C31-9E8E-43CCC8E1CD39}"/>
    <dgm:cxn modelId="{81222CB8-AC01-4F60-8AE6-7252444C213A}" type="presOf" srcId="{494D9826-A04F-40C0-98B8-DB322CDA7599}" destId="{A4414659-4619-41A1-AE1B-EC6B7D98DE8E}" srcOrd="1" destOrd="0" presId="urn:microsoft.com/office/officeart/2005/8/layout/list1"/>
    <dgm:cxn modelId="{15AE1DD6-1935-45B2-8D83-A2D8AABB456C}" srcId="{101203DA-0B3D-4157-AED6-2FEB0F5A5119}" destId="{A1BAC28D-372D-49A6-AA7C-A70EADF7DC6E}" srcOrd="1" destOrd="0" parTransId="{A2BDDE3E-C45E-4661-96AF-BC36D0B440EE}" sibTransId="{9C40E367-8E84-4E56-A9C5-AAF88F3EA034}"/>
    <dgm:cxn modelId="{A6E98CDC-BE5B-4E6D-B0D1-DBA9CD6B5D42}" type="presOf" srcId="{DE085080-DD61-4E01-BCE3-BCDC1BBBF230}" destId="{34F864FE-FC99-472D-A9C8-EC383ADA00CC}" srcOrd="0" destOrd="0" presId="urn:microsoft.com/office/officeart/2005/8/layout/list1"/>
    <dgm:cxn modelId="{C03FADE0-1ABF-446C-B272-2BCB7AE8B247}" type="presOf" srcId="{101203DA-0B3D-4157-AED6-2FEB0F5A5119}" destId="{39AD8103-BE24-4516-B563-1F4FF1A8E1E4}" srcOrd="0" destOrd="0" presId="urn:microsoft.com/office/officeart/2005/8/layout/list1"/>
    <dgm:cxn modelId="{6E5200E2-1F5E-4A39-A60E-3DC3EF389A5E}" srcId="{1D04256E-9834-4C55-8BD1-D34831AA8F94}" destId="{72E06498-23BC-4119-9697-831CC7CFBCD2}" srcOrd="0" destOrd="0" parTransId="{4671E0C7-A093-4B5E-823D-8D0C523F0E88}" sibTransId="{E3E90291-ABE5-4A22-B7FE-95219FFEB75D}"/>
    <dgm:cxn modelId="{FCEC88F0-1054-488D-B331-6B6862D6408D}" type="presOf" srcId="{72E06498-23BC-4119-9697-831CC7CFBCD2}" destId="{D60FDD01-EE8F-46DE-AE87-5D9CEB15B677}" srcOrd="0" destOrd="0" presId="urn:microsoft.com/office/officeart/2005/8/layout/list1"/>
    <dgm:cxn modelId="{B38785FF-303B-47BA-86B0-551923DA87AF}" type="presOf" srcId="{1D04256E-9834-4C55-8BD1-D34831AA8F94}" destId="{D9720796-FC75-41C9-BDD0-0398E5FCFB28}" srcOrd="0" destOrd="0" presId="urn:microsoft.com/office/officeart/2005/8/layout/list1"/>
    <dgm:cxn modelId="{7F130D90-BEBB-4C1F-9293-AAF3B5268573}" type="presParOf" srcId="{39AD8103-BE24-4516-B563-1F4FF1A8E1E4}" destId="{3CA865E6-7C95-47E3-B2B6-ABDA43C2EE78}" srcOrd="0" destOrd="0" presId="urn:microsoft.com/office/officeart/2005/8/layout/list1"/>
    <dgm:cxn modelId="{483D0AA9-E3BA-4D74-BD19-7A5BAAB063F9}" type="presParOf" srcId="{3CA865E6-7C95-47E3-B2B6-ABDA43C2EE78}" destId="{D9720796-FC75-41C9-BDD0-0398E5FCFB28}" srcOrd="0" destOrd="0" presId="urn:microsoft.com/office/officeart/2005/8/layout/list1"/>
    <dgm:cxn modelId="{36ECAA26-67B9-4171-AC68-AD6A4FF375B2}" type="presParOf" srcId="{3CA865E6-7C95-47E3-B2B6-ABDA43C2EE78}" destId="{DB5DECD0-1002-4702-8052-92C331BD7A28}" srcOrd="1" destOrd="0" presId="urn:microsoft.com/office/officeart/2005/8/layout/list1"/>
    <dgm:cxn modelId="{D4E21BA0-AA18-4980-A025-6B77CDEC6883}" type="presParOf" srcId="{39AD8103-BE24-4516-B563-1F4FF1A8E1E4}" destId="{2F645951-6D35-4FF6-B7EE-2ECCB597E925}" srcOrd="1" destOrd="0" presId="urn:microsoft.com/office/officeart/2005/8/layout/list1"/>
    <dgm:cxn modelId="{AAD00CFC-CC50-47F5-B7BF-C06C07AFE1F3}" type="presParOf" srcId="{39AD8103-BE24-4516-B563-1F4FF1A8E1E4}" destId="{D60FDD01-EE8F-46DE-AE87-5D9CEB15B677}" srcOrd="2" destOrd="0" presId="urn:microsoft.com/office/officeart/2005/8/layout/list1"/>
    <dgm:cxn modelId="{FC6E53A6-70E4-49D7-86A2-838D226A6327}" type="presParOf" srcId="{39AD8103-BE24-4516-B563-1F4FF1A8E1E4}" destId="{BF92EE6A-F3BE-4C10-897F-3225B3783D81}" srcOrd="3" destOrd="0" presId="urn:microsoft.com/office/officeart/2005/8/layout/list1"/>
    <dgm:cxn modelId="{B7854898-0253-4DFA-9FC3-7E5D76412919}" type="presParOf" srcId="{39AD8103-BE24-4516-B563-1F4FF1A8E1E4}" destId="{90FAC5EC-D74B-4415-96EB-ADF7F66A6CCE}" srcOrd="4" destOrd="0" presId="urn:microsoft.com/office/officeart/2005/8/layout/list1"/>
    <dgm:cxn modelId="{66EC9DC0-4614-40CE-8F9E-B1144F15D82D}" type="presParOf" srcId="{90FAC5EC-D74B-4415-96EB-ADF7F66A6CCE}" destId="{F42309D5-7399-48C8-8714-47DA83769272}" srcOrd="0" destOrd="0" presId="urn:microsoft.com/office/officeart/2005/8/layout/list1"/>
    <dgm:cxn modelId="{1F3C77CB-B00C-4ADF-A8AE-8BED63877F84}" type="presParOf" srcId="{90FAC5EC-D74B-4415-96EB-ADF7F66A6CCE}" destId="{6D202797-61AD-4E03-A551-5F89388E44FD}" srcOrd="1" destOrd="0" presId="urn:microsoft.com/office/officeart/2005/8/layout/list1"/>
    <dgm:cxn modelId="{121B6D70-5CEA-4FF0-868A-94C20E2E89CA}" type="presParOf" srcId="{39AD8103-BE24-4516-B563-1F4FF1A8E1E4}" destId="{703DE5D5-EA5C-4679-A266-6500F8F9D4CA}" srcOrd="5" destOrd="0" presId="urn:microsoft.com/office/officeart/2005/8/layout/list1"/>
    <dgm:cxn modelId="{5124FB04-A9EE-469D-BCF4-72CDD37E69D9}" type="presParOf" srcId="{39AD8103-BE24-4516-B563-1F4FF1A8E1E4}" destId="{A4BA3C2D-36D8-43C9-B658-77B3DEBDB739}" srcOrd="6" destOrd="0" presId="urn:microsoft.com/office/officeart/2005/8/layout/list1"/>
    <dgm:cxn modelId="{785F21FC-C5DC-49B4-9E98-F4DDEAA43D0C}" type="presParOf" srcId="{39AD8103-BE24-4516-B563-1F4FF1A8E1E4}" destId="{267225D9-ADF1-461C-AC79-0E1A720EAAE6}" srcOrd="7" destOrd="0" presId="urn:microsoft.com/office/officeart/2005/8/layout/list1"/>
    <dgm:cxn modelId="{F8A3A6CC-BAE3-4B06-9AD4-7E162E01B1D1}" type="presParOf" srcId="{39AD8103-BE24-4516-B563-1F4FF1A8E1E4}" destId="{D84FF775-B798-4470-979D-3AECC4BEDC53}" srcOrd="8" destOrd="0" presId="urn:microsoft.com/office/officeart/2005/8/layout/list1"/>
    <dgm:cxn modelId="{EF84756B-4937-4294-8443-F47E40ABEDBC}" type="presParOf" srcId="{D84FF775-B798-4470-979D-3AECC4BEDC53}" destId="{BE7AD380-E28B-412F-B6AE-AD1778207506}" srcOrd="0" destOrd="0" presId="urn:microsoft.com/office/officeart/2005/8/layout/list1"/>
    <dgm:cxn modelId="{971B5F30-4474-45D0-AEF1-45AFBF7BE276}" type="presParOf" srcId="{D84FF775-B798-4470-979D-3AECC4BEDC53}" destId="{A4414659-4619-41A1-AE1B-EC6B7D98DE8E}" srcOrd="1" destOrd="0" presId="urn:microsoft.com/office/officeart/2005/8/layout/list1"/>
    <dgm:cxn modelId="{205D4840-E8A7-44D3-A636-DA1A8E047EEB}" type="presParOf" srcId="{39AD8103-BE24-4516-B563-1F4FF1A8E1E4}" destId="{993F110B-672C-4024-9E99-F7D8032743A2}" srcOrd="9" destOrd="0" presId="urn:microsoft.com/office/officeart/2005/8/layout/list1"/>
    <dgm:cxn modelId="{B25C7019-B231-45AD-8C6A-98B05B6B00C8}" type="presParOf" srcId="{39AD8103-BE24-4516-B563-1F4FF1A8E1E4}" destId="{34F864FE-FC99-472D-A9C8-EC383ADA00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0006C-0F51-4D25-BEB4-C62BB1EFF796}">
      <dsp:nvSpPr>
        <dsp:cNvPr id="0" name=""/>
        <dsp:cNvSpPr/>
      </dsp:nvSpPr>
      <dsp:spPr>
        <a:xfrm>
          <a:off x="0" y="28799"/>
          <a:ext cx="5715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>
              <a:latin typeface="+mn-lt"/>
              <a:ea typeface="+mn-ea"/>
              <a:cs typeface="+mn-cs"/>
            </a:rPr>
            <a:t>infeksi kontagiosa yang mengenai lapisan epidermis superfisial. </a:t>
          </a:r>
          <a:r>
            <a:rPr lang="id-ID" sz="2000" b="1" kern="1200">
              <a:latin typeface="+mn-lt"/>
              <a:ea typeface="+mn-ea"/>
              <a:cs typeface="+mn-cs"/>
            </a:rPr>
            <a:t>anak-anak </a:t>
          </a:r>
          <a:r>
            <a:rPr lang="en-US" sz="2000" b="1" kern="1200">
              <a:latin typeface="+mn-lt"/>
              <a:ea typeface="+mn-ea"/>
              <a:cs typeface="+mn-cs"/>
            </a:rPr>
            <a:t>&gt;&gt;</a:t>
          </a:r>
          <a:r>
            <a:rPr lang="id-ID" sz="2000" b="1" kern="1200">
              <a:latin typeface="+mn-lt"/>
              <a:ea typeface="+mn-ea"/>
              <a:cs typeface="+mn-cs"/>
            </a:rPr>
            <a:t> </a:t>
          </a:r>
          <a:endParaRPr lang="en-US" sz="2000" kern="1200" dirty="0"/>
        </a:p>
      </dsp:txBody>
      <dsp:txXfrm>
        <a:off x="59399" y="88198"/>
        <a:ext cx="5596202" cy="1098002"/>
      </dsp:txXfrm>
    </dsp:sp>
    <dsp:sp modelId="{8AC9E937-6023-41E5-A638-84E652DBD098}">
      <dsp:nvSpPr>
        <dsp:cNvPr id="0" name=""/>
        <dsp:cNvSpPr/>
      </dsp:nvSpPr>
      <dsp:spPr>
        <a:xfrm>
          <a:off x="0" y="1432800"/>
          <a:ext cx="5715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  <a:ea typeface="+mn-ea"/>
              <a:cs typeface="+mn-cs"/>
            </a:rPr>
            <a:t>Penularan</a:t>
          </a:r>
          <a:r>
            <a:rPr lang="en-US" sz="2000" kern="1200" baseline="0">
              <a:latin typeface="+mn-lt"/>
              <a:ea typeface="+mn-ea"/>
              <a:cs typeface="+mn-cs"/>
            </a:rPr>
            <a:t> </a:t>
          </a:r>
          <a:r>
            <a:rPr lang="en-US" sz="2000" kern="1200" baseline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>
              <a:latin typeface="+mn-lt"/>
              <a:ea typeface="+mn-ea"/>
              <a:cs typeface="+mn-cs"/>
            </a:rPr>
            <a:t>jari yang kotor.</a:t>
          </a:r>
          <a:r>
            <a:rPr lang="en-US" sz="2000" kern="1200">
              <a:latin typeface="+mn-lt"/>
              <a:ea typeface="+mn-ea"/>
              <a:cs typeface="+mn-cs"/>
            </a:rPr>
            <a:t> </a:t>
          </a:r>
          <a:r>
            <a:rPr lang="id-ID" sz="2000" kern="1200">
              <a:latin typeface="+mn-lt"/>
              <a:ea typeface="+mn-ea"/>
              <a:cs typeface="+mn-cs"/>
            </a:rPr>
            <a:t>Lesi awal </a:t>
          </a:r>
          <a:r>
            <a:rPr lang="en-US" sz="2000" kern="12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>
              <a:latin typeface="+mn-lt"/>
              <a:ea typeface="+mn-ea"/>
              <a:cs typeface="+mn-cs"/>
            </a:rPr>
            <a:t>bula kecil </a:t>
          </a:r>
          <a:r>
            <a:rPr lang="en-US" sz="2000" kern="12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>
              <a:latin typeface="+mn-lt"/>
              <a:ea typeface="+mn-ea"/>
              <a:cs typeface="+mn-cs"/>
            </a:rPr>
            <a:t>ruptur atau pecah </a:t>
          </a:r>
          <a:r>
            <a:rPr lang="en-US" sz="2000" kern="12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>
              <a:latin typeface="+mn-lt"/>
              <a:ea typeface="+mn-ea"/>
              <a:cs typeface="+mn-cs"/>
            </a:rPr>
            <a:t>eksudat infektif berwarna kekuningan</a:t>
          </a:r>
          <a:r>
            <a:rPr lang="en-US" sz="2000" kern="1200">
              <a:latin typeface="+mn-lt"/>
              <a:ea typeface="+mn-ea"/>
              <a:cs typeface="+mn-cs"/>
              <a:sym typeface="Wingdings" pitchFamily="2" charset="2"/>
            </a:rPr>
            <a:t>m</a:t>
          </a:r>
          <a:r>
            <a:rPr lang="id-ID" sz="2000" kern="1200">
              <a:latin typeface="+mn-lt"/>
              <a:ea typeface="+mn-ea"/>
              <a:cs typeface="+mn-cs"/>
            </a:rPr>
            <a:t>engering menjadi krusta keemasan. </a:t>
          </a:r>
          <a:endParaRPr lang="en-US" sz="2000" kern="1200" dirty="0"/>
        </a:p>
      </dsp:txBody>
      <dsp:txXfrm>
        <a:off x="59399" y="1492199"/>
        <a:ext cx="5596202" cy="1098002"/>
      </dsp:txXfrm>
    </dsp:sp>
    <dsp:sp modelId="{07604E82-AF09-4862-B491-3850645AD1CD}">
      <dsp:nvSpPr>
        <dsp:cNvPr id="0" name=""/>
        <dsp:cNvSpPr/>
      </dsp:nvSpPr>
      <dsp:spPr>
        <a:xfrm>
          <a:off x="0" y="2836800"/>
          <a:ext cx="5715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KOMPLIKASI : </a:t>
          </a:r>
          <a:r>
            <a:rPr lang="id-ID" sz="2000" kern="1200"/>
            <a:t>Poststreptococcal glomerulonephritis (PSGN), Cellulitis, dan infeksi Methicillin-resistant Staphylococcus aureus </a:t>
          </a:r>
          <a:endParaRPr lang="en-US" sz="2000" kern="1200" dirty="0"/>
        </a:p>
      </dsp:txBody>
      <dsp:txXfrm>
        <a:off x="59399" y="2896199"/>
        <a:ext cx="5596202" cy="1098002"/>
      </dsp:txXfrm>
    </dsp:sp>
    <dsp:sp modelId="{943969BA-81B3-4A5D-BEAD-C8ECDBFC350B}">
      <dsp:nvSpPr>
        <dsp:cNvPr id="0" name=""/>
        <dsp:cNvSpPr/>
      </dsp:nvSpPr>
      <dsp:spPr>
        <a:xfrm>
          <a:off x="0" y="4111450"/>
          <a:ext cx="5715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debridement </a:t>
          </a:r>
          <a:r>
            <a:rPr lang="en-US" sz="2000" kern="1200">
              <a:sym typeface="Wingdings" pitchFamily="2" charset="2"/>
            </a:rPr>
            <a:t> </a:t>
          </a:r>
          <a:r>
            <a:rPr lang="id-ID" sz="2000" kern="1200"/>
            <a:t>ditutup dengan salep antibiotik</a:t>
          </a:r>
          <a:r>
            <a:rPr lang="en-US" sz="2000" kern="1200"/>
            <a:t> (</a:t>
          </a:r>
          <a:r>
            <a:rPr lang="id-ID" sz="2000" kern="1200"/>
            <a:t>neomycin </a:t>
          </a:r>
          <a:r>
            <a:rPr lang="en-US" sz="2000" kern="1200"/>
            <a:t>-</a:t>
          </a:r>
          <a:r>
            <a:rPr lang="id-ID" sz="2000" kern="1200"/>
            <a:t>anti-Stafilokokkus</a:t>
          </a:r>
          <a:r>
            <a:rPr lang="en-US" sz="2000" kern="1200"/>
            <a:t>)</a:t>
          </a:r>
          <a:endParaRPr lang="en-US" sz="2000" kern="1200" dirty="0"/>
        </a:p>
      </dsp:txBody>
      <dsp:txXfrm>
        <a:off x="59399" y="4170849"/>
        <a:ext cx="55962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3FC1-0F4C-46CB-BF07-4B62434573FC}">
      <dsp:nvSpPr>
        <dsp:cNvPr id="0" name=""/>
        <dsp:cNvSpPr/>
      </dsp:nvSpPr>
      <dsp:spPr>
        <a:xfrm>
          <a:off x="0" y="2761"/>
          <a:ext cx="76200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Faktor</a:t>
          </a:r>
          <a:r>
            <a:rPr lang="en-GB" sz="2600" kern="1200" dirty="0"/>
            <a:t> </a:t>
          </a:r>
          <a:r>
            <a:rPr lang="en-GB" sz="2600" kern="1200" dirty="0" err="1"/>
            <a:t>Predisposisi</a:t>
          </a:r>
          <a:endParaRPr lang="en-GB" sz="2600" kern="1200" dirty="0"/>
        </a:p>
      </dsp:txBody>
      <dsp:txXfrm>
        <a:off x="30442" y="33203"/>
        <a:ext cx="7559116" cy="562726"/>
      </dsp:txXfrm>
    </dsp:sp>
    <dsp:sp modelId="{BF264F04-1526-4B62-8F7C-91EDE314EB5E}">
      <dsp:nvSpPr>
        <dsp:cNvPr id="0" name=""/>
        <dsp:cNvSpPr/>
      </dsp:nvSpPr>
      <dsp:spPr>
        <a:xfrm>
          <a:off x="0" y="626371"/>
          <a:ext cx="762000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 err="1"/>
            <a:t>Perubahan</a:t>
          </a:r>
          <a:r>
            <a:rPr lang="en-GB" sz="2000" kern="1200" dirty="0"/>
            <a:t> PH </a:t>
          </a:r>
          <a:r>
            <a:rPr lang="en-GB" sz="2000" kern="1200" dirty="0" err="1"/>
            <a:t>kanalis</a:t>
          </a:r>
          <a:r>
            <a:rPr lang="en-GB" sz="2000" kern="1200" dirty="0"/>
            <a:t> yang </a:t>
          </a:r>
          <a:r>
            <a:rPr lang="en-GB" sz="2000" kern="1200" dirty="0" err="1"/>
            <a:t>biasanya</a:t>
          </a:r>
          <a:r>
            <a:rPr lang="en-GB" sz="2000" kern="1200" dirty="0"/>
            <a:t> </a:t>
          </a:r>
          <a:r>
            <a:rPr lang="en-GB" sz="2000" kern="1200" dirty="0" err="1"/>
            <a:t>asam</a:t>
          </a:r>
          <a:r>
            <a:rPr lang="en-GB" sz="2000" kern="1200" dirty="0"/>
            <a:t> </a:t>
          </a:r>
          <a:r>
            <a:rPr lang="en-GB" sz="2000" kern="1200" dirty="0" err="1"/>
            <a:t>menjadi</a:t>
          </a:r>
          <a:r>
            <a:rPr lang="en-GB" sz="2000" kern="1200" dirty="0"/>
            <a:t> </a:t>
          </a:r>
          <a:r>
            <a:rPr lang="en-GB" sz="2000" kern="1200" dirty="0" err="1"/>
            <a:t>basa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 err="1"/>
            <a:t>Peningkatan</a:t>
          </a:r>
          <a:r>
            <a:rPr lang="en-GB" sz="2000" kern="1200" dirty="0"/>
            <a:t> </a:t>
          </a:r>
          <a:r>
            <a:rPr lang="en-GB" sz="2000" kern="1200" dirty="0" err="1"/>
            <a:t>suhu</a:t>
          </a:r>
          <a:r>
            <a:rPr lang="en-GB" sz="2000" kern="1200" dirty="0"/>
            <a:t> </a:t>
          </a:r>
          <a:r>
            <a:rPr lang="en-GB" sz="2000" kern="1200" dirty="0" err="1"/>
            <a:t>dan</a:t>
          </a:r>
          <a:r>
            <a:rPr lang="en-GB" sz="2000" kern="1200" dirty="0"/>
            <a:t> </a:t>
          </a:r>
          <a:r>
            <a:rPr lang="en-GB" sz="2000" kern="1200" dirty="0" err="1"/>
            <a:t>kelembaban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Trauma </a:t>
          </a:r>
          <a:r>
            <a:rPr lang="en-GB" sz="2000" kern="1200" dirty="0" err="1"/>
            <a:t>ringan</a:t>
          </a:r>
          <a:r>
            <a:rPr lang="en-GB" sz="2000" kern="1200" dirty="0"/>
            <a:t> </a:t>
          </a:r>
          <a:r>
            <a:rPr lang="en-GB" sz="2000" kern="1200" dirty="0" err="1"/>
            <a:t>karena</a:t>
          </a:r>
          <a:r>
            <a:rPr lang="en-GB" sz="2000" kern="1200" dirty="0"/>
            <a:t> </a:t>
          </a:r>
          <a:r>
            <a:rPr lang="en-GB" sz="2000" kern="1200" dirty="0" err="1"/>
            <a:t>berenang</a:t>
          </a:r>
          <a:r>
            <a:rPr lang="en-GB" sz="2000" kern="1200" dirty="0"/>
            <a:t> </a:t>
          </a:r>
          <a:r>
            <a:rPr lang="en-GB" sz="2000" kern="1200" dirty="0" err="1"/>
            <a:t>atau</a:t>
          </a:r>
          <a:r>
            <a:rPr lang="en-GB" sz="2000" kern="1200" dirty="0"/>
            <a:t> </a:t>
          </a:r>
          <a:r>
            <a:rPr lang="en-GB" sz="2000" kern="1200" dirty="0" err="1"/>
            <a:t>membersihkan</a:t>
          </a:r>
          <a:r>
            <a:rPr lang="en-GB" sz="2000" kern="1200" dirty="0"/>
            <a:t> </a:t>
          </a:r>
          <a:r>
            <a:rPr lang="en-GB" sz="2000" kern="1200" dirty="0" err="1"/>
            <a:t>telinga</a:t>
          </a:r>
          <a:r>
            <a:rPr lang="en-GB" sz="2000" kern="1200" dirty="0"/>
            <a:t> </a:t>
          </a:r>
          <a:r>
            <a:rPr lang="en-GB" sz="2000" kern="1200" dirty="0" err="1"/>
            <a:t>secara</a:t>
          </a:r>
          <a:r>
            <a:rPr lang="en-GB" sz="2000" kern="1200" dirty="0"/>
            <a:t> </a:t>
          </a:r>
          <a:r>
            <a:rPr lang="en-GB" sz="2000" kern="1200" dirty="0" err="1"/>
            <a:t>berlebihan</a:t>
          </a:r>
          <a:endParaRPr lang="en-GB" sz="2000" kern="1200" dirty="0"/>
        </a:p>
      </dsp:txBody>
      <dsp:txXfrm>
        <a:off x="0" y="626371"/>
        <a:ext cx="7620000" cy="1318590"/>
      </dsp:txXfrm>
    </dsp:sp>
    <dsp:sp modelId="{B973FE20-8C58-4117-8D79-5E88E4826F0E}">
      <dsp:nvSpPr>
        <dsp:cNvPr id="0" name=""/>
        <dsp:cNvSpPr/>
      </dsp:nvSpPr>
      <dsp:spPr>
        <a:xfrm>
          <a:off x="0" y="1944961"/>
          <a:ext cx="76200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Otitis </a:t>
          </a:r>
          <a:r>
            <a:rPr lang="en-US" sz="2600" kern="1200" dirty="0" err="1"/>
            <a:t>eksterna</a:t>
          </a:r>
          <a:r>
            <a:rPr lang="en-US" sz="2600" kern="1200" dirty="0"/>
            <a:t> </a:t>
          </a:r>
          <a:r>
            <a:rPr lang="en-US" sz="2600" kern="1200" dirty="0" err="1"/>
            <a:t>eksematosa</a:t>
          </a:r>
          <a:endParaRPr lang="en-GB" sz="2600" kern="1200" dirty="0"/>
        </a:p>
      </dsp:txBody>
      <dsp:txXfrm>
        <a:off x="30442" y="1975403"/>
        <a:ext cx="7559116" cy="562726"/>
      </dsp:txXfrm>
    </dsp:sp>
    <dsp:sp modelId="{DEE6D511-360F-4ADC-BC60-3FB350173E98}">
      <dsp:nvSpPr>
        <dsp:cNvPr id="0" name=""/>
        <dsp:cNvSpPr/>
      </dsp:nvSpPr>
      <dsp:spPr>
        <a:xfrm>
          <a:off x="0" y="2568571"/>
          <a:ext cx="7620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Akibat</a:t>
          </a:r>
          <a:r>
            <a:rPr lang="en-US" sz="2000" kern="1200" dirty="0"/>
            <a:t> </a:t>
          </a:r>
          <a:r>
            <a:rPr lang="en-US" sz="2000" kern="1200" dirty="0" err="1"/>
            <a:t>reaksi</a:t>
          </a:r>
          <a:r>
            <a:rPr lang="en-US" sz="2000" kern="1200" dirty="0"/>
            <a:t> </a:t>
          </a:r>
          <a:r>
            <a:rPr lang="en-US" sz="2000" kern="1200" dirty="0" err="1"/>
            <a:t>hipersensitivitas</a:t>
          </a:r>
          <a:endParaRPr lang="en-GB" sz="2000" kern="1200" dirty="0"/>
        </a:p>
      </dsp:txBody>
      <dsp:txXfrm>
        <a:off x="0" y="2568571"/>
        <a:ext cx="7620000" cy="430560"/>
      </dsp:txXfrm>
    </dsp:sp>
    <dsp:sp modelId="{5F755BBA-FB13-4AC1-B659-C5E0DFF2A027}">
      <dsp:nvSpPr>
        <dsp:cNvPr id="0" name=""/>
        <dsp:cNvSpPr/>
      </dsp:nvSpPr>
      <dsp:spPr>
        <a:xfrm>
          <a:off x="0" y="2999131"/>
          <a:ext cx="76200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Otitis </a:t>
          </a:r>
          <a:r>
            <a:rPr lang="en-US" sz="2600" kern="1200" dirty="0" err="1"/>
            <a:t>eksterna</a:t>
          </a:r>
          <a:r>
            <a:rPr lang="en-US" sz="2600" kern="1200" dirty="0"/>
            <a:t> </a:t>
          </a:r>
          <a:r>
            <a:rPr lang="en-US" sz="2600" kern="1200" dirty="0" err="1"/>
            <a:t>seboroik</a:t>
          </a:r>
          <a:endParaRPr lang="en-GB" sz="2600" kern="1200" dirty="0"/>
        </a:p>
      </dsp:txBody>
      <dsp:txXfrm>
        <a:off x="30442" y="3029573"/>
        <a:ext cx="7559116" cy="562726"/>
      </dsp:txXfrm>
    </dsp:sp>
    <dsp:sp modelId="{C2845C5D-37E3-485A-990B-E6BFEEF8004F}">
      <dsp:nvSpPr>
        <dsp:cNvPr id="0" name=""/>
        <dsp:cNvSpPr/>
      </dsp:nvSpPr>
      <dsp:spPr>
        <a:xfrm>
          <a:off x="0" y="3622741"/>
          <a:ext cx="7620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Bagian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dermatitis </a:t>
          </a:r>
          <a:r>
            <a:rPr lang="en-US" sz="2000" kern="1200" dirty="0" err="1"/>
            <a:t>seboroik</a:t>
          </a:r>
          <a:endParaRPr lang="en-GB" sz="2000" kern="1200" dirty="0"/>
        </a:p>
      </dsp:txBody>
      <dsp:txXfrm>
        <a:off x="0" y="3622741"/>
        <a:ext cx="7620000" cy="430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4884-F187-4876-AB31-88E4D4275237}">
      <dsp:nvSpPr>
        <dsp:cNvPr id="0" name=""/>
        <dsp:cNvSpPr/>
      </dsp:nvSpPr>
      <dsp:spPr>
        <a:xfrm>
          <a:off x="3654" y="2376394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Otitis </a:t>
          </a:r>
          <a:r>
            <a:rPr lang="en-GB" sz="2500" kern="1200" dirty="0" err="1"/>
            <a:t>Eksterna</a:t>
          </a:r>
          <a:endParaRPr lang="en-GB" sz="2500" kern="1200" dirty="0"/>
        </a:p>
      </dsp:txBody>
      <dsp:txXfrm>
        <a:off x="33297" y="2406037"/>
        <a:ext cx="1964874" cy="952794"/>
      </dsp:txXfrm>
    </dsp:sp>
    <dsp:sp modelId="{132DC3DD-561E-4C8A-9BE4-43879C353F29}">
      <dsp:nvSpPr>
        <dsp:cNvPr id="0" name=""/>
        <dsp:cNvSpPr/>
      </dsp:nvSpPr>
      <dsp:spPr>
        <a:xfrm rot="18289469">
          <a:off x="1723739" y="2280691"/>
          <a:ext cx="1417815" cy="39594"/>
        </a:xfrm>
        <a:custGeom>
          <a:avLst/>
          <a:gdLst/>
          <a:ahLst/>
          <a:cxnLst/>
          <a:rect l="0" t="0" r="0" b="0"/>
          <a:pathLst>
            <a:path>
              <a:moveTo>
                <a:pt x="0" y="19797"/>
              </a:moveTo>
              <a:lnTo>
                <a:pt x="1417815" y="1979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97201" y="2265043"/>
        <a:ext cx="70890" cy="70890"/>
      </dsp:txXfrm>
    </dsp:sp>
    <dsp:sp modelId="{38A53DD9-D3CE-4216-9989-D9192CC77049}">
      <dsp:nvSpPr>
        <dsp:cNvPr id="0" name=""/>
        <dsp:cNvSpPr/>
      </dsp:nvSpPr>
      <dsp:spPr>
        <a:xfrm>
          <a:off x="2837478" y="1212502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Akut</a:t>
          </a:r>
          <a:endParaRPr lang="en-GB" sz="2500" kern="1200" dirty="0"/>
        </a:p>
      </dsp:txBody>
      <dsp:txXfrm>
        <a:off x="2867121" y="1242145"/>
        <a:ext cx="1964874" cy="952794"/>
      </dsp:txXfrm>
    </dsp:sp>
    <dsp:sp modelId="{61296851-B641-48BC-B422-620E439217D7}">
      <dsp:nvSpPr>
        <dsp:cNvPr id="0" name=""/>
        <dsp:cNvSpPr/>
      </dsp:nvSpPr>
      <dsp:spPr>
        <a:xfrm rot="18289469">
          <a:off x="4557563" y="1116798"/>
          <a:ext cx="1417815" cy="39594"/>
        </a:xfrm>
        <a:custGeom>
          <a:avLst/>
          <a:gdLst/>
          <a:ahLst/>
          <a:cxnLst/>
          <a:rect l="0" t="0" r="0" b="0"/>
          <a:pathLst>
            <a:path>
              <a:moveTo>
                <a:pt x="0" y="19797"/>
              </a:moveTo>
              <a:lnTo>
                <a:pt x="1417815" y="1979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31025" y="1101150"/>
        <a:ext cx="70890" cy="70890"/>
      </dsp:txXfrm>
    </dsp:sp>
    <dsp:sp modelId="{BA54DC07-C012-4D9E-937B-73B9D3C658DC}">
      <dsp:nvSpPr>
        <dsp:cNvPr id="0" name=""/>
        <dsp:cNvSpPr/>
      </dsp:nvSpPr>
      <dsp:spPr>
        <a:xfrm>
          <a:off x="5671303" y="48610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Otitis </a:t>
          </a:r>
          <a:r>
            <a:rPr lang="en-US" sz="2500" kern="1200" dirty="0" err="1"/>
            <a:t>eksterna</a:t>
          </a:r>
          <a:r>
            <a:rPr lang="en-US" sz="2500" kern="1200" dirty="0"/>
            <a:t> </a:t>
          </a:r>
          <a:r>
            <a:rPr lang="en-US" sz="2500" kern="1200" dirty="0" err="1"/>
            <a:t>sirkumskripta</a:t>
          </a:r>
          <a:endParaRPr lang="en-GB" sz="2500" kern="1200" dirty="0"/>
        </a:p>
      </dsp:txBody>
      <dsp:txXfrm>
        <a:off x="5700946" y="78253"/>
        <a:ext cx="1964874" cy="952794"/>
      </dsp:txXfrm>
    </dsp:sp>
    <dsp:sp modelId="{36607358-FCEA-4E48-B7BF-9E6086CE190F}">
      <dsp:nvSpPr>
        <dsp:cNvPr id="0" name=""/>
        <dsp:cNvSpPr/>
      </dsp:nvSpPr>
      <dsp:spPr>
        <a:xfrm>
          <a:off x="4861639" y="1698745"/>
          <a:ext cx="809664" cy="39594"/>
        </a:xfrm>
        <a:custGeom>
          <a:avLst/>
          <a:gdLst/>
          <a:ahLst/>
          <a:cxnLst/>
          <a:rect l="0" t="0" r="0" b="0"/>
          <a:pathLst>
            <a:path>
              <a:moveTo>
                <a:pt x="0" y="19797"/>
              </a:moveTo>
              <a:lnTo>
                <a:pt x="809664" y="1979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46229" y="1698300"/>
        <a:ext cx="40483" cy="40483"/>
      </dsp:txXfrm>
    </dsp:sp>
    <dsp:sp modelId="{71840CA8-09F1-4A76-95A3-F8E7C4332AE9}">
      <dsp:nvSpPr>
        <dsp:cNvPr id="0" name=""/>
        <dsp:cNvSpPr/>
      </dsp:nvSpPr>
      <dsp:spPr>
        <a:xfrm>
          <a:off x="5671303" y="1212502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Otitis </a:t>
          </a:r>
          <a:r>
            <a:rPr lang="en-US" sz="2500" kern="1200" dirty="0" err="1"/>
            <a:t>eksterna</a:t>
          </a:r>
          <a:r>
            <a:rPr lang="en-US" sz="2500" kern="1200" dirty="0"/>
            <a:t> </a:t>
          </a:r>
          <a:r>
            <a:rPr lang="en-US" sz="2500" kern="1200" dirty="0" err="1"/>
            <a:t>difus</a:t>
          </a:r>
          <a:endParaRPr lang="en-GB" sz="2500" kern="1200" dirty="0"/>
        </a:p>
      </dsp:txBody>
      <dsp:txXfrm>
        <a:off x="5700946" y="1242145"/>
        <a:ext cx="1964874" cy="952794"/>
      </dsp:txXfrm>
    </dsp:sp>
    <dsp:sp modelId="{CA34AE02-D511-4805-90B7-58D676678B4E}">
      <dsp:nvSpPr>
        <dsp:cNvPr id="0" name=""/>
        <dsp:cNvSpPr/>
      </dsp:nvSpPr>
      <dsp:spPr>
        <a:xfrm rot="3310531">
          <a:off x="4557563" y="2280691"/>
          <a:ext cx="1417815" cy="39594"/>
        </a:xfrm>
        <a:custGeom>
          <a:avLst/>
          <a:gdLst/>
          <a:ahLst/>
          <a:cxnLst/>
          <a:rect l="0" t="0" r="0" b="0"/>
          <a:pathLst>
            <a:path>
              <a:moveTo>
                <a:pt x="0" y="19797"/>
              </a:moveTo>
              <a:lnTo>
                <a:pt x="1417815" y="1979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31025" y="2265043"/>
        <a:ext cx="70890" cy="70890"/>
      </dsp:txXfrm>
    </dsp:sp>
    <dsp:sp modelId="{4D614F76-E490-4B27-BDEE-869C512FA893}">
      <dsp:nvSpPr>
        <dsp:cNvPr id="0" name=""/>
        <dsp:cNvSpPr/>
      </dsp:nvSpPr>
      <dsp:spPr>
        <a:xfrm>
          <a:off x="5671303" y="2376394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Otomikosis</a:t>
          </a:r>
          <a:endParaRPr lang="en-GB" sz="2500" kern="1200" dirty="0"/>
        </a:p>
      </dsp:txBody>
      <dsp:txXfrm>
        <a:off x="5700946" y="2406037"/>
        <a:ext cx="1964874" cy="952794"/>
      </dsp:txXfrm>
    </dsp:sp>
    <dsp:sp modelId="{6D7801BF-F947-4077-B0FD-7CD1347A288C}">
      <dsp:nvSpPr>
        <dsp:cNvPr id="0" name=""/>
        <dsp:cNvSpPr/>
      </dsp:nvSpPr>
      <dsp:spPr>
        <a:xfrm rot="3310531">
          <a:off x="1723739" y="3444583"/>
          <a:ext cx="1417815" cy="39594"/>
        </a:xfrm>
        <a:custGeom>
          <a:avLst/>
          <a:gdLst/>
          <a:ahLst/>
          <a:cxnLst/>
          <a:rect l="0" t="0" r="0" b="0"/>
          <a:pathLst>
            <a:path>
              <a:moveTo>
                <a:pt x="0" y="19797"/>
              </a:moveTo>
              <a:lnTo>
                <a:pt x="1417815" y="1979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97201" y="3428935"/>
        <a:ext cx="70890" cy="70890"/>
      </dsp:txXfrm>
    </dsp:sp>
    <dsp:sp modelId="{1D2B5C2D-E534-4481-B042-9FE4EFBA13EE}">
      <dsp:nvSpPr>
        <dsp:cNvPr id="0" name=""/>
        <dsp:cNvSpPr/>
      </dsp:nvSpPr>
      <dsp:spPr>
        <a:xfrm>
          <a:off x="2837478" y="3540286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Kronis</a:t>
          </a:r>
          <a:endParaRPr lang="en-GB" sz="2500" kern="1200" dirty="0"/>
        </a:p>
      </dsp:txBody>
      <dsp:txXfrm>
        <a:off x="2867121" y="3569929"/>
        <a:ext cx="1964874" cy="952794"/>
      </dsp:txXfrm>
    </dsp:sp>
    <dsp:sp modelId="{A9F07645-4A8C-4EA0-8D64-E49ED3FAF429}">
      <dsp:nvSpPr>
        <dsp:cNvPr id="0" name=""/>
        <dsp:cNvSpPr/>
      </dsp:nvSpPr>
      <dsp:spPr>
        <a:xfrm>
          <a:off x="4861639" y="4026529"/>
          <a:ext cx="809664" cy="39594"/>
        </a:xfrm>
        <a:custGeom>
          <a:avLst/>
          <a:gdLst/>
          <a:ahLst/>
          <a:cxnLst/>
          <a:rect l="0" t="0" r="0" b="0"/>
          <a:pathLst>
            <a:path>
              <a:moveTo>
                <a:pt x="0" y="19797"/>
              </a:moveTo>
              <a:lnTo>
                <a:pt x="809664" y="1979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5246229" y="4026085"/>
        <a:ext cx="40483" cy="40483"/>
      </dsp:txXfrm>
    </dsp:sp>
    <dsp:sp modelId="{1D5C0CC9-3943-490D-B35E-DA6A29B28A26}">
      <dsp:nvSpPr>
        <dsp:cNvPr id="0" name=""/>
        <dsp:cNvSpPr/>
      </dsp:nvSpPr>
      <dsp:spPr>
        <a:xfrm>
          <a:off x="5671303" y="3540286"/>
          <a:ext cx="2024160" cy="1012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Otitis </a:t>
          </a:r>
          <a:r>
            <a:rPr lang="en-US" sz="2500" kern="1200" dirty="0" err="1"/>
            <a:t>eksterna</a:t>
          </a:r>
          <a:r>
            <a:rPr lang="en-US" sz="2500" kern="1200" dirty="0"/>
            <a:t> </a:t>
          </a:r>
          <a:r>
            <a:rPr lang="en-US" sz="2500" kern="1200" dirty="0" err="1"/>
            <a:t>maligna</a:t>
          </a:r>
          <a:endParaRPr lang="en-GB" sz="2500" kern="1200" dirty="0"/>
        </a:p>
      </dsp:txBody>
      <dsp:txXfrm>
        <a:off x="5700946" y="3569929"/>
        <a:ext cx="1964874" cy="952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D6D79-16B0-4D10-AF38-A94AC7FA74DF}">
      <dsp:nvSpPr>
        <dsp:cNvPr id="0" name=""/>
        <dsp:cNvSpPr/>
      </dsp:nvSpPr>
      <dsp:spPr>
        <a:xfrm>
          <a:off x="0" y="474"/>
          <a:ext cx="3657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1D26-446E-4984-8DC8-D7D20AF8B97C}">
      <dsp:nvSpPr>
        <dsp:cNvPr id="0" name=""/>
        <dsp:cNvSpPr/>
      </dsp:nvSpPr>
      <dsp:spPr>
        <a:xfrm>
          <a:off x="0" y="474"/>
          <a:ext cx="36576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Gatal di liang telinga</a:t>
          </a:r>
          <a:endParaRPr lang="en-GB" sz="2100" kern="1200" dirty="0"/>
        </a:p>
      </dsp:txBody>
      <dsp:txXfrm>
        <a:off x="0" y="474"/>
        <a:ext cx="3657600" cy="777050"/>
      </dsp:txXfrm>
    </dsp:sp>
    <dsp:sp modelId="{0450BD97-5DEB-4111-9F48-D7EF037EEF7B}">
      <dsp:nvSpPr>
        <dsp:cNvPr id="0" name=""/>
        <dsp:cNvSpPr/>
      </dsp:nvSpPr>
      <dsp:spPr>
        <a:xfrm>
          <a:off x="0" y="777524"/>
          <a:ext cx="3657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BAEFB-B489-4A05-9A63-7114A4F4A09F}">
      <dsp:nvSpPr>
        <dsp:cNvPr id="0" name=""/>
        <dsp:cNvSpPr/>
      </dsp:nvSpPr>
      <dsp:spPr>
        <a:xfrm>
          <a:off x="0" y="777524"/>
          <a:ext cx="36576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Nyeri yang hebat </a:t>
          </a:r>
          <a:r>
            <a:rPr lang="id-ID" sz="2100" kern="1200" dirty="0">
              <a:sym typeface="Wingdings" pitchFamily="2" charset="2"/>
            </a:rPr>
            <a:t> makin meningkat</a:t>
          </a:r>
          <a:endParaRPr lang="id-ID" sz="2100" kern="1200" dirty="0"/>
        </a:p>
      </dsp:txBody>
      <dsp:txXfrm>
        <a:off x="0" y="777524"/>
        <a:ext cx="3657600" cy="777050"/>
      </dsp:txXfrm>
    </dsp:sp>
    <dsp:sp modelId="{50C0E2AB-5E2E-4C91-8230-EF16BB6EE9C4}">
      <dsp:nvSpPr>
        <dsp:cNvPr id="0" name=""/>
        <dsp:cNvSpPr/>
      </dsp:nvSpPr>
      <dsp:spPr>
        <a:xfrm>
          <a:off x="0" y="1554574"/>
          <a:ext cx="3657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382B0-EAE2-47CC-9BF3-7DF1F77F5845}">
      <dsp:nvSpPr>
        <dsp:cNvPr id="0" name=""/>
        <dsp:cNvSpPr/>
      </dsp:nvSpPr>
      <dsp:spPr>
        <a:xfrm>
          <a:off x="0" y="1554574"/>
          <a:ext cx="36576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Sekret yang banyak</a:t>
          </a:r>
        </a:p>
      </dsp:txBody>
      <dsp:txXfrm>
        <a:off x="0" y="1554574"/>
        <a:ext cx="3657600" cy="777050"/>
      </dsp:txXfrm>
    </dsp:sp>
    <dsp:sp modelId="{4870E442-BAE2-4CB5-8002-46299FF66984}">
      <dsp:nvSpPr>
        <dsp:cNvPr id="0" name=""/>
        <dsp:cNvSpPr/>
      </dsp:nvSpPr>
      <dsp:spPr>
        <a:xfrm>
          <a:off x="0" y="2331625"/>
          <a:ext cx="3657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A1B28-DD8F-4076-8007-714D50E17BB0}">
      <dsp:nvSpPr>
        <dsp:cNvPr id="0" name=""/>
        <dsp:cNvSpPr/>
      </dsp:nvSpPr>
      <dsp:spPr>
        <a:xfrm>
          <a:off x="0" y="2331625"/>
          <a:ext cx="36576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Pembengkakan liang telinga</a:t>
          </a:r>
        </a:p>
      </dsp:txBody>
      <dsp:txXfrm>
        <a:off x="0" y="2331625"/>
        <a:ext cx="3657600" cy="777050"/>
      </dsp:txXfrm>
    </dsp:sp>
    <dsp:sp modelId="{0C7127B2-61BF-4C58-A602-2A11845A8F3E}">
      <dsp:nvSpPr>
        <dsp:cNvPr id="0" name=""/>
        <dsp:cNvSpPr/>
      </dsp:nvSpPr>
      <dsp:spPr>
        <a:xfrm>
          <a:off x="0" y="3108675"/>
          <a:ext cx="3657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5B670-D169-4C70-BD6D-8EAE3236209E}">
      <dsp:nvSpPr>
        <dsp:cNvPr id="0" name=""/>
        <dsp:cNvSpPr/>
      </dsp:nvSpPr>
      <dsp:spPr>
        <a:xfrm>
          <a:off x="0" y="3108675"/>
          <a:ext cx="36576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Pusing, sakit kepala dan trismus</a:t>
          </a:r>
        </a:p>
      </dsp:txBody>
      <dsp:txXfrm>
        <a:off x="0" y="3108675"/>
        <a:ext cx="3657600" cy="777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1267-8849-4623-8438-5047C15E2D66}">
      <dsp:nvSpPr>
        <dsp:cNvPr id="0" name=""/>
        <dsp:cNvSpPr/>
      </dsp:nvSpPr>
      <dsp:spPr>
        <a:xfrm rot="5400000">
          <a:off x="-233480" y="235608"/>
          <a:ext cx="1556537" cy="10895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Stadium I</a:t>
          </a:r>
        </a:p>
      </dsp:txBody>
      <dsp:txXfrm rot="-5400000">
        <a:off x="1" y="546915"/>
        <a:ext cx="1089576" cy="466961"/>
      </dsp:txXfrm>
    </dsp:sp>
    <dsp:sp modelId="{55F3B681-0B05-49E9-B8FC-082DE897C75A}">
      <dsp:nvSpPr>
        <dsp:cNvPr id="0" name=""/>
        <dsp:cNvSpPr/>
      </dsp:nvSpPr>
      <dsp:spPr>
        <a:xfrm rot="5400000">
          <a:off x="2324913" y="-1235337"/>
          <a:ext cx="1011749" cy="34824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Infeksi hanya terbatas pada jaringan lunak dan kartilago.</a:t>
          </a:r>
        </a:p>
      </dsp:txBody>
      <dsp:txXfrm rot="-5400000">
        <a:off x="1089576" y="49390"/>
        <a:ext cx="3433033" cy="912969"/>
      </dsp:txXfrm>
    </dsp:sp>
    <dsp:sp modelId="{9EF42882-DADF-406E-B546-E4A53036DD60}">
      <dsp:nvSpPr>
        <dsp:cNvPr id="0" name=""/>
        <dsp:cNvSpPr/>
      </dsp:nvSpPr>
      <dsp:spPr>
        <a:xfrm rot="5400000">
          <a:off x="-233480" y="1597543"/>
          <a:ext cx="1556537" cy="10895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Stadium II</a:t>
          </a:r>
        </a:p>
      </dsp:txBody>
      <dsp:txXfrm rot="-5400000">
        <a:off x="1" y="1908850"/>
        <a:ext cx="1089576" cy="466961"/>
      </dsp:txXfrm>
    </dsp:sp>
    <dsp:sp modelId="{26FFFCC1-33A2-44F6-AE98-863980E37B50}">
      <dsp:nvSpPr>
        <dsp:cNvPr id="0" name=""/>
        <dsp:cNvSpPr/>
      </dsp:nvSpPr>
      <dsp:spPr>
        <a:xfrm rot="5400000">
          <a:off x="2324913" y="128725"/>
          <a:ext cx="1011749" cy="34824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Kerusakan jaringan lunak yang mulai meluas dan terjadi destruksi tulang temporal.</a:t>
          </a:r>
        </a:p>
      </dsp:txBody>
      <dsp:txXfrm rot="-5400000">
        <a:off x="1089576" y="1413452"/>
        <a:ext cx="3433033" cy="912969"/>
      </dsp:txXfrm>
    </dsp:sp>
    <dsp:sp modelId="{9B01ADD7-D08A-42DF-8080-F36B1396AF11}">
      <dsp:nvSpPr>
        <dsp:cNvPr id="0" name=""/>
        <dsp:cNvSpPr/>
      </dsp:nvSpPr>
      <dsp:spPr>
        <a:xfrm rot="5400000">
          <a:off x="-233480" y="2959478"/>
          <a:ext cx="1556537" cy="10895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Stadium III</a:t>
          </a:r>
        </a:p>
      </dsp:txBody>
      <dsp:txXfrm rot="-5400000">
        <a:off x="1" y="3270785"/>
        <a:ext cx="1089576" cy="466961"/>
      </dsp:txXfrm>
    </dsp:sp>
    <dsp:sp modelId="{AD5841C2-8C0F-4927-8B4C-E412FBFDB9F1}">
      <dsp:nvSpPr>
        <dsp:cNvPr id="0" name=""/>
        <dsp:cNvSpPr/>
      </dsp:nvSpPr>
      <dsp:spPr>
        <a:xfrm rot="5400000">
          <a:off x="2324913" y="1490660"/>
          <a:ext cx="1011749" cy="34824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Destruksi basis tengkorak yang ekstensif dan meluas ke intrakranial.</a:t>
          </a:r>
          <a:r>
            <a:rPr lang="id-ID" sz="1900" b="1" kern="1200" dirty="0"/>
            <a:t> </a:t>
          </a:r>
          <a:endParaRPr lang="id-ID" sz="1900" kern="1200" dirty="0"/>
        </a:p>
      </dsp:txBody>
      <dsp:txXfrm rot="-5400000">
        <a:off x="1089576" y="2775387"/>
        <a:ext cx="3433033" cy="9129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BB427-8D24-4C1D-960F-DF03E8B666A7}">
      <dsp:nvSpPr>
        <dsp:cNvPr id="0" name=""/>
        <dsp:cNvSpPr/>
      </dsp:nvSpPr>
      <dsp:spPr>
        <a:xfrm>
          <a:off x="411" y="410623"/>
          <a:ext cx="1602983" cy="961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Herpes Zooster Otikus</a:t>
          </a:r>
          <a:endParaRPr lang="en-GB" sz="1900" kern="1200" dirty="0"/>
        </a:p>
      </dsp:txBody>
      <dsp:txXfrm>
        <a:off x="411" y="410623"/>
        <a:ext cx="1602983" cy="961789"/>
      </dsp:txXfrm>
    </dsp:sp>
    <dsp:sp modelId="{3B008015-AEE6-475B-BB22-CF6417095554}">
      <dsp:nvSpPr>
        <dsp:cNvPr id="0" name=""/>
        <dsp:cNvSpPr/>
      </dsp:nvSpPr>
      <dsp:spPr>
        <a:xfrm>
          <a:off x="1763692" y="410623"/>
          <a:ext cx="1602983" cy="961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Mastoiditis</a:t>
          </a:r>
        </a:p>
      </dsp:txBody>
      <dsp:txXfrm>
        <a:off x="1763692" y="410623"/>
        <a:ext cx="1602983" cy="961789"/>
      </dsp:txXfrm>
    </dsp:sp>
    <dsp:sp modelId="{BFAD1AC1-D3F5-48D3-9905-875ED5F4E94B}">
      <dsp:nvSpPr>
        <dsp:cNvPr id="0" name=""/>
        <dsp:cNvSpPr/>
      </dsp:nvSpPr>
      <dsp:spPr>
        <a:xfrm>
          <a:off x="411" y="1532711"/>
          <a:ext cx="1602983" cy="961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Otitis Media Kronik</a:t>
          </a:r>
        </a:p>
      </dsp:txBody>
      <dsp:txXfrm>
        <a:off x="411" y="1532711"/>
        <a:ext cx="1602983" cy="961789"/>
      </dsp:txXfrm>
    </dsp:sp>
    <dsp:sp modelId="{4067EDC0-125B-4FBE-9281-ADBADC3163C6}">
      <dsp:nvSpPr>
        <dsp:cNvPr id="0" name=""/>
        <dsp:cNvSpPr/>
      </dsp:nvSpPr>
      <dsp:spPr>
        <a:xfrm>
          <a:off x="1763692" y="1532711"/>
          <a:ext cx="1602983" cy="961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Tumor Ganas Tulang Temporal</a:t>
          </a:r>
        </a:p>
      </dsp:txBody>
      <dsp:txXfrm>
        <a:off x="1763692" y="1532711"/>
        <a:ext cx="1602983" cy="9617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C1034-9212-4677-B9EC-8261CDF446A8}">
      <dsp:nvSpPr>
        <dsp:cNvPr id="0" name=""/>
        <dsp:cNvSpPr/>
      </dsp:nvSpPr>
      <dsp:spPr>
        <a:xfrm>
          <a:off x="0" y="1418"/>
          <a:ext cx="33670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A9269-051E-48AC-B510-34F59F4D5E79}">
      <dsp:nvSpPr>
        <dsp:cNvPr id="0" name=""/>
        <dsp:cNvSpPr/>
      </dsp:nvSpPr>
      <dsp:spPr>
        <a:xfrm>
          <a:off x="0" y="1418"/>
          <a:ext cx="3367088" cy="96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Abses Otak</a:t>
          </a:r>
          <a:endParaRPr lang="en-GB" sz="2400" kern="1200" dirty="0"/>
        </a:p>
      </dsp:txBody>
      <dsp:txXfrm>
        <a:off x="0" y="1418"/>
        <a:ext cx="3367088" cy="967429"/>
      </dsp:txXfrm>
    </dsp:sp>
    <dsp:sp modelId="{D05193C3-E448-4F8A-8355-7115644AF794}">
      <dsp:nvSpPr>
        <dsp:cNvPr id="0" name=""/>
        <dsp:cNvSpPr/>
      </dsp:nvSpPr>
      <dsp:spPr>
        <a:xfrm>
          <a:off x="0" y="968847"/>
          <a:ext cx="33670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C5983-D045-4053-B176-D8C376715A94}">
      <dsp:nvSpPr>
        <dsp:cNvPr id="0" name=""/>
        <dsp:cNvSpPr/>
      </dsp:nvSpPr>
      <dsp:spPr>
        <a:xfrm>
          <a:off x="0" y="968847"/>
          <a:ext cx="3367088" cy="96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Neuropati</a:t>
          </a:r>
        </a:p>
      </dsp:txBody>
      <dsp:txXfrm>
        <a:off x="0" y="968847"/>
        <a:ext cx="3367088" cy="967429"/>
      </dsp:txXfrm>
    </dsp:sp>
    <dsp:sp modelId="{CA6102E9-69F9-46D6-9592-8507CE437499}">
      <dsp:nvSpPr>
        <dsp:cNvPr id="0" name=""/>
        <dsp:cNvSpPr/>
      </dsp:nvSpPr>
      <dsp:spPr>
        <a:xfrm>
          <a:off x="0" y="1936277"/>
          <a:ext cx="33670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4316C-15FC-4739-A693-292A0B6F8E77}">
      <dsp:nvSpPr>
        <dsp:cNvPr id="0" name=""/>
        <dsp:cNvSpPr/>
      </dsp:nvSpPr>
      <dsp:spPr>
        <a:xfrm>
          <a:off x="0" y="1936277"/>
          <a:ext cx="3367088" cy="96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Meningitis</a:t>
          </a:r>
        </a:p>
      </dsp:txBody>
      <dsp:txXfrm>
        <a:off x="0" y="1936277"/>
        <a:ext cx="3367088" cy="9674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B604-8663-4131-A15B-BD614F02952A}">
      <dsp:nvSpPr>
        <dsp:cNvPr id="0" name=""/>
        <dsp:cNvSpPr/>
      </dsp:nvSpPr>
      <dsp:spPr>
        <a:xfrm>
          <a:off x="-4068088" y="-624404"/>
          <a:ext cx="4847671" cy="4847671"/>
        </a:xfrm>
        <a:prstGeom prst="blockArc">
          <a:avLst>
            <a:gd name="adj1" fmla="val 18900000"/>
            <a:gd name="adj2" fmla="val 2700000"/>
            <a:gd name="adj3" fmla="val 44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926D2-EBAC-49CE-A252-3E2364321158}">
      <dsp:nvSpPr>
        <dsp:cNvPr id="0" name=""/>
        <dsp:cNvSpPr/>
      </dsp:nvSpPr>
      <dsp:spPr>
        <a:xfrm>
          <a:off x="408495" y="276680"/>
          <a:ext cx="6431827" cy="553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94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Diagnosis dini pada populasi resiko tinggi</a:t>
          </a:r>
          <a:endParaRPr lang="en-GB" sz="2200" kern="1200" dirty="0"/>
        </a:p>
      </dsp:txBody>
      <dsp:txXfrm>
        <a:off x="408495" y="276680"/>
        <a:ext cx="6431827" cy="553649"/>
      </dsp:txXfrm>
    </dsp:sp>
    <dsp:sp modelId="{A3EF3D2C-158B-4AA4-9745-B5D22A5799B5}">
      <dsp:nvSpPr>
        <dsp:cNvPr id="0" name=""/>
        <dsp:cNvSpPr/>
      </dsp:nvSpPr>
      <dsp:spPr>
        <a:xfrm>
          <a:off x="62464" y="207474"/>
          <a:ext cx="692061" cy="692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0C1C3-14A8-4708-83BA-FC89018AB32E}">
      <dsp:nvSpPr>
        <dsp:cNvPr id="0" name=""/>
        <dsp:cNvSpPr/>
      </dsp:nvSpPr>
      <dsp:spPr>
        <a:xfrm>
          <a:off x="725915" y="1107298"/>
          <a:ext cx="6114407" cy="553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94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Pemberian terapi AB I</a:t>
          </a:r>
          <a:r>
            <a:rPr lang="en-US" sz="2200" kern="1200" dirty="0" err="1"/>
            <a:t>ntraVenous</a:t>
          </a:r>
          <a:r>
            <a:rPr lang="id-ID" sz="2200" kern="1200" dirty="0"/>
            <a:t> jangka panjang</a:t>
          </a:r>
        </a:p>
      </dsp:txBody>
      <dsp:txXfrm>
        <a:off x="725915" y="1107298"/>
        <a:ext cx="6114407" cy="553649"/>
      </dsp:txXfrm>
    </dsp:sp>
    <dsp:sp modelId="{868FB71C-A35B-4420-8688-282325A69A21}">
      <dsp:nvSpPr>
        <dsp:cNvPr id="0" name=""/>
        <dsp:cNvSpPr/>
      </dsp:nvSpPr>
      <dsp:spPr>
        <a:xfrm>
          <a:off x="379884" y="1038092"/>
          <a:ext cx="692061" cy="692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439D-3D94-493E-A1C9-121EBB31AF2E}">
      <dsp:nvSpPr>
        <dsp:cNvPr id="0" name=""/>
        <dsp:cNvSpPr/>
      </dsp:nvSpPr>
      <dsp:spPr>
        <a:xfrm>
          <a:off x="725915" y="1937915"/>
          <a:ext cx="6114407" cy="553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94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Pembersihan liang telinga luar (aural toilet)</a:t>
          </a:r>
        </a:p>
      </dsp:txBody>
      <dsp:txXfrm>
        <a:off x="725915" y="1937915"/>
        <a:ext cx="6114407" cy="553649"/>
      </dsp:txXfrm>
    </dsp:sp>
    <dsp:sp modelId="{AB73356B-B6C2-4C12-856B-2634A44CA533}">
      <dsp:nvSpPr>
        <dsp:cNvPr id="0" name=""/>
        <dsp:cNvSpPr/>
      </dsp:nvSpPr>
      <dsp:spPr>
        <a:xfrm>
          <a:off x="379884" y="1868709"/>
          <a:ext cx="692061" cy="692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43DDF-80D4-43AC-95EE-216A87CEB254}">
      <dsp:nvSpPr>
        <dsp:cNvPr id="0" name=""/>
        <dsp:cNvSpPr/>
      </dsp:nvSpPr>
      <dsp:spPr>
        <a:xfrm>
          <a:off x="408495" y="2768533"/>
          <a:ext cx="6431827" cy="553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94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Kontrol yang ketat terhadap DM &amp; intervensi bedah</a:t>
          </a:r>
        </a:p>
      </dsp:txBody>
      <dsp:txXfrm>
        <a:off x="408495" y="2768533"/>
        <a:ext cx="6431827" cy="553649"/>
      </dsp:txXfrm>
    </dsp:sp>
    <dsp:sp modelId="{9102A5A6-4264-4B0E-B099-8977F2DE1F39}">
      <dsp:nvSpPr>
        <dsp:cNvPr id="0" name=""/>
        <dsp:cNvSpPr/>
      </dsp:nvSpPr>
      <dsp:spPr>
        <a:xfrm>
          <a:off x="62464" y="2699327"/>
          <a:ext cx="692061" cy="692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593C-60F2-4464-9ACE-71CFA401B952}">
      <dsp:nvSpPr>
        <dsp:cNvPr id="0" name=""/>
        <dsp:cNvSpPr/>
      </dsp:nvSpPr>
      <dsp:spPr>
        <a:xfrm>
          <a:off x="0" y="2580"/>
          <a:ext cx="5791200" cy="1103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+mn-lt"/>
              <a:ea typeface="+mn-ea"/>
              <a:cs typeface="+mn-cs"/>
            </a:rPr>
            <a:t>selulitis akut yang terlokalisasi namun meluas secara superfisial pada aurikula</a:t>
          </a:r>
          <a:r>
            <a:rPr lang="en-US" sz="2000" kern="1200" baseline="0" dirty="0">
              <a:latin typeface="+mn-lt"/>
              <a:ea typeface="+mn-ea"/>
              <a:cs typeface="+mn-cs"/>
            </a:rPr>
            <a:t> </a:t>
          </a:r>
          <a:r>
            <a:rPr lang="en-US" sz="2000" kern="1200" baseline="0" dirty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 dirty="0">
              <a:latin typeface="+mn-lt"/>
              <a:ea typeface="+mn-ea"/>
              <a:cs typeface="+mn-cs"/>
            </a:rPr>
            <a:t>menginfeksi dermis</a:t>
          </a:r>
          <a:endParaRPr lang="en-US" sz="2000" kern="1200" dirty="0"/>
        </a:p>
      </dsp:txBody>
      <dsp:txXfrm>
        <a:off x="53863" y="56443"/>
        <a:ext cx="5683474" cy="995661"/>
      </dsp:txXfrm>
    </dsp:sp>
    <dsp:sp modelId="{AC53124B-3215-4165-AEED-7C332B0B1731}">
      <dsp:nvSpPr>
        <dsp:cNvPr id="0" name=""/>
        <dsp:cNvSpPr/>
      </dsp:nvSpPr>
      <dsp:spPr>
        <a:xfrm>
          <a:off x="0" y="1116093"/>
          <a:ext cx="5791200" cy="1103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>
              <a:latin typeface="+mn-lt"/>
              <a:ea typeface="+mn-ea"/>
              <a:cs typeface="+mn-cs"/>
            </a:rPr>
            <a:t>nyeri dan pembengkakan</a:t>
          </a:r>
          <a:r>
            <a:rPr lang="en-US" sz="2000" kern="1200">
              <a:latin typeface="+mn-lt"/>
              <a:ea typeface="+mn-ea"/>
              <a:cs typeface="+mn-cs"/>
            </a:rPr>
            <a:t> </a:t>
          </a:r>
          <a:r>
            <a:rPr lang="id-ID" sz="2000" kern="1200">
              <a:latin typeface="+mn-lt"/>
              <a:ea typeface="+mn-ea"/>
              <a:cs typeface="+mn-cs"/>
            </a:rPr>
            <a:t>disertai gejala konstitusi</a:t>
          </a:r>
          <a:r>
            <a:rPr lang="en-US" sz="2000" kern="1200">
              <a:latin typeface="+mn-lt"/>
              <a:ea typeface="+mn-ea"/>
              <a:cs typeface="+mn-cs"/>
            </a:rPr>
            <a:t> </a:t>
          </a:r>
          <a:endParaRPr lang="en-US" sz="2000" kern="1200" dirty="0"/>
        </a:p>
      </dsp:txBody>
      <dsp:txXfrm>
        <a:off x="53863" y="1169956"/>
        <a:ext cx="5683474" cy="995661"/>
      </dsp:txXfrm>
    </dsp:sp>
    <dsp:sp modelId="{7D1EC57A-313A-4606-A6A2-019D4F9F0940}">
      <dsp:nvSpPr>
        <dsp:cNvPr id="0" name=""/>
        <dsp:cNvSpPr/>
      </dsp:nvSpPr>
      <dsp:spPr>
        <a:xfrm>
          <a:off x="0" y="2229606"/>
          <a:ext cx="5791200" cy="1103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>
              <a:latin typeface="+mn-lt"/>
              <a:ea typeface="+mn-ea"/>
              <a:cs typeface="+mn-cs"/>
            </a:rPr>
            <a:t>Lesi berupa penyebaran selulitis </a:t>
          </a:r>
          <a:r>
            <a:rPr lang="en-US" sz="2000" kern="120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>
              <a:latin typeface="+mn-lt"/>
              <a:ea typeface="+mn-ea"/>
              <a:cs typeface="+mn-cs"/>
            </a:rPr>
            <a:t>warna merah iregular dan berba</a:t>
          </a:r>
          <a:r>
            <a:rPr lang="en-US" sz="2000" kern="1200">
              <a:latin typeface="+mn-lt"/>
              <a:ea typeface="+mn-ea"/>
              <a:cs typeface="+mn-cs"/>
            </a:rPr>
            <a:t>tas</a:t>
          </a:r>
          <a:r>
            <a:rPr lang="en-US" sz="2000" kern="1200" baseline="0">
              <a:latin typeface="+mn-lt"/>
              <a:ea typeface="+mn-ea"/>
              <a:cs typeface="+mn-cs"/>
            </a:rPr>
            <a:t> tegas. </a:t>
          </a:r>
          <a:endParaRPr lang="en-US" sz="2000" kern="1200" dirty="0"/>
        </a:p>
      </dsp:txBody>
      <dsp:txXfrm>
        <a:off x="53863" y="2283469"/>
        <a:ext cx="5683474" cy="995661"/>
      </dsp:txXfrm>
    </dsp:sp>
    <dsp:sp modelId="{793BA739-B569-4F7E-94E6-E7C724CE8271}">
      <dsp:nvSpPr>
        <dsp:cNvPr id="0" name=""/>
        <dsp:cNvSpPr/>
      </dsp:nvSpPr>
      <dsp:spPr>
        <a:xfrm>
          <a:off x="0" y="3343118"/>
          <a:ext cx="5791200" cy="1103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KOMPLIKASI : </a:t>
          </a:r>
          <a:r>
            <a:rPr lang="id-ID" sz="2000" kern="1200"/>
            <a:t>limfangitis </a:t>
          </a:r>
          <a:r>
            <a:rPr lang="en-US" sz="2000" kern="1200"/>
            <a:t>,</a:t>
          </a:r>
          <a:r>
            <a:rPr lang="id-ID" sz="2000" kern="1200"/>
            <a:t>abses, flegmon, tropic ulcer dan nekrosis kulit </a:t>
          </a:r>
          <a:endParaRPr lang="en-US" sz="2000" kern="1200" dirty="0"/>
        </a:p>
      </dsp:txBody>
      <dsp:txXfrm>
        <a:off x="53863" y="3396981"/>
        <a:ext cx="5683474" cy="995661"/>
      </dsp:txXfrm>
    </dsp:sp>
    <dsp:sp modelId="{02F369DA-B908-4420-8220-0D4FE6E128DC}">
      <dsp:nvSpPr>
        <dsp:cNvPr id="0" name=""/>
        <dsp:cNvSpPr/>
      </dsp:nvSpPr>
      <dsp:spPr>
        <a:xfrm>
          <a:off x="0" y="4456631"/>
          <a:ext cx="5791200" cy="1103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Tx : </a:t>
          </a:r>
          <a:r>
            <a:rPr lang="id-ID" sz="2000" kern="1200"/>
            <a:t>antibiotik topikal dan sistemik. Obat anti-streptokokkal dosis tinggi dapat dicoba, bila gagal</a:t>
          </a:r>
          <a:r>
            <a:rPr lang="en-US" sz="2000" kern="1200"/>
            <a:t> </a:t>
          </a:r>
          <a:r>
            <a:rPr lang="en-US" sz="2000" kern="1200">
              <a:sym typeface="Wingdings" pitchFamily="2" charset="2"/>
            </a:rPr>
            <a:t> </a:t>
          </a:r>
          <a:r>
            <a:rPr lang="id-ID" sz="2000" kern="1200"/>
            <a:t>pemberian antibiotik intravena yang efektif melawan β sterptokokkus </a:t>
          </a:r>
          <a:endParaRPr lang="en-US" sz="2000" kern="1200" dirty="0"/>
        </a:p>
      </dsp:txBody>
      <dsp:txXfrm>
        <a:off x="53863" y="4510494"/>
        <a:ext cx="5683474" cy="995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02996-CA85-4456-9EE6-DED9889B8A55}">
      <dsp:nvSpPr>
        <dsp:cNvPr id="0" name=""/>
        <dsp:cNvSpPr/>
      </dsp:nvSpPr>
      <dsp:spPr>
        <a:xfrm>
          <a:off x="0" y="296184"/>
          <a:ext cx="6096000" cy="662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>
              <a:latin typeface="+mn-lt"/>
              <a:ea typeface="+mn-ea"/>
              <a:cs typeface="+mn-cs"/>
            </a:rPr>
            <a:t>dermatitis pada telinga (epidermis dan dermis) yang melibatkan liang telinga, meatus dan </a:t>
          </a:r>
          <a:r>
            <a:rPr lang="en-US" sz="1800" kern="1200" dirty="0">
              <a:latin typeface="+mn-lt"/>
              <a:ea typeface="+mn-ea"/>
              <a:cs typeface="+mn-cs"/>
            </a:rPr>
            <a:t>concha.</a:t>
          </a:r>
          <a:endParaRPr lang="en-US" sz="1800" kern="1200" dirty="0"/>
        </a:p>
      </dsp:txBody>
      <dsp:txXfrm>
        <a:off x="32334" y="328518"/>
        <a:ext cx="6031332" cy="597694"/>
      </dsp:txXfrm>
    </dsp:sp>
    <dsp:sp modelId="{8903238E-5BB0-4768-AF14-0A92788A907F}">
      <dsp:nvSpPr>
        <dsp:cNvPr id="0" name=""/>
        <dsp:cNvSpPr/>
      </dsp:nvSpPr>
      <dsp:spPr>
        <a:xfrm>
          <a:off x="0" y="1088527"/>
          <a:ext cx="6096000" cy="1960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  <a:ea typeface="+mn-ea"/>
              <a:cs typeface="+mn-cs"/>
            </a:rPr>
            <a:t>1. </a:t>
          </a:r>
          <a:r>
            <a:rPr lang="id-ID" sz="1800" b="1" kern="1200">
              <a:latin typeface="+mn-lt"/>
              <a:ea typeface="+mn-ea"/>
              <a:cs typeface="+mn-cs"/>
            </a:rPr>
            <a:t>stadium akut </a:t>
          </a:r>
          <a:r>
            <a:rPr lang="en-US" sz="1800" kern="1200">
              <a:latin typeface="+mn-lt"/>
              <a:ea typeface="+mn-ea"/>
              <a:cs typeface="+mn-cs"/>
              <a:sym typeface="Wingdings" pitchFamily="2" charset="2"/>
            </a:rPr>
            <a:t></a:t>
          </a:r>
          <a:r>
            <a:rPr lang="id-ID" sz="1800" kern="1200">
              <a:latin typeface="+mn-lt"/>
              <a:ea typeface="+mn-ea"/>
              <a:cs typeface="+mn-cs"/>
            </a:rPr>
            <a:t>eritema, edema, vesikel atau bula erosi dan eksudasi,</a:t>
          </a:r>
          <a:r>
            <a:rPr lang="en-US" sz="1800" kern="1200" baseline="0">
              <a:latin typeface="+mn-lt"/>
              <a:ea typeface="+mn-ea"/>
              <a:cs typeface="+mn-cs"/>
            </a:rPr>
            <a:t> </a:t>
          </a:r>
          <a:r>
            <a:rPr lang="id-ID" sz="1800" kern="1200">
              <a:latin typeface="+mn-lt"/>
              <a:ea typeface="+mn-ea"/>
              <a:cs typeface="+mn-cs"/>
            </a:rPr>
            <a:t>tampak</a:t>
          </a:r>
          <a:r>
            <a:rPr lang="en-US" sz="1800" kern="1200">
              <a:latin typeface="+mn-lt"/>
              <a:ea typeface="+mn-ea"/>
              <a:cs typeface="+mn-cs"/>
            </a:rPr>
            <a:t> </a:t>
          </a:r>
          <a:r>
            <a:rPr lang="id-ID" sz="1800" kern="1200">
              <a:latin typeface="+mn-lt"/>
              <a:ea typeface="+mn-ea"/>
              <a:cs typeface="+mn-cs"/>
            </a:rPr>
            <a:t>madidans. </a:t>
          </a:r>
          <a:r>
            <a:rPr lang="en-US" sz="1800" kern="1200">
              <a:latin typeface="+mn-lt"/>
              <a:ea typeface="+mn-ea"/>
              <a:cs typeface="+mn-cs"/>
            </a:rPr>
            <a:t>                    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  <a:ea typeface="+mn-ea"/>
              <a:cs typeface="+mn-cs"/>
            </a:rPr>
            <a:t> 2. </a:t>
          </a:r>
          <a:r>
            <a:rPr lang="id-ID" sz="1800" b="1" kern="1200">
              <a:latin typeface="+mn-lt"/>
              <a:ea typeface="+mn-ea"/>
              <a:cs typeface="+mn-cs"/>
            </a:rPr>
            <a:t>Stadium subakut</a:t>
          </a:r>
          <a:r>
            <a:rPr lang="en-US" sz="1800" b="1" kern="1200" baseline="0">
              <a:latin typeface="+mn-lt"/>
              <a:ea typeface="+mn-ea"/>
              <a:cs typeface="+mn-cs"/>
            </a:rPr>
            <a:t> </a:t>
          </a:r>
          <a:r>
            <a:rPr lang="en-US" sz="1800" kern="1200" baseline="0">
              <a:latin typeface="+mn-lt"/>
              <a:ea typeface="+mn-ea"/>
              <a:cs typeface="+mn-cs"/>
              <a:sym typeface="Wingdings" pitchFamily="2" charset="2"/>
            </a:rPr>
            <a:t></a:t>
          </a:r>
          <a:r>
            <a:rPr lang="id-ID" sz="1800" kern="1200">
              <a:latin typeface="+mn-lt"/>
              <a:ea typeface="+mn-ea"/>
              <a:cs typeface="+mn-cs"/>
            </a:rPr>
            <a:t> edema dan eritema berkurang, eksudat mengering menjadi krusta</a:t>
          </a:r>
          <a:r>
            <a:rPr lang="en-US" sz="1800" kern="1200">
              <a:latin typeface="+mn-lt"/>
              <a:ea typeface="+mn-ea"/>
              <a:cs typeface="+mn-cs"/>
            </a:rPr>
            <a:t>                          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  <a:ea typeface="+mn-ea"/>
              <a:cs typeface="+mn-cs"/>
            </a:rPr>
            <a:t> 3. </a:t>
          </a:r>
          <a:r>
            <a:rPr lang="id-ID" sz="1800" b="1" kern="1200">
              <a:latin typeface="+mn-lt"/>
              <a:ea typeface="+mn-ea"/>
              <a:cs typeface="+mn-cs"/>
            </a:rPr>
            <a:t>stadium kronis</a:t>
          </a:r>
          <a:r>
            <a:rPr lang="en-US" sz="1800" b="1" kern="1200">
              <a:latin typeface="+mn-lt"/>
              <a:ea typeface="+mn-ea"/>
              <a:cs typeface="+mn-cs"/>
            </a:rPr>
            <a:t> </a:t>
          </a:r>
          <a:r>
            <a:rPr lang="en-US" sz="1800" kern="1200">
              <a:latin typeface="+mn-lt"/>
              <a:ea typeface="+mn-ea"/>
              <a:cs typeface="+mn-cs"/>
              <a:sym typeface="Wingdings" pitchFamily="2" charset="2"/>
            </a:rPr>
            <a:t></a:t>
          </a:r>
          <a:r>
            <a:rPr lang="id-ID" sz="1800" kern="1200">
              <a:latin typeface="+mn-lt"/>
              <a:ea typeface="+mn-ea"/>
              <a:cs typeface="+mn-cs"/>
            </a:rPr>
            <a:t> lesi tampak kering, skuama, hiperpigmentasi, papul dan likenifikasi</a:t>
          </a:r>
          <a:r>
            <a:rPr lang="en-US" sz="1800" kern="1200">
              <a:latin typeface="+mn-lt"/>
              <a:ea typeface="+mn-ea"/>
              <a:cs typeface="+mn-cs"/>
            </a:rPr>
            <a:t>.</a:t>
          </a:r>
          <a:r>
            <a:rPr lang="id-ID" sz="1800" kern="1200"/>
            <a:t> </a:t>
          </a:r>
          <a:endParaRPr lang="en-US" sz="1800" kern="1200" dirty="0"/>
        </a:p>
      </dsp:txBody>
      <dsp:txXfrm>
        <a:off x="95700" y="1184227"/>
        <a:ext cx="5904600" cy="1769028"/>
      </dsp:txXfrm>
    </dsp:sp>
    <dsp:sp modelId="{805F78FD-661E-4314-A2A4-EF9FD6D38F0C}">
      <dsp:nvSpPr>
        <dsp:cNvPr id="0" name=""/>
        <dsp:cNvSpPr/>
      </dsp:nvSpPr>
      <dsp:spPr>
        <a:xfrm>
          <a:off x="0" y="3277536"/>
          <a:ext cx="6096000" cy="15028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Bila aurikula terlibat cukup luas dan lesi tampaknya meluas</a:t>
          </a:r>
          <a:r>
            <a:rPr lang="en-US" sz="1800" kern="1200"/>
            <a:t> </a:t>
          </a:r>
          <a:r>
            <a:rPr lang="en-US" sz="1800" kern="1200">
              <a:sym typeface="Wingdings" pitchFamily="2" charset="2"/>
            </a:rPr>
            <a:t> </a:t>
          </a:r>
          <a:r>
            <a:rPr lang="id-ID" sz="1800" kern="1200"/>
            <a:t>kompres basah larutan solusio Burowi selama 24-48 jam, setelah itu gunakan salep dan solusio steroid fluorinasi. bila infeksi dicurigai, dapat diberikan antibiotik topikal </a:t>
          </a:r>
          <a:endParaRPr lang="en-US" sz="1800" kern="1200" dirty="0"/>
        </a:p>
      </dsp:txBody>
      <dsp:txXfrm>
        <a:off x="73361" y="3350897"/>
        <a:ext cx="5949278" cy="1356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034B9-E991-45BB-8FEA-8E08196998F5}">
      <dsp:nvSpPr>
        <dsp:cNvPr id="0" name=""/>
        <dsp:cNvSpPr/>
      </dsp:nvSpPr>
      <dsp:spPr>
        <a:xfrm>
          <a:off x="0" y="49387"/>
          <a:ext cx="6096000" cy="1278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+mn-lt"/>
              <a:ea typeface="+mn-ea"/>
              <a:cs typeface="+mn-cs"/>
            </a:rPr>
            <a:t>infeksi virus pada telinga yang disebabkan oleh virus varicella zoster</a:t>
          </a:r>
          <a:r>
            <a:rPr lang="en-US" sz="1800" kern="1200" dirty="0">
              <a:latin typeface="+mn-lt"/>
              <a:ea typeface="+mn-ea"/>
              <a:cs typeface="+mn-cs"/>
            </a:rPr>
            <a:t>.</a:t>
          </a:r>
          <a:endParaRPr lang="en-US" sz="1800" kern="1200" dirty="0"/>
        </a:p>
      </dsp:txBody>
      <dsp:txXfrm>
        <a:off x="62433" y="111820"/>
        <a:ext cx="5971134" cy="1154090"/>
      </dsp:txXfrm>
    </dsp:sp>
    <dsp:sp modelId="{C0C0658B-1703-46A1-B86C-A6CED15631FC}">
      <dsp:nvSpPr>
        <dsp:cNvPr id="0" name=""/>
        <dsp:cNvSpPr/>
      </dsp:nvSpPr>
      <dsp:spPr>
        <a:xfrm>
          <a:off x="0" y="1342743"/>
          <a:ext cx="6096000" cy="1278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>
              <a:latin typeface="+mn-lt"/>
              <a:ea typeface="+mn-ea"/>
              <a:cs typeface="+mn-cs"/>
            </a:rPr>
            <a:t>nyeri terbakar</a:t>
          </a:r>
          <a:r>
            <a:rPr lang="en-US" sz="1800" kern="1200">
              <a:latin typeface="+mn-lt"/>
              <a:ea typeface="+mn-ea"/>
              <a:cs typeface="+mn-cs"/>
            </a:rPr>
            <a:t> </a:t>
          </a:r>
          <a:r>
            <a:rPr lang="id-ID" sz="1800" kern="1200">
              <a:latin typeface="+mn-lt"/>
              <a:ea typeface="+mn-ea"/>
              <a:cs typeface="+mn-cs"/>
            </a:rPr>
            <a:t>salah satu telinga</a:t>
          </a:r>
          <a:r>
            <a:rPr lang="en-US" sz="1800" kern="1200">
              <a:latin typeface="+mn-lt"/>
              <a:ea typeface="+mn-ea"/>
              <a:cs typeface="+mn-cs"/>
            </a:rPr>
            <a:t>,</a:t>
          </a:r>
          <a:r>
            <a:rPr lang="id-ID" sz="1800" kern="1200">
              <a:latin typeface="+mn-lt"/>
              <a:ea typeface="+mn-ea"/>
              <a:cs typeface="+mn-cs"/>
            </a:rPr>
            <a:t> sakit kepala, malaise</a:t>
          </a:r>
          <a:r>
            <a:rPr lang="en-US" sz="1800" kern="1200">
              <a:latin typeface="+mn-lt"/>
              <a:ea typeface="+mn-ea"/>
              <a:cs typeface="+mn-cs"/>
            </a:rPr>
            <a:t>,</a:t>
          </a:r>
          <a:r>
            <a:rPr lang="en-US" sz="1800" kern="1200" baseline="0">
              <a:latin typeface="+mn-lt"/>
              <a:ea typeface="+mn-ea"/>
              <a:cs typeface="+mn-cs"/>
            </a:rPr>
            <a:t> vesikel (+). </a:t>
          </a:r>
          <a:endParaRPr lang="en-US" sz="1800" kern="1200" dirty="0"/>
        </a:p>
      </dsp:txBody>
      <dsp:txXfrm>
        <a:off x="62433" y="1405176"/>
        <a:ext cx="5971134" cy="1154090"/>
      </dsp:txXfrm>
    </dsp:sp>
    <dsp:sp modelId="{FBC1F120-FBAC-41B6-86DF-B4F617039768}">
      <dsp:nvSpPr>
        <dsp:cNvPr id="0" name=""/>
        <dsp:cNvSpPr/>
      </dsp:nvSpPr>
      <dsp:spPr>
        <a:xfrm>
          <a:off x="0" y="2636100"/>
          <a:ext cx="6096000" cy="1278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KOMPLIKASI : </a:t>
          </a:r>
          <a:r>
            <a:rPr lang="id-ID" sz="1800" kern="1200"/>
            <a:t>pada ganglion genikulatum dapat muncul disertai parese facialis atau paralisis komplit</a:t>
          </a:r>
          <a:endParaRPr lang="en-US" sz="1800" kern="1200" dirty="0"/>
        </a:p>
      </dsp:txBody>
      <dsp:txXfrm>
        <a:off x="62433" y="2698533"/>
        <a:ext cx="5971134" cy="1154090"/>
      </dsp:txXfrm>
    </dsp:sp>
    <dsp:sp modelId="{8E4F8B0F-8831-40CC-A6EA-4AD4398039ED}">
      <dsp:nvSpPr>
        <dsp:cNvPr id="0" name=""/>
        <dsp:cNvSpPr/>
      </dsp:nvSpPr>
      <dsp:spPr>
        <a:xfrm>
          <a:off x="0" y="3929456"/>
          <a:ext cx="6096000" cy="1278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Oral steroid secara umum diberikan dan di tappering off bila diberikan diatas 10-14 hari. Pengobatan dengan acyclovir, famcyclovir dan valacyclovir telah ditunjukkan keevektifannya dalam memperpendek fase penyebaran virus dan mengurangi otalgia </a:t>
          </a:r>
          <a:endParaRPr lang="en-US" sz="1800" kern="1200" dirty="0"/>
        </a:p>
      </dsp:txBody>
      <dsp:txXfrm>
        <a:off x="62433" y="3991889"/>
        <a:ext cx="5971134" cy="1154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DE935-B7FC-45DA-80AB-58D9B30960AD}">
      <dsp:nvSpPr>
        <dsp:cNvPr id="0" name=""/>
        <dsp:cNvSpPr/>
      </dsp:nvSpPr>
      <dsp:spPr>
        <a:xfrm>
          <a:off x="0" y="2409"/>
          <a:ext cx="5562600" cy="18103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+mn-lt"/>
              <a:ea typeface="+mn-ea"/>
              <a:cs typeface="+mn-cs"/>
            </a:rPr>
            <a:t>hematoma daun telinga akibat suatu </a:t>
          </a:r>
          <a:r>
            <a:rPr lang="en-US" sz="2000" kern="1200" dirty="0">
              <a:latin typeface="+mn-lt"/>
              <a:ea typeface="+mn-ea"/>
              <a:cs typeface="+mn-cs"/>
            </a:rPr>
            <a:t>trauma</a:t>
          </a:r>
          <a:r>
            <a:rPr lang="id-ID" sz="2000" kern="1200" dirty="0">
              <a:latin typeface="+mn-lt"/>
              <a:ea typeface="+mn-ea"/>
              <a:cs typeface="+mn-cs"/>
            </a:rPr>
            <a:t> </a:t>
          </a:r>
          <a:r>
            <a:rPr lang="en-US" sz="2000" kern="1200" dirty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 dirty="0">
              <a:latin typeface="+mn-lt"/>
              <a:ea typeface="+mn-ea"/>
              <a:cs typeface="+mn-cs"/>
            </a:rPr>
            <a:t>tertimbunnya darah dalam ruangan antara perikondrium dan kartilago</a:t>
          </a:r>
          <a:endParaRPr lang="en-US" sz="2000" kern="1200" dirty="0"/>
        </a:p>
      </dsp:txBody>
      <dsp:txXfrm>
        <a:off x="88372" y="90781"/>
        <a:ext cx="5385856" cy="1633574"/>
      </dsp:txXfrm>
    </dsp:sp>
    <dsp:sp modelId="{D808D8B6-0AB5-4512-9CFE-A4B21B30713C}">
      <dsp:nvSpPr>
        <dsp:cNvPr id="0" name=""/>
        <dsp:cNvSpPr/>
      </dsp:nvSpPr>
      <dsp:spPr>
        <a:xfrm>
          <a:off x="0" y="1823083"/>
          <a:ext cx="5562600" cy="13068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+mn-lt"/>
              <a:ea typeface="+mn-ea"/>
              <a:cs typeface="+mn-cs"/>
            </a:rPr>
            <a:t>tidak segera dikeluarkan </a:t>
          </a:r>
          <a:r>
            <a:rPr lang="en-US" sz="2000" kern="1200" dirty="0">
              <a:latin typeface="+mn-lt"/>
              <a:ea typeface="+mn-ea"/>
              <a:cs typeface="+mn-cs"/>
              <a:sym typeface="Wingdings" pitchFamily="2" charset="2"/>
            </a:rPr>
            <a:t> </a:t>
          </a:r>
          <a:r>
            <a:rPr lang="id-ID" sz="2000" kern="1200" dirty="0">
              <a:latin typeface="+mn-lt"/>
              <a:ea typeface="+mn-ea"/>
              <a:cs typeface="+mn-cs"/>
            </a:rPr>
            <a:t>tonjolan menjadi padat dan permanen 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63794" y="1886877"/>
        <a:ext cx="5435012" cy="1179245"/>
      </dsp:txXfrm>
    </dsp:sp>
    <dsp:sp modelId="{EB7723C6-6430-4698-AB9B-827A8728CAED}">
      <dsp:nvSpPr>
        <dsp:cNvPr id="0" name=""/>
        <dsp:cNvSpPr/>
      </dsp:nvSpPr>
      <dsp:spPr>
        <a:xfrm>
          <a:off x="0" y="3140271"/>
          <a:ext cx="5562600" cy="18103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</a:t>
          </a:r>
          <a:r>
            <a:rPr lang="id-ID" sz="2000" kern="1200" dirty="0"/>
            <a:t>aspirasi atau insisi</a:t>
          </a:r>
          <a:endParaRPr lang="en-US" sz="2000" kern="1200" dirty="0"/>
        </a:p>
        <a:p>
          <a:pPr marL="225425" lvl="0" indent="-225425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</a:t>
          </a:r>
          <a:r>
            <a:rPr lang="id-ID" sz="2000" kern="1200" dirty="0"/>
            <a:t>penekanan untuk mencegah reakumulasi</a:t>
          </a:r>
          <a:r>
            <a:rPr lang="en-US" sz="2000" kern="1200" dirty="0"/>
            <a:t> </a:t>
          </a:r>
          <a:r>
            <a:rPr lang="id-ID" sz="2000" kern="1200" dirty="0"/>
            <a:t>dan terfiksasi </a:t>
          </a:r>
          <a:endParaRPr lang="en-US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</a:t>
          </a:r>
          <a:r>
            <a:rPr lang="id-ID" sz="2000" kern="1200" dirty="0"/>
            <a:t>pemberian antibiotik yang adekuat </a:t>
          </a:r>
          <a:endParaRPr lang="en-US" sz="2000" kern="1200" dirty="0"/>
        </a:p>
      </dsp:txBody>
      <dsp:txXfrm>
        <a:off x="88372" y="3228643"/>
        <a:ext cx="5385856" cy="1633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E9592-ACA6-46F1-911B-55C95AD847F8}">
      <dsp:nvSpPr>
        <dsp:cNvPr id="0" name=""/>
        <dsp:cNvSpPr/>
      </dsp:nvSpPr>
      <dsp:spPr>
        <a:xfrm rot="5400000">
          <a:off x="-195248" y="195685"/>
          <a:ext cx="1301653" cy="91115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-5400000">
        <a:off x="1" y="456016"/>
        <a:ext cx="911157" cy="390496"/>
      </dsp:txXfrm>
    </dsp:sp>
    <dsp:sp modelId="{7CB9B6EE-1630-456F-92DF-95A91ABAB497}">
      <dsp:nvSpPr>
        <dsp:cNvPr id="0" name=""/>
        <dsp:cNvSpPr/>
      </dsp:nvSpPr>
      <dsp:spPr>
        <a:xfrm rot="5400000">
          <a:off x="4147341" y="-3235746"/>
          <a:ext cx="846075" cy="73184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Perlukaan</a:t>
          </a:r>
          <a:r>
            <a:rPr lang="en-US" sz="2600" kern="1200" dirty="0"/>
            <a:t> </a:t>
          </a:r>
          <a:r>
            <a:rPr lang="en-US" sz="2600" kern="1200" dirty="0" err="1"/>
            <a:t>pada</a:t>
          </a:r>
          <a:r>
            <a:rPr lang="en-US" sz="2600" kern="1200" dirty="0"/>
            <a:t> </a:t>
          </a:r>
          <a:r>
            <a:rPr lang="en-US" sz="2600" kern="1200" dirty="0" err="1"/>
            <a:t>aurikular</a:t>
          </a:r>
          <a:r>
            <a:rPr lang="en-US" sz="2600" kern="1200" dirty="0">
              <a:sym typeface="Wingdings" pitchFamily="2" charset="2"/>
            </a:rPr>
            <a:t> </a:t>
          </a:r>
          <a:r>
            <a:rPr lang="en-US" sz="2600" kern="1200" dirty="0" err="1">
              <a:sym typeface="Wingdings" pitchFamily="2" charset="2"/>
            </a:rPr>
            <a:t>penggeseran</a:t>
          </a:r>
          <a:r>
            <a:rPr lang="en-US" sz="2600" kern="1200" dirty="0">
              <a:sym typeface="Wingdings" pitchFamily="2" charset="2"/>
            </a:rPr>
            <a:t> </a:t>
          </a:r>
          <a:r>
            <a:rPr lang="en-US" sz="2600" kern="1200" dirty="0" err="1">
              <a:sym typeface="Wingdings" pitchFamily="2" charset="2"/>
            </a:rPr>
            <a:t>perikondirum</a:t>
          </a:r>
          <a:r>
            <a:rPr lang="en-US" sz="2600" kern="1200" dirty="0">
              <a:sym typeface="Wingdings" pitchFamily="2" charset="2"/>
            </a:rPr>
            <a:t> </a:t>
          </a:r>
          <a:r>
            <a:rPr lang="en-US" sz="2600" kern="1200" dirty="0" err="1">
              <a:sym typeface="Wingdings" pitchFamily="2" charset="2"/>
            </a:rPr>
            <a:t>dari</a:t>
          </a:r>
          <a:r>
            <a:rPr lang="en-US" sz="2600" kern="1200" dirty="0">
              <a:sym typeface="Wingdings" pitchFamily="2" charset="2"/>
            </a:rPr>
            <a:t> </a:t>
          </a:r>
          <a:r>
            <a:rPr lang="en-US" sz="2600" kern="1200" dirty="0" err="1">
              <a:sym typeface="Wingdings" pitchFamily="2" charset="2"/>
            </a:rPr>
            <a:t>kartilagony</a:t>
          </a:r>
          <a:endParaRPr lang="en-US" sz="2600" kern="1200" dirty="0"/>
        </a:p>
      </dsp:txBody>
      <dsp:txXfrm rot="-5400000">
        <a:off x="911158" y="41739"/>
        <a:ext cx="7277140" cy="763471"/>
      </dsp:txXfrm>
    </dsp:sp>
    <dsp:sp modelId="{5148DA4E-5E82-4108-B822-A26D2BD46EBE}">
      <dsp:nvSpPr>
        <dsp:cNvPr id="0" name=""/>
        <dsp:cNvSpPr/>
      </dsp:nvSpPr>
      <dsp:spPr>
        <a:xfrm rot="5400000">
          <a:off x="-195248" y="1351125"/>
          <a:ext cx="1301653" cy="91115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-5400000">
        <a:off x="1" y="1611456"/>
        <a:ext cx="911157" cy="390496"/>
      </dsp:txXfrm>
    </dsp:sp>
    <dsp:sp modelId="{3C7204F0-617A-48A5-8CA3-9196A3555281}">
      <dsp:nvSpPr>
        <dsp:cNvPr id="0" name=""/>
        <dsp:cNvSpPr/>
      </dsp:nvSpPr>
      <dsp:spPr>
        <a:xfrm rot="5400000">
          <a:off x="4147341" y="-2080305"/>
          <a:ext cx="846075" cy="73184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Merobek</a:t>
          </a:r>
          <a:r>
            <a:rPr lang="en-US" sz="2600" kern="1200" dirty="0"/>
            <a:t> </a:t>
          </a:r>
          <a:r>
            <a:rPr lang="en-US" sz="2600" kern="1200" dirty="0" err="1"/>
            <a:t>pembuluh</a:t>
          </a:r>
          <a:r>
            <a:rPr lang="en-US" sz="2600" kern="1200" dirty="0"/>
            <a:t> </a:t>
          </a:r>
          <a:r>
            <a:rPr lang="en-US" sz="2600" kern="1200" dirty="0" err="1"/>
            <a:t>darah</a:t>
          </a:r>
          <a:r>
            <a:rPr lang="en-US" sz="2600" kern="1200" dirty="0"/>
            <a:t> </a:t>
          </a:r>
          <a:r>
            <a:rPr lang="en-US" sz="2600" kern="1200" dirty="0" err="1"/>
            <a:t>di</a:t>
          </a:r>
          <a:r>
            <a:rPr lang="en-US" sz="2600" kern="1200" dirty="0"/>
            <a:t> </a:t>
          </a:r>
          <a:r>
            <a:rPr lang="en-US" sz="2600" kern="1200" dirty="0" err="1"/>
            <a:t>sekitar</a:t>
          </a:r>
          <a:r>
            <a:rPr lang="en-US" sz="2600" kern="1200" dirty="0"/>
            <a:t> </a:t>
          </a:r>
          <a:r>
            <a:rPr lang="en-US" sz="2600" kern="1200" dirty="0" err="1"/>
            <a:t>perikondirum</a:t>
          </a:r>
          <a:endParaRPr lang="en-US" sz="2600" kern="1200" dirty="0"/>
        </a:p>
      </dsp:txBody>
      <dsp:txXfrm rot="-5400000">
        <a:off x="911158" y="1197180"/>
        <a:ext cx="7277140" cy="763471"/>
      </dsp:txXfrm>
    </dsp:sp>
    <dsp:sp modelId="{72FBB1C9-A987-4657-8D5F-3BE1EEB3C006}">
      <dsp:nvSpPr>
        <dsp:cNvPr id="0" name=""/>
        <dsp:cNvSpPr/>
      </dsp:nvSpPr>
      <dsp:spPr>
        <a:xfrm rot="5400000">
          <a:off x="-195248" y="2469143"/>
          <a:ext cx="1301653" cy="91115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-5400000">
        <a:off x="1" y="2729474"/>
        <a:ext cx="911157" cy="390496"/>
      </dsp:txXfrm>
    </dsp:sp>
    <dsp:sp modelId="{FDC2F0F9-28EF-4800-832E-206DE8FF6291}">
      <dsp:nvSpPr>
        <dsp:cNvPr id="0" name=""/>
        <dsp:cNvSpPr/>
      </dsp:nvSpPr>
      <dsp:spPr>
        <a:xfrm rot="5400000">
          <a:off x="4117555" y="-962287"/>
          <a:ext cx="846075" cy="73184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Iskemik</a:t>
          </a:r>
          <a:r>
            <a:rPr lang="en-US" sz="2600" kern="1200" dirty="0"/>
            <a:t> </a:t>
          </a:r>
          <a:r>
            <a:rPr lang="en-US" sz="2600" kern="1200" dirty="0">
              <a:sym typeface="Wingdings" pitchFamily="2" charset="2"/>
            </a:rPr>
            <a:t> </a:t>
          </a:r>
          <a:r>
            <a:rPr lang="en-US" sz="2600" kern="1200" dirty="0" err="1">
              <a:sym typeface="Wingdings" pitchFamily="2" charset="2"/>
            </a:rPr>
            <a:t>nekrosis</a:t>
          </a:r>
          <a:r>
            <a:rPr lang="en-US" sz="2600" kern="1200" dirty="0">
              <a:sym typeface="Wingdings" pitchFamily="2" charset="2"/>
            </a:rPr>
            <a:t> </a:t>
          </a:r>
          <a:r>
            <a:rPr lang="en-US" sz="2600" kern="1200" dirty="0" err="1">
              <a:sym typeface="Wingdings" pitchFamily="2" charset="2"/>
            </a:rPr>
            <a:t>dari</a:t>
          </a:r>
          <a:r>
            <a:rPr lang="en-US" sz="2600" kern="1200" dirty="0">
              <a:sym typeface="Wingdings" pitchFamily="2" charset="2"/>
            </a:rPr>
            <a:t> </a:t>
          </a:r>
          <a:r>
            <a:rPr lang="en-US" sz="2600" kern="1200" dirty="0" err="1">
              <a:sym typeface="Wingdings" pitchFamily="2" charset="2"/>
            </a:rPr>
            <a:t>kartilagonya</a:t>
          </a:r>
          <a:endParaRPr lang="en-US" sz="2600" kern="1200" dirty="0"/>
        </a:p>
      </dsp:txBody>
      <dsp:txXfrm rot="-5400000">
        <a:off x="881372" y="2315198"/>
        <a:ext cx="7277140" cy="763471"/>
      </dsp:txXfrm>
    </dsp:sp>
    <dsp:sp modelId="{B229F49F-00E6-440D-85D5-5238281E3EB8}">
      <dsp:nvSpPr>
        <dsp:cNvPr id="0" name=""/>
        <dsp:cNvSpPr/>
      </dsp:nvSpPr>
      <dsp:spPr>
        <a:xfrm rot="5400000">
          <a:off x="-195248" y="3662006"/>
          <a:ext cx="1301653" cy="91115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-5400000">
        <a:off x="1" y="3922337"/>
        <a:ext cx="911157" cy="390496"/>
      </dsp:txXfrm>
    </dsp:sp>
    <dsp:sp modelId="{36ABF58C-FC79-4829-ADF4-4CD3F18789B3}">
      <dsp:nvSpPr>
        <dsp:cNvPr id="0" name=""/>
        <dsp:cNvSpPr/>
      </dsp:nvSpPr>
      <dsp:spPr>
        <a:xfrm rot="5400000">
          <a:off x="4147341" y="230575"/>
          <a:ext cx="846075" cy="73184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Terakumulasinya</a:t>
          </a:r>
          <a:r>
            <a:rPr lang="en-US" sz="2600" kern="1200" dirty="0"/>
            <a:t> </a:t>
          </a:r>
          <a:r>
            <a:rPr lang="en-US" sz="2600" kern="1200" dirty="0" err="1"/>
            <a:t>darah</a:t>
          </a:r>
          <a:r>
            <a:rPr lang="en-US" sz="2600" kern="1200" dirty="0"/>
            <a:t> </a:t>
          </a:r>
          <a:r>
            <a:rPr lang="en-US" sz="2600" kern="1200" dirty="0" err="1"/>
            <a:t>di</a:t>
          </a:r>
          <a:r>
            <a:rPr lang="en-US" sz="2600" kern="1200" dirty="0"/>
            <a:t> </a:t>
          </a:r>
          <a:r>
            <a:rPr lang="en-US" sz="2600" kern="1200" dirty="0" err="1"/>
            <a:t>ruang</a:t>
          </a:r>
          <a:r>
            <a:rPr lang="en-US" sz="2600" kern="1200" dirty="0"/>
            <a:t> </a:t>
          </a:r>
          <a:r>
            <a:rPr lang="en-US" sz="2600" kern="1200" dirty="0" err="1"/>
            <a:t>subperikondrall</a:t>
          </a:r>
          <a:r>
            <a:rPr lang="en-US" sz="2600" kern="1200" dirty="0"/>
            <a:t> </a:t>
          </a:r>
          <a:r>
            <a:rPr lang="en-US" sz="2600" kern="1200" dirty="0">
              <a:sym typeface="Wingdings" pitchFamily="2" charset="2"/>
            </a:rPr>
            <a:t> HEMATOM AURIKULAR</a:t>
          </a:r>
          <a:endParaRPr lang="en-US" sz="2600" kern="1200" dirty="0"/>
        </a:p>
      </dsp:txBody>
      <dsp:txXfrm rot="-5400000">
        <a:off x="911158" y="3508060"/>
        <a:ext cx="7277140" cy="7634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377E6-F214-4708-BCF4-06728913794A}">
      <dsp:nvSpPr>
        <dsp:cNvPr id="0" name=""/>
        <dsp:cNvSpPr/>
      </dsp:nvSpPr>
      <dsp:spPr>
        <a:xfrm>
          <a:off x="1478756" y="661385"/>
          <a:ext cx="2471291" cy="37803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</a:t>
          </a:r>
          <a:r>
            <a:rPr lang="en-US" sz="2800" kern="1200" dirty="0" err="1"/>
            <a:t>Mainan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</a:t>
          </a:r>
          <a:r>
            <a:rPr lang="en-US" sz="2800" kern="1200" dirty="0" err="1"/>
            <a:t>Kacang</a:t>
          </a:r>
          <a:r>
            <a:rPr lang="en-US" sz="2800" kern="1200" dirty="0"/>
            <a:t> </a:t>
          </a:r>
          <a:r>
            <a:rPr lang="en-US" sz="2800" kern="1200" dirty="0" err="1"/>
            <a:t>hijau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</a:t>
          </a:r>
          <a:r>
            <a:rPr lang="en-US" sz="2800" kern="1200" dirty="0" err="1"/>
            <a:t>Manik-manik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</a:t>
          </a:r>
          <a:r>
            <a:rPr lang="en-US" sz="2800" kern="1200" dirty="0" err="1"/>
            <a:t>Karet</a:t>
          </a:r>
          <a:r>
            <a:rPr lang="en-US" sz="2800" kern="1200" dirty="0"/>
            <a:t> </a:t>
          </a:r>
          <a:r>
            <a:rPr lang="en-US" sz="2800" kern="1200" dirty="0" err="1"/>
            <a:t>penghapus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</a:t>
          </a:r>
          <a:r>
            <a:rPr lang="en-US" sz="2800" kern="1200" dirty="0" err="1"/>
            <a:t>Baterai</a:t>
          </a:r>
          <a:endParaRPr lang="en-US" sz="2800" kern="1200" dirty="0"/>
        </a:p>
      </dsp:txBody>
      <dsp:txXfrm>
        <a:off x="1874162" y="661385"/>
        <a:ext cx="2075884" cy="3780377"/>
      </dsp:txXfrm>
    </dsp:sp>
    <dsp:sp modelId="{94C54896-9C69-4BCE-9123-D5E266BA663B}">
      <dsp:nvSpPr>
        <dsp:cNvPr id="0" name=""/>
        <dsp:cNvSpPr/>
      </dsp:nvSpPr>
      <dsp:spPr>
        <a:xfrm>
          <a:off x="160734" y="2375"/>
          <a:ext cx="1647527" cy="16475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Pada</a:t>
          </a:r>
          <a:r>
            <a:rPr lang="en-US" sz="2900" kern="1200" dirty="0"/>
            <a:t> </a:t>
          </a:r>
          <a:r>
            <a:rPr lang="en-US" sz="2900" kern="1200" dirty="0" err="1"/>
            <a:t>anak</a:t>
          </a:r>
          <a:endParaRPr lang="en-US" sz="2900" kern="1200" dirty="0"/>
        </a:p>
      </dsp:txBody>
      <dsp:txXfrm>
        <a:off x="402009" y="243650"/>
        <a:ext cx="1164977" cy="1164977"/>
      </dsp:txXfrm>
    </dsp:sp>
    <dsp:sp modelId="{434F2B86-2522-493B-BA55-99CD2A1FDDE6}">
      <dsp:nvSpPr>
        <dsp:cNvPr id="0" name=""/>
        <dsp:cNvSpPr/>
      </dsp:nvSpPr>
      <dsp:spPr>
        <a:xfrm>
          <a:off x="5597574" y="661385"/>
          <a:ext cx="2471291" cy="386220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</a:t>
          </a:r>
          <a:r>
            <a:rPr lang="en-US" sz="3000" kern="1200" dirty="0" err="1"/>
            <a:t>Serangga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-Cotton bud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</a:t>
          </a:r>
          <a:r>
            <a:rPr lang="en-US" sz="3000" kern="1200" dirty="0" err="1"/>
            <a:t>Potongan</a:t>
          </a:r>
          <a:r>
            <a:rPr lang="en-US" sz="3000" kern="1200" dirty="0"/>
            <a:t> </a:t>
          </a:r>
          <a:r>
            <a:rPr lang="en-US" sz="3000" kern="1200" dirty="0" err="1"/>
            <a:t>korek</a:t>
          </a:r>
          <a:r>
            <a:rPr lang="en-US" sz="3000" kern="1200" dirty="0"/>
            <a:t> </a:t>
          </a:r>
          <a:r>
            <a:rPr lang="en-US" sz="3000" kern="1200" dirty="0" err="1"/>
            <a:t>apai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</a:t>
          </a:r>
          <a:r>
            <a:rPr lang="en-US" sz="3000" kern="1200" dirty="0" err="1"/>
            <a:t>Patahan</a:t>
          </a:r>
          <a:r>
            <a:rPr lang="en-US" sz="3000" kern="1200" dirty="0"/>
            <a:t> </a:t>
          </a:r>
          <a:r>
            <a:rPr lang="en-US" sz="3000" kern="1200" dirty="0" err="1"/>
            <a:t>pensil</a:t>
          </a:r>
          <a:endParaRPr lang="en-US" sz="3000" kern="1200" dirty="0"/>
        </a:p>
      </dsp:txBody>
      <dsp:txXfrm>
        <a:off x="5992981" y="661385"/>
        <a:ext cx="2075884" cy="3862202"/>
      </dsp:txXfrm>
    </dsp:sp>
    <dsp:sp modelId="{CEC2C9A1-7270-45AF-AC33-01BADE4B1FE5}">
      <dsp:nvSpPr>
        <dsp:cNvPr id="0" name=""/>
        <dsp:cNvSpPr/>
      </dsp:nvSpPr>
      <dsp:spPr>
        <a:xfrm>
          <a:off x="4279552" y="2375"/>
          <a:ext cx="1647527" cy="16475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Pada</a:t>
          </a:r>
          <a:r>
            <a:rPr lang="en-US" sz="2900" kern="1200" dirty="0"/>
            <a:t> </a:t>
          </a:r>
          <a:r>
            <a:rPr lang="en-US" sz="2900" kern="1200" dirty="0" err="1"/>
            <a:t>dewasa</a:t>
          </a:r>
          <a:endParaRPr lang="en-US" sz="2900" kern="1200" dirty="0"/>
        </a:p>
      </dsp:txBody>
      <dsp:txXfrm>
        <a:off x="4520827" y="243650"/>
        <a:ext cx="1164977" cy="1164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80EEC-BEA7-49BB-B614-5CF05D6AE2B1}">
      <dsp:nvSpPr>
        <dsp:cNvPr id="0" name=""/>
        <dsp:cNvSpPr/>
      </dsp:nvSpPr>
      <dsp:spPr>
        <a:xfrm>
          <a:off x="0" y="18239"/>
          <a:ext cx="81534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u="sng" kern="1200" dirty="0"/>
            <a:t>Riwayat kejadian </a:t>
          </a:r>
          <a:r>
            <a:rPr lang="id-ID" sz="3200" u="sng" kern="1200" dirty="0">
              <a:sym typeface="Wingdings" pitchFamily="2" charset="2"/>
            </a:rPr>
            <a:t> </a:t>
          </a:r>
          <a:r>
            <a:rPr lang="id-ID" sz="3200" u="sng" kern="1200" dirty="0"/>
            <a:t>anamnesa</a:t>
          </a:r>
          <a:endParaRPr lang="en-US" sz="3200" kern="1200" dirty="0"/>
        </a:p>
      </dsp:txBody>
      <dsp:txXfrm>
        <a:off x="37467" y="55706"/>
        <a:ext cx="8078466" cy="692586"/>
      </dsp:txXfrm>
    </dsp:sp>
    <dsp:sp modelId="{945E304C-8A04-41F0-8980-D2CB2EB1509E}">
      <dsp:nvSpPr>
        <dsp:cNvPr id="0" name=""/>
        <dsp:cNvSpPr/>
      </dsp:nvSpPr>
      <dsp:spPr>
        <a:xfrm>
          <a:off x="0" y="785759"/>
          <a:ext cx="8153400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500" kern="1200" dirty="0"/>
            <a:t>Pada serumen obturan </a:t>
          </a:r>
          <a:r>
            <a:rPr lang="id-ID" sz="2500" kern="1200" dirty="0">
              <a:sym typeface="Wingdings" pitchFamily="2" charset="2"/>
            </a:rPr>
            <a:t> </a:t>
          </a:r>
          <a:r>
            <a:rPr lang="id-ID" sz="2500" kern="1200" dirty="0"/>
            <a:t>penurunan intensitas pendengaran, tinnitus (suara berdenging) bahkan vertigo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</dsp:txBody>
      <dsp:txXfrm>
        <a:off x="0" y="785759"/>
        <a:ext cx="8153400" cy="1225440"/>
      </dsp:txXfrm>
    </dsp:sp>
    <dsp:sp modelId="{A4A89E05-FC96-4276-8535-E3784AC88F0D}">
      <dsp:nvSpPr>
        <dsp:cNvPr id="0" name=""/>
        <dsp:cNvSpPr/>
      </dsp:nvSpPr>
      <dsp:spPr>
        <a:xfrm>
          <a:off x="0" y="2011200"/>
          <a:ext cx="81534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u="sng" kern="1200" dirty="0"/>
            <a:t>Pemeriksaan fisik </a:t>
          </a:r>
          <a:r>
            <a:rPr lang="id-ID" sz="3200" u="sng" kern="1200" dirty="0">
              <a:sym typeface="Wingdings" pitchFamily="2" charset="2"/>
            </a:rPr>
            <a:t> </a:t>
          </a:r>
          <a:r>
            <a:rPr lang="id-ID" sz="3200" u="sng" kern="1200" dirty="0"/>
            <a:t>otoskopi</a:t>
          </a:r>
          <a:r>
            <a:rPr lang="id-ID" sz="3200" kern="1200" dirty="0"/>
            <a:t> </a:t>
          </a:r>
          <a:endParaRPr lang="en-US" sz="3200" kern="1200" dirty="0"/>
        </a:p>
      </dsp:txBody>
      <dsp:txXfrm>
        <a:off x="37467" y="2048667"/>
        <a:ext cx="8078466" cy="692586"/>
      </dsp:txXfrm>
    </dsp:sp>
    <dsp:sp modelId="{CB0FCEDC-4408-4582-8331-F4B5D8E7D569}">
      <dsp:nvSpPr>
        <dsp:cNvPr id="0" name=""/>
        <dsp:cNvSpPr/>
      </dsp:nvSpPr>
      <dsp:spPr>
        <a:xfrm>
          <a:off x="0" y="2778720"/>
          <a:ext cx="8153400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500" kern="1200" dirty="0">
              <a:sym typeface="Wingdings" pitchFamily="2" charset="2"/>
            </a:rPr>
            <a:t>Benda asing ( mainan, serangga,dll)  terlihat jelas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500" kern="1200" dirty="0"/>
            <a:t>Khusus serumen obturan </a:t>
          </a:r>
          <a:r>
            <a:rPr lang="id-ID" sz="2500" kern="1200" dirty="0">
              <a:sym typeface="Wingdings" pitchFamily="2" charset="2"/>
            </a:rPr>
            <a:t> </a:t>
          </a:r>
          <a:r>
            <a:rPr lang="id-ID" sz="2500" kern="1200" dirty="0"/>
            <a:t>pemeriksaan otoskopi </a:t>
          </a:r>
          <a:r>
            <a:rPr lang="id-ID" sz="2500" kern="1200" dirty="0">
              <a:sym typeface="Wingdings" pitchFamily="2" charset="2"/>
            </a:rPr>
            <a:t> </a:t>
          </a:r>
          <a:r>
            <a:rPr lang="id-ID" sz="2500" kern="1200" dirty="0"/>
            <a:t>menunjukkan penyumbatan liang telinga (meatus acusticus eksterna) oleh massa berwarna kekuningan - hitam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d-ID" sz="2500" kern="1200" dirty="0"/>
        </a:p>
      </dsp:txBody>
      <dsp:txXfrm>
        <a:off x="0" y="2778720"/>
        <a:ext cx="8153400" cy="2384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FDD01-EE8F-46DE-AE87-5D9CEB15B677}">
      <dsp:nvSpPr>
        <dsp:cNvPr id="0" name=""/>
        <dsp:cNvSpPr/>
      </dsp:nvSpPr>
      <dsp:spPr>
        <a:xfrm>
          <a:off x="0" y="337140"/>
          <a:ext cx="800100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416560" rIns="620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Bila hewan masih hidup diliang telinga,harus dimatikan dahulu dengan meneteskan minyak kelapa/ minyak zaitun/ baby oil/ cairan (misalnya larutan rivanol,atau obat </a:t>
          </a:r>
          <a:r>
            <a:rPr lang="id-ID" sz="1800" kern="1200"/>
            <a:t>anastesi lokal/lidokain) </a:t>
          </a:r>
          <a:r>
            <a:rPr lang="id-ID" sz="1800" kern="1200" dirty="0"/>
            <a:t>lebih kurang 10 menit,lalu kalau binatang mati,dikeluarkan dengan menggunakan pinset atau diirigasi dengan air bersih yang hangat.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Serangga yang masuk  </a:t>
          </a:r>
          <a:r>
            <a:rPr lang="id-ID" sz="1800" kern="1200" dirty="0">
              <a:sym typeface="Wingdings" pitchFamily="2" charset="2"/>
            </a:rPr>
            <a:t> </a:t>
          </a:r>
          <a:r>
            <a:rPr lang="id-ID" sz="1800" kern="1200" dirty="0"/>
            <a:t>dibunuh dengan tetes larutan lidokain 10%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Pada anak </a:t>
          </a:r>
          <a:r>
            <a:rPr lang="id-ID" sz="1800" kern="1200" dirty="0">
              <a:sym typeface="Wingdings" pitchFamily="2" charset="2"/>
            </a:rPr>
            <a:t> </a:t>
          </a:r>
          <a:r>
            <a:rPr lang="id-ID" sz="1800" kern="1200" dirty="0"/>
            <a:t>lebih baik dengan anastesi general</a:t>
          </a:r>
          <a:endParaRPr lang="en-US" sz="1800" kern="1200" dirty="0"/>
        </a:p>
      </dsp:txBody>
      <dsp:txXfrm>
        <a:off x="0" y="337140"/>
        <a:ext cx="8001000" cy="2494800"/>
      </dsp:txXfrm>
    </dsp:sp>
    <dsp:sp modelId="{DB5DECD0-1002-4702-8052-92C331BD7A28}">
      <dsp:nvSpPr>
        <dsp:cNvPr id="0" name=""/>
        <dsp:cNvSpPr/>
      </dsp:nvSpPr>
      <dsp:spPr>
        <a:xfrm>
          <a:off x="400050" y="12420"/>
          <a:ext cx="560070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Hewan</a:t>
          </a:r>
          <a:r>
            <a:rPr lang="en-US" sz="2000" kern="1200" dirty="0"/>
            <a:t>:</a:t>
          </a:r>
        </a:p>
      </dsp:txBody>
      <dsp:txXfrm>
        <a:off x="431753" y="44123"/>
        <a:ext cx="5537294" cy="586034"/>
      </dsp:txXfrm>
    </dsp:sp>
    <dsp:sp modelId="{A4BA3C2D-36D8-43C9-B658-77B3DEBDB739}">
      <dsp:nvSpPr>
        <dsp:cNvPr id="0" name=""/>
        <dsp:cNvSpPr/>
      </dsp:nvSpPr>
      <dsp:spPr>
        <a:xfrm>
          <a:off x="0" y="3275460"/>
          <a:ext cx="8001000" cy="886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416560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</a:t>
          </a:r>
          <a:r>
            <a:rPr lang="id-ID" sz="2000" kern="1200" dirty="0"/>
            <a:t>angan dibasahi karena adanya efek korosif yang ditimbulkan.</a:t>
          </a:r>
          <a:endParaRPr lang="en-US" sz="2000" kern="1200" dirty="0"/>
        </a:p>
      </dsp:txBody>
      <dsp:txXfrm>
        <a:off x="0" y="3275460"/>
        <a:ext cx="8001000" cy="886140"/>
      </dsp:txXfrm>
    </dsp:sp>
    <dsp:sp modelId="{6D202797-61AD-4E03-A551-5F89388E44FD}">
      <dsp:nvSpPr>
        <dsp:cNvPr id="0" name=""/>
        <dsp:cNvSpPr/>
      </dsp:nvSpPr>
      <dsp:spPr>
        <a:xfrm>
          <a:off x="400050" y="2950740"/>
          <a:ext cx="560070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Baterai</a:t>
          </a:r>
          <a:endParaRPr lang="en-US" sz="2000" kern="1200" dirty="0"/>
        </a:p>
      </dsp:txBody>
      <dsp:txXfrm>
        <a:off x="431753" y="2982443"/>
        <a:ext cx="5537294" cy="586034"/>
      </dsp:txXfrm>
    </dsp:sp>
    <dsp:sp modelId="{34F864FE-FC99-472D-A9C8-EC383ADA00CC}">
      <dsp:nvSpPr>
        <dsp:cNvPr id="0" name=""/>
        <dsp:cNvSpPr/>
      </dsp:nvSpPr>
      <dsp:spPr>
        <a:xfrm>
          <a:off x="0" y="4605121"/>
          <a:ext cx="8001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416560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b="0" kern="1200" dirty="0"/>
            <a:t>Mainan anak dapat tersangkut ke dalam MAE </a:t>
          </a:r>
          <a:r>
            <a:rPr lang="id-ID" sz="2000" b="0" kern="1200" dirty="0">
              <a:sym typeface="Wingdings" pitchFamily="2" charset="2"/>
            </a:rPr>
            <a:t> </a:t>
          </a:r>
          <a:r>
            <a:rPr lang="id-ID" sz="2000" b="0" kern="1200" dirty="0"/>
            <a:t>Diekstraksi hati-hati dengan </a:t>
          </a:r>
          <a:r>
            <a:rPr lang="id-ID" sz="2000" b="0" i="1" kern="1200" dirty="0"/>
            <a:t>small extraction hook. </a:t>
          </a:r>
          <a:endParaRPr lang="en-US" sz="2000" b="0" kern="1200" dirty="0"/>
        </a:p>
      </dsp:txBody>
      <dsp:txXfrm>
        <a:off x="0" y="4605121"/>
        <a:ext cx="8001000" cy="1247400"/>
      </dsp:txXfrm>
    </dsp:sp>
    <dsp:sp modelId="{A4414659-4619-41A1-AE1B-EC6B7D98DE8E}">
      <dsp:nvSpPr>
        <dsp:cNvPr id="0" name=""/>
        <dsp:cNvSpPr/>
      </dsp:nvSpPr>
      <dsp:spPr>
        <a:xfrm>
          <a:off x="400050" y="4280401"/>
          <a:ext cx="560070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Mainan</a:t>
          </a:r>
          <a:endParaRPr lang="en-US" sz="2000" kern="1200" dirty="0"/>
        </a:p>
      </dsp:txBody>
      <dsp:txXfrm>
        <a:off x="431753" y="4312104"/>
        <a:ext cx="55372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32" y="5714997"/>
            <a:ext cx="9116567" cy="1142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B8450-661F-4DE6-82CB-649C16DBC835}"/>
              </a:ext>
            </a:extLst>
          </p:cNvPr>
          <p:cNvSpPr/>
          <p:nvPr/>
        </p:nvSpPr>
        <p:spPr>
          <a:xfrm>
            <a:off x="1861289" y="2057400"/>
            <a:ext cx="5421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Kelainan</a:t>
            </a:r>
            <a:r>
              <a:rPr lang="en-US" sz="4800" dirty="0"/>
              <a:t> </a:t>
            </a:r>
            <a:r>
              <a:rPr lang="en-US" sz="4800" dirty="0" err="1"/>
              <a:t>Telinga</a:t>
            </a:r>
            <a:r>
              <a:rPr lang="en-US" sz="4800" dirty="0"/>
              <a:t> </a:t>
            </a:r>
            <a:r>
              <a:rPr lang="en-US" sz="4800" dirty="0" err="1"/>
              <a:t>Luar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4C05C-6C3C-4E4D-8B6D-A0EFE45FF886}"/>
              </a:ext>
            </a:extLst>
          </p:cNvPr>
          <p:cNvSpPr/>
          <p:nvPr/>
        </p:nvSpPr>
        <p:spPr>
          <a:xfrm>
            <a:off x="2287438" y="3013501"/>
            <a:ext cx="4996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Dr. </a:t>
            </a:r>
            <a:r>
              <a:rPr lang="en-US" sz="2400" dirty="0" err="1"/>
              <a:t>Rizka</a:t>
            </a:r>
            <a:r>
              <a:rPr lang="en-US" sz="2400" dirty="0"/>
              <a:t> </a:t>
            </a:r>
            <a:r>
              <a:rPr lang="en-US" sz="2400" dirty="0" err="1"/>
              <a:t>Fakhriani</a:t>
            </a:r>
            <a:r>
              <a:rPr lang="en-US" sz="2400" dirty="0"/>
              <a:t>, MMR., </a:t>
            </a:r>
            <a:r>
              <a:rPr lang="en-US" sz="2400" dirty="0" err="1"/>
              <a:t>Sp.THT</a:t>
            </a:r>
            <a:r>
              <a:rPr lang="en-US" sz="2400" dirty="0"/>
              <a:t>-KL</a:t>
            </a:r>
          </a:p>
          <a:p>
            <a:pPr algn="r"/>
            <a:r>
              <a:rPr lang="en-US" sz="2400" dirty="0" err="1"/>
              <a:t>Bagian</a:t>
            </a:r>
            <a:r>
              <a:rPr lang="en-US" sz="2400" dirty="0"/>
              <a:t> IK THT-KL FKIK UMY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3522-20D9-4488-B13D-6778CAEE1722}"/>
              </a:ext>
            </a:extLst>
          </p:cNvPr>
          <p:cNvSpPr txBox="1">
            <a:spLocks/>
          </p:cNvSpPr>
          <p:nvPr/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LOP’S EAR (BAT’S EAR)</a:t>
            </a:r>
            <a:endParaRPr lang="id-ID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C66D0-32F3-4908-B9C4-6C307CBDA157}"/>
              </a:ext>
            </a:extLst>
          </p:cNvPr>
          <p:cNvSpPr/>
          <p:nvPr/>
        </p:nvSpPr>
        <p:spPr>
          <a:xfrm>
            <a:off x="531639" y="183416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kongenital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abnormal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pelipatan</a:t>
            </a:r>
            <a:r>
              <a:rPr lang="en-US" sz="2400" dirty="0"/>
              <a:t> </a:t>
            </a:r>
            <a:r>
              <a:rPr lang="en-US" sz="2400" dirty="0" err="1"/>
              <a:t>antiheliks</a:t>
            </a:r>
            <a:r>
              <a:rPr lang="en-US" sz="2400" dirty="0"/>
              <a:t>.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.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fisiologik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pendengaran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ganguan</a:t>
            </a:r>
            <a:r>
              <a:rPr lang="en-US" sz="2400" dirty="0"/>
              <a:t> </a:t>
            </a:r>
            <a:r>
              <a:rPr lang="en-US" sz="2400" dirty="0" err="1"/>
              <a:t>psikis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estetik</a:t>
            </a:r>
            <a:r>
              <a:rPr lang="en-US" sz="2400" dirty="0"/>
              <a:t>. </a:t>
            </a:r>
            <a:endParaRPr lang="id-ID" sz="2400" dirty="0"/>
          </a:p>
          <a:p>
            <a:endParaRPr lang="id-ID" sz="2400" dirty="0"/>
          </a:p>
        </p:txBody>
      </p:sp>
      <p:pic>
        <p:nvPicPr>
          <p:cNvPr id="4" name="Picture 1" descr="C:\Users\indra\Documents\THT\New folder\DSC03740.JPG">
            <a:extLst>
              <a:ext uri="{FF2B5EF4-FFF2-40B4-BE49-F238E27FC236}">
                <a16:creationId xmlns:a16="http://schemas.microsoft.com/office/drawing/2014/main" id="{D9A1B05A-1E69-4AF4-88EB-E6D2B7AD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069771" cy="39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8C4219-34C7-4362-AD50-E0754F0C7F59}"/>
              </a:ext>
            </a:extLst>
          </p:cNvPr>
          <p:cNvSpPr/>
          <p:nvPr/>
        </p:nvSpPr>
        <p:spPr>
          <a:xfrm>
            <a:off x="1733626" y="2782669"/>
            <a:ext cx="5676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INFLAMASI PADA AURIKULA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9C80EE-32AF-421C-B97B-61FCDA864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235734"/>
              </p:ext>
            </p:extLst>
          </p:nvPr>
        </p:nvGraphicFramePr>
        <p:xfrm>
          <a:off x="3276600" y="609600"/>
          <a:ext cx="5715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E0BC5F-7B96-4D77-9F95-34DAA4C4427E}"/>
              </a:ext>
            </a:extLst>
          </p:cNvPr>
          <p:cNvSpPr/>
          <p:nvPr/>
        </p:nvSpPr>
        <p:spPr>
          <a:xfrm>
            <a:off x="609600" y="286434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IMPETIGO</a:t>
            </a:r>
          </a:p>
        </p:txBody>
      </p:sp>
      <p:pic>
        <p:nvPicPr>
          <p:cNvPr id="4" name="Content Placeholder 4" descr="IMPETIGO.jpg">
            <a:extLst>
              <a:ext uri="{FF2B5EF4-FFF2-40B4-BE49-F238E27FC236}">
                <a16:creationId xmlns:a16="http://schemas.microsoft.com/office/drawing/2014/main" id="{76779CC2-8579-43B5-84E1-17B10DED760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774" y="1295400"/>
            <a:ext cx="305950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E1FFEE-7DFE-4DB3-9ED7-2EADCBD5A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138802"/>
              </p:ext>
            </p:extLst>
          </p:nvPr>
        </p:nvGraphicFramePr>
        <p:xfrm>
          <a:off x="3200400" y="381000"/>
          <a:ext cx="5791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7E50A2-51CF-426D-B74E-72541D97DEC0}"/>
              </a:ext>
            </a:extLst>
          </p:cNvPr>
          <p:cNvSpPr/>
          <p:nvPr/>
        </p:nvSpPr>
        <p:spPr>
          <a:xfrm>
            <a:off x="457200" y="304800"/>
            <a:ext cx="2341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ERYSIPELAS</a:t>
            </a:r>
          </a:p>
        </p:txBody>
      </p:sp>
      <p:pic>
        <p:nvPicPr>
          <p:cNvPr id="4" name="Content Placeholder 3" descr="ERYSIPELAS.jpg">
            <a:extLst>
              <a:ext uri="{FF2B5EF4-FFF2-40B4-BE49-F238E27FC236}">
                <a16:creationId xmlns:a16="http://schemas.microsoft.com/office/drawing/2014/main" id="{4021B6A6-EC1B-4E36-BAE8-DBB4F97184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5171"/>
          <a:stretch>
            <a:fillRect/>
          </a:stretch>
        </p:blipFill>
        <p:spPr>
          <a:xfrm>
            <a:off x="228535" y="1219200"/>
            <a:ext cx="2798676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33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9C777B-0C1D-4237-9629-2D81E5498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37312"/>
              </p:ext>
            </p:extLst>
          </p:nvPr>
        </p:nvGraphicFramePr>
        <p:xfrm>
          <a:off x="2819400" y="723900"/>
          <a:ext cx="6096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BAF47A1-D022-48DE-9555-2CAEC108BC7C}"/>
              </a:ext>
            </a:extLst>
          </p:cNvPr>
          <p:cNvSpPr/>
          <p:nvPr/>
        </p:nvSpPr>
        <p:spPr>
          <a:xfrm>
            <a:off x="457200" y="304800"/>
            <a:ext cx="1756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ECZEMA</a:t>
            </a:r>
          </a:p>
        </p:txBody>
      </p:sp>
      <p:pic>
        <p:nvPicPr>
          <p:cNvPr id="4" name="Content Placeholder 3" descr="ECZEMA.jpg">
            <a:extLst>
              <a:ext uri="{FF2B5EF4-FFF2-40B4-BE49-F238E27FC236}">
                <a16:creationId xmlns:a16="http://schemas.microsoft.com/office/drawing/2014/main" id="{58ECE243-02AD-4838-BF9E-8F4263D7A8F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880" y="1409700"/>
            <a:ext cx="265352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61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A90560-0B99-4429-BF19-65AAF117D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5172"/>
              </p:ext>
            </p:extLst>
          </p:nvPr>
        </p:nvGraphicFramePr>
        <p:xfrm>
          <a:off x="2895600" y="609600"/>
          <a:ext cx="6096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8942DB0-FD50-4739-B720-23E5C58F0A04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7543800" cy="160934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>
                <a:solidFill>
                  <a:sysClr val="windowText" lastClr="000000"/>
                </a:solidFill>
              </a:rPr>
              <a:t>HERPES ZOOSTER OTIKUS/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r>
              <a:rPr lang="en-US" sz="2800" kern="0" dirty="0">
                <a:solidFill>
                  <a:sysClr val="windowText" lastClr="000000"/>
                </a:solidFill>
              </a:rPr>
              <a:t>Ramsay Hunt </a:t>
            </a:r>
            <a:br>
              <a:rPr lang="en-US" sz="2800" kern="0" dirty="0">
                <a:solidFill>
                  <a:sysClr val="windowText" lastClr="000000"/>
                </a:solidFill>
              </a:rPr>
            </a:br>
            <a:r>
              <a:rPr lang="en-US" sz="2800" kern="0" dirty="0">
                <a:solidFill>
                  <a:sysClr val="windowText" lastClr="000000"/>
                </a:solidFill>
              </a:rPr>
              <a:t>Syndrome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767A954-D0AF-4020-988A-50852256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17" y="1841310"/>
            <a:ext cx="2743199" cy="317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796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85BF94-AE06-429D-A6C6-AA789332A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586375"/>
              </p:ext>
            </p:extLst>
          </p:nvPr>
        </p:nvGraphicFramePr>
        <p:xfrm>
          <a:off x="3429000" y="762000"/>
          <a:ext cx="5562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238972-C4DA-48E0-ADFA-7B1309EF388B}"/>
              </a:ext>
            </a:extLst>
          </p:cNvPr>
          <p:cNvSpPr/>
          <p:nvPr/>
        </p:nvSpPr>
        <p:spPr>
          <a:xfrm>
            <a:off x="457200" y="304800"/>
            <a:ext cx="3125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OT HEMATOMA</a:t>
            </a:r>
          </a:p>
        </p:txBody>
      </p:sp>
      <p:pic>
        <p:nvPicPr>
          <p:cNvPr id="4" name="Content Placeholder 3" descr="HEMATOMA.jpg">
            <a:extLst>
              <a:ext uri="{FF2B5EF4-FFF2-40B4-BE49-F238E27FC236}">
                <a16:creationId xmlns:a16="http://schemas.microsoft.com/office/drawing/2014/main" id="{93C4DD92-4318-45A0-9E6A-1D784273CC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7317" r="17073"/>
          <a:stretch>
            <a:fillRect/>
          </a:stretch>
        </p:blipFill>
        <p:spPr>
          <a:xfrm>
            <a:off x="304800" y="1371600"/>
            <a:ext cx="276688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26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BF8930-0321-44A5-BD36-3B8F358A2EF0}"/>
              </a:ext>
            </a:extLst>
          </p:cNvPr>
          <p:cNvSpPr txBox="1">
            <a:spLocks/>
          </p:cNvSpPr>
          <p:nvPr/>
        </p:nvSpPr>
        <p:spPr>
          <a:xfrm>
            <a:off x="203200" y="3299882"/>
            <a:ext cx="8607168" cy="357335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Timbunan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cairan</a:t>
            </a:r>
            <a:r>
              <a:rPr lang="en-US" sz="2400" kern="0" dirty="0">
                <a:solidFill>
                  <a:sysClr val="windowText" lastClr="000000"/>
                </a:solidFill>
              </a:rPr>
              <a:t> serous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diantara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perikondrium</a:t>
            </a:r>
            <a:r>
              <a:rPr lang="en-US" sz="2400" kern="0" dirty="0">
                <a:solidFill>
                  <a:sysClr val="windowText" lastClr="000000"/>
                </a:solidFill>
              </a:rPr>
              <a:t>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kondrium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Etiologi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belum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diketahui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Gejala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klinis</a:t>
            </a:r>
            <a:r>
              <a:rPr lang="en-US" sz="2400" kern="0" dirty="0">
                <a:solidFill>
                  <a:sysClr val="windowText" lastClr="000000"/>
                </a:solidFill>
              </a:rPr>
              <a:t> :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bisa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asimptomatis</a:t>
            </a:r>
            <a:r>
              <a:rPr lang="en-US" sz="2400" kern="0" dirty="0">
                <a:solidFill>
                  <a:sysClr val="windowText" lastClr="000000"/>
                </a:solidFill>
              </a:rPr>
              <a:t>,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benjolan</a:t>
            </a:r>
            <a:r>
              <a:rPr lang="en-US" sz="2400" kern="0" dirty="0">
                <a:solidFill>
                  <a:sysClr val="windowText" lastClr="000000"/>
                </a:solidFill>
              </a:rPr>
              <a:t> di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depan</a:t>
            </a:r>
            <a:r>
              <a:rPr lang="en-US" sz="2400" kern="0" dirty="0">
                <a:solidFill>
                  <a:sysClr val="windowText" lastClr="000000"/>
                </a:solidFill>
              </a:rPr>
              <a:t> auricula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membesar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2400" kern="0" dirty="0" err="1">
                <a:solidFill>
                  <a:sysClr val="windowText" lastClr="000000"/>
                </a:solidFill>
                <a:sym typeface="Wingdings" pitchFamily="2" charset="2"/>
              </a:rPr>
              <a:t>dilakukan</a:t>
            </a:r>
            <a:r>
              <a:rPr lang="en-US" sz="2400" kern="0" dirty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sym typeface="Wingdings" pitchFamily="2" charset="2"/>
              </a:rPr>
              <a:t>aspirasi</a:t>
            </a:r>
            <a:r>
              <a:rPr lang="en-US" sz="2400" kern="0" dirty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sym typeface="Wingdings" pitchFamily="2" charset="2"/>
              </a:rPr>
              <a:t>insisi</a:t>
            </a:r>
            <a:r>
              <a:rPr lang="id-ID" sz="2400" kern="0" dirty="0">
                <a:solidFill>
                  <a:sysClr val="windowText" lastClr="000000"/>
                </a:solidFill>
                <a:sym typeface="Wingdings" pitchFamily="2" charset="2"/>
              </a:rPr>
              <a:t> dan dibalut tekan agar perikondrium melekat kembali ke tulang rawan. Jika perlekatan tidak sempurna dapat timbul kekambuhan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4AC9BC-39F5-4D4D-8F6D-79CE7E4B7D37}"/>
              </a:ext>
            </a:extLst>
          </p:cNvPr>
          <p:cNvSpPr txBox="1">
            <a:spLocks/>
          </p:cNvSpPr>
          <p:nvPr/>
        </p:nvSpPr>
        <p:spPr>
          <a:xfrm>
            <a:off x="234761" y="1228915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Pseudo </a:t>
            </a:r>
            <a:r>
              <a:rPr lang="en-US" sz="3600" kern="0" dirty="0" err="1">
                <a:solidFill>
                  <a:sysClr val="windowText" lastClr="000000"/>
                </a:solidFill>
              </a:rPr>
              <a:t>othematome</a:t>
            </a:r>
            <a:endParaRPr lang="en-US" sz="3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Pseudo othematome.jpg">
            <a:extLst>
              <a:ext uri="{FF2B5EF4-FFF2-40B4-BE49-F238E27FC236}">
                <a16:creationId xmlns:a16="http://schemas.microsoft.com/office/drawing/2014/main" id="{DD3FABFA-10E0-4212-9FA2-B07145DE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64" y="195453"/>
            <a:ext cx="43719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EF7A4E7-430A-4A4E-98B5-727B90ACC158}"/>
              </a:ext>
            </a:extLst>
          </p:cNvPr>
          <p:cNvSpPr txBox="1">
            <a:spLocks/>
          </p:cNvSpPr>
          <p:nvPr/>
        </p:nvSpPr>
        <p:spPr>
          <a:xfrm>
            <a:off x="533400" y="1841689"/>
            <a:ext cx="5438879" cy="503155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Terjadi trauma / radang menyebabkan efusi serum/pus diantara perikondrium dan kartilago telinga luar. Pseudomonas aeruginosa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Aurikula membengkak, menjadi merah, terasa panas, nyeri tekan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Terapi : insisi dan drainase cairan/pus dibawah perikondrium. Antibiotik parenteral dan topikal.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Bila terjadi nekrosis tulang rawan, perlu eksisi dan drainase dipertahankan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Komplikasi jk antibiotik gagal berupa mengkerutnya auricula akibat hancurnya tulang rawan menjadi kerangka auricula (Cauliflower Ear)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endParaRPr lang="en-US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C23779-1804-4567-B6FD-2FAF9A24198A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39551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>
                <a:solidFill>
                  <a:sysClr val="windowText" lastClr="000000"/>
                </a:solidFill>
              </a:rPr>
              <a:t>PERIKONDRITIS </a:t>
            </a:r>
          </a:p>
        </p:txBody>
      </p:sp>
      <p:pic>
        <p:nvPicPr>
          <p:cNvPr id="4" name="Picture 3" descr="Perikondritis.jpg">
            <a:extLst>
              <a:ext uri="{FF2B5EF4-FFF2-40B4-BE49-F238E27FC236}">
                <a16:creationId xmlns:a16="http://schemas.microsoft.com/office/drawing/2014/main" id="{CF47F953-A29F-444D-BAF9-9ABD46A5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9" y="73849"/>
            <a:ext cx="2613321" cy="3051631"/>
          </a:xfrm>
          <a:prstGeom prst="rect">
            <a:avLst/>
          </a:prstGeom>
        </p:spPr>
      </p:pic>
      <p:pic>
        <p:nvPicPr>
          <p:cNvPr id="5" name="Content Placeholder 3" descr="PERIKONDRITIS.jpg">
            <a:extLst>
              <a:ext uri="{FF2B5EF4-FFF2-40B4-BE49-F238E27FC236}">
                <a16:creationId xmlns:a16="http://schemas.microsoft.com/office/drawing/2014/main" id="{A511075A-F554-4E3B-9726-60BFB112B3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2759" y="3125480"/>
            <a:ext cx="2949425" cy="312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18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96D65-3E46-4FD5-840C-EC1F4C1FFBCB}"/>
              </a:ext>
            </a:extLst>
          </p:cNvPr>
          <p:cNvSpPr/>
          <p:nvPr/>
        </p:nvSpPr>
        <p:spPr>
          <a:xfrm>
            <a:off x="2743200" y="2782669"/>
            <a:ext cx="4719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/>
              <a:t>Auricular Trauma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607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D:\Bahan paper\THT\othematoma\images\13365559416XUqmr.jpg">
            <a:extLst>
              <a:ext uri="{FF2B5EF4-FFF2-40B4-BE49-F238E27FC236}">
                <a16:creationId xmlns:a16="http://schemas.microsoft.com/office/drawing/2014/main" id="{42B0C9FB-E5BF-4859-B7EC-9EBD95E281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743857"/>
            <a:ext cx="7982858" cy="537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B5A5E1-7F2E-4F05-AF3A-75BB779461A7}"/>
              </a:ext>
            </a:extLst>
          </p:cNvPr>
          <p:cNvSpPr txBox="1">
            <a:spLocks/>
          </p:cNvSpPr>
          <p:nvPr/>
        </p:nvSpPr>
        <p:spPr>
          <a:xfrm>
            <a:off x="1066800" y="2133600"/>
            <a:ext cx="7725589" cy="39041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>
                <a:solidFill>
                  <a:sysClr val="windowText" lastClr="000000"/>
                </a:solidFill>
              </a:rPr>
              <a:t>2/3 kasus terjadi pada usia 11 – 40 tahun</a:t>
            </a:r>
          </a:p>
          <a:p>
            <a:r>
              <a:rPr lang="en-US" sz="2400" kern="0">
                <a:solidFill>
                  <a:sysClr val="windowText" lastClr="000000"/>
                </a:solidFill>
              </a:rPr>
              <a:t>Perbandingan L : P = 2 : 1</a:t>
            </a:r>
          </a:p>
          <a:p>
            <a:r>
              <a:rPr lang="en-US" sz="2400" kern="0">
                <a:solidFill>
                  <a:sysClr val="windowText" lastClr="000000"/>
                </a:solidFill>
              </a:rPr>
              <a:t>Biasanya disebabkan :</a:t>
            </a:r>
          </a:p>
          <a:p>
            <a:pPr marL="1030288" indent="-514350">
              <a:buFont typeface="+mj-lt"/>
              <a:buAutoNum type="arabicPeriod"/>
            </a:pPr>
            <a:r>
              <a:rPr lang="en-US" sz="2400" kern="0">
                <a:solidFill>
                  <a:sysClr val="windowText" lastClr="000000"/>
                </a:solidFill>
              </a:rPr>
              <a:t>Kecelakaan lalu lintas (43%)</a:t>
            </a:r>
          </a:p>
          <a:p>
            <a:pPr marL="1030288" indent="-514350">
              <a:buFont typeface="+mj-lt"/>
              <a:buAutoNum type="arabicPeriod"/>
            </a:pPr>
            <a:r>
              <a:rPr lang="en-US" sz="2400" kern="0">
                <a:solidFill>
                  <a:sysClr val="windowText" lastClr="000000"/>
                </a:solidFill>
              </a:rPr>
              <a:t>Kecelakan dirumah (33%)</a:t>
            </a:r>
          </a:p>
          <a:p>
            <a:pPr marL="1030288" indent="-514350">
              <a:buFont typeface="+mj-lt"/>
              <a:buAutoNum type="arabicPeriod"/>
            </a:pPr>
            <a:r>
              <a:rPr lang="en-US" sz="2400" kern="0">
                <a:solidFill>
                  <a:sysClr val="windowText" lastClr="000000"/>
                </a:solidFill>
              </a:rPr>
              <a:t>Perkelahian (14%)</a:t>
            </a:r>
          </a:p>
          <a:p>
            <a:pPr marL="339725" indent="-339725"/>
            <a:r>
              <a:rPr lang="en-US" sz="2400" kern="0">
                <a:solidFill>
                  <a:sysClr val="windowText" lastClr="000000"/>
                </a:solidFill>
              </a:rPr>
              <a:t>Pada anak-anak, sering dikarenakan abrasi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6EBA28-B279-4914-B212-C6287D0E9DAA}"/>
              </a:ext>
            </a:extLst>
          </p:cNvPr>
          <p:cNvSpPr txBox="1">
            <a:spLocks/>
          </p:cNvSpPr>
          <p:nvPr/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Epidemiologi</a:t>
            </a:r>
            <a:r>
              <a:rPr lang="en-US" sz="36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78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A8F379-32AD-433B-98A2-79A8E9FA8985}"/>
              </a:ext>
            </a:extLst>
          </p:cNvPr>
          <p:cNvSpPr txBox="1">
            <a:spLocks/>
          </p:cNvSpPr>
          <p:nvPr/>
        </p:nvSpPr>
        <p:spPr>
          <a:xfrm>
            <a:off x="457200" y="1600203"/>
            <a:ext cx="4329115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Perdarahan pada kartilago dan perikondriumnya.</a:t>
            </a:r>
            <a:endParaRPr lang="id-ID" sz="2400" b="1" kern="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Jika trauma lebih dari 10 hari, hampir tdak bisa kembali normal, karena jika darah yangterkumpul banyak, akan membentuk jaringan fibrosis sehingga akan </a:t>
            </a:r>
            <a:r>
              <a:rPr lang="id-ID" sz="2200" kern="0" dirty="0">
                <a:solidFill>
                  <a:sysClr val="windowText" lastClr="000000"/>
                </a:solidFill>
              </a:rPr>
              <a:t>menarik jaringan sekitarnya dan membentuk telinga bunga kol </a:t>
            </a:r>
            <a:r>
              <a:rPr lang="id-ID" sz="2200" b="1" kern="0" dirty="0">
                <a:solidFill>
                  <a:sysClr val="windowText" lastClr="000000"/>
                </a:solidFill>
              </a:rPr>
              <a:t>(cauliflower ear). </a:t>
            </a:r>
            <a:endParaRPr lang="en-US" sz="2200" kern="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harus dievakuasi dengan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insisi</a:t>
            </a:r>
            <a:r>
              <a:rPr lang="en-US" sz="2400" kern="0" dirty="0">
                <a:solidFill>
                  <a:sysClr val="windowText" lastClr="000000"/>
                </a:solidFill>
              </a:rPr>
              <a:t>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drainase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diikuti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pemasangan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balutan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tekan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82B4D-6501-4413-B593-A408AD55FA0A}"/>
              </a:ext>
            </a:extLst>
          </p:cNvPr>
          <p:cNvSpPr txBox="1">
            <a:spLocks/>
          </p:cNvSpPr>
          <p:nvPr/>
        </p:nvSpPr>
        <p:spPr>
          <a:xfrm>
            <a:off x="376261" y="413869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0" dirty="0">
                <a:solidFill>
                  <a:sysClr val="windowText" lastClr="000000"/>
                </a:solidFill>
              </a:rPr>
              <a:t>Hematoma </a:t>
            </a:r>
            <a:endParaRPr lang="id-ID" sz="3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C:\Users\didi\Downloads\images (1).jpg">
            <a:extLst>
              <a:ext uri="{FF2B5EF4-FFF2-40B4-BE49-F238E27FC236}">
                <a16:creationId xmlns:a16="http://schemas.microsoft.com/office/drawing/2014/main" id="{D8AD9F71-C007-4F1B-B25E-AC41A305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8" y="963562"/>
            <a:ext cx="3533793" cy="493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967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7F3FA98-C18F-4468-A210-AA194F682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740532"/>
              </p:ext>
            </p:extLst>
          </p:nvPr>
        </p:nvGraphicFramePr>
        <p:xfrm>
          <a:off x="457200" y="1219200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CE9E9A5-B835-4422-B6E3-D7AE45F0677F}"/>
              </a:ext>
            </a:extLst>
          </p:cNvPr>
          <p:cNvSpPr/>
          <p:nvPr/>
        </p:nvSpPr>
        <p:spPr>
          <a:xfrm>
            <a:off x="685800" y="362505"/>
            <a:ext cx="5300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>
                <a:solidFill>
                  <a:sysClr val="windowText" lastClr="000000"/>
                </a:solidFill>
              </a:rPr>
              <a:t>Patofisiologi</a:t>
            </a:r>
            <a:endParaRPr lang="id-ID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0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5F814B9-9F48-4F73-AA54-0BCBBDD0F018}"/>
              </a:ext>
            </a:extLst>
          </p:cNvPr>
          <p:cNvSpPr txBox="1">
            <a:spLocks/>
          </p:cNvSpPr>
          <p:nvPr/>
        </p:nvSpPr>
        <p:spPr>
          <a:xfrm>
            <a:off x="990600" y="1981200"/>
            <a:ext cx="6887389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>
                <a:solidFill>
                  <a:sysClr val="windowText" lastClr="000000"/>
                </a:solidFill>
              </a:rPr>
              <a:t>Tujuan dari pengobatan aurikular hematom :</a:t>
            </a:r>
          </a:p>
          <a:p>
            <a:pPr marL="514350" indent="-514350">
              <a:buFontTx/>
              <a:buAutoNum type="arabicPeriod"/>
            </a:pPr>
            <a:r>
              <a:rPr lang="en-US" sz="2800" kern="0">
                <a:solidFill>
                  <a:sysClr val="windowText" lastClr="000000"/>
                </a:solidFill>
              </a:rPr>
              <a:t>Evakuasi hematom pada ruang subperikondral dan mencegah terakumulasinya darah kembali</a:t>
            </a:r>
          </a:p>
          <a:p>
            <a:pPr marL="514350" indent="-514350">
              <a:buFontTx/>
              <a:buAutoNum type="arabicPeriod"/>
            </a:pPr>
            <a:r>
              <a:rPr lang="en-US" sz="2800" kern="0">
                <a:solidFill>
                  <a:sysClr val="windowText" lastClr="000000"/>
                </a:solidFill>
              </a:rPr>
              <a:t>Insisi dan drainase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CE527-EE09-431A-9E00-E7D533A537FC}"/>
              </a:ext>
            </a:extLst>
          </p:cNvPr>
          <p:cNvSpPr/>
          <p:nvPr/>
        </p:nvSpPr>
        <p:spPr>
          <a:xfrm>
            <a:off x="1021080" y="762000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>
                <a:solidFill>
                  <a:sysClr val="windowText" lastClr="000000"/>
                </a:solidFill>
              </a:rPr>
              <a:t>Tata </a:t>
            </a:r>
            <a:r>
              <a:rPr lang="en-US" sz="3600" kern="0" dirty="0" err="1">
                <a:solidFill>
                  <a:sysClr val="windowText" lastClr="000000"/>
                </a:solidFill>
              </a:rPr>
              <a:t>Laksana</a:t>
            </a:r>
            <a:endParaRPr lang="id-ID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2A69B-19DC-442F-A16E-A32C1702470D}"/>
              </a:ext>
            </a:extLst>
          </p:cNvPr>
          <p:cNvSpPr/>
          <p:nvPr/>
        </p:nvSpPr>
        <p:spPr>
          <a:xfrm>
            <a:off x="2451130" y="2721114"/>
            <a:ext cx="4241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SERUMEN IMPAKSI</a:t>
            </a:r>
          </a:p>
        </p:txBody>
      </p:sp>
    </p:spTree>
    <p:extLst>
      <p:ext uri="{BB962C8B-B14F-4D97-AF65-F5344CB8AC3E}">
        <p14:creationId xmlns:p14="http://schemas.microsoft.com/office/powerpoint/2010/main" val="220794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5CB166-C2B3-4C44-AAFA-9C305D607C6B}"/>
              </a:ext>
            </a:extLst>
          </p:cNvPr>
          <p:cNvSpPr txBox="1">
            <a:spLocks/>
          </p:cNvSpPr>
          <p:nvPr/>
        </p:nvSpPr>
        <p:spPr>
          <a:xfrm>
            <a:off x="990600" y="1981200"/>
            <a:ext cx="6887389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fr-FR" sz="2400" kern="0" dirty="0">
                <a:solidFill>
                  <a:sysClr val="windowText" lastClr="000000"/>
                </a:solidFill>
              </a:rPr>
              <a:t> yang </a:t>
            </a:r>
            <a:r>
              <a:rPr lang="fr-FR" sz="2400" kern="0" dirty="0" err="1">
                <a:solidFill>
                  <a:sysClr val="windowText" lastClr="000000"/>
                </a:solidFill>
              </a:rPr>
              <a:t>menyumbat</a:t>
            </a:r>
            <a:r>
              <a:rPr lang="fr-FR" sz="2400" kern="0" dirty="0">
                <a:solidFill>
                  <a:sysClr val="windowText" lastClr="000000"/>
                </a:solidFill>
              </a:rPr>
              <a:t> </a:t>
            </a:r>
            <a:r>
              <a:rPr lang="fr-FR" sz="2400" kern="0" dirty="0" err="1">
                <a:solidFill>
                  <a:sysClr val="windowText" lastClr="000000"/>
                </a:solidFill>
              </a:rPr>
              <a:t>canalis</a:t>
            </a:r>
            <a:r>
              <a:rPr lang="fr-FR" sz="2400" kern="0" dirty="0">
                <a:solidFill>
                  <a:sysClr val="windowText" lastClr="000000"/>
                </a:solidFill>
              </a:rPr>
              <a:t> </a:t>
            </a:r>
            <a:r>
              <a:rPr lang="fr-FR" sz="2400" kern="0" dirty="0" err="1">
                <a:solidFill>
                  <a:sysClr val="windowText" lastClr="000000"/>
                </a:solidFill>
              </a:rPr>
              <a:t>auricula</a:t>
            </a:r>
            <a:endParaRPr lang="fr-FR" sz="2400" kern="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Dalam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keadaan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normal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terdapat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di 1/3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luar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karena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kelenjar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tersebut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hanya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ditemukan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didaerah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ini</a:t>
            </a:r>
            <a:r>
              <a:rPr lang="en-US" sz="2400" kern="0" dirty="0">
                <a:solidFill>
                  <a:sysClr val="windowText" lastClr="000000"/>
                </a:solidFill>
              </a:rPr>
              <a:t>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keluar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sendirinya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  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akibat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migrasi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epitel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kulit</a:t>
            </a:r>
            <a:r>
              <a:rPr lang="en-US" sz="2400" kern="0" dirty="0">
                <a:solidFill>
                  <a:sysClr val="windowText" lastClr="000000"/>
                </a:solidFill>
              </a:rPr>
              <a:t> yang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bergerak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arah</a:t>
            </a:r>
            <a:r>
              <a:rPr lang="en-US" sz="2400" kern="0" dirty="0">
                <a:solidFill>
                  <a:sysClr val="windowText" lastClr="000000"/>
                </a:solidFill>
              </a:rPr>
              <a:t> membrane timpani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menuju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keluar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serta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dibantu</a:t>
            </a:r>
            <a:r>
              <a:rPr lang="en-US" sz="2400" kern="0" dirty="0">
                <a:solidFill>
                  <a:sysClr val="windowText" lastClr="000000"/>
                </a:solidFill>
              </a:rPr>
              <a:t> oleh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gerakan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rahang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sewaktu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mengunyah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C3DD3-E4BE-47EA-80BE-43D3AC65428F}"/>
              </a:ext>
            </a:extLst>
          </p:cNvPr>
          <p:cNvSpPr/>
          <p:nvPr/>
        </p:nvSpPr>
        <p:spPr>
          <a:xfrm>
            <a:off x="1219200" y="1092818"/>
            <a:ext cx="1625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Definisi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26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1366D3-7B7B-45BD-909E-CEF74A025938}"/>
              </a:ext>
            </a:extLst>
          </p:cNvPr>
          <p:cNvSpPr txBox="1">
            <a:spLocks/>
          </p:cNvSpPr>
          <p:nvPr/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Fungsi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proteksi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Pengangkut</a:t>
            </a:r>
            <a:r>
              <a:rPr lang="en-US" sz="2400" kern="0" dirty="0">
                <a:solidFill>
                  <a:sysClr val="windowText" lastClr="000000"/>
                </a:solidFill>
              </a:rPr>
              <a:t> debris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epitel</a:t>
            </a:r>
            <a:r>
              <a:rPr lang="en-US" sz="2400" kern="0" dirty="0">
                <a:solidFill>
                  <a:sysClr val="windowText" lastClr="000000"/>
                </a:solidFill>
              </a:rPr>
              <a:t>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kontaminan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dikeluarkan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Fungsi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melumasi</a:t>
            </a:r>
            <a:r>
              <a:rPr lang="en-US" sz="2400" kern="0" dirty="0">
                <a:solidFill>
                  <a:sysClr val="windowText" lastClr="000000"/>
                </a:solidFill>
              </a:rPr>
              <a:t>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mencegah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kekeringan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Efek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bakterisidal</a:t>
            </a:r>
            <a:r>
              <a:rPr lang="en-US" sz="2400" kern="0" dirty="0">
                <a:solidFill>
                  <a:sysClr val="windowText" lastClr="000000"/>
                </a:solidFill>
              </a:rPr>
              <a:t> (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komponen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asam</a:t>
            </a:r>
            <a:r>
              <a:rPr lang="en-US" sz="2400" kern="0" dirty="0">
                <a:solidFill>
                  <a:sysClr val="windowText" lastClr="000000"/>
                </a:solidFill>
              </a:rPr>
              <a:t> lemak,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lisozim</a:t>
            </a:r>
            <a:r>
              <a:rPr lang="en-US" sz="2400" kern="0" dirty="0">
                <a:solidFill>
                  <a:sysClr val="windowText" lastClr="000000"/>
                </a:solidFill>
              </a:rPr>
              <a:t>,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imunoglobulin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dalam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400" kern="0" dirty="0">
                <a:solidFill>
                  <a:sysClr val="windowText" lastClr="000000"/>
                </a:solidFill>
              </a:rPr>
              <a:t>)</a:t>
            </a:r>
          </a:p>
          <a:p>
            <a:pPr algn="just"/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63E21EF-528A-4185-9139-58C38DC21D1A}"/>
              </a:ext>
            </a:extLst>
          </p:cNvPr>
          <p:cNvSpPr txBox="1">
            <a:spLocks/>
          </p:cNvSpPr>
          <p:nvPr/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solidFill>
                  <a:sysClr val="windowText" lastClr="000000"/>
                </a:solidFill>
              </a:rPr>
              <a:t>Fungsi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serumen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2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352F2F-1A07-4C7F-9FC2-7B4274D4DC5D}"/>
              </a:ext>
            </a:extLst>
          </p:cNvPr>
          <p:cNvSpPr/>
          <p:nvPr/>
        </p:nvSpPr>
        <p:spPr>
          <a:xfrm>
            <a:off x="914400" y="533400"/>
            <a:ext cx="487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Etiologi</a:t>
            </a:r>
            <a:r>
              <a:rPr lang="en-US" sz="3600" dirty="0"/>
              <a:t> </a:t>
            </a:r>
            <a:r>
              <a:rPr lang="en-US" sz="3600" dirty="0" err="1"/>
              <a:t>serumen</a:t>
            </a:r>
            <a:r>
              <a:rPr lang="en-US" sz="3600" dirty="0"/>
              <a:t> </a:t>
            </a:r>
            <a:r>
              <a:rPr lang="en-US" sz="3600" dirty="0" err="1"/>
              <a:t>impaksi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A32D8-27CF-44FD-BBC6-5A724B9EFF03}"/>
              </a:ext>
            </a:extLst>
          </p:cNvPr>
          <p:cNvSpPr/>
          <p:nvPr/>
        </p:nvSpPr>
        <p:spPr>
          <a:xfrm>
            <a:off x="914400" y="1905506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serumen</a:t>
            </a:r>
            <a:r>
              <a:rPr lang="en-US" sz="2400" dirty="0"/>
              <a:t> </a:t>
            </a:r>
            <a:r>
              <a:rPr lang="en-US" sz="2400" dirty="0" err="1"/>
              <a:t>terkumpul</a:t>
            </a:r>
            <a:r>
              <a:rPr lang="en-US" sz="2400" dirty="0"/>
              <a:t> dan </a:t>
            </a:r>
            <a:r>
              <a:rPr lang="en-US" sz="2400" dirty="0" err="1"/>
              <a:t>mengeras</a:t>
            </a:r>
            <a:r>
              <a:rPr lang="en-US" sz="2400" dirty="0"/>
              <a:t> di </a:t>
            </a:r>
            <a:r>
              <a:rPr lang="en-US" sz="2400" dirty="0" err="1"/>
              <a:t>liang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menyumbat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serumen</a:t>
            </a:r>
            <a:r>
              <a:rPr lang="en-US" sz="2400" b="1" dirty="0"/>
              <a:t> </a:t>
            </a:r>
            <a:r>
              <a:rPr lang="en-US" sz="2400" b="1" dirty="0" err="1"/>
              <a:t>terdorong</a:t>
            </a:r>
            <a:r>
              <a:rPr lang="en-US" sz="2400" dirty="0"/>
              <a:t> oleh </a:t>
            </a:r>
            <a:r>
              <a:rPr lang="en-US" sz="2400" dirty="0" err="1"/>
              <a:t>jari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handuk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mandi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kebiasaan</a:t>
            </a:r>
            <a:r>
              <a:rPr lang="en-US" sz="2400" dirty="0"/>
              <a:t> </a:t>
            </a:r>
            <a:r>
              <a:rPr lang="en-US" sz="2400" dirty="0" err="1"/>
              <a:t>mengorek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kemasukan</a:t>
            </a:r>
            <a:r>
              <a:rPr lang="en-US" sz="2400" dirty="0"/>
              <a:t> air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berenang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mandi,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serumen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menyumbat</a:t>
            </a:r>
            <a:r>
              <a:rPr lang="en-US" sz="2400" dirty="0"/>
              <a:t> </a:t>
            </a:r>
            <a:r>
              <a:rPr lang="en-US" sz="2400" dirty="0" err="1"/>
              <a:t>kanalis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mengembang</a:t>
            </a:r>
            <a:r>
              <a:rPr lang="en-US" sz="2400" dirty="0"/>
              <a:t> dan </a:t>
            </a:r>
            <a:r>
              <a:rPr lang="en-US" sz="2400" dirty="0" err="1"/>
              <a:t>menyumbat</a:t>
            </a:r>
            <a:r>
              <a:rPr lang="en-US" sz="2400" dirty="0"/>
              <a:t> </a:t>
            </a:r>
            <a:r>
              <a:rPr lang="en-US" sz="2400" dirty="0" err="1"/>
              <a:t>kanalis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69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590E62-A64C-40D8-8A18-6772382FF6F6}"/>
              </a:ext>
            </a:extLst>
          </p:cNvPr>
          <p:cNvSpPr txBox="1">
            <a:spLocks/>
          </p:cNvSpPr>
          <p:nvPr/>
        </p:nvSpPr>
        <p:spPr>
          <a:xfrm>
            <a:off x="728734" y="1905000"/>
            <a:ext cx="6887389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impaksi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terjadi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penurunan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intensitas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400" kern="0" dirty="0">
                <a:solidFill>
                  <a:sysClr val="windowText" lastClr="000000"/>
                </a:solidFill>
              </a:rPr>
              <a:t>,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tinnitus (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suara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berdenging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)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bahkan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vertigo</a:t>
            </a:r>
            <a:r>
              <a:rPr lang="en-US" sz="2400" kern="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Serumen.jpg">
            <a:extLst>
              <a:ext uri="{FF2B5EF4-FFF2-40B4-BE49-F238E27FC236}">
                <a16:creationId xmlns:a16="http://schemas.microsoft.com/office/drawing/2014/main" id="{9D2A7360-8F57-45A6-A0F7-D6025603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30" y="2895600"/>
            <a:ext cx="4665436" cy="3265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57D76F-1616-4118-8D86-687978F2979B}"/>
              </a:ext>
            </a:extLst>
          </p:cNvPr>
          <p:cNvSpPr/>
          <p:nvPr/>
        </p:nvSpPr>
        <p:spPr>
          <a:xfrm>
            <a:off x="838200" y="637140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Gejala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19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4602F7-1CD5-44EE-AEAA-6A894976ECD4}"/>
              </a:ext>
            </a:extLst>
          </p:cNvPr>
          <p:cNvSpPr/>
          <p:nvPr/>
        </p:nvSpPr>
        <p:spPr>
          <a:xfrm>
            <a:off x="838200" y="26670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Khusus</a:t>
            </a:r>
            <a:r>
              <a:rPr lang="en-US" sz="2400" dirty="0"/>
              <a:t> pada </a:t>
            </a:r>
            <a:r>
              <a:rPr lang="en-US" sz="2400" dirty="0" err="1"/>
              <a:t>serumen</a:t>
            </a:r>
            <a:r>
              <a:rPr lang="en-US" sz="2400" dirty="0"/>
              <a:t> </a:t>
            </a:r>
            <a:r>
              <a:rPr lang="en-US" sz="2400" dirty="0" err="1"/>
              <a:t>impaksi</a:t>
            </a:r>
            <a:r>
              <a:rPr lang="en-US" sz="2400" dirty="0"/>
              <a:t>,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otoskopi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penyumbatan</a:t>
            </a:r>
            <a:r>
              <a:rPr lang="en-US" sz="2400" dirty="0"/>
              <a:t> </a:t>
            </a:r>
            <a:r>
              <a:rPr lang="en-US" sz="2400" dirty="0" err="1"/>
              <a:t>liang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(meatus </a:t>
            </a:r>
            <a:r>
              <a:rPr lang="en-US" sz="2400" dirty="0" err="1"/>
              <a:t>acusticus</a:t>
            </a:r>
            <a:r>
              <a:rPr lang="en-US" sz="2400" dirty="0"/>
              <a:t> </a:t>
            </a:r>
            <a:r>
              <a:rPr lang="en-US" sz="2400" dirty="0" err="1"/>
              <a:t>eksterna</a:t>
            </a:r>
            <a:r>
              <a:rPr lang="en-US" sz="2400" dirty="0"/>
              <a:t>) oleh </a:t>
            </a:r>
            <a:r>
              <a:rPr lang="en-US" sz="2400" dirty="0" err="1"/>
              <a:t>massa</a:t>
            </a:r>
            <a:r>
              <a:rPr lang="en-US" sz="2400" dirty="0"/>
              <a:t> yang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i="1" dirty="0" err="1"/>
              <a:t>putih</a:t>
            </a:r>
            <a:r>
              <a:rPr lang="en-US" sz="2400" i="1" dirty="0"/>
              <a:t>, </a:t>
            </a:r>
            <a:r>
              <a:rPr lang="en-US" sz="2400" i="1" dirty="0" err="1"/>
              <a:t>kekuningan</a:t>
            </a:r>
            <a:r>
              <a:rPr lang="en-US" sz="2400" i="1" dirty="0"/>
              <a:t> </a:t>
            </a:r>
            <a:r>
              <a:rPr lang="en-US" sz="2400" i="1" dirty="0" err="1"/>
              <a:t>sampai</a:t>
            </a:r>
            <a:r>
              <a:rPr lang="en-US" sz="2400" i="1" dirty="0"/>
              <a:t> </a:t>
            </a:r>
            <a:r>
              <a:rPr lang="en-US" sz="2400" i="1" dirty="0" err="1"/>
              <a:t>hitam</a:t>
            </a:r>
            <a:r>
              <a:rPr lang="en-US" sz="24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5E1A37-4992-47BA-8D8C-793FED683F1F}"/>
              </a:ext>
            </a:extLst>
          </p:cNvPr>
          <p:cNvSpPr/>
          <p:nvPr/>
        </p:nvSpPr>
        <p:spPr>
          <a:xfrm>
            <a:off x="1066800" y="914400"/>
            <a:ext cx="3042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Pemeriksanaan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447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F46D-C959-43C2-B5C4-B082EEF0AFE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kern="0" dirty="0" err="1">
                <a:solidFill>
                  <a:sysClr val="windowText" lastClr="000000"/>
                </a:solidFill>
              </a:rPr>
              <a:t>Anatomi</a:t>
            </a:r>
            <a:r>
              <a:rPr lang="en-US" sz="4800" kern="0" dirty="0">
                <a:solidFill>
                  <a:sysClr val="windowText" lastClr="000000"/>
                </a:solidFill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4800" kern="0" dirty="0">
                <a:solidFill>
                  <a:sysClr val="windowText" lastClr="000000"/>
                </a:solidFill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</a:rPr>
              <a:t>luar</a:t>
            </a:r>
            <a:endParaRPr lang="en-US" sz="4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828-5D03-4CCD-9676-7D5EE9A1AA9C}"/>
              </a:ext>
            </a:extLst>
          </p:cNvPr>
          <p:cNvSpPr txBox="1">
            <a:spLocks/>
          </p:cNvSpPr>
          <p:nvPr/>
        </p:nvSpPr>
        <p:spPr>
          <a:xfrm>
            <a:off x="381000" y="1385738"/>
            <a:ext cx="5565475" cy="44359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err="1">
                <a:solidFill>
                  <a:sysClr val="windowText" lastClr="000000"/>
                </a:solidFill>
              </a:rPr>
              <a:t>Terdiri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daun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(auricula)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sampai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membran</a:t>
            </a:r>
            <a:r>
              <a:rPr lang="en-US" sz="2400" kern="0" dirty="0">
                <a:solidFill>
                  <a:sysClr val="windowText" lastClr="000000"/>
                </a:solidFill>
              </a:rPr>
              <a:t> timpani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400" kern="0" dirty="0">
                <a:solidFill>
                  <a:sysClr val="windowText" lastClr="000000"/>
                </a:solidFill>
              </a:rPr>
              <a:t>Auricula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terdiri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atas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tulang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rawan</a:t>
            </a:r>
            <a:r>
              <a:rPr lang="en-US" sz="2400" kern="0" dirty="0">
                <a:solidFill>
                  <a:sysClr val="windowText" lastClr="000000"/>
                </a:solidFill>
              </a:rPr>
              <a:t> elastin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kulit</a:t>
            </a:r>
            <a:r>
              <a:rPr lang="en-US" sz="2400" kern="0" dirty="0">
                <a:solidFill>
                  <a:sysClr val="windowText" lastClr="000000"/>
                </a:solidFill>
              </a:rPr>
              <a:t>. </a:t>
            </a:r>
            <a:endParaRPr lang="id-ID" sz="2400" kern="0" dirty="0">
              <a:solidFill>
                <a:sysClr val="windowText" lastClr="00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kern="0" dirty="0">
                <a:solidFill>
                  <a:sysClr val="windowText" lastClr="000000"/>
                </a:solidFill>
              </a:rPr>
              <a:t>Liang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id-ID" sz="2400" kern="0" dirty="0">
                <a:solidFill>
                  <a:sysClr val="windowText" lastClr="000000"/>
                </a:solidFill>
              </a:rPr>
              <a:t> (meatus akustikus eksternus)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berbentuk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huruf</a:t>
            </a:r>
            <a:r>
              <a:rPr lang="en-US" sz="2400" kern="0" dirty="0">
                <a:solidFill>
                  <a:sysClr val="windowText" lastClr="000000"/>
                </a:solidFill>
              </a:rPr>
              <a:t> S </a:t>
            </a:r>
            <a:endParaRPr lang="id-ID" sz="2400" kern="0" dirty="0">
              <a:solidFill>
                <a:sysClr val="windowText" lastClr="000000"/>
              </a:solidFill>
            </a:endParaRPr>
          </a:p>
          <a:p>
            <a:pPr lvl="2"/>
            <a:r>
              <a:rPr lang="en-US" sz="2400" kern="0" dirty="0" err="1">
                <a:solidFill>
                  <a:sysClr val="windowText" lastClr="000000"/>
                </a:solidFill>
              </a:rPr>
              <a:t>rangka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tulang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rawan</a:t>
            </a:r>
            <a:r>
              <a:rPr lang="en-US" sz="2400" kern="0" dirty="0">
                <a:solidFill>
                  <a:sysClr val="windowText" lastClr="000000"/>
                </a:solidFill>
              </a:rPr>
              <a:t> pada 1/3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luar</a:t>
            </a:r>
            <a:r>
              <a:rPr lang="id-ID" sz="2400" kern="0" dirty="0">
                <a:solidFill>
                  <a:sysClr val="windowText" lastClr="000000"/>
                </a:solidFill>
              </a:rPr>
              <a:t> </a:t>
            </a:r>
            <a:r>
              <a:rPr lang="id-ID" sz="2400" kern="0" dirty="0">
                <a:solidFill>
                  <a:sysClr val="windowText" lastClr="000000"/>
                </a:solidFill>
                <a:sym typeface="Wingdings" pitchFamily="2" charset="2"/>
              </a:rPr>
              <a:t> folikel rambut, kelenjar sebasea, kelenjar serumenalis</a:t>
            </a:r>
            <a:endParaRPr lang="id-ID" sz="2400" kern="0" dirty="0">
              <a:solidFill>
                <a:sysClr val="windowText" lastClr="000000"/>
              </a:solidFill>
            </a:endParaRPr>
          </a:p>
          <a:p>
            <a:pPr lvl="2"/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tulang</a:t>
            </a:r>
            <a:r>
              <a:rPr lang="en-US" sz="2400" kern="0" dirty="0">
                <a:solidFill>
                  <a:sysClr val="windowText" lastClr="000000"/>
                </a:solidFill>
              </a:rPr>
              <a:t> pada 2/3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dalam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r>
              <a:rPr lang="en-US" sz="2400" kern="0" dirty="0" err="1">
                <a:solidFill>
                  <a:sysClr val="windowText" lastClr="000000"/>
                </a:solidFill>
              </a:rPr>
              <a:t>Kelenjar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keringat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terdapat</a:t>
            </a:r>
            <a:r>
              <a:rPr lang="en-US" sz="2400" kern="0" dirty="0">
                <a:solidFill>
                  <a:sysClr val="windowText" lastClr="000000"/>
                </a:solidFill>
              </a:rPr>
              <a:t> pada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seluruh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kulit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id-ID" sz="2400" kern="0" dirty="0">
                <a:solidFill>
                  <a:sysClr val="windowText" lastClr="000000"/>
                </a:solidFill>
              </a:rPr>
              <a:t> (MAE)</a:t>
            </a:r>
            <a:r>
              <a:rPr lang="en-US" sz="2400" kern="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4" name="Picture 1029">
            <a:extLst>
              <a:ext uri="{FF2B5EF4-FFF2-40B4-BE49-F238E27FC236}">
                <a16:creationId xmlns:a16="http://schemas.microsoft.com/office/drawing/2014/main" id="{326E0483-0787-4127-8414-13C58DF6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2643" r="24405" b="8519"/>
          <a:stretch>
            <a:fillRect/>
          </a:stretch>
        </p:blipFill>
        <p:spPr bwMode="auto">
          <a:xfrm>
            <a:off x="6770170" y="304801"/>
            <a:ext cx="18885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7CF35-251B-4AB6-B348-CE1B52C9E70C}"/>
              </a:ext>
            </a:extLst>
          </p:cNvPr>
          <p:cNvSpPr txBox="1"/>
          <p:nvPr/>
        </p:nvSpPr>
        <p:spPr>
          <a:xfrm>
            <a:off x="6770170" y="3603726"/>
            <a:ext cx="20994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000" dirty="0"/>
              <a:t>Tragus</a:t>
            </a:r>
          </a:p>
          <a:p>
            <a:pPr marL="342900" indent="-342900">
              <a:buAutoNum type="arabicPeriod"/>
            </a:pPr>
            <a:r>
              <a:rPr lang="id-ID" sz="2000" dirty="0"/>
              <a:t>Krus heliks</a:t>
            </a:r>
          </a:p>
          <a:p>
            <a:pPr marL="342900" indent="-342900">
              <a:buAutoNum type="arabicPeriod"/>
            </a:pPr>
            <a:r>
              <a:rPr lang="id-ID" sz="2000" dirty="0"/>
              <a:t>Heliks</a:t>
            </a:r>
          </a:p>
          <a:p>
            <a:pPr marL="342900" indent="-342900">
              <a:buAutoNum type="arabicPeriod"/>
            </a:pPr>
            <a:r>
              <a:rPr lang="id-ID" sz="2000" dirty="0"/>
              <a:t>Krus anti heliks</a:t>
            </a:r>
          </a:p>
          <a:p>
            <a:pPr marL="342900" indent="-342900">
              <a:buAutoNum type="arabicPeriod"/>
            </a:pPr>
            <a:r>
              <a:rPr lang="id-ID" sz="2000" dirty="0"/>
              <a:t>Anti heliks</a:t>
            </a:r>
          </a:p>
          <a:p>
            <a:pPr marL="342900" indent="-342900">
              <a:buAutoNum type="arabicPeriod"/>
            </a:pPr>
            <a:r>
              <a:rPr lang="id-ID" sz="2000" dirty="0"/>
              <a:t>Anti tragus</a:t>
            </a:r>
          </a:p>
          <a:p>
            <a:pPr marL="342900" indent="-342900">
              <a:buAutoNum type="arabicPeriod"/>
            </a:pPr>
            <a:r>
              <a:rPr lang="id-ID" sz="2000" dirty="0"/>
              <a:t>Konka</a:t>
            </a:r>
          </a:p>
          <a:p>
            <a:pPr marL="342900" indent="-342900">
              <a:buAutoNum type="arabicPeriod"/>
            </a:pPr>
            <a:r>
              <a:rPr lang="id-ID" sz="2000" dirty="0"/>
              <a:t>Lobulus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C1B79B-5E5B-43EB-BCC1-A385FBCB3BC8}"/>
              </a:ext>
            </a:extLst>
          </p:cNvPr>
          <p:cNvSpPr txBox="1">
            <a:spLocks/>
          </p:cNvSpPr>
          <p:nvPr/>
        </p:nvSpPr>
        <p:spPr>
          <a:xfrm>
            <a:off x="815546" y="2137718"/>
            <a:ext cx="7472584" cy="339585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diambil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langsung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hook extraction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diirigasi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lebih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dahulu</a:t>
            </a:r>
            <a:r>
              <a:rPr lang="en-US" sz="2400" kern="0" dirty="0">
                <a:solidFill>
                  <a:sysClr val="windowText" lastClr="000000"/>
                </a:solidFill>
              </a:rPr>
              <a:t>.</a:t>
            </a:r>
            <a:r>
              <a:rPr lang="id-ID" sz="2400" kern="0" dirty="0">
                <a:solidFill>
                  <a:sysClr val="windowText" lastClr="000000"/>
                </a:solidFill>
              </a:rPr>
              <a:t> Pembersihan serumen </a:t>
            </a:r>
            <a:r>
              <a:rPr lang="id-ID" sz="2400" kern="0" dirty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id-ID" sz="2400" kern="0" dirty="0">
                <a:solidFill>
                  <a:sysClr val="windowText" lastClr="000000"/>
                </a:solidFill>
              </a:rPr>
              <a:t>Spooling Telinga (menggunakan </a:t>
            </a:r>
            <a:r>
              <a:rPr lang="en-US" sz="2400" kern="0" dirty="0">
                <a:solidFill>
                  <a:sysClr val="windowText" lastClr="000000"/>
                </a:solidFill>
              </a:rPr>
              <a:t>air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hangat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400" kern="0" dirty="0">
                <a:solidFill>
                  <a:sysClr val="windowText" lastClr="000000"/>
                </a:solidFill>
              </a:rPr>
              <a:t> H2O2) </a:t>
            </a:r>
            <a:r>
              <a:rPr lang="en-US" sz="2400" b="1" i="1" kern="0" dirty="0" err="1">
                <a:solidFill>
                  <a:sysClr val="windowText" lastClr="000000"/>
                </a:solidFill>
              </a:rPr>
              <a:t>bila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>
                <a:solidFill>
                  <a:sysClr val="windowText" lastClr="000000"/>
                </a:solidFill>
              </a:rPr>
              <a:t>ada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>
                <a:solidFill>
                  <a:sysClr val="windowText" lastClr="000000"/>
                </a:solidFill>
              </a:rPr>
              <a:t>perforasi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>
                <a:solidFill>
                  <a:sysClr val="windowText" lastClr="000000"/>
                </a:solidFill>
              </a:rPr>
              <a:t>membran</a:t>
            </a:r>
            <a:r>
              <a:rPr lang="en-US" sz="2400" b="1" i="1" kern="0" dirty="0">
                <a:solidFill>
                  <a:sysClr val="windowText" lastClr="000000"/>
                </a:solidFill>
              </a:rPr>
              <a:t> timpani</a:t>
            </a:r>
          </a:p>
          <a:p>
            <a:pPr algn="just"/>
            <a:r>
              <a:rPr lang="en-US" sz="2400" kern="0" dirty="0" err="1">
                <a:solidFill>
                  <a:sysClr val="windowText" lastClr="000000"/>
                </a:solidFill>
              </a:rPr>
              <a:t>Jika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keras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ditetesi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dengan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tetes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id-ID" sz="2400" b="1" kern="0" dirty="0">
                <a:solidFill>
                  <a:sysClr val="windowText" lastClr="000000"/>
                </a:solidFill>
              </a:rPr>
              <a:t>k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a</a:t>
            </a:r>
            <a:r>
              <a:rPr lang="id-ID" sz="2400" b="1" kern="0" dirty="0">
                <a:solidFill>
                  <a:sysClr val="windowText" lastClr="000000"/>
                </a:solidFill>
              </a:rPr>
              <a:t>rbogliserin 10%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selama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beberapa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hari</a:t>
            </a:r>
            <a:r>
              <a:rPr lang="id-ID" sz="2400" kern="0" dirty="0">
                <a:solidFill>
                  <a:sysClr val="windowText" lastClr="000000"/>
                </a:solidFill>
              </a:rPr>
              <a:t> (3 har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sampai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bisa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beberapa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minggu</a:t>
            </a:r>
            <a:r>
              <a:rPr lang="en-US" sz="2400" kern="0" dirty="0">
                <a:solidFill>
                  <a:sysClr val="windowText" lastClr="000000"/>
                </a:solidFill>
              </a:rPr>
              <a:t>) agar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melunak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sehingga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mudah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diekstraksi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algn="just"/>
            <a:endParaRPr lang="en-US" sz="2400" kern="0" dirty="0">
              <a:solidFill>
                <a:sysClr val="windowText" lastClr="000000"/>
              </a:solidFill>
            </a:endParaRPr>
          </a:p>
          <a:p>
            <a:pPr algn="just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DDB0F-20A8-4630-9ADB-D37B834B0981}"/>
              </a:ext>
            </a:extLst>
          </p:cNvPr>
          <p:cNvSpPr/>
          <p:nvPr/>
        </p:nvSpPr>
        <p:spPr>
          <a:xfrm>
            <a:off x="1066800" y="914400"/>
            <a:ext cx="3333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Penatalaksanaan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585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182823-5E71-4A6E-8FF6-CE9B2B93C398}"/>
              </a:ext>
            </a:extLst>
          </p:cNvPr>
          <p:cNvSpPr/>
          <p:nvPr/>
        </p:nvSpPr>
        <p:spPr>
          <a:xfrm>
            <a:off x="685800" y="838200"/>
            <a:ext cx="1982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/>
              <a:t>LANJUTAN...</a:t>
            </a:r>
            <a:endParaRPr lang="en-US" sz="2800" dirty="0"/>
          </a:p>
        </p:txBody>
      </p:sp>
      <p:pic>
        <p:nvPicPr>
          <p:cNvPr id="3" name="Picture 2" descr="Serrumeen.png">
            <a:extLst>
              <a:ext uri="{FF2B5EF4-FFF2-40B4-BE49-F238E27FC236}">
                <a16:creationId xmlns:a16="http://schemas.microsoft.com/office/drawing/2014/main" id="{BDE4F335-BF5D-4118-B20F-A7063D02A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02" y="533400"/>
            <a:ext cx="5959236" cy="2354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79B6A-81FD-45D2-B159-1558D3C57DEA}"/>
              </a:ext>
            </a:extLst>
          </p:cNvPr>
          <p:cNvSpPr/>
          <p:nvPr/>
        </p:nvSpPr>
        <p:spPr>
          <a:xfrm>
            <a:off x="838200" y="3200400"/>
            <a:ext cx="5959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Telinga</a:t>
            </a:r>
            <a:r>
              <a:rPr lang="en-US" sz="2000" dirty="0"/>
              <a:t> </a:t>
            </a:r>
            <a:r>
              <a:rPr lang="en-US" sz="2000" dirty="0" err="1"/>
              <a:t>diirigasi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air </a:t>
            </a:r>
            <a:r>
              <a:rPr lang="en-US" sz="2000" dirty="0" err="1"/>
              <a:t>bersih</a:t>
            </a:r>
            <a:r>
              <a:rPr lang="en-US" sz="2000" dirty="0"/>
              <a:t> </a:t>
            </a:r>
            <a:r>
              <a:rPr lang="en-US" sz="2000" dirty="0" err="1"/>
              <a:t>bakteriologis</a:t>
            </a:r>
            <a:r>
              <a:rPr lang="en-US" sz="2000" dirty="0"/>
              <a:t> pada </a:t>
            </a:r>
            <a:r>
              <a:rPr lang="en-US" sz="2000" dirty="0" err="1"/>
              <a:t>suhu</a:t>
            </a:r>
            <a:r>
              <a:rPr lang="en-US" sz="2000" dirty="0"/>
              <a:t> 37º C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syringe </a:t>
            </a:r>
            <a:r>
              <a:rPr lang="en-US" sz="2000" dirty="0" err="1"/>
              <a:t>telinga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kanula</a:t>
            </a:r>
            <a:r>
              <a:rPr lang="en-US" sz="2000" dirty="0"/>
              <a:t> </a:t>
            </a:r>
            <a:r>
              <a:rPr lang="en-US" sz="2000" dirty="0" err="1"/>
              <a:t>tumpul</a:t>
            </a:r>
            <a:r>
              <a:rPr lang="en-US" sz="2000" dirty="0"/>
              <a:t>.</a:t>
            </a:r>
            <a:endParaRPr lang="id-ID" sz="20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Setelah </a:t>
            </a:r>
            <a:r>
              <a:rPr lang="en-US" sz="2000" dirty="0" err="1"/>
              <a:t>irigasi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otoskopi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dan juga </a:t>
            </a:r>
            <a:r>
              <a:rPr lang="en-US" sz="2000" dirty="0" err="1"/>
              <a:t>tes</a:t>
            </a:r>
            <a:r>
              <a:rPr lang="en-US" sz="2000" dirty="0"/>
              <a:t> </a:t>
            </a:r>
            <a:r>
              <a:rPr lang="en-US" sz="2000" dirty="0" err="1"/>
              <a:t>pendengaran</a:t>
            </a:r>
            <a:r>
              <a:rPr lang="en-US" sz="2000" dirty="0"/>
              <a:t> (</a:t>
            </a:r>
            <a:r>
              <a:rPr lang="en-US" sz="2000" dirty="0" err="1"/>
              <a:t>tes</a:t>
            </a:r>
            <a:r>
              <a:rPr lang="en-US" sz="2000" dirty="0"/>
              <a:t> </a:t>
            </a:r>
            <a:r>
              <a:rPr lang="en-US" sz="2000" dirty="0" err="1"/>
              <a:t>garpu</a:t>
            </a:r>
            <a:r>
              <a:rPr lang="en-US" sz="2000" dirty="0"/>
              <a:t> tala).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84464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6B30-3039-4C1E-B268-A5594E67E08D}"/>
              </a:ext>
            </a:extLst>
          </p:cNvPr>
          <p:cNvSpPr txBox="1">
            <a:spLocks/>
          </p:cNvSpPr>
          <p:nvPr/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solidFill>
                  <a:sysClr val="windowText" lastClr="000000"/>
                </a:solidFill>
              </a:rPr>
              <a:t>komplikasi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FC23C-2AFF-483E-AC0E-F24D1DB9E57D}"/>
              </a:ext>
            </a:extLst>
          </p:cNvPr>
          <p:cNvSpPr/>
          <p:nvPr/>
        </p:nvSpPr>
        <p:spPr>
          <a:xfrm>
            <a:off x="838200" y="22860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Otitis </a:t>
            </a:r>
            <a:r>
              <a:rPr lang="en-US" sz="2400" dirty="0" err="1"/>
              <a:t>eksterna</a:t>
            </a:r>
            <a:r>
              <a:rPr lang="en-US" sz="2400" dirty="0"/>
              <a:t> (</a:t>
            </a:r>
            <a:r>
              <a:rPr lang="en-US" sz="2400" dirty="0" err="1"/>
              <a:t>radang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)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Laserasi</a:t>
            </a:r>
            <a:r>
              <a:rPr lang="en-US" sz="2400" dirty="0"/>
              <a:t> </a:t>
            </a:r>
            <a:r>
              <a:rPr lang="en-US" sz="2400" dirty="0" err="1"/>
              <a:t>kanalis</a:t>
            </a:r>
            <a:endParaRPr lang="en-US" sz="24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dan </a:t>
            </a:r>
            <a:r>
              <a:rPr lang="en-US" sz="2400" dirty="0" err="1"/>
              <a:t>telinga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endParaRPr lang="en-US" sz="2400" dirty="0"/>
          </a:p>
          <a:p>
            <a:pPr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081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C14AF5-B10C-4711-99BE-A90790007C55}"/>
              </a:ext>
            </a:extLst>
          </p:cNvPr>
          <p:cNvSpPr/>
          <p:nvPr/>
        </p:nvSpPr>
        <p:spPr>
          <a:xfrm>
            <a:off x="1752600" y="5334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latin typeface="Arial" pitchFamily="34" charset="0"/>
                <a:cs typeface="Arial" pitchFamily="34" charset="0"/>
              </a:rPr>
              <a:t>Korpus alineum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benda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asing</a:t>
            </a:r>
            <a:br>
              <a:rPr lang="id-ID" sz="2800" dirty="0">
                <a:latin typeface="Arial" pitchFamily="34" charset="0"/>
                <a:cs typeface="Arial" pitchFamily="34" charset="0"/>
              </a:rPr>
            </a:br>
            <a:r>
              <a:rPr lang="id-ID" sz="2800" dirty="0">
                <a:latin typeface="Arial" pitchFamily="34" charset="0"/>
                <a:cs typeface="Arial" pitchFamily="34" charset="0"/>
              </a:rPr>
              <a:t>di liang telinga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A7CEF-55C7-4F77-9ADF-F04D6A51DAEA}"/>
              </a:ext>
            </a:extLst>
          </p:cNvPr>
          <p:cNvSpPr/>
          <p:nvPr/>
        </p:nvSpPr>
        <p:spPr>
          <a:xfrm>
            <a:off x="1066800" y="2209800"/>
            <a:ext cx="617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DEFINISI: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id-ID" sz="2000" dirty="0"/>
              <a:t>enda asing yang ditemukan diliang telinga,bisa berupa benda mati ataupun benda hidup (binatang,komponen tumbuh – tumbuhan atau mineral)</a:t>
            </a:r>
          </a:p>
        </p:txBody>
      </p:sp>
    </p:spTree>
    <p:extLst>
      <p:ext uri="{BB962C8B-B14F-4D97-AF65-F5344CB8AC3E}">
        <p14:creationId xmlns:p14="http://schemas.microsoft.com/office/powerpoint/2010/main" val="4121670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A69125-A91A-4591-97AB-FA7AA7CECA9D}"/>
              </a:ext>
            </a:extLst>
          </p:cNvPr>
          <p:cNvSpPr/>
          <p:nvPr/>
        </p:nvSpPr>
        <p:spPr>
          <a:xfrm>
            <a:off x="1066800" y="762000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haroni" pitchFamily="2" charset="-79"/>
                <a:cs typeface="Aharoni" pitchFamily="2" charset="-79"/>
              </a:rPr>
              <a:t>ETIOLOGI</a:t>
            </a:r>
            <a:endParaRPr lang="en-US" sz="32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68F600D-B606-480C-A55C-DE50DF72A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08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381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2582DF-C263-49AC-80DD-B5AA3837D9A9}"/>
              </a:ext>
            </a:extLst>
          </p:cNvPr>
          <p:cNvSpPr txBox="1">
            <a:spLocks/>
          </p:cNvSpPr>
          <p:nvPr/>
        </p:nvSpPr>
        <p:spPr>
          <a:xfrm>
            <a:off x="457200" y="2298357"/>
            <a:ext cx="5943600" cy="398020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47688" indent="-41116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Merasa tidak enak ditelinga </a:t>
            </a:r>
          </a:p>
          <a:p>
            <a:pPr marL="547688" indent="-41116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Telinga terasa tersumbat</a:t>
            </a:r>
          </a:p>
          <a:p>
            <a:pPr marL="547688" indent="-41116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Pendengaran terganggu </a:t>
            </a:r>
          </a:p>
          <a:p>
            <a:pPr marL="547688" indent="-411163">
              <a:lnSpc>
                <a:spcPct val="80000"/>
              </a:lnSpc>
              <a:buFont typeface="Arial" charset="0"/>
              <a:buChar char="•"/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Nyeri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(otalgia)</a:t>
            </a:r>
            <a:r>
              <a:rPr lang="id-ID" sz="2400" kern="0" dirty="0">
                <a:solidFill>
                  <a:sysClr val="windowText" lastClr="000000"/>
                </a:solidFill>
                <a:sym typeface="Wingdings" pitchFamily="2" charset="2"/>
              </a:rPr>
              <a:t> T</a:t>
            </a:r>
            <a:r>
              <a:rPr lang="id-ID" sz="2400" kern="0" dirty="0">
                <a:solidFill>
                  <a:sysClr val="windowText" lastClr="000000"/>
                </a:solidFill>
              </a:rPr>
              <a:t>anda berkembangnya komplikasi telinga akibat benda asing</a:t>
            </a:r>
          </a:p>
          <a:p>
            <a:pPr marL="547688" indent="-411163">
              <a:lnSpc>
                <a:spcPct val="80000"/>
              </a:lnSpc>
              <a:defRPr/>
            </a:pPr>
            <a:endParaRPr lang="id-ID" sz="2400" kern="0" dirty="0">
              <a:solidFill>
                <a:sysClr val="windowText" lastClr="000000"/>
              </a:solidFill>
            </a:endParaRPr>
          </a:p>
          <a:p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CC86F9-01CD-439B-895D-5882637DC6EE}"/>
              </a:ext>
            </a:extLst>
          </p:cNvPr>
          <p:cNvSpPr txBox="1">
            <a:spLocks/>
          </p:cNvSpPr>
          <p:nvPr/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ysClr val="windowText" lastClr="000000"/>
                </a:solidFill>
              </a:rPr>
              <a:t>MANIFESTASI KLINIS</a:t>
            </a:r>
          </a:p>
        </p:txBody>
      </p:sp>
    </p:spTree>
    <p:extLst>
      <p:ext uri="{BB962C8B-B14F-4D97-AF65-F5344CB8AC3E}">
        <p14:creationId xmlns:p14="http://schemas.microsoft.com/office/powerpoint/2010/main" val="187722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9B5F9D-92A3-4C80-8186-10535DBC2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980334"/>
              </p:ext>
            </p:extLst>
          </p:nvPr>
        </p:nvGraphicFramePr>
        <p:xfrm>
          <a:off x="381000" y="1371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9677022-B7C2-4F72-83C3-2982A471B023}"/>
              </a:ext>
            </a:extLst>
          </p:cNvPr>
          <p:cNvSpPr txBox="1">
            <a:spLocks/>
          </p:cNvSpPr>
          <p:nvPr/>
        </p:nvSpPr>
        <p:spPr>
          <a:xfrm>
            <a:off x="635000" y="457200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ysClr val="windowText" lastClr="000000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794161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095A-3EBF-4869-A319-AAAEBD180CDA}"/>
              </a:ext>
            </a:extLst>
          </p:cNvPr>
          <p:cNvSpPr txBox="1">
            <a:spLocks/>
          </p:cNvSpPr>
          <p:nvPr/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PENATALAKSANAAN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50A5-3388-4D83-92A3-7C9055C9FA58}"/>
              </a:ext>
            </a:extLst>
          </p:cNvPr>
          <p:cNvSpPr txBox="1">
            <a:spLocks/>
          </p:cNvSpPr>
          <p:nvPr/>
        </p:nvSpPr>
        <p:spPr>
          <a:xfrm>
            <a:off x="531639" y="2057400"/>
            <a:ext cx="6887389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 err="1">
                <a:solidFill>
                  <a:sysClr val="windowText" lastClr="000000"/>
                </a:solidFill>
              </a:rPr>
              <a:t>Prinsip</a:t>
            </a:r>
            <a:r>
              <a:rPr lang="en-US" sz="2400" kern="0" dirty="0">
                <a:solidFill>
                  <a:sysClr val="windowText" lastClr="000000"/>
                </a:solidFill>
              </a:rPr>
              <a:t>:</a:t>
            </a:r>
          </a:p>
          <a:p>
            <a:r>
              <a:rPr lang="id-ID" sz="2400" kern="0" dirty="0">
                <a:solidFill>
                  <a:sysClr val="windowText" lastClr="000000"/>
                </a:solidFill>
              </a:rPr>
              <a:t>Mengeluarkan benda asing harus hati – hati,bila kurang hati – hati atau bila pasien tidak kooperatif,beresiko trauma yang merusak membran timpani atau struktur telinga tengah.</a:t>
            </a:r>
          </a:p>
        </p:txBody>
      </p:sp>
    </p:spTree>
    <p:extLst>
      <p:ext uri="{BB962C8B-B14F-4D97-AF65-F5344CB8AC3E}">
        <p14:creationId xmlns:p14="http://schemas.microsoft.com/office/powerpoint/2010/main" val="818615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154397-89B4-4834-90D5-720ED4A0A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690997"/>
              </p:ext>
            </p:extLst>
          </p:nvPr>
        </p:nvGraphicFramePr>
        <p:xfrm>
          <a:off x="914400" y="154858"/>
          <a:ext cx="8001000" cy="586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966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A8E02-14C7-4F2C-8341-FF2A3A2F855B}"/>
              </a:ext>
            </a:extLst>
          </p:cNvPr>
          <p:cNvSpPr/>
          <p:nvPr/>
        </p:nvSpPr>
        <p:spPr>
          <a:xfrm>
            <a:off x="3081175" y="2782669"/>
            <a:ext cx="2981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Otitis </a:t>
            </a:r>
            <a:r>
              <a:rPr lang="en-US" sz="3600" b="1" dirty="0" err="1"/>
              <a:t>Eksterna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4197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DDD331-9388-409D-81AA-42FB9CA3BFF9}"/>
              </a:ext>
            </a:extLst>
          </p:cNvPr>
          <p:cNvSpPr txBox="1">
            <a:spLocks/>
          </p:cNvSpPr>
          <p:nvPr/>
        </p:nvSpPr>
        <p:spPr>
          <a:xfrm>
            <a:off x="552091" y="228600"/>
            <a:ext cx="6896534" cy="108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kern="0" dirty="0">
                <a:solidFill>
                  <a:sysClr val="windowText" lastClr="000000"/>
                </a:solidFill>
              </a:rPr>
              <a:t>Kelainan daun telinga (auricula)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AB8CFD-0612-48A2-931A-A528DCAAA4E7}"/>
              </a:ext>
            </a:extLst>
          </p:cNvPr>
          <p:cNvSpPr/>
          <p:nvPr/>
        </p:nvSpPr>
        <p:spPr>
          <a:xfrm>
            <a:off x="552091" y="1035742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id-ID" sz="2400" dirty="0"/>
              <a:t>1. Kelainan bawaan</a:t>
            </a:r>
          </a:p>
          <a:p>
            <a:pPr marL="617538" indent="-182563"/>
            <a:r>
              <a:rPr lang="id-ID" sz="2400" dirty="0"/>
              <a:t>Mikrotia                   </a:t>
            </a:r>
          </a:p>
          <a:p>
            <a:pPr marL="617538" indent="-182563"/>
            <a:r>
              <a:rPr lang="id-ID" sz="2400" dirty="0"/>
              <a:t>Makrotia</a:t>
            </a:r>
          </a:p>
          <a:p>
            <a:pPr marL="617538" indent="-182563"/>
            <a:r>
              <a:rPr lang="id-ID" sz="2400" dirty="0"/>
              <a:t>Aplasia</a:t>
            </a:r>
          </a:p>
          <a:p>
            <a:pPr marL="457200" indent="-457200">
              <a:buNone/>
            </a:pPr>
            <a:endParaRPr lang="id-ID" sz="2400" dirty="0"/>
          </a:p>
          <a:p>
            <a:pPr marL="457200" indent="-457200">
              <a:buNone/>
            </a:pPr>
            <a:r>
              <a:rPr lang="id-ID" sz="2400" dirty="0"/>
              <a:t>2. Radang</a:t>
            </a:r>
          </a:p>
          <a:p>
            <a:pPr marL="623888" indent="-174625"/>
            <a:r>
              <a:rPr lang="id-ID" sz="2400" dirty="0"/>
              <a:t>Dermatitis</a:t>
            </a:r>
            <a:endParaRPr lang="en-US" sz="2400" dirty="0"/>
          </a:p>
          <a:p>
            <a:pPr marL="623888" indent="-174625"/>
            <a:r>
              <a:rPr lang="en-US" sz="2400" dirty="0"/>
              <a:t>Impetigo , </a:t>
            </a:r>
            <a:r>
              <a:rPr lang="en-US" sz="2400" dirty="0" err="1"/>
              <a:t>erisepelas</a:t>
            </a:r>
            <a:r>
              <a:rPr lang="en-US" sz="2400" dirty="0"/>
              <a:t> , herpes </a:t>
            </a:r>
            <a:r>
              <a:rPr lang="en-US" sz="2400" dirty="0" err="1"/>
              <a:t>zooster</a:t>
            </a:r>
            <a:r>
              <a:rPr lang="en-US" sz="2400" dirty="0"/>
              <a:t> </a:t>
            </a:r>
            <a:r>
              <a:rPr lang="en-US" sz="2400" dirty="0" err="1"/>
              <a:t>otikus</a:t>
            </a:r>
            <a:r>
              <a:rPr lang="en-US" sz="2400" dirty="0"/>
              <a:t>, </a:t>
            </a:r>
            <a:r>
              <a:rPr lang="en-US" sz="2400" dirty="0" err="1"/>
              <a:t>eksema</a:t>
            </a:r>
            <a:r>
              <a:rPr lang="en-US" sz="2400" dirty="0"/>
              <a:t>, OT </a:t>
            </a:r>
            <a:r>
              <a:rPr lang="en-US" sz="2400" dirty="0" err="1"/>
              <a:t>hematome</a:t>
            </a:r>
            <a:r>
              <a:rPr lang="en-US" sz="2400" dirty="0"/>
              <a:t>,</a:t>
            </a:r>
            <a:endParaRPr lang="id-ID" sz="2400" dirty="0"/>
          </a:p>
          <a:p>
            <a:pPr marL="623888" indent="-174625"/>
            <a:r>
              <a:rPr lang="id-ID" sz="2400" dirty="0"/>
              <a:t>Kondritis</a:t>
            </a:r>
          </a:p>
          <a:p>
            <a:pPr marL="457200" indent="-457200">
              <a:buNone/>
            </a:pPr>
            <a:endParaRPr lang="id-ID" sz="2400" dirty="0"/>
          </a:p>
          <a:p>
            <a:pPr marL="457200" indent="-457200">
              <a:buNone/>
            </a:pPr>
            <a:r>
              <a:rPr lang="id-ID" sz="2400" dirty="0"/>
              <a:t>3. Benjolan/tumor</a:t>
            </a:r>
          </a:p>
          <a:p>
            <a:pPr marL="617538" indent="-182563"/>
            <a:r>
              <a:rPr lang="id-ID" sz="2400" dirty="0"/>
              <a:t>Keloid</a:t>
            </a:r>
          </a:p>
          <a:p>
            <a:pPr marL="617538" indent="-182563"/>
            <a:r>
              <a:rPr lang="id-ID" sz="2400" dirty="0"/>
              <a:t>Kista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A36C-E767-4F61-B6CE-17D9F9D2180F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A682C-12CE-4266-846E-F9FF087636F0}"/>
              </a:ext>
            </a:extLst>
          </p:cNvPr>
          <p:cNvSpPr txBox="1">
            <a:spLocks/>
          </p:cNvSpPr>
          <p:nvPr/>
        </p:nvSpPr>
        <p:spPr>
          <a:xfrm>
            <a:off x="685800" y="1834167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kern="0" dirty="0" err="1">
                <a:solidFill>
                  <a:schemeClr val="tx1"/>
                </a:solidFill>
              </a:rPr>
              <a:t>Definisi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D2E43-95F1-4ACA-93C9-BDB8AFEE7CD7}"/>
              </a:ext>
            </a:extLst>
          </p:cNvPr>
          <p:cNvSpPr txBox="1">
            <a:spLocks/>
          </p:cNvSpPr>
          <p:nvPr/>
        </p:nvSpPr>
        <p:spPr>
          <a:xfrm>
            <a:off x="685800" y="2667000"/>
            <a:ext cx="3367045" cy="29061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1200"/>
              </a:spcBef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Inflamasi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canalis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auditorius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eksterna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akut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maupun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kronis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BEF3185-A784-427A-BE44-CADD9C936D46}"/>
              </a:ext>
            </a:extLst>
          </p:cNvPr>
          <p:cNvSpPr txBox="1">
            <a:spLocks/>
          </p:cNvSpPr>
          <p:nvPr/>
        </p:nvSpPr>
        <p:spPr>
          <a:xfrm>
            <a:off x="4572000" y="2527302"/>
            <a:ext cx="3367044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i="1" kern="0" dirty="0">
                <a:solidFill>
                  <a:sysClr val="windowText" lastClr="000000"/>
                </a:solidFill>
              </a:rPr>
              <a:t>Staphylococcus aureus</a:t>
            </a:r>
          </a:p>
          <a:p>
            <a:pPr lvl="1"/>
            <a:r>
              <a:rPr lang="en-US" sz="2400" i="1" kern="0" dirty="0">
                <a:solidFill>
                  <a:sysClr val="windowText" lastClr="000000"/>
                </a:solidFill>
              </a:rPr>
              <a:t>Staphylococcus </a:t>
            </a:r>
            <a:r>
              <a:rPr lang="en-US" sz="2400" i="1" kern="0" dirty="0" err="1">
                <a:solidFill>
                  <a:sysClr val="windowText" lastClr="000000"/>
                </a:solidFill>
              </a:rPr>
              <a:t>albus</a:t>
            </a:r>
            <a:endParaRPr lang="en-US" sz="2400" i="1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i="1" kern="0" dirty="0">
                <a:solidFill>
                  <a:sysClr val="windowText" lastClr="000000"/>
                </a:solidFill>
              </a:rPr>
              <a:t>E. Coli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B6B704-2669-4BF7-AEC5-6F95611E568E}"/>
              </a:ext>
            </a:extLst>
          </p:cNvPr>
          <p:cNvSpPr txBox="1">
            <a:spLocks/>
          </p:cNvSpPr>
          <p:nvPr/>
        </p:nvSpPr>
        <p:spPr>
          <a:xfrm>
            <a:off x="5022564" y="1884174"/>
            <a:ext cx="3657600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kern="0" dirty="0" err="1">
                <a:solidFill>
                  <a:schemeClr val="tx1"/>
                </a:solidFill>
              </a:rPr>
              <a:t>Etiologi</a:t>
            </a:r>
            <a:endParaRPr lang="en-GB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99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CE68EC4-D4AE-4122-9BBE-EC5EAB615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2722"/>
              </p:ext>
            </p:extLst>
          </p:nvPr>
        </p:nvGraphicFramePr>
        <p:xfrm>
          <a:off x="990600" y="1828800"/>
          <a:ext cx="7620000" cy="4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E8FBB24-F9B5-4C0B-9554-E96EDF833AB1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solidFill>
                  <a:sysClr val="windowText" lastClr="000000"/>
                </a:solidFill>
              </a:rPr>
              <a:t>Patofisiologi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77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80A3134-AADE-4BC0-A0A3-FF790B054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779692"/>
              </p:ext>
            </p:extLst>
          </p:nvPr>
        </p:nvGraphicFramePr>
        <p:xfrm>
          <a:off x="722441" y="1371600"/>
          <a:ext cx="7699118" cy="460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11CBFC6-3E33-4892-A2B1-5FB6CE18D1A3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err="1">
                <a:solidFill>
                  <a:sysClr val="windowText" lastClr="000000"/>
                </a:solidFill>
              </a:rPr>
              <a:t>Klasifikasi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6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6BED34-67B6-480A-814B-39E2D7DE541F}"/>
              </a:ext>
            </a:extLst>
          </p:cNvPr>
          <p:cNvSpPr txBox="1">
            <a:spLocks/>
          </p:cNvSpPr>
          <p:nvPr/>
        </p:nvSpPr>
        <p:spPr>
          <a:xfrm>
            <a:off x="533400" y="2057400"/>
            <a:ext cx="3733800" cy="359931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 err="1">
                <a:solidFill>
                  <a:sysClr val="windowText" lastClr="000000"/>
                </a:solidFill>
              </a:rPr>
              <a:t>Manifestasi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</a:rPr>
              <a:t>klinis</a:t>
            </a:r>
            <a:r>
              <a:rPr lang="en-US" sz="2400" kern="0" dirty="0">
                <a:solidFill>
                  <a:sysClr val="windowText" lastClr="000000"/>
                </a:solidFill>
              </a:rPr>
              <a:t>:</a:t>
            </a:r>
          </a:p>
          <a:p>
            <a:pPr lvl="1"/>
            <a:r>
              <a:rPr lang="en-US" sz="2400" kern="0" dirty="0">
                <a:solidFill>
                  <a:sysClr val="windowText" lastClr="000000"/>
                </a:solidFill>
              </a:rPr>
              <a:t>Nyeri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(otalgia)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sedang-berat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berkurang-hilang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Tinitus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Demam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Keluar</a:t>
            </a:r>
            <a:r>
              <a:rPr lang="en-US" sz="2400" kern="0" dirty="0">
                <a:solidFill>
                  <a:sysClr val="windowText" lastClr="000000"/>
                </a:solidFill>
              </a:rPr>
              <a:t> discharge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(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otorhea</a:t>
            </a:r>
            <a:r>
              <a:rPr lang="en-US" sz="2400" kern="0" dirty="0">
                <a:solidFill>
                  <a:sysClr val="windowText" lastClr="000000"/>
                </a:solidFill>
              </a:rPr>
              <a:t>)</a:t>
            </a: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Sakit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saat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mengunyah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buka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mulut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E7DA72F-A268-483D-A263-7CFD88E241A5}"/>
              </a:ext>
            </a:extLst>
          </p:cNvPr>
          <p:cNvSpPr txBox="1">
            <a:spLocks/>
          </p:cNvSpPr>
          <p:nvPr/>
        </p:nvSpPr>
        <p:spPr>
          <a:xfrm>
            <a:off x="5029200" y="2057400"/>
            <a:ext cx="3359661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>
                <a:solidFill>
                  <a:sysClr val="windowText" lastClr="000000"/>
                </a:solidFill>
              </a:rPr>
              <a:t>Diagnosis banding:</a:t>
            </a:r>
          </a:p>
          <a:p>
            <a:pPr lvl="1"/>
            <a:r>
              <a:rPr lang="en-US" sz="2400" kern="0" dirty="0">
                <a:solidFill>
                  <a:sysClr val="windowText" lastClr="000000"/>
                </a:solidFill>
              </a:rPr>
              <a:t>Otitis media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akut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id-ID" sz="2400" kern="0" dirty="0">
                <a:solidFill>
                  <a:sysClr val="windowText" lastClr="000000"/>
                </a:solidFill>
              </a:rPr>
              <a:t>Miringitis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bulosa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endParaRPr lang="en-US" sz="24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>
                <a:solidFill>
                  <a:sysClr val="windowText" lastClr="000000"/>
                </a:solidFill>
              </a:rPr>
              <a:t>Penyulit</a:t>
            </a:r>
            <a:r>
              <a:rPr lang="en-US" sz="2800" kern="0" dirty="0">
                <a:solidFill>
                  <a:sysClr val="windowText" lastClr="000000"/>
                </a:solidFill>
              </a:rPr>
              <a:t>:</a:t>
            </a: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Perikondritis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kern="0" dirty="0">
                <a:solidFill>
                  <a:sysClr val="windowText" lastClr="000000"/>
                </a:solidFill>
              </a:rPr>
              <a:t>Dermatitis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aurikularis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400" kern="0" dirty="0" err="1">
                <a:solidFill>
                  <a:sysClr val="windowText" lastClr="000000"/>
                </a:solidFill>
              </a:rPr>
              <a:t>Erisipelas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6EA7A4-D019-44BC-8B2D-B370F81EF76C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666A2C-F52D-4D99-871B-A1C0865B9753}"/>
              </a:ext>
            </a:extLst>
          </p:cNvPr>
          <p:cNvSpPr txBox="1">
            <a:spLocks/>
          </p:cNvSpPr>
          <p:nvPr/>
        </p:nvSpPr>
        <p:spPr>
          <a:xfrm>
            <a:off x="533400" y="762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C2E396F-FADA-451A-B91D-5622F46F90AA}"/>
              </a:ext>
            </a:extLst>
          </p:cNvPr>
          <p:cNvSpPr txBox="1">
            <a:spLocks/>
          </p:cNvSpPr>
          <p:nvPr/>
        </p:nvSpPr>
        <p:spPr>
          <a:xfrm>
            <a:off x="388166" y="3428999"/>
            <a:ext cx="6108101" cy="111768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kern="0" dirty="0" err="1">
                <a:solidFill>
                  <a:sysClr val="windowText" lastClr="000000"/>
                </a:solidFill>
              </a:rPr>
              <a:t>Sirkumkripta</a:t>
            </a:r>
            <a:r>
              <a:rPr lang="en-GB" sz="2800" kern="0" dirty="0">
                <a:solidFill>
                  <a:sysClr val="windowText" lastClr="000000"/>
                </a:solidFill>
              </a:rPr>
              <a:t> vs </a:t>
            </a:r>
            <a:r>
              <a:rPr lang="en-GB" sz="2800" kern="0" dirty="0" err="1">
                <a:solidFill>
                  <a:sysClr val="windowText" lastClr="000000"/>
                </a:solidFill>
              </a:rPr>
              <a:t>Difuse</a:t>
            </a:r>
            <a:endParaRPr lang="en-GB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89A559-B38D-49E1-A447-DD2358966A5F}"/>
              </a:ext>
            </a:extLst>
          </p:cNvPr>
          <p:cNvSpPr txBox="1">
            <a:spLocks/>
          </p:cNvSpPr>
          <p:nvPr/>
        </p:nvSpPr>
        <p:spPr>
          <a:xfrm>
            <a:off x="3048000" y="2888531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dirty="0">
                <a:solidFill>
                  <a:sysClr val="windowText" lastClr="000000"/>
                </a:solidFill>
              </a:rPr>
              <a:t>Otitis </a:t>
            </a:r>
            <a:r>
              <a:rPr lang="en-US" sz="4000" b="1" kern="0" dirty="0" err="1">
                <a:solidFill>
                  <a:sysClr val="windowText" lastClr="000000"/>
                </a:solidFill>
              </a:rPr>
              <a:t>Eksterna</a:t>
            </a:r>
            <a:endParaRPr lang="en-GB" sz="4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29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2DC3D5-9110-44EA-A3CE-F7652A90EBAB}"/>
              </a:ext>
            </a:extLst>
          </p:cNvPr>
          <p:cNvSpPr txBox="1">
            <a:spLocks/>
          </p:cNvSpPr>
          <p:nvPr/>
        </p:nvSpPr>
        <p:spPr>
          <a:xfrm>
            <a:off x="531637" y="2336872"/>
            <a:ext cx="3367045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sirkumskripta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BC0A8C-0E41-4D90-8AAB-65EA73AC7310}"/>
              </a:ext>
            </a:extLst>
          </p:cNvPr>
          <p:cNvSpPr txBox="1">
            <a:spLocks/>
          </p:cNvSpPr>
          <p:nvPr/>
        </p:nvSpPr>
        <p:spPr>
          <a:xfrm>
            <a:off x="531638" y="3030009"/>
            <a:ext cx="3367045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>
                <a:solidFill>
                  <a:sysClr val="windowText" lastClr="000000"/>
                </a:solidFill>
              </a:rPr>
              <a:t>Definisi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pPr lvl="1"/>
            <a:r>
              <a:rPr lang="id-ID" sz="2000" kern="0" dirty="0">
                <a:solidFill>
                  <a:sysClr val="windowText" lastClr="000000"/>
                </a:solidFill>
              </a:rPr>
              <a:t>Radang pada 1/3 liang telinga bagian luar yang terinfeksi pada polisebaseus sehingga membentuk furunkel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7D2A912-2D80-4261-8B71-FEF0C8626D23}"/>
              </a:ext>
            </a:extLst>
          </p:cNvPr>
          <p:cNvSpPr txBox="1">
            <a:spLocks/>
          </p:cNvSpPr>
          <p:nvPr/>
        </p:nvSpPr>
        <p:spPr>
          <a:xfrm>
            <a:off x="4572000" y="3162369"/>
            <a:ext cx="3367044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>
                <a:solidFill>
                  <a:sysClr val="windowText" lastClr="000000"/>
                </a:solidFill>
              </a:rPr>
              <a:t>Definisi</a:t>
            </a:r>
            <a:r>
              <a:rPr lang="en-US" sz="2000" kern="0" dirty="0">
                <a:solidFill>
                  <a:sysClr val="windowText" lastClr="000000"/>
                </a:solidFill>
              </a:rPr>
              <a:t>:</a:t>
            </a:r>
          </a:p>
          <a:p>
            <a:pPr lvl="1"/>
            <a:r>
              <a:rPr lang="id-ID" sz="2000" kern="0" dirty="0">
                <a:solidFill>
                  <a:sysClr val="windowText" lastClr="000000"/>
                </a:solidFill>
              </a:rPr>
              <a:t>Peradangan pada 2/3 bagian dalam liang telinga dan tidak terdapat furunkel</a:t>
            </a:r>
            <a:endParaRPr lang="en-US" sz="2000" kern="0" dirty="0">
              <a:solidFill>
                <a:sysClr val="windowText" lastClr="000000"/>
              </a:solidFill>
            </a:endParaRPr>
          </a:p>
          <a:p>
            <a:pPr lvl="1"/>
            <a:r>
              <a:rPr lang="id-ID" sz="2000" kern="0" dirty="0">
                <a:solidFill>
                  <a:sysClr val="windowText" lastClr="000000"/>
                </a:solidFill>
              </a:rPr>
              <a:t>Biasa disebut swimmer’s ear</a:t>
            </a: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CA5097-45FC-47FD-8115-135E55CE6819}"/>
              </a:ext>
            </a:extLst>
          </p:cNvPr>
          <p:cNvSpPr txBox="1">
            <a:spLocks/>
          </p:cNvSpPr>
          <p:nvPr/>
        </p:nvSpPr>
        <p:spPr>
          <a:xfrm>
            <a:off x="4572000" y="2336873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difus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5E9AB0-E894-4F26-8657-5A9FEEB6E768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GB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AB4EF2-48F3-41F4-9744-4155CC0DAD1A}"/>
              </a:ext>
            </a:extLst>
          </p:cNvPr>
          <p:cNvSpPr txBox="1">
            <a:spLocks/>
          </p:cNvSpPr>
          <p:nvPr/>
        </p:nvSpPr>
        <p:spPr>
          <a:xfrm>
            <a:off x="4572000" y="2336872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difus</a:t>
            </a:r>
            <a:endParaRPr lang="en-GB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22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9F24EE9-D406-4551-BDEC-4D5C8960F78B}"/>
              </a:ext>
            </a:extLst>
          </p:cNvPr>
          <p:cNvSpPr txBox="1">
            <a:spLocks/>
          </p:cNvSpPr>
          <p:nvPr/>
        </p:nvSpPr>
        <p:spPr>
          <a:xfrm>
            <a:off x="531638" y="3030009"/>
            <a:ext cx="3367045" cy="29061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>
                <a:solidFill>
                  <a:sysClr val="windowText" lastClr="000000"/>
                </a:solidFill>
              </a:rPr>
              <a:t>Etiologi</a:t>
            </a:r>
          </a:p>
          <a:p>
            <a:pPr lvl="1"/>
            <a:r>
              <a:rPr lang="en-US" sz="2400" i="1" kern="0">
                <a:solidFill>
                  <a:sysClr val="windowText" lastClr="000000"/>
                </a:solidFill>
              </a:rPr>
              <a:t>Staphylococcus aureus</a:t>
            </a:r>
          </a:p>
          <a:p>
            <a:pPr lvl="1"/>
            <a:r>
              <a:rPr lang="en-US" sz="2400" i="1" kern="0">
                <a:solidFill>
                  <a:sysClr val="windowText" lastClr="000000"/>
                </a:solidFill>
              </a:rPr>
              <a:t>Staphylococcus albus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55EE2C9-A576-4FFC-AB69-D1E992E6CE7C}"/>
              </a:ext>
            </a:extLst>
          </p:cNvPr>
          <p:cNvSpPr txBox="1">
            <a:spLocks/>
          </p:cNvSpPr>
          <p:nvPr/>
        </p:nvSpPr>
        <p:spPr>
          <a:xfrm>
            <a:off x="4800600" y="3030009"/>
            <a:ext cx="3367044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>
                <a:solidFill>
                  <a:sysClr val="windowText" lastClr="000000"/>
                </a:solidFill>
              </a:rPr>
              <a:t>Etiologi:</a:t>
            </a:r>
          </a:p>
          <a:p>
            <a:pPr lvl="1"/>
            <a:r>
              <a:rPr lang="en-US" sz="2400" i="1" kern="0">
                <a:solidFill>
                  <a:sysClr val="windowText" lastClr="000000"/>
                </a:solidFill>
              </a:rPr>
              <a:t>Pseudomonas aeruginosa</a:t>
            </a:r>
          </a:p>
          <a:p>
            <a:r>
              <a:rPr lang="en-US" sz="2400" kern="0">
                <a:solidFill>
                  <a:sysClr val="windowText" lastClr="000000"/>
                </a:solidFill>
              </a:rPr>
              <a:t>Epidemiologi:</a:t>
            </a:r>
          </a:p>
          <a:p>
            <a:pPr lvl="1"/>
            <a:r>
              <a:rPr lang="en-US" sz="2400" kern="0">
                <a:solidFill>
                  <a:sysClr val="windowText" lastClr="000000"/>
                </a:solidFill>
              </a:rPr>
              <a:t>Pada cuaca panas dan lembap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65B65F-FDF9-413E-BADB-53CC42E410AC}"/>
              </a:ext>
            </a:extLst>
          </p:cNvPr>
          <p:cNvSpPr txBox="1">
            <a:spLocks/>
          </p:cNvSpPr>
          <p:nvPr/>
        </p:nvSpPr>
        <p:spPr>
          <a:xfrm>
            <a:off x="531637" y="2336872"/>
            <a:ext cx="3367045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sirkumskripta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5E63D4-9143-4D20-A51E-844903AF21DD}"/>
              </a:ext>
            </a:extLst>
          </p:cNvPr>
          <p:cNvSpPr txBox="1">
            <a:spLocks/>
          </p:cNvSpPr>
          <p:nvPr/>
        </p:nvSpPr>
        <p:spPr>
          <a:xfrm>
            <a:off x="4572000" y="2336872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difus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04D9A1-E3E9-4E4A-A09F-A1B00E6546F4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GB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D07957-B45C-442E-A673-3EB538785C9C}"/>
              </a:ext>
            </a:extLst>
          </p:cNvPr>
          <p:cNvSpPr txBox="1">
            <a:spLocks/>
          </p:cNvSpPr>
          <p:nvPr/>
        </p:nvSpPr>
        <p:spPr>
          <a:xfrm>
            <a:off x="531637" y="762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GB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37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F0C96A9-2CE7-4015-B093-BFBCD7B7CA48}"/>
              </a:ext>
            </a:extLst>
          </p:cNvPr>
          <p:cNvSpPr txBox="1">
            <a:spLocks/>
          </p:cNvSpPr>
          <p:nvPr/>
        </p:nvSpPr>
        <p:spPr>
          <a:xfrm>
            <a:off x="533400" y="2743200"/>
            <a:ext cx="3367045" cy="2906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Nyeri </a:t>
            </a:r>
            <a:r>
              <a:rPr lang="id-ID" sz="2400" dirty="0"/>
              <a:t>bertambah saat auricula digerakkan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 err="1">
                <a:sym typeface="Wingdings" pitchFamily="2" charset="2"/>
              </a:rPr>
              <a:t>khas</a:t>
            </a:r>
            <a:endParaRPr lang="en-US" sz="2400" b="1" dirty="0"/>
          </a:p>
          <a:p>
            <a:pPr lvl="1"/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pendengaran</a:t>
            </a:r>
            <a:r>
              <a:rPr lang="id-ID" sz="2400" dirty="0"/>
              <a:t> (jika penuh)</a:t>
            </a:r>
            <a:endParaRPr lang="en-US" sz="2400" dirty="0"/>
          </a:p>
          <a:p>
            <a:pPr lvl="1"/>
            <a:r>
              <a:rPr lang="en-US" sz="2400" dirty="0"/>
              <a:t>Nyeri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hebat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062BA2F-E896-4AEC-AC22-5195EDCE6B55}"/>
              </a:ext>
            </a:extLst>
          </p:cNvPr>
          <p:cNvSpPr txBox="1">
            <a:spLocks/>
          </p:cNvSpPr>
          <p:nvPr/>
        </p:nvSpPr>
        <p:spPr>
          <a:xfrm>
            <a:off x="5029200" y="2743200"/>
            <a:ext cx="3367044" cy="29061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-273050"/>
            <a:r>
              <a:rPr lang="en-US" sz="2400" kern="0">
                <a:solidFill>
                  <a:sysClr val="windowText" lastClr="000000"/>
                </a:solidFill>
              </a:rPr>
              <a:t>Manifestasi klinis:</a:t>
            </a:r>
          </a:p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Nyeri hebat</a:t>
            </a:r>
            <a:endParaRPr lang="en-US" sz="2400" kern="0">
              <a:solidFill>
                <a:sysClr val="windowText" lastClr="000000"/>
              </a:solidFill>
            </a:endParaRPr>
          </a:p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Nyeri tekan pada tragus</a:t>
            </a:r>
            <a:endParaRPr lang="en-US" sz="2400" kern="0">
              <a:solidFill>
                <a:sysClr val="windowText" lastClr="000000"/>
              </a:solidFill>
            </a:endParaRPr>
          </a:p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Kulit liang telinga tampak hiperemis</a:t>
            </a:r>
            <a:endParaRPr lang="en-US" sz="2400" kern="0">
              <a:solidFill>
                <a:sysClr val="windowText" lastClr="000000"/>
              </a:solidFill>
            </a:endParaRPr>
          </a:p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Sekret berbau dan tidak mengandung mucin</a:t>
            </a:r>
            <a:endParaRPr lang="en-US" sz="2400" kern="0">
              <a:solidFill>
                <a:sysClr val="windowText" lastClr="000000"/>
              </a:solidFill>
            </a:endParaRPr>
          </a:p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Edema dengan batas tidak jelas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DA3370-2F1E-4D9D-83AF-1507F13B7828}"/>
              </a:ext>
            </a:extLst>
          </p:cNvPr>
          <p:cNvSpPr txBox="1">
            <a:spLocks/>
          </p:cNvSpPr>
          <p:nvPr/>
        </p:nvSpPr>
        <p:spPr>
          <a:xfrm>
            <a:off x="531637" y="762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GB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395F22-F69B-49A7-AD7E-00D9B42DCC95}"/>
              </a:ext>
            </a:extLst>
          </p:cNvPr>
          <p:cNvSpPr txBox="1">
            <a:spLocks/>
          </p:cNvSpPr>
          <p:nvPr/>
        </p:nvSpPr>
        <p:spPr>
          <a:xfrm>
            <a:off x="538316" y="1946501"/>
            <a:ext cx="3367045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sirkumskripta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49AFE1-C6D6-479D-99B5-B0CB8886FAC9}"/>
              </a:ext>
            </a:extLst>
          </p:cNvPr>
          <p:cNvSpPr txBox="1">
            <a:spLocks/>
          </p:cNvSpPr>
          <p:nvPr/>
        </p:nvSpPr>
        <p:spPr>
          <a:xfrm>
            <a:off x="5061155" y="1946501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difus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8B5004-0877-48D1-863A-E5EE04AF58C0}"/>
              </a:ext>
            </a:extLst>
          </p:cNvPr>
          <p:cNvSpPr txBox="1">
            <a:spLocks/>
          </p:cNvSpPr>
          <p:nvPr/>
        </p:nvSpPr>
        <p:spPr>
          <a:xfrm>
            <a:off x="533400" y="762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GB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14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DBEF09C-B459-47A2-936E-9E8FE438AFAA}"/>
              </a:ext>
            </a:extLst>
          </p:cNvPr>
          <p:cNvSpPr txBox="1">
            <a:spLocks/>
          </p:cNvSpPr>
          <p:nvPr/>
        </p:nvSpPr>
        <p:spPr>
          <a:xfrm>
            <a:off x="531638" y="3030009"/>
            <a:ext cx="4040362" cy="290617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263"/>
            <a:r>
              <a:rPr lang="en-US" kern="0" dirty="0" err="1">
                <a:solidFill>
                  <a:sysClr val="windowText" lastClr="000000"/>
                </a:solidFill>
              </a:rPr>
              <a:t>Terapi</a:t>
            </a:r>
            <a:r>
              <a:rPr lang="en-US" kern="0" dirty="0">
                <a:solidFill>
                  <a:sysClr val="windowText" lastClr="00000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Tergantung kondisi penyakit</a:t>
            </a:r>
            <a:r>
              <a:rPr lang="en-US" kern="0" dirty="0">
                <a:solidFill>
                  <a:sysClr val="windowText" lastClr="000000"/>
                </a:solidFill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Jika abses, aspirasi steril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Jika dinding furunkel tebal, insisi dan drainase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Juga diberikan antibiotik lokal : Polimixin B atau Bacitracin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Sering perlu AB sistemik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Analgetik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10F17C7-7699-46DE-BCAB-4310A67F6144}"/>
              </a:ext>
            </a:extLst>
          </p:cNvPr>
          <p:cNvSpPr txBox="1">
            <a:spLocks/>
          </p:cNvSpPr>
          <p:nvPr/>
        </p:nvSpPr>
        <p:spPr>
          <a:xfrm>
            <a:off x="5029200" y="3051347"/>
            <a:ext cx="3367044" cy="29061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-273050"/>
            <a:r>
              <a:rPr lang="en-US" sz="2400" kern="0" dirty="0" err="1">
                <a:solidFill>
                  <a:sysClr val="windowText" lastClr="000000"/>
                </a:solidFill>
              </a:rPr>
              <a:t>Terapi</a:t>
            </a:r>
            <a:r>
              <a:rPr lang="en-US" sz="2400" kern="0" dirty="0">
                <a:solidFill>
                  <a:sysClr val="windowText" lastClr="00000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Pemberian tampon yang sudah diberi antibiotik → kontak dengan kulit telinga yang terinfeksi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Dan ditambah obat tetes telinga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lvl="1"/>
            <a:r>
              <a:rPr lang="id-ID" sz="2400" kern="0" dirty="0">
                <a:solidFill>
                  <a:sysClr val="windowText" lastClr="000000"/>
                </a:solidFill>
              </a:rPr>
              <a:t>Jika tidak efektif diberi antibiotik sistemik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6369E0-D9A8-4069-B8D2-41054608AE48}"/>
              </a:ext>
            </a:extLst>
          </p:cNvPr>
          <p:cNvSpPr txBox="1">
            <a:spLocks/>
          </p:cNvSpPr>
          <p:nvPr/>
        </p:nvSpPr>
        <p:spPr>
          <a:xfrm>
            <a:off x="538316" y="1946501"/>
            <a:ext cx="3367045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sirkumskripta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EF55B8-B785-471E-9D73-3203BF5E8524}"/>
              </a:ext>
            </a:extLst>
          </p:cNvPr>
          <p:cNvSpPr txBox="1">
            <a:spLocks/>
          </p:cNvSpPr>
          <p:nvPr/>
        </p:nvSpPr>
        <p:spPr>
          <a:xfrm>
            <a:off x="5061155" y="1946501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Otitis </a:t>
            </a:r>
            <a:r>
              <a:rPr lang="en-US" sz="2000" kern="0" dirty="0" err="1">
                <a:solidFill>
                  <a:schemeClr val="tx1"/>
                </a:solidFill>
              </a:rPr>
              <a:t>eksterna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US" sz="2000" kern="0" dirty="0" err="1">
                <a:solidFill>
                  <a:schemeClr val="tx1"/>
                </a:solidFill>
              </a:rPr>
              <a:t>difus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ACC70C-EBEF-4CE0-A9A8-9275517D291D}"/>
              </a:ext>
            </a:extLst>
          </p:cNvPr>
          <p:cNvSpPr txBox="1">
            <a:spLocks/>
          </p:cNvSpPr>
          <p:nvPr/>
        </p:nvSpPr>
        <p:spPr>
          <a:xfrm>
            <a:off x="533400" y="762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kern="0" dirty="0">
                <a:solidFill>
                  <a:sysClr val="windowText" lastClr="000000"/>
                </a:solidFill>
              </a:rPr>
              <a:t>Otitis </a:t>
            </a:r>
            <a:r>
              <a:rPr lang="en-GB" sz="3200" kern="0" dirty="0" err="1">
                <a:solidFill>
                  <a:sysClr val="windowText" lastClr="000000"/>
                </a:solidFill>
              </a:rPr>
              <a:t>eksterna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23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4CFF30-7C6D-4FB3-B262-160B3BBDFBDA}"/>
              </a:ext>
            </a:extLst>
          </p:cNvPr>
          <p:cNvSpPr/>
          <p:nvPr/>
        </p:nvSpPr>
        <p:spPr>
          <a:xfrm>
            <a:off x="2971800" y="3075057"/>
            <a:ext cx="2915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/>
              <a:t>OTOMIKOSIS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2849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138195-407C-4054-9B15-12D01E53B424}"/>
              </a:ext>
            </a:extLst>
          </p:cNvPr>
          <p:cNvSpPr/>
          <p:nvPr/>
        </p:nvSpPr>
        <p:spPr>
          <a:xfrm>
            <a:off x="609600" y="3048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/>
              <a:t>Kelainan liang telinga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2872-7F48-40D4-90F9-E869858458D4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8847438" cy="477323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600" kern="0" dirty="0">
                <a:solidFill>
                  <a:sysClr val="windowText" lastClr="000000"/>
                </a:solidFill>
              </a:rPr>
              <a:t>1. </a:t>
            </a:r>
            <a:r>
              <a:rPr lang="id-ID" sz="2600" kern="0" dirty="0">
                <a:solidFill>
                  <a:sysClr val="windowText" lastClr="000000"/>
                </a:solidFill>
              </a:rPr>
              <a:t>Kelainan bawaan</a:t>
            </a:r>
          </a:p>
          <a:p>
            <a:pPr marL="617538" indent="-182563"/>
            <a:r>
              <a:rPr lang="id-ID" sz="2600" kern="0" dirty="0">
                <a:solidFill>
                  <a:sysClr val="windowText" lastClr="000000"/>
                </a:solidFill>
              </a:rPr>
              <a:t>Atresia lubang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tertutup</a:t>
            </a:r>
            <a:r>
              <a:rPr lang="en-US" sz="2600" kern="0" dirty="0">
                <a:solidFill>
                  <a:sysClr val="windowText" lastClr="000000"/>
                </a:solidFill>
              </a:rPr>
              <a:t> oleh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jaringan</a:t>
            </a:r>
            <a:r>
              <a:rPr lang="en-US" sz="2600" kern="0" dirty="0">
                <a:solidFill>
                  <a:sysClr val="windowText" lastClr="000000"/>
                </a:solidFill>
              </a:rPr>
              <a:t> ikat</a:t>
            </a:r>
          </a:p>
          <a:p>
            <a:pPr marL="457200" indent="-457200"/>
            <a:r>
              <a:rPr lang="en-US" sz="2600" kern="0" dirty="0">
                <a:solidFill>
                  <a:sysClr val="windowText" lastClr="000000"/>
                </a:solidFill>
              </a:rPr>
              <a:t>2.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Serumen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impaksi</a:t>
            </a:r>
            <a:endParaRPr lang="en-US" sz="2600" kern="0" dirty="0">
              <a:solidFill>
                <a:sysClr val="windowText" lastClr="000000"/>
              </a:solidFill>
            </a:endParaRPr>
          </a:p>
          <a:p>
            <a:pPr marL="457200" indent="-457200"/>
            <a:r>
              <a:rPr lang="en-US" sz="2600" kern="0" dirty="0">
                <a:solidFill>
                  <a:sysClr val="windowText" lastClr="000000"/>
                </a:solidFill>
              </a:rPr>
              <a:t>3.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Radang</a:t>
            </a:r>
            <a:r>
              <a:rPr lang="en-US" sz="2600" kern="0" dirty="0">
                <a:solidFill>
                  <a:sysClr val="windowText" lastClr="000000"/>
                </a:solidFill>
              </a:rPr>
              <a:t> / otitis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eksterna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</a:p>
          <a:p>
            <a:pPr marL="617538" indent="-182563"/>
            <a:r>
              <a:rPr lang="en-US" sz="2600" kern="0" dirty="0" err="1">
                <a:solidFill>
                  <a:sysClr val="windowText" lastClr="000000"/>
                </a:solidFill>
              </a:rPr>
              <a:t>Sirkumskripta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furunkel</a:t>
            </a:r>
            <a:endParaRPr lang="en-US" sz="2600" kern="0" dirty="0">
              <a:solidFill>
                <a:sysClr val="windowText" lastClr="000000"/>
              </a:solidFill>
            </a:endParaRPr>
          </a:p>
          <a:p>
            <a:pPr marL="617538" indent="-182563"/>
            <a:r>
              <a:rPr lang="en-US" sz="2600" kern="0" dirty="0" err="1">
                <a:solidFill>
                  <a:sysClr val="windowText" lastClr="000000"/>
                </a:solidFill>
              </a:rPr>
              <a:t>Difus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</a:p>
          <a:p>
            <a:pPr marL="617538" indent="-182563"/>
            <a:r>
              <a:rPr lang="en-US" sz="2600" kern="0" dirty="0" err="1">
                <a:solidFill>
                  <a:sysClr val="windowText" lastClr="000000"/>
                </a:solidFill>
              </a:rPr>
              <a:t>Otomikosis</a:t>
            </a:r>
            <a:endParaRPr lang="en-US" sz="2600" kern="0" dirty="0">
              <a:solidFill>
                <a:sysClr val="windowText" lastClr="000000"/>
              </a:solidFill>
            </a:endParaRPr>
          </a:p>
          <a:p>
            <a:pPr marL="617538" indent="-182563"/>
            <a:r>
              <a:rPr lang="en-US" sz="2600" kern="0" dirty="0">
                <a:solidFill>
                  <a:sysClr val="windowText" lastClr="000000"/>
                </a:solidFill>
              </a:rPr>
              <a:t>Otitis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eksterna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malignan</a:t>
            </a:r>
            <a:endParaRPr lang="en-US" sz="2600" kern="0" dirty="0">
              <a:solidFill>
                <a:sysClr val="windowText" lastClr="000000"/>
              </a:solidFill>
            </a:endParaRPr>
          </a:p>
          <a:p>
            <a:pPr marL="617538" indent="-182563"/>
            <a:r>
              <a:rPr lang="en-US" sz="2600" kern="0" dirty="0">
                <a:solidFill>
                  <a:sysClr val="windowText" lastClr="000000"/>
                </a:solidFill>
              </a:rPr>
              <a:t>Herpes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zooster</a:t>
            </a:r>
            <a:r>
              <a:rPr lang="en-US" sz="2600" kern="0" dirty="0">
                <a:solidFill>
                  <a:sysClr val="windowText" lastClr="000000"/>
                </a:solidFill>
              </a:rPr>
              <a:t> 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otikus</a:t>
            </a:r>
            <a:r>
              <a:rPr lang="en-US" sz="2600" kern="0" dirty="0">
                <a:solidFill>
                  <a:sysClr val="windowText" lastClr="000000"/>
                </a:solidFill>
              </a:rPr>
              <a:t> (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penyakit</a:t>
            </a:r>
            <a:r>
              <a:rPr lang="en-US" sz="2600" kern="0" dirty="0">
                <a:solidFill>
                  <a:sysClr val="windowText" lastClr="000000"/>
                </a:solidFill>
              </a:rPr>
              <a:t> Ramsay-Hunt)</a:t>
            </a:r>
          </a:p>
          <a:p>
            <a:pPr marL="457200" indent="-457200"/>
            <a:r>
              <a:rPr lang="en-US" sz="2600" kern="0" dirty="0">
                <a:solidFill>
                  <a:sysClr val="windowText" lastClr="000000"/>
                </a:solidFill>
              </a:rPr>
              <a:t>4.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Korpus</a:t>
            </a:r>
            <a:r>
              <a:rPr lang="en-US" sz="2600" kern="0" dirty="0">
                <a:solidFill>
                  <a:sysClr val="windowText" lastClr="000000"/>
                </a:solidFill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allenum</a:t>
            </a:r>
            <a:endParaRPr lang="en-US" sz="2600" kern="0" dirty="0">
              <a:solidFill>
                <a:sysClr val="windowText" lastClr="000000"/>
              </a:solidFill>
            </a:endParaRPr>
          </a:p>
          <a:p>
            <a:pPr marL="457200" indent="-457200"/>
            <a:r>
              <a:rPr lang="id-ID" sz="2600" kern="0" dirty="0">
                <a:solidFill>
                  <a:sysClr val="windowText" lastClr="000000"/>
                </a:solidFill>
              </a:rPr>
              <a:t>5. Truma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9D05053-B94C-404C-B935-D44238E11D25}"/>
              </a:ext>
            </a:extLst>
          </p:cNvPr>
          <p:cNvSpPr txBox="1">
            <a:spLocks/>
          </p:cNvSpPr>
          <p:nvPr/>
        </p:nvSpPr>
        <p:spPr>
          <a:xfrm>
            <a:off x="531639" y="2362199"/>
            <a:ext cx="3367045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kern="0" dirty="0">
                <a:solidFill>
                  <a:sysClr val="windowText" lastClr="000000"/>
                </a:solidFill>
              </a:rPr>
              <a:t>Otomikosis</a:t>
            </a:r>
            <a:r>
              <a:rPr lang="id-ID" kern="0" dirty="0">
                <a:solidFill>
                  <a:sysClr val="windowText" lastClr="000000"/>
                </a:solidFill>
              </a:rPr>
              <a:t> ( dikenal juga dengan </a:t>
            </a:r>
            <a:r>
              <a:rPr lang="id-ID" i="1" kern="0" dirty="0">
                <a:solidFill>
                  <a:sysClr val="windowText" lastClr="000000"/>
                </a:solidFill>
              </a:rPr>
              <a:t>Singapore Ear</a:t>
            </a:r>
            <a:r>
              <a:rPr lang="id-ID" kern="0" dirty="0">
                <a:solidFill>
                  <a:sysClr val="windowText" lastClr="000000"/>
                </a:solidFill>
              </a:rPr>
              <a:t> ), adalah infeksi telinga yang disebabkan oleh </a:t>
            </a:r>
            <a:r>
              <a:rPr lang="id-ID" b="1" kern="0" dirty="0">
                <a:solidFill>
                  <a:sysClr val="windowText" lastClr="000000"/>
                </a:solidFill>
              </a:rPr>
              <a:t>jamur</a:t>
            </a:r>
            <a:r>
              <a:rPr lang="id-ID" kern="0" dirty="0">
                <a:solidFill>
                  <a:sysClr val="windowText" lastClr="000000"/>
                </a:solidFill>
              </a:rPr>
              <a:t>, atau </a:t>
            </a:r>
            <a:r>
              <a:rPr lang="id-ID" b="1" kern="0" dirty="0">
                <a:solidFill>
                  <a:sysClr val="windowText" lastClr="000000"/>
                </a:solidFill>
              </a:rPr>
              <a:t>infeksi jamur</a:t>
            </a:r>
            <a:r>
              <a:rPr lang="id-ID" kern="0" dirty="0">
                <a:solidFill>
                  <a:sysClr val="windowText" lastClr="000000"/>
                </a:solidFill>
              </a:rPr>
              <a:t>, yang superficial pada kanalis auditorius eksternus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02C02A1-4D55-4D1E-A0D7-0B76FF55D464}"/>
              </a:ext>
            </a:extLst>
          </p:cNvPr>
          <p:cNvSpPr txBox="1">
            <a:spLocks/>
          </p:cNvSpPr>
          <p:nvPr/>
        </p:nvSpPr>
        <p:spPr>
          <a:xfrm>
            <a:off x="5245317" y="2362200"/>
            <a:ext cx="3367044" cy="290617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600" kern="0" dirty="0">
                <a:solidFill>
                  <a:sysClr val="windowText" lastClr="000000"/>
                </a:solidFill>
              </a:rPr>
              <a:t>Pityrosporum </a:t>
            </a:r>
            <a:r>
              <a:rPr lang="id-ID" sz="1600" kern="0" dirty="0">
                <a:solidFill>
                  <a:sysClr val="windowText" lastClr="000000"/>
                </a:solidFill>
                <a:sym typeface="Wingdings" pitchFamily="2" charset="2"/>
              </a:rPr>
              <a:t> menyebabkan terbentuknya sisik yang menyerupai ketombe dan merupakan predisposisi otitis eksterna bakterialis.</a:t>
            </a:r>
            <a:endParaRPr lang="en-GB" sz="1600" kern="0" dirty="0">
              <a:solidFill>
                <a:sysClr val="windowText" lastClr="000000"/>
              </a:solidFill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600" kern="0" dirty="0">
                <a:solidFill>
                  <a:sysClr val="windowText" lastClr="000000"/>
                </a:solidFill>
              </a:rPr>
              <a:t>Aspergillus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600" kern="0" dirty="0">
                <a:solidFill>
                  <a:sysClr val="windowText" lastClr="000000"/>
                </a:solidFill>
              </a:rPr>
              <a:t>Kandida albikan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600" kern="0" dirty="0">
                <a:solidFill>
                  <a:sysClr val="windowText" lastClr="000000"/>
                </a:solidFill>
              </a:rPr>
              <a:t>Aktinomises</a:t>
            </a:r>
          </a:p>
          <a:p>
            <a:endParaRPr lang="id-ID" sz="1600" kern="0" dirty="0">
              <a:solidFill>
                <a:sysClr val="windowText" lastClr="000000"/>
              </a:solidFill>
            </a:endParaRPr>
          </a:p>
          <a:p>
            <a:pPr marL="425450" indent="-342900">
              <a:buFont typeface="Arial" panose="020B0604020202020204" pitchFamily="34" charset="0"/>
              <a:buChar char="•"/>
            </a:pPr>
            <a:r>
              <a:rPr lang="id-ID" sz="1600" i="1" kern="0" dirty="0">
                <a:solidFill>
                  <a:sysClr val="windowText" lastClr="000000"/>
                </a:solidFill>
              </a:rPr>
              <a:t>Jamur ini terta</a:t>
            </a:r>
            <a:r>
              <a:rPr lang="en-GB" sz="1600" i="1" kern="0" dirty="0">
                <a:solidFill>
                  <a:sysClr val="windowText" lastClr="000000"/>
                </a:solidFill>
              </a:rPr>
              <a:t>h</a:t>
            </a:r>
            <a:r>
              <a:rPr lang="id-ID" sz="1600" i="1" kern="0" dirty="0">
                <a:solidFill>
                  <a:sysClr val="windowText" lastClr="000000"/>
                </a:solidFill>
              </a:rPr>
              <a:t>an terutama di stratum korneum dan berproliferasi setelah fase istirahat (dormant phase)</a:t>
            </a: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E6289B-A435-4083-8B69-27FB013A80A5}"/>
              </a:ext>
            </a:extLst>
          </p:cNvPr>
          <p:cNvSpPr txBox="1">
            <a:spLocks/>
          </p:cNvSpPr>
          <p:nvPr/>
        </p:nvSpPr>
        <p:spPr>
          <a:xfrm>
            <a:off x="531639" y="1589622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Definisi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76ED5C-3B11-4BDF-9B6C-1605C06F4C68}"/>
              </a:ext>
            </a:extLst>
          </p:cNvPr>
          <p:cNvSpPr txBox="1">
            <a:spLocks/>
          </p:cNvSpPr>
          <p:nvPr/>
        </p:nvSpPr>
        <p:spPr>
          <a:xfrm>
            <a:off x="5467281" y="1569956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Etiologi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0C81E0-7A87-4E21-BF9C-7390C26CAE66}"/>
              </a:ext>
            </a:extLst>
          </p:cNvPr>
          <p:cNvSpPr txBox="1">
            <a:spLocks/>
          </p:cNvSpPr>
          <p:nvPr/>
        </p:nvSpPr>
        <p:spPr>
          <a:xfrm>
            <a:off x="531639" y="429243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kern="0" dirty="0">
                <a:solidFill>
                  <a:sysClr val="windowText" lastClr="000000"/>
                </a:solidFill>
              </a:rPr>
              <a:t>OTOMIKOSIS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27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FB4BCE-CB8E-490E-ABAE-94E5D4C4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1719149"/>
            <a:ext cx="3530014" cy="3419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DDD166A-452E-4559-BAD5-C9FABC0879AD}"/>
              </a:ext>
            </a:extLst>
          </p:cNvPr>
          <p:cNvSpPr txBox="1">
            <a:spLocks/>
          </p:cNvSpPr>
          <p:nvPr/>
        </p:nvSpPr>
        <p:spPr>
          <a:xfrm>
            <a:off x="4699588" y="1694568"/>
            <a:ext cx="3359661" cy="35993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Rasa gatal keluhan yang sangat menonjol bersama-sama dengan rasa penuh di telinga </a:t>
            </a:r>
            <a:r>
              <a:rPr lang="sv-SE" sz="2400" kern="0" dirty="0">
                <a:solidFill>
                  <a:sysClr val="windowText" lastClr="000000"/>
                </a:solidFill>
              </a:rPr>
              <a:t>dengan penumpukan debris</a:t>
            </a:r>
            <a:r>
              <a:rPr lang="id-ID" sz="2400" kern="0" dirty="0">
                <a:solidFill>
                  <a:sysClr val="windowText" lastClr="000000"/>
                </a:solidFill>
              </a:rPr>
              <a:t> </a:t>
            </a:r>
            <a:r>
              <a:rPr lang="nn-NO" sz="2400" kern="0" dirty="0">
                <a:solidFill>
                  <a:sysClr val="windowText" lastClr="000000"/>
                </a:solidFill>
              </a:rPr>
              <a:t>basah di dalam liang telinga</a:t>
            </a:r>
            <a:endParaRPr lang="id-ID" sz="2400" kern="0" dirty="0">
              <a:solidFill>
                <a:sysClr val="windowText" lastClr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d-ID" sz="2400" kern="0" dirty="0">
                <a:solidFill>
                  <a:sysClr val="windowText" lastClr="000000"/>
                </a:solidFill>
              </a:rPr>
              <a:t>otore (keluar cairan dari telinga) , otalgia (sakit pada telinga), gangguan pendengaran dan tinnitus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507714-A538-4A1D-A887-FAC89FED2718}"/>
              </a:ext>
            </a:extLst>
          </p:cNvPr>
          <p:cNvSpPr txBox="1">
            <a:spLocks/>
          </p:cNvSpPr>
          <p:nvPr/>
        </p:nvSpPr>
        <p:spPr>
          <a:xfrm>
            <a:off x="531639" y="429243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Gejala</a:t>
            </a:r>
            <a:r>
              <a:rPr lang="en-US" sz="3600" kern="0" dirty="0">
                <a:solidFill>
                  <a:sysClr val="windowText" lastClr="000000"/>
                </a:solidFill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</a:rPr>
              <a:t>Klinis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46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224E6B4-626C-4F79-93FF-575F0573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1447800"/>
            <a:ext cx="3811433" cy="344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E5F86A-85A6-4AEE-8F07-721E21093088}"/>
              </a:ext>
            </a:extLst>
          </p:cNvPr>
          <p:cNvSpPr txBox="1">
            <a:spLocks/>
          </p:cNvSpPr>
          <p:nvPr/>
        </p:nvSpPr>
        <p:spPr>
          <a:xfrm>
            <a:off x="531639" y="429243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sz="3600" kern="0" dirty="0">
                <a:solidFill>
                  <a:sysClr val="windowText" lastClr="000000"/>
                </a:solidFill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</a:rPr>
              <a:t>Fisik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E12A-AB26-4B8F-9775-5401AB8442F8}"/>
              </a:ext>
            </a:extLst>
          </p:cNvPr>
          <p:cNvSpPr txBox="1">
            <a:spLocks/>
          </p:cNvSpPr>
          <p:nvPr/>
        </p:nvSpPr>
        <p:spPr>
          <a:xfrm>
            <a:off x="4799169" y="1629342"/>
            <a:ext cx="3359661" cy="35993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Pada pemeriksaan liang telinga, tampak massa putih keabu-abuan, menyempit, lapisan seperti kertas basah berbintik-bintik mengisi liang telinga</a:t>
            </a:r>
          </a:p>
          <a:p>
            <a:pPr lvl="1"/>
            <a:r>
              <a:rPr lang="id-ID" sz="2400" kern="0">
                <a:solidFill>
                  <a:sysClr val="windowText" lastClr="000000"/>
                </a:solidFill>
              </a:rPr>
              <a:t>Konidiofor dari infeksi aspergilus niger akan tampak sebagai bintik-bintik hitam pada debris atau sebagai filamen-filamen yang </a:t>
            </a:r>
            <a:r>
              <a:rPr lang="nn-NO" sz="2400" kern="0">
                <a:solidFill>
                  <a:sysClr val="windowText" lastClr="000000"/>
                </a:solidFill>
              </a:rPr>
              <a:t>menonjol di dinding liang telinga</a:t>
            </a:r>
            <a:r>
              <a:rPr lang="id-ID" sz="2400" kern="0">
                <a:solidFill>
                  <a:sysClr val="windowText" lastClr="000000"/>
                </a:solidFill>
              </a:rPr>
              <a:t> 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43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1501CE-6422-406C-BE83-1C0D577A8BE4}"/>
              </a:ext>
            </a:extLst>
          </p:cNvPr>
          <p:cNvSpPr txBox="1">
            <a:spLocks/>
          </p:cNvSpPr>
          <p:nvPr/>
        </p:nvSpPr>
        <p:spPr>
          <a:xfrm>
            <a:off x="990600" y="1981200"/>
            <a:ext cx="6887389" cy="35993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b="1" kern="0" dirty="0">
                <a:solidFill>
                  <a:sysClr val="windowText" lastClr="000000"/>
                </a:solidFill>
              </a:rPr>
              <a:t>Ear toilet</a:t>
            </a:r>
            <a:r>
              <a:rPr lang="en-GB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fi-FI" sz="2400" kern="0" dirty="0">
                <a:solidFill>
                  <a:sysClr val="windowText" lastClr="000000"/>
                </a:solidFill>
              </a:rPr>
              <a:t>Cara/keadaan ini paling baik dilakukan</a:t>
            </a:r>
            <a:r>
              <a:rPr lang="id-ID" sz="2400" kern="0" dirty="0">
                <a:solidFill>
                  <a:sysClr val="windowText" lastClr="000000"/>
                </a:solidFill>
              </a:rPr>
              <a:t> </a:t>
            </a:r>
            <a:r>
              <a:rPr lang="sv-SE" sz="2400" kern="0" dirty="0">
                <a:solidFill>
                  <a:sysClr val="windowText" lastClr="000000"/>
                </a:solidFill>
              </a:rPr>
              <a:t>dengan alat pengisap (suction) atau diirigasi</a:t>
            </a:r>
            <a:r>
              <a:rPr lang="id-ID" sz="2400" kern="0" dirty="0">
                <a:solidFill>
                  <a:sysClr val="windowText" lastClr="000000"/>
                </a:solidFill>
              </a:rPr>
              <a:t> </a:t>
            </a:r>
            <a:r>
              <a:rPr lang="en-GB" sz="2400" kern="0" dirty="0">
                <a:solidFill>
                  <a:sysClr val="windowText" lastClr="000000"/>
                </a:solidFill>
              </a:rPr>
              <a:t>j</a:t>
            </a:r>
            <a:r>
              <a:rPr lang="it-IT" sz="2400" kern="0" dirty="0">
                <a:solidFill>
                  <a:sysClr val="windowText" lastClr="000000"/>
                </a:solidFill>
              </a:rPr>
              <a:t>ika membran timpani tidak perforasi.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b="1" kern="0" dirty="0">
                <a:solidFill>
                  <a:sysClr val="windowText" lastClr="000000"/>
                </a:solidFill>
              </a:rPr>
              <a:t>Obat antifungal spesifik </a:t>
            </a:r>
            <a:r>
              <a:rPr lang="id-ID" sz="2400" kern="0" dirty="0">
                <a:solidFill>
                  <a:sysClr val="windowText" lastClr="000000"/>
                </a:solidFill>
              </a:rPr>
              <a:t>dapat dioleskan </a:t>
            </a:r>
            <a:r>
              <a:rPr lang="fi-FI" sz="2400" kern="0" dirty="0">
                <a:solidFill>
                  <a:sysClr val="windowText" lastClr="000000"/>
                </a:solidFill>
              </a:rPr>
              <a:t>seperti </a:t>
            </a:r>
            <a:r>
              <a:rPr lang="fi-FI" sz="2400" b="1" i="1" kern="0" dirty="0">
                <a:solidFill>
                  <a:sysClr val="windowText" lastClr="000000"/>
                </a:solidFill>
              </a:rPr>
              <a:t>nistatin</a:t>
            </a:r>
            <a:r>
              <a:rPr lang="fi-FI" sz="2400" kern="0" dirty="0">
                <a:solidFill>
                  <a:sysClr val="windowText" lastClr="000000"/>
                </a:solidFill>
              </a:rPr>
              <a:t> yang terutama efektif</a:t>
            </a:r>
            <a:r>
              <a:rPr lang="id-ID" sz="2400" kern="0" dirty="0">
                <a:solidFill>
                  <a:sysClr val="windowText" lastClr="000000"/>
                </a:solidFill>
              </a:rPr>
              <a:t> terhadap spesies kandida tapi kurang aktif melawan Aspergilus.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b="1" kern="0" dirty="0">
                <a:solidFill>
                  <a:sysClr val="windowText" lastClr="000000"/>
                </a:solidFill>
              </a:rPr>
              <a:t>Klotrimazol</a:t>
            </a:r>
            <a:r>
              <a:rPr lang="id-ID" sz="2400" kern="0" dirty="0">
                <a:solidFill>
                  <a:sysClr val="windowText" lastClr="000000"/>
                </a:solidFill>
              </a:rPr>
              <a:t> sangat efektif sebagai </a:t>
            </a:r>
            <a:r>
              <a:rPr lang="pt-BR" sz="2400" kern="0" dirty="0">
                <a:solidFill>
                  <a:sysClr val="windowText" lastClr="000000"/>
                </a:solidFill>
              </a:rPr>
              <a:t>antifungal apabila dipakai sebagai krem 1%</a:t>
            </a:r>
            <a:r>
              <a:rPr lang="id-ID" sz="2400" kern="0" dirty="0">
                <a:solidFill>
                  <a:sysClr val="windowText" lastClr="000000"/>
                </a:solidFill>
              </a:rPr>
              <a:t> di liang telinga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400" b="1" kern="0" dirty="0">
                <a:solidFill>
                  <a:sysClr val="windowText" lastClr="000000"/>
                </a:solidFill>
              </a:rPr>
              <a:t>Larutan asam asetat 2 %, </a:t>
            </a:r>
            <a:r>
              <a:rPr lang="id-ID" sz="2400" kern="0" dirty="0">
                <a:solidFill>
                  <a:sysClr val="windowText" lastClr="000000"/>
                </a:solidFill>
              </a:rPr>
              <a:t>dapat digunakan sebagai tetes telinga pada penatalaksanaan otomikosis</a:t>
            </a:r>
            <a:r>
              <a:rPr lang="id-ID" kern="0" dirty="0">
                <a:solidFill>
                  <a:sysClr val="windowText" lastClr="000000"/>
                </a:solidFill>
              </a:rPr>
              <a:t>.</a:t>
            </a:r>
          </a:p>
          <a:p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E3095C-8E54-43B9-AF5B-839AE84A918E}"/>
              </a:ext>
            </a:extLst>
          </p:cNvPr>
          <p:cNvSpPr txBox="1">
            <a:spLocks/>
          </p:cNvSpPr>
          <p:nvPr/>
        </p:nvSpPr>
        <p:spPr>
          <a:xfrm>
            <a:off x="531639" y="429243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Terapi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18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B4BB-F774-4F2B-B1CC-03745AE9E7AF}"/>
              </a:ext>
            </a:extLst>
          </p:cNvPr>
          <p:cNvSpPr txBox="1">
            <a:spLocks/>
          </p:cNvSpPr>
          <p:nvPr/>
        </p:nvSpPr>
        <p:spPr>
          <a:xfrm>
            <a:off x="1447800" y="2742465"/>
            <a:ext cx="6069268" cy="137307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kern="0" dirty="0">
                <a:solidFill>
                  <a:sysClr val="windowText" lastClr="000000"/>
                </a:solidFill>
              </a:rPr>
              <a:t>Otitis Eksterna Maligna</a:t>
            </a:r>
            <a:endParaRPr lang="en-GB" sz="3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82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BB00945-25FE-4232-9ADB-1BECC0A718E4}"/>
              </a:ext>
            </a:extLst>
          </p:cNvPr>
          <p:cNvSpPr txBox="1">
            <a:spLocks/>
          </p:cNvSpPr>
          <p:nvPr/>
        </p:nvSpPr>
        <p:spPr>
          <a:xfrm>
            <a:off x="531638" y="2799735"/>
            <a:ext cx="3367045" cy="290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/>
              <a:t>Otitis eksterna maligna (</a:t>
            </a:r>
            <a:r>
              <a:rPr lang="id-ID" dirty="0">
                <a:cs typeface="Times New Roman" pitchFamily="18" charset="0"/>
              </a:rPr>
              <a:t>otitis eksterna nekrotikans)</a:t>
            </a:r>
            <a:r>
              <a:rPr lang="id-ID" dirty="0"/>
              <a:t> adalah infeksi difus di liang telinga luar dan struktur lain di sekitarnya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13B08BF-CAA2-44D5-AC27-48457BC2AB05}"/>
              </a:ext>
            </a:extLst>
          </p:cNvPr>
          <p:cNvSpPr txBox="1">
            <a:spLocks/>
          </p:cNvSpPr>
          <p:nvPr/>
        </p:nvSpPr>
        <p:spPr>
          <a:xfrm>
            <a:off x="5245318" y="2819400"/>
            <a:ext cx="3367044" cy="29061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Di Amerika serikat : &gt; di daerah</a:t>
            </a:r>
            <a:r>
              <a:rPr lang="en-GB" sz="2400" kern="0" dirty="0">
                <a:solidFill>
                  <a:sysClr val="windowText" lastClr="000000"/>
                </a:solidFill>
              </a:rPr>
              <a:t> </a:t>
            </a:r>
            <a:r>
              <a:rPr lang="id-ID" sz="2400" kern="0" dirty="0">
                <a:solidFill>
                  <a:sysClr val="windowText" lastClr="000000"/>
                </a:solidFill>
              </a:rPr>
              <a:t>beriklim</a:t>
            </a:r>
            <a:r>
              <a:rPr lang="en-GB" sz="2400" kern="0" dirty="0">
                <a:solidFill>
                  <a:sysClr val="windowText" lastClr="000000"/>
                </a:solidFill>
              </a:rPr>
              <a:t> </a:t>
            </a:r>
            <a:r>
              <a:rPr lang="id-ID" sz="2400" kern="0" dirty="0">
                <a:solidFill>
                  <a:sysClr val="windowText" lastClr="000000"/>
                </a:solidFill>
              </a:rPr>
              <a:t>lembab dan basah</a:t>
            </a:r>
            <a:endParaRPr lang="en-GB" sz="24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Laki-laki &gt; perempuan</a:t>
            </a:r>
            <a:endParaRPr lang="en-GB" sz="24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Usia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lanjut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99%  mempunyai riwayat DM</a:t>
            </a:r>
            <a:endParaRPr lang="en-GB" sz="24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id-ID" sz="2400" kern="0" dirty="0">
                <a:solidFill>
                  <a:sysClr val="windowText" lastClr="000000"/>
                </a:solidFill>
              </a:rPr>
              <a:t>Jarang</a:t>
            </a:r>
          </a:p>
          <a:p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C20CFC-CCCB-47F4-B008-BEE9417FBE90}"/>
              </a:ext>
            </a:extLst>
          </p:cNvPr>
          <p:cNvSpPr txBox="1">
            <a:spLocks/>
          </p:cNvSpPr>
          <p:nvPr/>
        </p:nvSpPr>
        <p:spPr>
          <a:xfrm>
            <a:off x="531639" y="1589622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Definisi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3AA8FB-AC88-4674-AC31-67385DDADA1B}"/>
              </a:ext>
            </a:extLst>
          </p:cNvPr>
          <p:cNvSpPr txBox="1">
            <a:spLocks/>
          </p:cNvSpPr>
          <p:nvPr/>
        </p:nvSpPr>
        <p:spPr>
          <a:xfrm>
            <a:off x="5245318" y="1586399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Epidemiologi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CC441C-8FE8-41B7-803E-EE5800372456}"/>
              </a:ext>
            </a:extLst>
          </p:cNvPr>
          <p:cNvSpPr txBox="1">
            <a:spLocks/>
          </p:cNvSpPr>
          <p:nvPr/>
        </p:nvSpPr>
        <p:spPr>
          <a:xfrm>
            <a:off x="494767" y="381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kern="0" dirty="0">
                <a:solidFill>
                  <a:sysClr val="windowText" lastClr="000000"/>
                </a:solidFill>
              </a:rPr>
              <a:t>Otitis Eksterna Maligna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2606F1E-8C2F-4D94-B92B-40B88C9B01E8}"/>
              </a:ext>
            </a:extLst>
          </p:cNvPr>
          <p:cNvSpPr txBox="1">
            <a:spLocks/>
          </p:cNvSpPr>
          <p:nvPr/>
        </p:nvSpPr>
        <p:spPr>
          <a:xfrm>
            <a:off x="482146" y="2391229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Identitas : usia lanjut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Keluhan: otalgia menetap, otorea purulent, menetap, granulasi.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RPD : riwayat diabetes melitus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Riwayat pengobatan : penggunaan antibiotik dan obat tetes telinga pada otitis eksterna tanpa adanya perubahan gejala yang bermakna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C6DD8ECC-CD33-44D7-9C49-4FD0CB232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08707"/>
              </p:ext>
            </p:extLst>
          </p:nvPr>
        </p:nvGraphicFramePr>
        <p:xfrm>
          <a:off x="4800600" y="2286000"/>
          <a:ext cx="365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A5D270-F0C9-4EDD-A7A6-8BE915E0E99F}"/>
              </a:ext>
            </a:extLst>
          </p:cNvPr>
          <p:cNvSpPr txBox="1">
            <a:spLocks/>
          </p:cNvSpPr>
          <p:nvPr/>
        </p:nvSpPr>
        <p:spPr>
          <a:xfrm>
            <a:off x="516559" y="1243053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>
                <a:solidFill>
                  <a:schemeClr val="tx1"/>
                </a:solidFill>
              </a:rPr>
              <a:t>Anamnesis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F3282C-5F78-4C11-ADB3-43BBAA6A3BE8}"/>
              </a:ext>
            </a:extLst>
          </p:cNvPr>
          <p:cNvSpPr txBox="1">
            <a:spLocks/>
          </p:cNvSpPr>
          <p:nvPr/>
        </p:nvSpPr>
        <p:spPr>
          <a:xfrm>
            <a:off x="4953000" y="1243054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Gejala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Klinis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93D580-C724-42AF-9370-50690CF39510}"/>
              </a:ext>
            </a:extLst>
          </p:cNvPr>
          <p:cNvSpPr txBox="1">
            <a:spLocks/>
          </p:cNvSpPr>
          <p:nvPr/>
        </p:nvSpPr>
        <p:spPr>
          <a:xfrm>
            <a:off x="494767" y="381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kern="0" dirty="0">
                <a:solidFill>
                  <a:sysClr val="windowText" lastClr="000000"/>
                </a:solidFill>
              </a:rPr>
              <a:t>Otitis Eksterna Maligna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81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B56D1DE-0203-4A93-AAE0-610AE7A9DF33}"/>
              </a:ext>
            </a:extLst>
          </p:cNvPr>
          <p:cNvSpPr txBox="1">
            <a:spLocks/>
          </p:cNvSpPr>
          <p:nvPr/>
        </p:nvSpPr>
        <p:spPr>
          <a:xfrm>
            <a:off x="609600" y="2438400"/>
            <a:ext cx="3367045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Kulit inflamasi, hiperemis, udem dan tampak jaringan granulasi pada dasar meatus akustikus eksternus.</a:t>
            </a:r>
            <a:endParaRPr lang="en-GB" sz="2000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Sekret purulen di liang telinga</a:t>
            </a:r>
            <a:endParaRPr lang="en-GB" sz="2000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kern="0" dirty="0">
                <a:solidFill>
                  <a:sysClr val="windowText" lastClr="000000"/>
                </a:solidFill>
              </a:rPr>
              <a:t>Kelumpuhan saraf fasial</a:t>
            </a:r>
            <a:endParaRPr lang="en-GB" sz="2000" kern="0" dirty="0">
              <a:solidFill>
                <a:sysClr val="windowText" lastClr="000000"/>
              </a:solidFill>
            </a:endParaRPr>
          </a:p>
          <a:p>
            <a:endParaRPr lang="id-ID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F1AB825-95A5-463F-8A18-6C36583284AF}"/>
              </a:ext>
            </a:extLst>
          </p:cNvPr>
          <p:cNvSpPr txBox="1">
            <a:spLocks/>
          </p:cNvSpPr>
          <p:nvPr/>
        </p:nvSpPr>
        <p:spPr>
          <a:xfrm>
            <a:off x="4983776" y="2362200"/>
            <a:ext cx="3566160" cy="338182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d-ID" sz="1600" b="1" kern="0" dirty="0">
                <a:solidFill>
                  <a:sysClr val="windowText" lastClr="000000"/>
                </a:solidFill>
              </a:rPr>
              <a:t>Laboratorium</a:t>
            </a:r>
            <a:r>
              <a:rPr lang="id-ID" sz="1600" kern="0" dirty="0">
                <a:solidFill>
                  <a:sysClr val="windowText" lastClr="000000"/>
                </a:solidFill>
              </a:rPr>
              <a:t> : Peningkatan  jumlah leukosit, laju endap darah, gula darah sewaktu. Kultur  sekret liang telinga:  </a:t>
            </a:r>
            <a:r>
              <a:rPr lang="id-ID" sz="1600" i="1" kern="0" dirty="0">
                <a:solidFill>
                  <a:sysClr val="windowText" lastClr="000000"/>
                </a:solidFill>
              </a:rPr>
              <a:t>P. Aeruginosa (</a:t>
            </a:r>
            <a:r>
              <a:rPr lang="id-ID" sz="1600" kern="0" dirty="0">
                <a:solidFill>
                  <a:sysClr val="windowText" lastClr="000000"/>
                </a:solidFill>
              </a:rPr>
              <a:t>bakteri aerob, gram negatif)</a:t>
            </a:r>
          </a:p>
          <a:p>
            <a:pPr>
              <a:lnSpc>
                <a:spcPct val="120000"/>
              </a:lnSpc>
            </a:pPr>
            <a:r>
              <a:rPr lang="id-ID" sz="1600" b="1" kern="0" dirty="0">
                <a:solidFill>
                  <a:sysClr val="windowText" lastClr="000000"/>
                </a:solidFill>
              </a:rPr>
              <a:t>Radiologi</a:t>
            </a:r>
            <a:r>
              <a:rPr lang="id-ID" sz="1600" kern="0" dirty="0">
                <a:solidFill>
                  <a:sysClr val="windowText" lastClr="000000"/>
                </a:solidFill>
              </a:rPr>
              <a:t> :  Dekstruksi tulang di sekitar dasar tulang tengkorak dan meluas ke intrakranial.</a:t>
            </a:r>
          </a:p>
          <a:p>
            <a:pPr>
              <a:lnSpc>
                <a:spcPct val="120000"/>
              </a:lnSpc>
            </a:pPr>
            <a:r>
              <a:rPr lang="id-ID" sz="1600" b="1" kern="0" dirty="0">
                <a:solidFill>
                  <a:sysClr val="windowText" lastClr="000000"/>
                </a:solidFill>
              </a:rPr>
              <a:t>Histopatologi</a:t>
            </a:r>
            <a:r>
              <a:rPr lang="id-ID" sz="1600" kern="0" dirty="0">
                <a:solidFill>
                  <a:sysClr val="windowText" lastClr="000000"/>
                </a:solidFill>
              </a:rPr>
              <a:t> :  Kartilago dikelilingi oleh jaringan inflamasi dan tampak destruksi. , dinding pembuluh darah :  hialinisasi, tulang mastoid  : adanya sel – sel inflamasi akut</a:t>
            </a:r>
            <a:endParaRPr lang="en-GB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2EA12E-FFEB-43E5-9BDD-756C93D9B300}"/>
              </a:ext>
            </a:extLst>
          </p:cNvPr>
          <p:cNvSpPr txBox="1">
            <a:spLocks/>
          </p:cNvSpPr>
          <p:nvPr/>
        </p:nvSpPr>
        <p:spPr>
          <a:xfrm>
            <a:off x="516559" y="1243053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Pemeriksaan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Fisik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46F79CC-FE12-4D29-A938-31AE9DDF6FB3}"/>
              </a:ext>
            </a:extLst>
          </p:cNvPr>
          <p:cNvSpPr txBox="1">
            <a:spLocks/>
          </p:cNvSpPr>
          <p:nvPr/>
        </p:nvSpPr>
        <p:spPr>
          <a:xfrm>
            <a:off x="4991174" y="1243052"/>
            <a:ext cx="335562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 err="1">
                <a:solidFill>
                  <a:schemeClr val="tx1"/>
                </a:solidFill>
              </a:rPr>
              <a:t>Pemeriksaan</a:t>
            </a:r>
            <a:r>
              <a:rPr lang="en-GB" sz="2400" kern="0" dirty="0">
                <a:solidFill>
                  <a:schemeClr val="tx1"/>
                </a:solidFill>
              </a:rPr>
              <a:t> </a:t>
            </a:r>
            <a:r>
              <a:rPr lang="en-GB" sz="2400" kern="0" dirty="0" err="1">
                <a:solidFill>
                  <a:schemeClr val="tx1"/>
                </a:solidFill>
              </a:rPr>
              <a:t>Penunjang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8F2248-18D2-47B6-A985-6EC66A9B33C3}"/>
              </a:ext>
            </a:extLst>
          </p:cNvPr>
          <p:cNvSpPr txBox="1">
            <a:spLocks/>
          </p:cNvSpPr>
          <p:nvPr/>
        </p:nvSpPr>
        <p:spPr>
          <a:xfrm>
            <a:off x="494767" y="381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Pemeriksaan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8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27786FB-B674-4444-BF33-49C5B71E497D}"/>
              </a:ext>
            </a:extLst>
          </p:cNvPr>
          <p:cNvSpPr txBox="1">
            <a:spLocks/>
          </p:cNvSpPr>
          <p:nvPr/>
        </p:nvSpPr>
        <p:spPr>
          <a:xfrm>
            <a:off x="838200" y="1243361"/>
            <a:ext cx="2191658" cy="503645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Otitis eksterna maligna</a:t>
            </a:r>
            <a:r>
              <a:rPr lang="en-GB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GB" sz="2200" i="1" kern="0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engan</a:t>
            </a:r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tanda </a:t>
            </a:r>
            <a:r>
              <a:rPr lang="id-ID" sz="2200" b="1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pus</a:t>
            </a:r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dari nekrosis liang telinga dan osteomielitis. </a:t>
            </a:r>
          </a:p>
          <a:p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Tampak </a:t>
            </a:r>
            <a:r>
              <a:rPr lang="id-ID" sz="2200" b="1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aurikula bengkak </a:t>
            </a:r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dan </a:t>
            </a:r>
            <a:r>
              <a:rPr lang="id-ID" sz="2200" b="1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hilangnya arsitektur tulang rawan </a:t>
            </a:r>
            <a:r>
              <a:rPr lang="id-ID" sz="2200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yang merupakan karakteristik dari </a:t>
            </a:r>
            <a:r>
              <a:rPr lang="id-ID" sz="2200" b="1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chondritis</a:t>
            </a:r>
            <a:endParaRPr lang="en-GB" sz="22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EFF6FD6-5064-4E47-AD2A-37FE2D0CBB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164" y="1976289"/>
            <a:ext cx="1876564" cy="36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CA241-8B6D-467F-B661-CDF851A363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195" y="1915819"/>
            <a:ext cx="1757966" cy="36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517DBAB-77D4-4A16-9298-C24BDA8BE2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1895" y="1976289"/>
            <a:ext cx="1785300" cy="35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070A11-63EF-4530-A124-0D0F73A3742F}"/>
              </a:ext>
            </a:extLst>
          </p:cNvPr>
          <p:cNvSpPr txBox="1">
            <a:spLocks/>
          </p:cNvSpPr>
          <p:nvPr/>
        </p:nvSpPr>
        <p:spPr>
          <a:xfrm>
            <a:off x="2362200" y="324649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kern="0" dirty="0">
                <a:solidFill>
                  <a:sysClr val="windowText" lastClr="000000"/>
                </a:solidFill>
              </a:rPr>
              <a:t>Otitis Eksterna Maligna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70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43CFBD60-930A-4FE6-B92A-F01F7D99F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083361"/>
              </p:ext>
            </p:extLst>
          </p:nvPr>
        </p:nvGraphicFramePr>
        <p:xfrm>
          <a:off x="4191000" y="1371600"/>
          <a:ext cx="4572000" cy="428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CAA16E9-E56D-4AC4-9146-EC6B5B750320}"/>
              </a:ext>
            </a:extLst>
          </p:cNvPr>
          <p:cNvSpPr txBox="1">
            <a:spLocks/>
          </p:cNvSpPr>
          <p:nvPr/>
        </p:nvSpPr>
        <p:spPr>
          <a:xfrm>
            <a:off x="742733" y="5334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Stadium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CE99C-0962-4D14-8B03-B5D0E77165CC}"/>
              </a:ext>
            </a:extLst>
          </p:cNvPr>
          <p:cNvSpPr/>
          <p:nvPr/>
        </p:nvSpPr>
        <p:spPr>
          <a:xfrm>
            <a:off x="457200" y="25908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Calibri" pitchFamily="34" charset="0"/>
                <a:cs typeface="Calibri" pitchFamily="34" charset="0"/>
              </a:rPr>
              <a:t>oleh Levenson </a:t>
            </a:r>
            <a:r>
              <a:rPr lang="id-ID" i="1" dirty="0">
                <a:latin typeface="Calibri" pitchFamily="34" charset="0"/>
                <a:cs typeface="Calibri" pitchFamily="34" charset="0"/>
              </a:rPr>
              <a:t>et al</a:t>
            </a:r>
            <a:r>
              <a:rPr lang="id-ID" dirty="0">
                <a:latin typeface="Calibri" pitchFamily="34" charset="0"/>
                <a:cs typeface="Calibri" pitchFamily="34" charset="0"/>
              </a:rPr>
              <a:t>, Corey </a:t>
            </a:r>
            <a:r>
              <a:rPr lang="id-ID" i="1" dirty="0">
                <a:latin typeface="Calibri" pitchFamily="34" charset="0"/>
                <a:cs typeface="Calibri" pitchFamily="34" charset="0"/>
              </a:rPr>
              <a:t>et al</a:t>
            </a:r>
            <a:r>
              <a:rPr lang="id-ID" dirty="0">
                <a:latin typeface="Calibri" pitchFamily="34" charset="0"/>
                <a:cs typeface="Calibri" pitchFamily="34" charset="0"/>
              </a:rPr>
              <a:t>, Benecke dan Davis </a:t>
            </a:r>
            <a:r>
              <a:rPr lang="id-ID" i="1" dirty="0">
                <a:latin typeface="Calibri" pitchFamily="34" charset="0"/>
                <a:cs typeface="Calibri" pitchFamily="34" charset="0"/>
              </a:rPr>
              <a:t>et al</a:t>
            </a:r>
            <a:r>
              <a:rPr lang="id-ID" dirty="0">
                <a:latin typeface="Calibri" pitchFamily="34" charset="0"/>
                <a:cs typeface="Calibri" pitchFamily="34" charset="0"/>
              </a:rPr>
              <a:t>.  berdasarkan luasnya kerusakan jaringan atau tulang dan besarnya komplikasi neurologik yang terjadi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03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4AB16E-BA18-4D4D-8D1C-A020185796DB}"/>
              </a:ext>
            </a:extLst>
          </p:cNvPr>
          <p:cNvSpPr/>
          <p:nvPr/>
        </p:nvSpPr>
        <p:spPr>
          <a:xfrm>
            <a:off x="1337076" y="2413337"/>
            <a:ext cx="6469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/>
              <a:t>Kelainan</a:t>
            </a:r>
            <a:r>
              <a:rPr lang="en-US" sz="6000" b="1" dirty="0"/>
              <a:t> </a:t>
            </a:r>
            <a:r>
              <a:rPr lang="en-US" sz="6000" b="1" dirty="0" err="1"/>
              <a:t>kongenital</a:t>
            </a:r>
            <a:endParaRPr lang="en-US" sz="60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4AF2F4AE-B007-4518-A827-FDF85D151E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144401"/>
              </p:ext>
            </p:extLst>
          </p:nvPr>
        </p:nvGraphicFramePr>
        <p:xfrm>
          <a:off x="531812" y="2723005"/>
          <a:ext cx="3367087" cy="290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D1FE-E211-4B37-BD91-07BCBEE2DDE3}"/>
              </a:ext>
            </a:extLst>
          </p:cNvPr>
          <p:cNvSpPr txBox="1">
            <a:spLocks/>
          </p:cNvSpPr>
          <p:nvPr/>
        </p:nvSpPr>
        <p:spPr>
          <a:xfrm>
            <a:off x="642816" y="1989298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Diagnosis Banding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991DA55-2DA0-4E94-A392-A4109B910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465857"/>
              </p:ext>
            </p:extLst>
          </p:nvPr>
        </p:nvGraphicFramePr>
        <p:xfrm>
          <a:off x="5029200" y="3030537"/>
          <a:ext cx="3367088" cy="290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20F9EA-1AE8-4FAB-9120-FE65B74FA27B}"/>
              </a:ext>
            </a:extLst>
          </p:cNvPr>
          <p:cNvSpPr txBox="1">
            <a:spLocks/>
          </p:cNvSpPr>
          <p:nvPr/>
        </p:nvSpPr>
        <p:spPr>
          <a:xfrm>
            <a:off x="5052461" y="1990835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kern="0" dirty="0" err="1">
                <a:solidFill>
                  <a:schemeClr val="tx1"/>
                </a:solidFill>
              </a:rPr>
              <a:t>Komplikasi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1EF8D2-3826-4E23-A42F-859EEF58478F}"/>
              </a:ext>
            </a:extLst>
          </p:cNvPr>
          <p:cNvSpPr txBox="1">
            <a:spLocks/>
          </p:cNvSpPr>
          <p:nvPr/>
        </p:nvSpPr>
        <p:spPr>
          <a:xfrm>
            <a:off x="494767" y="3810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kern="0" dirty="0">
                <a:solidFill>
                  <a:sysClr val="windowText" lastClr="000000"/>
                </a:solidFill>
              </a:rPr>
              <a:t>Otitis Eksterna Maligna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50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56A9641-73AE-44B8-BA60-1B3B83174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522239"/>
              </p:ext>
            </p:extLst>
          </p:nvPr>
        </p:nvGraphicFramePr>
        <p:xfrm>
          <a:off x="1127918" y="2057400"/>
          <a:ext cx="6888163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FCAD208-0847-458C-9C14-C36397A723A1}"/>
              </a:ext>
            </a:extLst>
          </p:cNvPr>
          <p:cNvSpPr txBox="1">
            <a:spLocks/>
          </p:cNvSpPr>
          <p:nvPr/>
        </p:nvSpPr>
        <p:spPr>
          <a:xfrm>
            <a:off x="742733" y="5334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PENATALAKSAAN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93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F3D26E-4D48-4EB3-8B53-D483852DE028}"/>
              </a:ext>
            </a:extLst>
          </p:cNvPr>
          <p:cNvSpPr txBox="1">
            <a:spLocks/>
          </p:cNvSpPr>
          <p:nvPr/>
        </p:nvSpPr>
        <p:spPr>
          <a:xfrm>
            <a:off x="1128305" y="1828800"/>
            <a:ext cx="6887389" cy="3599316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800" kern="0">
                <a:solidFill>
                  <a:sysClr val="windowText" lastClr="000000"/>
                </a:solidFill>
              </a:rPr>
              <a:t>Pengobatan: </a:t>
            </a:r>
            <a:r>
              <a:rPr lang="id-ID" sz="2800" i="1" kern="0">
                <a:solidFill>
                  <a:sysClr val="windowText" lastClr="000000"/>
                </a:solidFill>
              </a:rPr>
              <a:t>memperbaiki imunosupresi, pengobatan lokal pada liang telinga, terapi sistemik AB jangka panjang dan intervensi bedah</a:t>
            </a:r>
          </a:p>
          <a:p>
            <a:pPr marL="640080" lvl="1" indent="-274320">
              <a:defRPr/>
            </a:pPr>
            <a:r>
              <a:rPr lang="id-ID" sz="2400" kern="0">
                <a:solidFill>
                  <a:sysClr val="windowText" lastClr="000000"/>
                </a:solidFill>
              </a:rPr>
              <a:t>MRS min 4-6 minggu</a:t>
            </a:r>
          </a:p>
          <a:p>
            <a:pPr marL="640080" lvl="1" indent="-274320">
              <a:defRPr/>
            </a:pPr>
            <a:r>
              <a:rPr lang="id-ID" sz="2400" b="1" kern="0">
                <a:solidFill>
                  <a:sysClr val="windowText" lastClr="000000"/>
                </a:solidFill>
              </a:rPr>
              <a:t>Gentamisin sulfat IM / tobramisin IM</a:t>
            </a:r>
            <a:r>
              <a:rPr lang="id-ID" sz="2400" kern="0">
                <a:solidFill>
                  <a:sysClr val="windowText" lastClr="000000"/>
                </a:solidFill>
              </a:rPr>
              <a:t>: 3-5/kgBB dibagi tiap 8 jam (awasi kadar kreatinin, urin &amp; pendengaran diperiksa secara periodik o.k gentamisin &amp; tobramisin bersifat nefrotoksik &amp; ototoksik )</a:t>
            </a:r>
          </a:p>
          <a:p>
            <a:pPr marL="640080" lvl="1" indent="-274320">
              <a:defRPr/>
            </a:pPr>
            <a:r>
              <a:rPr lang="id-ID" sz="2400" b="1" kern="0">
                <a:solidFill>
                  <a:sysClr val="windowText" lastClr="000000"/>
                </a:solidFill>
              </a:rPr>
              <a:t>Karbenisilin IV</a:t>
            </a:r>
            <a:r>
              <a:rPr lang="id-ID" sz="2400" kern="0">
                <a:solidFill>
                  <a:sysClr val="windowText" lastClr="000000"/>
                </a:solidFill>
              </a:rPr>
              <a:t>: 4-5 mg setiap 4 jam</a:t>
            </a:r>
          </a:p>
          <a:p>
            <a:pPr marL="640080" lvl="1" indent="-274320">
              <a:defRPr/>
            </a:pPr>
            <a:r>
              <a:rPr lang="id-ID" sz="2400" kern="0">
                <a:solidFill>
                  <a:sysClr val="windowText" lastClr="000000"/>
                </a:solidFill>
              </a:rPr>
              <a:t>AB parenteral diteruskan </a:t>
            </a:r>
            <a:r>
              <a:rPr lang="id-ID" sz="2400" u="sng" kern="0">
                <a:solidFill>
                  <a:sysClr val="windowText" lastClr="000000"/>
                </a:solidFill>
              </a:rPr>
              <a:t>2 minggu sampai infeksi teratasi </a:t>
            </a:r>
            <a:endParaRPr lang="id-ID" sz="2400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0F4072-76E2-4A5F-B56F-E1764C5310EA}"/>
              </a:ext>
            </a:extLst>
          </p:cNvPr>
          <p:cNvSpPr txBox="1">
            <a:spLocks/>
          </p:cNvSpPr>
          <p:nvPr/>
        </p:nvSpPr>
        <p:spPr>
          <a:xfrm>
            <a:off x="742733" y="5334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PENATALAKSAAN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60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2CE7A41-DDC3-4DD9-9377-1E11399B9DF0}"/>
              </a:ext>
            </a:extLst>
          </p:cNvPr>
          <p:cNvSpPr txBox="1">
            <a:spLocks/>
          </p:cNvSpPr>
          <p:nvPr/>
        </p:nvSpPr>
        <p:spPr>
          <a:xfrm>
            <a:off x="533400" y="2133600"/>
            <a:ext cx="8179077" cy="392944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40080" lvl="1" indent="-274320" algn="just">
              <a:lnSpc>
                <a:spcPct val="110000"/>
              </a:lnSpc>
              <a:defRPr/>
            </a:pPr>
            <a:r>
              <a:rPr lang="id-ID" sz="2000" kern="0">
                <a:solidFill>
                  <a:sysClr val="windowText" lastClr="000000"/>
                </a:solidFill>
              </a:rPr>
              <a:t>Antibiotik</a:t>
            </a:r>
          </a:p>
          <a:p>
            <a:pPr marL="640080" lvl="1" indent="-274320" algn="just">
              <a:lnSpc>
                <a:spcPct val="110000"/>
              </a:lnSpc>
              <a:defRPr/>
            </a:pPr>
            <a:r>
              <a:rPr lang="id-ID" sz="2000" b="1" kern="0">
                <a:solidFill>
                  <a:sysClr val="windowText" lastClr="000000"/>
                </a:solidFill>
              </a:rPr>
              <a:t>	ciprofloxasin</a:t>
            </a:r>
            <a:r>
              <a:rPr lang="id-ID" sz="2000" kern="0">
                <a:solidFill>
                  <a:sysClr val="windowText" lastClr="000000"/>
                </a:solidFill>
              </a:rPr>
              <a:t>, ticarcillin-clavulanat, piperacillin</a:t>
            </a:r>
            <a:r>
              <a:rPr lang="en-GB" sz="2000" kern="0">
                <a:solidFill>
                  <a:sysClr val="windowText" lastClr="000000"/>
                </a:solidFill>
              </a:rPr>
              <a:t> </a:t>
            </a:r>
            <a:r>
              <a:rPr lang="id-ID" sz="2000" kern="0">
                <a:solidFill>
                  <a:sysClr val="windowText" lastClr="000000"/>
                </a:solidFill>
              </a:rPr>
              <a:t>(dikombinasi d</a:t>
            </a:r>
            <a:r>
              <a:rPr lang="en-GB" sz="2000" kern="0">
                <a:solidFill>
                  <a:sysClr val="windowText" lastClr="000000"/>
                </a:solidFill>
              </a:rPr>
              <a:t>en</a:t>
            </a:r>
            <a:r>
              <a:rPr lang="id-ID" sz="2000" kern="0">
                <a:solidFill>
                  <a:sysClr val="windowText" lastClr="000000"/>
                </a:solidFill>
              </a:rPr>
              <a:t>g</a:t>
            </a:r>
            <a:r>
              <a:rPr lang="en-GB" sz="2000" kern="0">
                <a:solidFill>
                  <a:sysClr val="windowText" lastClr="000000"/>
                </a:solidFill>
              </a:rPr>
              <a:t>an </a:t>
            </a:r>
            <a:r>
              <a:rPr lang="id-ID" sz="2000" kern="0">
                <a:solidFill>
                  <a:sysClr val="windowText" lastClr="000000"/>
                </a:solidFill>
              </a:rPr>
              <a:t>aminoglikosida), ceftriaxone,ceftazidine, cefepim</a:t>
            </a:r>
            <a:r>
              <a:rPr lang="en-GB" sz="2000" kern="0">
                <a:solidFill>
                  <a:sysClr val="windowText" lastClr="000000"/>
                </a:solidFill>
              </a:rPr>
              <a:t> </a:t>
            </a:r>
            <a:r>
              <a:rPr lang="id-ID" sz="2000" kern="0">
                <a:solidFill>
                  <a:sysClr val="windowText" lastClr="000000"/>
                </a:solidFill>
              </a:rPr>
              <a:t>(maxipime), tobramicin (kombinasi d</a:t>
            </a:r>
            <a:r>
              <a:rPr lang="en-GB" sz="2000" kern="0">
                <a:solidFill>
                  <a:sysClr val="windowText" lastClr="000000"/>
                </a:solidFill>
              </a:rPr>
              <a:t>en</a:t>
            </a:r>
            <a:r>
              <a:rPr lang="id-ID" sz="2000" kern="0">
                <a:solidFill>
                  <a:sysClr val="windowText" lastClr="000000"/>
                </a:solidFill>
              </a:rPr>
              <a:t>g</a:t>
            </a:r>
            <a:r>
              <a:rPr lang="en-GB" sz="2000" kern="0">
                <a:solidFill>
                  <a:sysClr val="windowText" lastClr="000000"/>
                </a:solidFill>
              </a:rPr>
              <a:t>an</a:t>
            </a:r>
            <a:r>
              <a:rPr lang="id-ID" sz="2000" kern="0">
                <a:solidFill>
                  <a:sysClr val="windowText" lastClr="000000"/>
                </a:solidFill>
              </a:rPr>
              <a:t> aminoglikosida), gentamicin (kombinasi d</a:t>
            </a:r>
            <a:r>
              <a:rPr lang="en-GB" sz="2000" kern="0">
                <a:solidFill>
                  <a:sysClr val="windowText" lastClr="000000"/>
                </a:solidFill>
              </a:rPr>
              <a:t>en</a:t>
            </a:r>
            <a:r>
              <a:rPr lang="id-ID" sz="2000" kern="0">
                <a:solidFill>
                  <a:sysClr val="windowText" lastClr="000000"/>
                </a:solidFill>
              </a:rPr>
              <a:t>g</a:t>
            </a:r>
            <a:r>
              <a:rPr lang="en-GB" sz="2000" kern="0">
                <a:solidFill>
                  <a:sysClr val="windowText" lastClr="000000"/>
                </a:solidFill>
              </a:rPr>
              <a:t>an</a:t>
            </a:r>
            <a:r>
              <a:rPr lang="id-ID" sz="2000" kern="0">
                <a:solidFill>
                  <a:sysClr val="windowText" lastClr="000000"/>
                </a:solidFill>
              </a:rPr>
              <a:t> golongan penicillin)</a:t>
            </a:r>
          </a:p>
          <a:p>
            <a:pPr marL="640080" lvl="1" indent="-274320" algn="just">
              <a:lnSpc>
                <a:spcPct val="110000"/>
              </a:lnSpc>
              <a:defRPr/>
            </a:pPr>
            <a:r>
              <a:rPr lang="id-ID" sz="2000" kern="0">
                <a:solidFill>
                  <a:sysClr val="windowText" lastClr="000000"/>
                </a:solidFill>
              </a:rPr>
              <a:t>Bersihkan telinga setiap hari &amp; </a:t>
            </a:r>
            <a:r>
              <a:rPr lang="id-ID" sz="2000" u="sng" kern="0">
                <a:solidFill>
                  <a:sysClr val="windowText" lastClr="000000"/>
                </a:solidFill>
              </a:rPr>
              <a:t>olesi salep gentamisin</a:t>
            </a:r>
            <a:r>
              <a:rPr lang="id-ID" sz="2000" kern="0">
                <a:solidFill>
                  <a:sysClr val="windowText" lastClr="000000"/>
                </a:solidFill>
              </a:rPr>
              <a:t>. Diantara waktu membersihkan, beri obat tetes gentamisin tiap 4-6 jam. </a:t>
            </a:r>
          </a:p>
          <a:p>
            <a:pPr algn="just">
              <a:lnSpc>
                <a:spcPct val="110000"/>
              </a:lnSpc>
            </a:pP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6CD81D-77E7-4791-A4EB-59F241F464EA}"/>
              </a:ext>
            </a:extLst>
          </p:cNvPr>
          <p:cNvSpPr txBox="1">
            <a:spLocks/>
          </p:cNvSpPr>
          <p:nvPr/>
        </p:nvSpPr>
        <p:spPr>
          <a:xfrm>
            <a:off x="742733" y="533400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ysClr val="windowText" lastClr="000000"/>
                </a:solidFill>
              </a:rPr>
              <a:t>PENATALAKSAAAN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17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778749-DA15-4ABC-ADC0-53751E284275}"/>
              </a:ext>
            </a:extLst>
          </p:cNvPr>
          <p:cNvSpPr txBox="1">
            <a:spLocks/>
          </p:cNvSpPr>
          <p:nvPr/>
        </p:nvSpPr>
        <p:spPr>
          <a:xfrm>
            <a:off x="1128305" y="2286000"/>
            <a:ext cx="6887389" cy="359931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10000"/>
              </a:lnSpc>
              <a:defRPr/>
            </a:pPr>
            <a:r>
              <a:rPr lang="id-ID" sz="2000" kern="0">
                <a:solidFill>
                  <a:sysClr val="windowText" lastClr="000000"/>
                </a:solidFill>
              </a:rPr>
              <a:t>Setelah terapi diberikan &amp; infeksi terkontrol </a:t>
            </a:r>
            <a:r>
              <a:rPr lang="id-ID" sz="2000" kern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id-ID" sz="2000" kern="0">
                <a:solidFill>
                  <a:sysClr val="windowText" lastClr="000000"/>
                </a:solidFill>
              </a:rPr>
              <a:t>pengangkatan jaringan granulasi d</a:t>
            </a:r>
            <a:r>
              <a:rPr lang="en-GB" sz="2000" kern="0">
                <a:solidFill>
                  <a:sysClr val="windowText" lastClr="000000"/>
                </a:solidFill>
              </a:rPr>
              <a:t>en</a:t>
            </a:r>
            <a:r>
              <a:rPr lang="id-ID" sz="2000" kern="0">
                <a:solidFill>
                  <a:sysClr val="windowText" lastClr="000000"/>
                </a:solidFill>
              </a:rPr>
              <a:t>g</a:t>
            </a:r>
            <a:r>
              <a:rPr lang="en-GB" sz="2000" kern="0">
                <a:solidFill>
                  <a:sysClr val="windowText" lastClr="000000"/>
                </a:solidFill>
              </a:rPr>
              <a:t>an</a:t>
            </a:r>
            <a:r>
              <a:rPr lang="id-ID" sz="2000" kern="0">
                <a:solidFill>
                  <a:sysClr val="windowText" lastClr="000000"/>
                </a:solidFill>
              </a:rPr>
              <a:t> anastesi lokal,  kec</a:t>
            </a:r>
            <a:r>
              <a:rPr lang="en-GB" sz="2000" kern="0">
                <a:solidFill>
                  <a:sysClr val="windowText" lastClr="000000"/>
                </a:solidFill>
              </a:rPr>
              <a:t>uali</a:t>
            </a:r>
            <a:r>
              <a:rPr lang="id-ID" sz="2000" kern="0">
                <a:solidFill>
                  <a:sysClr val="windowText" lastClr="000000"/>
                </a:solidFill>
              </a:rPr>
              <a:t> perlu debrideman MAE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id-ID" sz="2000" kern="0">
                <a:solidFill>
                  <a:sysClr val="windowText" lastClr="000000"/>
                </a:solidFill>
              </a:rPr>
              <a:t>Biasanya tak perlu pembedahan (mastoidektomi radikal) kec</a:t>
            </a:r>
            <a:r>
              <a:rPr lang="en-GB" sz="2000" kern="0">
                <a:solidFill>
                  <a:sysClr val="windowText" lastClr="000000"/>
                </a:solidFill>
              </a:rPr>
              <a:t>uali</a:t>
            </a:r>
            <a:r>
              <a:rPr lang="id-ID" sz="2000" kern="0">
                <a:solidFill>
                  <a:sysClr val="windowText" lastClr="000000"/>
                </a:solidFill>
              </a:rPr>
              <a:t> bila keadaan pasien tak membaik walau diberi t</a:t>
            </a:r>
            <a:r>
              <a:rPr lang="en-GB" sz="2000" kern="0">
                <a:solidFill>
                  <a:sysClr val="windowText" lastClr="000000"/>
                </a:solidFill>
              </a:rPr>
              <a:t>erapi</a:t>
            </a:r>
            <a:r>
              <a:rPr lang="id-ID" sz="2000" kern="0">
                <a:solidFill>
                  <a:sysClr val="windowText" lastClr="000000"/>
                </a:solidFill>
              </a:rPr>
              <a:t> medi</a:t>
            </a:r>
            <a:r>
              <a:rPr lang="en-GB" sz="2000" kern="0">
                <a:solidFill>
                  <a:sysClr val="windowText" lastClr="000000"/>
                </a:solidFill>
              </a:rPr>
              <a:t>kamentosa</a:t>
            </a:r>
            <a:endParaRPr lang="id-ID" sz="2000" kern="0">
              <a:solidFill>
                <a:sysClr val="windowText" lastClr="000000"/>
              </a:solidFill>
            </a:endParaRPr>
          </a:p>
          <a:p>
            <a:endParaRPr lang="id-ID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98EAB1-F2A2-4289-B20F-BCE8B2865A75}"/>
              </a:ext>
            </a:extLst>
          </p:cNvPr>
          <p:cNvSpPr txBox="1">
            <a:spLocks/>
          </p:cNvSpPr>
          <p:nvPr/>
        </p:nvSpPr>
        <p:spPr>
          <a:xfrm>
            <a:off x="914400" y="967069"/>
            <a:ext cx="6896534" cy="1080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err="1">
                <a:solidFill>
                  <a:sysClr val="windowText" lastClr="000000"/>
                </a:solidFill>
              </a:rPr>
              <a:t>Lanjutan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53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011F45-3677-46C3-A6BB-0E7EC44CB26D}"/>
              </a:ext>
            </a:extLst>
          </p:cNvPr>
          <p:cNvSpPr/>
          <p:nvPr/>
        </p:nvSpPr>
        <p:spPr>
          <a:xfrm>
            <a:off x="2057400" y="2895600"/>
            <a:ext cx="451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/>
              <a:t>KERAT</a:t>
            </a:r>
            <a:r>
              <a:rPr lang="en-US" sz="3600" b="1" dirty="0"/>
              <a:t>OSIS</a:t>
            </a:r>
            <a:r>
              <a:rPr lang="id-ID" sz="3600" b="1" dirty="0"/>
              <a:t> O</a:t>
            </a:r>
            <a:r>
              <a:rPr lang="en-US" sz="3600" b="1" dirty="0"/>
              <a:t>BTURANS</a:t>
            </a:r>
          </a:p>
        </p:txBody>
      </p:sp>
    </p:spTree>
    <p:extLst>
      <p:ext uri="{BB962C8B-B14F-4D97-AF65-F5344CB8AC3E}">
        <p14:creationId xmlns:p14="http://schemas.microsoft.com/office/powerpoint/2010/main" val="21443182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14D241-54A6-4F67-96A4-EAE61F3766AE}"/>
              </a:ext>
            </a:extLst>
          </p:cNvPr>
          <p:cNvSpPr txBox="1">
            <a:spLocks/>
          </p:cNvSpPr>
          <p:nvPr/>
        </p:nvSpPr>
        <p:spPr>
          <a:xfrm>
            <a:off x="152400" y="1614715"/>
            <a:ext cx="5638800" cy="48768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Keratosis ob</a:t>
            </a:r>
            <a:r>
              <a:rPr lang="en-US" kern="0" dirty="0" err="1">
                <a:solidFill>
                  <a:sysClr val="windowText" lastClr="000000"/>
                </a:solidFill>
              </a:rPr>
              <a:t>turans</a:t>
            </a:r>
            <a:r>
              <a:rPr lang="en-US" kern="0" dirty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id-ID" kern="0" dirty="0">
                <a:solidFill>
                  <a:sysClr val="windowText" lastClr="000000"/>
                </a:solidFill>
              </a:rPr>
              <a:t>jarang terjadi.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Ditandai dengan penumpukan deskuamasi epidermis di liang telinga, sehingga membentuk gumpalan dan menimbulkan rasa penuh serta kurang dengar.</a:t>
            </a:r>
          </a:p>
        </p:txBody>
      </p:sp>
      <p:pic>
        <p:nvPicPr>
          <p:cNvPr id="3" name="Picture 2" descr="Keratosis obsturan.jpg">
            <a:extLst>
              <a:ext uri="{FF2B5EF4-FFF2-40B4-BE49-F238E27FC236}">
                <a16:creationId xmlns:a16="http://schemas.microsoft.com/office/drawing/2014/main" id="{4C6852D2-943B-43D3-98CC-7B80D6BA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44" t="29690" r="4939" b="13397"/>
          <a:stretch>
            <a:fillRect/>
          </a:stretch>
        </p:blipFill>
        <p:spPr>
          <a:xfrm>
            <a:off x="5943600" y="1066800"/>
            <a:ext cx="2873828" cy="351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624573-07E1-418C-97EA-2E2547844160}"/>
              </a:ext>
            </a:extLst>
          </p:cNvPr>
          <p:cNvSpPr/>
          <p:nvPr/>
        </p:nvSpPr>
        <p:spPr>
          <a:xfrm>
            <a:off x="609600" y="609600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DEFINISI</a:t>
            </a:r>
          </a:p>
        </p:txBody>
      </p:sp>
    </p:spTree>
    <p:extLst>
      <p:ext uri="{BB962C8B-B14F-4D97-AF65-F5344CB8AC3E}">
        <p14:creationId xmlns:p14="http://schemas.microsoft.com/office/powerpoint/2010/main" val="20018975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4D44581-248A-4A77-9DDA-73400C85D03F}"/>
              </a:ext>
            </a:extLst>
          </p:cNvPr>
          <p:cNvSpPr txBox="1">
            <a:spLocks/>
          </p:cNvSpPr>
          <p:nvPr/>
        </p:nvSpPr>
        <p:spPr>
          <a:xfrm>
            <a:off x="762000" y="2892392"/>
            <a:ext cx="3367045" cy="2906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err="1">
                <a:solidFill>
                  <a:sysClr val="windowText" lastClr="000000"/>
                </a:solidFill>
              </a:rPr>
              <a:t>Biasanya</a:t>
            </a:r>
            <a:r>
              <a:rPr lang="en-US" kern="0" dirty="0">
                <a:solidFill>
                  <a:sysClr val="windowText" lastClr="000000"/>
                </a:solidFill>
              </a:rPr>
              <a:t> bilateral</a:t>
            </a: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disertai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bronkiektasis</a:t>
            </a:r>
            <a:r>
              <a:rPr lang="en-US" kern="0" dirty="0">
                <a:solidFill>
                  <a:sysClr val="windowText" lastClr="000000"/>
                </a:solidFill>
              </a:rPr>
              <a:t> dan sinusitis </a:t>
            </a:r>
            <a:r>
              <a:rPr lang="en-US" kern="0" dirty="0" err="1">
                <a:solidFill>
                  <a:sysClr val="windowText" lastClr="000000"/>
                </a:solidFill>
              </a:rPr>
              <a:t>kronis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Keluhan</a:t>
            </a:r>
            <a:r>
              <a:rPr lang="en-US" kern="0" dirty="0">
                <a:solidFill>
                  <a:sysClr val="windowText" lastClr="000000"/>
                </a:solidFill>
              </a:rPr>
              <a:t> : </a:t>
            </a:r>
            <a:r>
              <a:rPr lang="en-US" kern="0" dirty="0" err="1">
                <a:solidFill>
                  <a:sysClr val="windowText" lastClr="000000"/>
                </a:solidFill>
              </a:rPr>
              <a:t>nyeri</a:t>
            </a:r>
            <a:r>
              <a:rPr lang="en-US" kern="0" dirty="0">
                <a:solidFill>
                  <a:sysClr val="windowText" lastClr="000000"/>
                </a:solidFill>
              </a:rPr>
              <a:t>, dan </a:t>
            </a:r>
            <a:r>
              <a:rPr lang="en-US" kern="0" dirty="0" err="1">
                <a:solidFill>
                  <a:sysClr val="windowText" lastClr="000000"/>
                </a:solidFill>
              </a:rPr>
              <a:t>gangguan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pendengaran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Pemeriksaan</a:t>
            </a:r>
            <a:r>
              <a:rPr lang="en-US" kern="0" dirty="0">
                <a:solidFill>
                  <a:sysClr val="windowText" lastClr="000000"/>
                </a:solidFill>
              </a:rPr>
              <a:t> : </a:t>
            </a:r>
            <a:r>
              <a:rPr lang="en-US" kern="0" dirty="0" err="1">
                <a:solidFill>
                  <a:sysClr val="windowText" lastClr="000000"/>
                </a:solidFill>
              </a:rPr>
              <a:t>pelebaran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hiperplasia</a:t>
            </a:r>
            <a:r>
              <a:rPr lang="en-US" kern="0" dirty="0">
                <a:solidFill>
                  <a:sysClr val="windowText" lastClr="000000"/>
                </a:solidFill>
              </a:rPr>
              <a:t> dan </a:t>
            </a:r>
            <a:r>
              <a:rPr lang="en-US" kern="0" dirty="0" err="1">
                <a:solidFill>
                  <a:sysClr val="windowText" lastClr="000000"/>
                </a:solidFill>
              </a:rPr>
              <a:t>radang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epitel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b="1" i="1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b="1" i="1" kern="0" dirty="0" err="1">
                <a:solidFill>
                  <a:sysClr val="windowText" lastClr="000000"/>
                </a:solidFill>
              </a:rPr>
              <a:t>ada</a:t>
            </a:r>
            <a:r>
              <a:rPr lang="en-US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b="1" i="1" kern="0" dirty="0" err="1">
                <a:solidFill>
                  <a:sysClr val="windowText" lastClr="000000"/>
                </a:solidFill>
              </a:rPr>
              <a:t>erosi</a:t>
            </a:r>
            <a:r>
              <a:rPr lang="en-US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b="1" i="1" kern="0" dirty="0" err="1">
                <a:solidFill>
                  <a:sysClr val="windowText" lastClr="000000"/>
                </a:solidFill>
              </a:rPr>
              <a:t>tulang</a:t>
            </a:r>
            <a:endParaRPr lang="en-US" b="1" i="1" kern="0" dirty="0">
              <a:solidFill>
                <a:sysClr val="windowText" lastClr="000000"/>
              </a:solidFill>
            </a:endParaRPr>
          </a:p>
          <a:p>
            <a:r>
              <a:rPr lang="en-US" kern="0" dirty="0" err="1">
                <a:solidFill>
                  <a:sysClr val="windowText" lastClr="000000"/>
                </a:solidFill>
              </a:rPr>
              <a:t>Terapi</a:t>
            </a:r>
            <a:r>
              <a:rPr lang="en-US" kern="0" dirty="0">
                <a:solidFill>
                  <a:sysClr val="windowText" lastClr="000000"/>
                </a:solidFill>
              </a:rPr>
              <a:t> : </a:t>
            </a:r>
            <a:r>
              <a:rPr lang="en-US" kern="0" dirty="0" err="1">
                <a:solidFill>
                  <a:sysClr val="windowText" lastClr="000000"/>
                </a:solidFill>
              </a:rPr>
              <a:t>pengangkatan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sumbat</a:t>
            </a:r>
            <a:r>
              <a:rPr lang="en-US" kern="0" dirty="0">
                <a:solidFill>
                  <a:sysClr val="windowText" lastClr="000000"/>
                </a:solidFill>
              </a:rPr>
              <a:t> dan </a:t>
            </a:r>
            <a:r>
              <a:rPr lang="en-US" kern="0" dirty="0" err="1">
                <a:solidFill>
                  <a:sysClr val="windowText" lastClr="000000"/>
                </a:solidFill>
              </a:rPr>
              <a:t>antiinflamasi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984C41C2-F6BF-42FE-B32E-5B405A8767AA}"/>
              </a:ext>
            </a:extLst>
          </p:cNvPr>
          <p:cNvSpPr txBox="1">
            <a:spLocks/>
          </p:cNvSpPr>
          <p:nvPr/>
        </p:nvSpPr>
        <p:spPr>
          <a:xfrm>
            <a:off x="5334000" y="2895600"/>
            <a:ext cx="3367044" cy="29061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>
                <a:solidFill>
                  <a:sysClr val="windowText" lastClr="000000"/>
                </a:solidFill>
              </a:rPr>
              <a:t>Biasanya unilateral</a:t>
            </a:r>
          </a:p>
          <a:p>
            <a:r>
              <a:rPr lang="en-US" kern="0">
                <a:solidFill>
                  <a:sysClr val="windowText" lastClr="000000"/>
                </a:solidFill>
              </a:rPr>
              <a:t>Keluhan: nyeri tumpul dan otore intermitten akibat </a:t>
            </a:r>
            <a:r>
              <a:rPr lang="en-US" b="1" i="1" kern="0">
                <a:solidFill>
                  <a:sysClr val="windowText" lastClr="000000"/>
                </a:solidFill>
              </a:rPr>
              <a:t>adanya erosi tulang</a:t>
            </a:r>
          </a:p>
          <a:p>
            <a:r>
              <a:rPr lang="en-US" kern="0">
                <a:solidFill>
                  <a:sysClr val="windowText" lastClr="000000"/>
                </a:solidFill>
              </a:rPr>
              <a:t>Sebab : migrasi epitel yang salah dan periostitis sirkumskirpta</a:t>
            </a:r>
          </a:p>
          <a:p>
            <a:r>
              <a:rPr lang="en-US" kern="0">
                <a:solidFill>
                  <a:sysClr val="windowText" lastClr="000000"/>
                </a:solidFill>
              </a:rPr>
              <a:t>Terapi: debridement tulang bila perlu dilakukan kanalplasti dan timpanomastoidektomi untuk mencegah berlanjutnya erosi tulang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E637C0F-DBB4-4E66-A8D7-1316BF430413}"/>
              </a:ext>
            </a:extLst>
          </p:cNvPr>
          <p:cNvSpPr txBox="1">
            <a:spLocks/>
          </p:cNvSpPr>
          <p:nvPr/>
        </p:nvSpPr>
        <p:spPr>
          <a:xfrm>
            <a:off x="762000" y="2057400"/>
            <a:ext cx="3145080" cy="693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kern="0" dirty="0">
                <a:solidFill>
                  <a:schemeClr val="tx1"/>
                </a:solidFill>
              </a:rPr>
              <a:t>Keratosis </a:t>
            </a:r>
            <a:r>
              <a:rPr lang="en-US" sz="2000" kern="0" dirty="0" err="1">
                <a:solidFill>
                  <a:schemeClr val="tx1"/>
                </a:solidFill>
              </a:rPr>
              <a:t>obt</a:t>
            </a:r>
            <a:r>
              <a:rPr lang="id-ID" sz="2000" kern="0" dirty="0">
                <a:solidFill>
                  <a:schemeClr val="tx1"/>
                </a:solidFill>
              </a:rPr>
              <a:t>u</a:t>
            </a:r>
            <a:r>
              <a:rPr lang="en-US" sz="2000" kern="0" dirty="0">
                <a:solidFill>
                  <a:schemeClr val="tx1"/>
                </a:solidFill>
              </a:rPr>
              <a:t>rans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7EC1680-56AB-4EEA-9FC1-20B27F8429CC}"/>
              </a:ext>
            </a:extLst>
          </p:cNvPr>
          <p:cNvSpPr txBox="1">
            <a:spLocks/>
          </p:cNvSpPr>
          <p:nvPr/>
        </p:nvSpPr>
        <p:spPr>
          <a:xfrm>
            <a:off x="5105400" y="2057400"/>
            <a:ext cx="3145527" cy="692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kern="0" dirty="0" err="1">
                <a:solidFill>
                  <a:schemeClr val="tx1"/>
                </a:solidFill>
              </a:rPr>
              <a:t>Kolesteatoma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id-ID" sz="2000" kern="0" dirty="0">
                <a:solidFill>
                  <a:schemeClr val="tx1"/>
                </a:solidFill>
              </a:rPr>
              <a:t>eksterna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D9DE772-CCEA-4D92-856F-841EBCE2B434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 err="1">
                <a:solidFill>
                  <a:sysClr val="windowText" lastClr="000000"/>
                </a:solidFill>
              </a:rPr>
              <a:t>Perbedaan</a:t>
            </a:r>
            <a:r>
              <a:rPr lang="en-US" sz="2400" kern="0" dirty="0">
                <a:solidFill>
                  <a:sysClr val="windowText" lastClr="000000"/>
                </a:solidFill>
              </a:rPr>
              <a:t> keratosis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ob</a:t>
            </a:r>
            <a:r>
              <a:rPr lang="id-ID" sz="2400" kern="0" dirty="0">
                <a:solidFill>
                  <a:sysClr val="windowText" lastClr="000000"/>
                </a:solidFill>
              </a:rPr>
              <a:t>tu</a:t>
            </a:r>
            <a:r>
              <a:rPr lang="en-US" sz="2400" kern="0" dirty="0">
                <a:solidFill>
                  <a:sysClr val="windowText" lastClr="000000"/>
                </a:solidFill>
              </a:rPr>
              <a:t>rans dan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kolesteatoma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eksterna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4C632F-DF19-4349-84E2-E06A997DB2D3}"/>
              </a:ext>
            </a:extLst>
          </p:cNvPr>
          <p:cNvSpPr txBox="1">
            <a:spLocks/>
          </p:cNvSpPr>
          <p:nvPr/>
        </p:nvSpPr>
        <p:spPr>
          <a:xfrm>
            <a:off x="1295400" y="2362200"/>
            <a:ext cx="6887389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Kontrol dengan melakukan pembersihan liang telinga secara periodik, misalnya setiap 3 bulan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Pemberian obat tetes telinga dari campuran alkohol atau gliserin dalam peroksid 3% 3x seminggu.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kern="0" dirty="0">
                <a:solidFill>
                  <a:sysClr val="windowText" lastClr="000000"/>
                </a:solidFill>
              </a:rPr>
              <a:t>Bila pasien telah mengalami erosi tulang liang telinga -&gt; tindakan bedah dengan melakukan tandur jaringan ke bawah kulit untuk menghilangkan gaung di dinding liang telinga.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CB98F2E-D4DE-4EE6-B0B5-7E3A8C2D762C}"/>
              </a:ext>
            </a:extLst>
          </p:cNvPr>
          <p:cNvSpPr txBox="1">
            <a:spLocks/>
          </p:cNvSpPr>
          <p:nvPr/>
        </p:nvSpPr>
        <p:spPr>
          <a:xfrm>
            <a:off x="531639" y="753230"/>
            <a:ext cx="6896534" cy="108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 err="1">
                <a:solidFill>
                  <a:sysClr val="windowText" lastClr="000000"/>
                </a:solidFill>
              </a:rPr>
              <a:t>Penatalaksaan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289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756DAE0-A501-476A-81D0-A620FD757C30}"/>
              </a:ext>
            </a:extLst>
          </p:cNvPr>
          <p:cNvSpPr txBox="1">
            <a:spLocks/>
          </p:cNvSpPr>
          <p:nvPr/>
        </p:nvSpPr>
        <p:spPr>
          <a:xfrm>
            <a:off x="1123733" y="2888531"/>
            <a:ext cx="6896534" cy="108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ysClr val="windowText" lastClr="000000"/>
                </a:solidFill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57742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B352B74-7EE1-4EFD-85ED-F6496C95DBB1}"/>
              </a:ext>
            </a:extLst>
          </p:cNvPr>
          <p:cNvSpPr txBox="1">
            <a:spLocks/>
          </p:cNvSpPr>
          <p:nvPr/>
        </p:nvSpPr>
        <p:spPr>
          <a:xfrm>
            <a:off x="220126" y="0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dirty="0">
                <a:solidFill>
                  <a:sysClr val="windowText" lastClr="000000"/>
                </a:solidFill>
              </a:rPr>
              <a:t>Fistula </a:t>
            </a:r>
            <a:r>
              <a:rPr lang="en-US" sz="4000" b="1" kern="0" dirty="0" err="1">
                <a:solidFill>
                  <a:sysClr val="windowText" lastClr="000000"/>
                </a:solidFill>
              </a:rPr>
              <a:t>preaurikula</a:t>
            </a:r>
            <a:endParaRPr lang="en-US" sz="4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2D9CB0C-2926-4BFB-A3E6-55CAE56D42EE}"/>
              </a:ext>
            </a:extLst>
          </p:cNvPr>
          <p:cNvSpPr txBox="1">
            <a:spLocks/>
          </p:cNvSpPr>
          <p:nvPr/>
        </p:nvSpPr>
        <p:spPr>
          <a:xfrm>
            <a:off x="136476" y="685800"/>
            <a:ext cx="7063834" cy="52639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kern="0" dirty="0">
                <a:solidFill>
                  <a:sysClr val="windowText" lastClr="000000"/>
                </a:solidFill>
              </a:rPr>
              <a:t>Fistula </a:t>
            </a:r>
            <a:r>
              <a:rPr lang="en-US" sz="2000" b="1" kern="0" dirty="0" err="1">
                <a:solidFill>
                  <a:sysClr val="windowText" lastClr="000000"/>
                </a:solidFill>
              </a:rPr>
              <a:t>preaurikular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 congenital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adalah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suatu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traktus</a:t>
            </a:r>
            <a:r>
              <a:rPr lang="en-US" sz="2000" kern="0" dirty="0">
                <a:solidFill>
                  <a:sysClr val="windowText" lastClr="000000"/>
                </a:solidFill>
              </a:rPr>
              <a:t> yang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didasari</a:t>
            </a:r>
            <a:r>
              <a:rPr lang="en-US" sz="2000" kern="0" dirty="0">
                <a:solidFill>
                  <a:sysClr val="windowText" lastClr="000000"/>
                </a:solidFill>
              </a:rPr>
              <a:t> oleh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epitel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skuamos</a:t>
            </a:r>
            <a:r>
              <a:rPr lang="en-US" sz="2000" kern="0" dirty="0">
                <a:solidFill>
                  <a:sysClr val="windowText" lastClr="000000"/>
                </a:solidFill>
              </a:rPr>
              <a:t> yang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bermula</a:t>
            </a:r>
            <a:r>
              <a:rPr lang="en-US" sz="2000" kern="0" dirty="0">
                <a:solidFill>
                  <a:sysClr val="windowText" lastClr="000000"/>
                </a:solidFill>
              </a:rPr>
              <a:t> di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depan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daun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000" kern="0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Fistula </a:t>
            </a:r>
            <a:r>
              <a:rPr lang="en-US" sz="2000" b="1" kern="0" dirty="0" err="1">
                <a:solidFill>
                  <a:sysClr val="windowText" lastClr="000000"/>
                </a:solidFill>
              </a:rPr>
              <a:t>preaurikula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dapat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tanpa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gejala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ataupun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menimbulkan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gejala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seperti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gatal</a:t>
            </a:r>
            <a:r>
              <a:rPr lang="en-US" sz="2000" kern="0" dirty="0">
                <a:solidFill>
                  <a:sysClr val="windowText" lastClr="000000"/>
                </a:solidFill>
              </a:rPr>
              <a:t>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keluar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cairan</a:t>
            </a:r>
            <a:r>
              <a:rPr lang="en-US" sz="2000" kern="0" dirty="0">
                <a:solidFill>
                  <a:sysClr val="windowText" lastClr="000000"/>
                </a:solidFill>
              </a:rPr>
              <a:t>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nyeri</a:t>
            </a:r>
            <a:r>
              <a:rPr lang="en-US" sz="2000" kern="0" dirty="0">
                <a:solidFill>
                  <a:sysClr val="windowText" lastClr="000000"/>
                </a:solidFill>
              </a:rPr>
              <a:t>, dan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bengkak</a:t>
            </a:r>
            <a:r>
              <a:rPr lang="en-US" sz="2000" kern="0" dirty="0">
                <a:solidFill>
                  <a:sysClr val="windowText" lastClr="000000"/>
                </a:solidFill>
              </a:rPr>
              <a:t>. Fistula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tanpa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disertai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keluhan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diindikasikan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tindakan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operasi</a:t>
            </a:r>
            <a:r>
              <a:rPr lang="en-US" sz="2000" kern="0" dirty="0">
                <a:solidFill>
                  <a:sysClr val="windowText" lastClr="000000"/>
                </a:solidFill>
              </a:rPr>
              <a:t>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Operasi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bila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fistel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sering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menimbulkan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infeksi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atau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keluarnya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sekret</a:t>
            </a:r>
            <a:r>
              <a:rPr lang="en-US" sz="2000" kern="0" dirty="0">
                <a:solidFill>
                  <a:sysClr val="windowText" lastClr="000000"/>
                </a:solidFill>
              </a:rPr>
              <a:t> yang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berkepanjangan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sehingga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mengganggu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aktifitas</a:t>
            </a:r>
            <a:r>
              <a:rPr lang="en-US" sz="2000" kern="0" dirty="0">
                <a:solidFill>
                  <a:sysClr val="windowText" lastClr="000000"/>
                </a:solidFill>
              </a:rPr>
              <a:t>.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Saat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tindakan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operasi</a:t>
            </a:r>
            <a:r>
              <a:rPr lang="en-US" sz="2000" kern="0" dirty="0">
                <a:solidFill>
                  <a:sysClr val="windowText" lastClr="000000"/>
                </a:solidFill>
              </a:rPr>
              <a:t>,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saluran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beserta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kantong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harus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diangkat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seluruhnya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mencegah</a:t>
            </a:r>
            <a:r>
              <a:rPr lang="en-US" sz="2000" kern="0" dirty="0">
                <a:solidFill>
                  <a:sysClr val="windowText" lastClr="000000"/>
                </a:solidFill>
              </a:rPr>
              <a:t> 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kekambuhan</a:t>
            </a:r>
            <a:r>
              <a:rPr lang="en-US" sz="2000" kern="0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US" sz="2000" b="1" kern="0" dirty="0" err="1">
                <a:solidFill>
                  <a:sysClr val="windowText" lastClr="000000"/>
                </a:solidFill>
              </a:rPr>
              <a:t>Teori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   </a:t>
            </a:r>
            <a:r>
              <a:rPr lang="en-US" sz="2000" b="1" kern="0" dirty="0" err="1">
                <a:solidFill>
                  <a:sysClr val="windowText" lastClr="000000"/>
                </a:solidFill>
              </a:rPr>
              <a:t>pertama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menyatakan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bahwa</a:t>
            </a:r>
            <a:r>
              <a:rPr lang="en-US" sz="2000" kern="0" dirty="0">
                <a:solidFill>
                  <a:sysClr val="windowText" lastClr="000000"/>
                </a:solidFill>
              </a:rPr>
              <a:t> fistula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preaurikula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adalah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sisa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penutupan</a:t>
            </a:r>
            <a:r>
              <a:rPr lang="en-US" sz="2000" kern="0" dirty="0">
                <a:solidFill>
                  <a:sysClr val="windowText" lastClr="000000"/>
                </a:solidFill>
              </a:rPr>
              <a:t> yang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lengkap</a:t>
            </a:r>
            <a:r>
              <a:rPr lang="en-US" sz="2000" kern="0" dirty="0">
                <a:solidFill>
                  <a:sysClr val="windowText" lastClr="000000"/>
                </a:solidFill>
              </a:rPr>
              <a:t> pada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bagian</a:t>
            </a:r>
            <a:r>
              <a:rPr lang="en-US" sz="2000" kern="0" dirty="0">
                <a:solidFill>
                  <a:sysClr val="windowText" lastClr="000000"/>
                </a:solidFill>
              </a:rPr>
              <a:t> dorsal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celah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faringeal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pertama</a:t>
            </a:r>
            <a:r>
              <a:rPr lang="en-US" sz="2000" kern="0" dirty="0">
                <a:solidFill>
                  <a:sysClr val="windowText" lastClr="000000"/>
                </a:solidFill>
              </a:rPr>
              <a:t>. </a:t>
            </a:r>
          </a:p>
          <a:p>
            <a:r>
              <a:rPr lang="en-US" sz="2000" b="1" kern="0" dirty="0" err="1">
                <a:solidFill>
                  <a:sysClr val="windowText" lastClr="000000"/>
                </a:solidFill>
              </a:rPr>
              <a:t>Teori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</a:rPr>
              <a:t>kedua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berpendapat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bahwa</a:t>
            </a:r>
            <a:r>
              <a:rPr lang="en-US" sz="2000" kern="0" dirty="0">
                <a:solidFill>
                  <a:sysClr val="windowText" lastClr="000000"/>
                </a:solidFill>
              </a:rPr>
              <a:t> fistula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preaurikula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merupakan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hasil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penyatuan</a:t>
            </a:r>
            <a:r>
              <a:rPr lang="en-US" sz="2000" kern="0" dirty="0">
                <a:solidFill>
                  <a:sysClr val="windowText" lastClr="000000"/>
                </a:solidFill>
              </a:rPr>
              <a:t> yang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tidak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sempurna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enam</a:t>
            </a:r>
            <a:r>
              <a:rPr lang="en-US" sz="2000" kern="0" dirty="0">
                <a:solidFill>
                  <a:sysClr val="windowText" lastClr="000000"/>
                </a:solidFill>
              </a:rPr>
              <a:t> hillocks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aurikula</a:t>
            </a:r>
            <a:r>
              <a:rPr lang="en-US" sz="2000" kern="0" dirty="0">
                <a:solidFill>
                  <a:sysClr val="windowText" lastClr="000000"/>
                </a:solidFill>
              </a:rPr>
              <a:t>. </a:t>
            </a:r>
          </a:p>
          <a:p>
            <a:r>
              <a:rPr lang="en-US" sz="2000" b="1" kern="0" dirty="0" err="1">
                <a:solidFill>
                  <a:sysClr val="windowText" lastClr="000000"/>
                </a:solidFill>
              </a:rPr>
              <a:t>Teori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</a:rPr>
              <a:t>ketiga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menyatakan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bahwa</a:t>
            </a:r>
            <a:r>
              <a:rPr lang="en-US" sz="2000" kern="0" dirty="0">
                <a:solidFill>
                  <a:sysClr val="windowText" lastClr="000000"/>
                </a:solidFill>
              </a:rPr>
              <a:t> fistula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preaurikula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terbentuk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hasil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penumpukan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lipatan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ektodermal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selama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pembentukan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aurikula</a:t>
            </a:r>
            <a:r>
              <a:rPr lang="en-US" sz="2000" kern="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4" name="Picture 3" descr="images (1).jpg">
            <a:extLst>
              <a:ext uri="{FF2B5EF4-FFF2-40B4-BE49-F238E27FC236}">
                <a16:creationId xmlns:a16="http://schemas.microsoft.com/office/drawing/2014/main" id="{40ABAC5B-947A-4D2A-8A05-9D6D117CC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899" y="0"/>
            <a:ext cx="1956101" cy="2630237"/>
          </a:xfrm>
          <a:prstGeom prst="rect">
            <a:avLst/>
          </a:prstGeom>
        </p:spPr>
      </p:pic>
      <p:pic>
        <p:nvPicPr>
          <p:cNvPr id="5" name="Picture 2" descr="Image result for preauricular cyst">
            <a:extLst>
              <a:ext uri="{FF2B5EF4-FFF2-40B4-BE49-F238E27FC236}">
                <a16:creationId xmlns:a16="http://schemas.microsoft.com/office/drawing/2014/main" id="{1E03DA5A-2B58-476B-995B-D56CE570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0" y="2630237"/>
            <a:ext cx="20002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24F3-7767-4EB9-BF1D-C51CB015CD76}"/>
              </a:ext>
            </a:extLst>
          </p:cNvPr>
          <p:cNvSpPr txBox="1">
            <a:spLocks/>
          </p:cNvSpPr>
          <p:nvPr/>
        </p:nvSpPr>
        <p:spPr>
          <a:xfrm>
            <a:off x="131684" y="159657"/>
            <a:ext cx="7467600" cy="678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 err="1">
                <a:solidFill>
                  <a:sysClr val="windowText" lastClr="000000"/>
                </a:solidFill>
              </a:rPr>
              <a:t>Mikrotia</a:t>
            </a:r>
            <a:r>
              <a:rPr lang="en-US" sz="2800" kern="0" dirty="0">
                <a:solidFill>
                  <a:sysClr val="windowText" lastClr="000000"/>
                </a:solidFill>
              </a:rPr>
              <a:t> dan atresia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telinga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9E0D3-DB89-460C-B0A1-E16ED71D8BC7}"/>
              </a:ext>
            </a:extLst>
          </p:cNvPr>
          <p:cNvSpPr/>
          <p:nvPr/>
        </p:nvSpPr>
        <p:spPr>
          <a:xfrm>
            <a:off x="304800" y="990600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Mikrotia</a:t>
            </a:r>
            <a:r>
              <a:rPr lang="en-US" dirty="0"/>
              <a:t> :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atresia </a:t>
            </a:r>
            <a:r>
              <a:rPr lang="en-US" dirty="0" err="1"/>
              <a:t>liang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Sering</a:t>
            </a:r>
            <a:r>
              <a:rPr lang="en-US" dirty="0"/>
              <a:t> pada </a:t>
            </a:r>
            <a:r>
              <a:rPr lang="en-US" dirty="0" err="1"/>
              <a:t>laki-laki</a:t>
            </a:r>
            <a:r>
              <a:rPr lang="en-US" dirty="0"/>
              <a:t>, dan pada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unilateral, </a:t>
            </a:r>
            <a:r>
              <a:rPr lang="en-US" dirty="0" err="1"/>
              <a:t>bila</a:t>
            </a:r>
            <a:r>
              <a:rPr lang="en-US" dirty="0"/>
              <a:t> bilateral, </a:t>
            </a:r>
            <a:r>
              <a:rPr lang="en-US" dirty="0" err="1"/>
              <a:t>curiga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</a:t>
            </a:r>
            <a:r>
              <a:rPr lang="en-US" dirty="0" err="1"/>
              <a:t>kraniofasial</a:t>
            </a:r>
            <a:endParaRPr lang="en-US" dirty="0"/>
          </a:p>
        </p:txBody>
      </p:sp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0C26947E-6605-49A7-8E79-78BB56AC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07348"/>
            <a:ext cx="6847490" cy="2965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B983-F015-4640-B025-014ED2234903}"/>
              </a:ext>
            </a:extLst>
          </p:cNvPr>
          <p:cNvSpPr txBox="1">
            <a:spLocks/>
          </p:cNvSpPr>
          <p:nvPr/>
        </p:nvSpPr>
        <p:spPr>
          <a:xfrm>
            <a:off x="990600" y="757801"/>
            <a:ext cx="6896534" cy="10809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kern="0" dirty="0">
                <a:solidFill>
                  <a:sysClr val="windowText" lastClr="000000"/>
                </a:solidFill>
              </a:rPr>
              <a:t>Pengobatan</a:t>
            </a:r>
            <a:r>
              <a:rPr lang="id-ID" sz="320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5923-CDF1-4064-9D8B-5A0DCC2C1115}"/>
              </a:ext>
            </a:extLst>
          </p:cNvPr>
          <p:cNvSpPr txBox="1">
            <a:spLocks/>
          </p:cNvSpPr>
          <p:nvPr/>
        </p:nvSpPr>
        <p:spPr>
          <a:xfrm>
            <a:off x="609600" y="1828800"/>
            <a:ext cx="6887389" cy="359931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ysClr val="windowText" lastClr="000000"/>
                </a:solidFill>
              </a:rPr>
              <a:t>Tujuan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operasi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rekontruksi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ialah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selain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dari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memperbaiki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fungsi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400" kern="0" dirty="0">
                <a:solidFill>
                  <a:sysClr val="windowText" lastClr="000000"/>
                </a:solidFill>
              </a:rPr>
              <a:t>, juga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untuk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kosmetik</a:t>
            </a:r>
            <a:r>
              <a:rPr lang="en-US" sz="2400" kern="0" dirty="0">
                <a:solidFill>
                  <a:sysClr val="windowText" lastClr="000000"/>
                </a:solidFill>
              </a:rPr>
              <a:t>. </a:t>
            </a:r>
            <a:endParaRPr lang="id-ID" sz="2400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Pada atresia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liang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 bilateral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masalah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utama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ialah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gangguan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pendengaran</a:t>
            </a:r>
            <a:r>
              <a:rPr lang="en-US" sz="2400" kern="0" dirty="0">
                <a:solidFill>
                  <a:sysClr val="windowText" lastClr="000000"/>
                </a:solidFill>
              </a:rPr>
              <a:t>. Setelah diagnosis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ditegakkan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sebaiknya</a:t>
            </a:r>
            <a:r>
              <a:rPr lang="en-US" sz="2400" kern="0" dirty="0">
                <a:solidFill>
                  <a:sysClr val="windowText" lastClr="000000"/>
                </a:solidFill>
              </a:rPr>
              <a:t> pada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pasien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dipasang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alat</a:t>
            </a:r>
            <a:r>
              <a:rPr lang="en-US" sz="2400" kern="0" dirty="0">
                <a:solidFill>
                  <a:sysClr val="windowText" lastClr="000000"/>
                </a:solidFill>
              </a:rPr>
              <a:t> bantu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dengar</a:t>
            </a:r>
            <a:r>
              <a:rPr lang="en-US" sz="2400" kern="0" dirty="0">
                <a:solidFill>
                  <a:sysClr val="windowText" lastClr="000000"/>
                </a:solidFill>
              </a:rPr>
              <a:t>,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baru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setelah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berusia</a:t>
            </a:r>
            <a:r>
              <a:rPr lang="en-US" sz="2400" kern="0" dirty="0">
                <a:solidFill>
                  <a:sysClr val="windowText" lastClr="000000"/>
                </a:solidFill>
              </a:rPr>
              <a:t> 5 – 7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tahun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dilakukan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operasi</a:t>
            </a:r>
            <a:r>
              <a:rPr lang="en-US" sz="2400" kern="0" dirty="0">
                <a:solidFill>
                  <a:sysClr val="windowText" lastClr="000000"/>
                </a:solidFill>
              </a:rPr>
              <a:t> pada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sebelah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telinga</a:t>
            </a:r>
            <a:r>
              <a:rPr lang="en-US" sz="2400" kern="0" dirty="0">
                <a:solidFill>
                  <a:sysClr val="windowText" lastClr="000000"/>
                </a:solidFill>
              </a:rPr>
              <a:t>. </a:t>
            </a:r>
            <a:endParaRPr lang="id-ID" sz="24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2928</Words>
  <Application>Microsoft Office PowerPoint</Application>
  <PresentationFormat>On-screen Show (4:3)</PresentationFormat>
  <Paragraphs>389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Aharoni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Studi Ilmu Keperawatan (PSIK)  Fakultas Kedokteran dan Ilmu Kesehatan  Universitas Muhammadiyah Yogyakarta</dc:title>
  <dc:creator>psik_01</dc:creator>
  <cp:lastModifiedBy>ajeng iya</cp:lastModifiedBy>
  <cp:revision>22</cp:revision>
  <dcterms:created xsi:type="dcterms:W3CDTF">2021-06-14T02:21:22Z</dcterms:created>
  <dcterms:modified xsi:type="dcterms:W3CDTF">2021-06-14T05:08:04Z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2021-06-14T00:00:00Z</vt:filetime>
  </property>
</Properties>
</file>