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0" r:id="rId2"/>
    <p:sldMasterId id="2147483712" r:id="rId3"/>
    <p:sldMasterId id="2147483725" r:id="rId4"/>
    <p:sldMasterId id="2147483737" r:id="rId5"/>
    <p:sldMasterId id="2147483761" r:id="rId6"/>
    <p:sldMasterId id="2147483773" r:id="rId7"/>
    <p:sldMasterId id="2147483786" r:id="rId8"/>
  </p:sldMasterIdLst>
  <p:notesMasterIdLst>
    <p:notesMasterId r:id="rId22"/>
  </p:notesMasterIdLst>
  <p:sldIdLst>
    <p:sldId id="257" r:id="rId9"/>
    <p:sldId id="261" r:id="rId10"/>
    <p:sldId id="286" r:id="rId11"/>
    <p:sldId id="287" r:id="rId12"/>
    <p:sldId id="288" r:id="rId13"/>
    <p:sldId id="264" r:id="rId14"/>
    <p:sldId id="266" r:id="rId15"/>
    <p:sldId id="267" r:id="rId16"/>
    <p:sldId id="276" r:id="rId17"/>
    <p:sldId id="277" r:id="rId18"/>
    <p:sldId id="278" r:id="rId19"/>
    <p:sldId id="279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TELLITE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41037-94ED-46B7-BF47-43730DB9BF7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1BD50-76C7-4020-A0E8-CBA66B42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4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82305971-88EE-42F1-AA46-A4894B2509A4}" type="slidenum">
              <a:rPr lang="en-US" altLang="en-US">
                <a:solidFill>
                  <a:prstClr val="black"/>
                </a:solidFill>
              </a:rPr>
              <a:pPr algn="l"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4D5DD-72A1-45F1-85BA-C3B13EDCDDAB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6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AC21-8854-4E6B-A604-858ECA998EEF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5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EAB9-4F23-420D-B22A-4676CF66F0CD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8934A-24DB-44A8-89B2-38550FD5535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B7FF2-88C6-4B74-8A5A-E109B1230DDD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2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0D8C3-CD2F-4BBF-8A3E-E093F750A2FA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17526-F4A8-4456-896B-140A27849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63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12FAB-AFC3-4EBA-B142-E28CFA9FBF6D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9/16/2021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BE03-E82F-4BCA-BA60-4108E02F6C0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40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F35EE-E7CA-4433-8FA7-4580C3CF067F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9/16/2021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6C85-331F-4C39-BE7A-D473879F7D50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2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90B45-ABD0-4E70-B090-F1D5CF6134C6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9/16/2021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C3BB1-1717-4FB4-8574-AD010E3C58AF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98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CA663-79D0-4974-A847-03C5053689C2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9/16/2021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1033-69B1-47D4-9EFE-539827002887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82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43785-E24E-4650-92C9-A83FEF37111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52E14-3173-460F-843D-0AC8B533DFD6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9/16/2021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20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C13E2-3943-482D-9858-7B27AC5A8B92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9/16/2021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976D-FE50-4C05-94D9-6D91E175E1C9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0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03646-BF3F-4FFE-BDF3-4E72421DD82E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40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F3FF-094D-423C-A555-23C2A8E8F4B3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9/16/2021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9DD8-5FC7-432F-A5CB-C0331917114C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73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FA702-67C7-47A0-85BF-D6DB47F1A475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9/16/2021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B272F-1967-4623-87FD-9BB7AEFB213D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13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332A-51C3-4ADF-950B-CAAA2C7A1BE4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9/16/2021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837FF-68D3-413D-9E49-451B99EF37C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14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96027-79C5-4C16-A3C5-25A6905A533F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9/16/2021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83805-7640-4D90-9F08-E68CC8425C03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89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228CA-01B4-4A15-8271-4A3A53E076E4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9/16/2021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8CB2E-51F2-4AAC-9D55-8023E0EAC578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65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8934A-24DB-44A8-89B2-38550FD5535C}" type="datetime1">
              <a:rPr lang="en-US">
                <a:solidFill>
                  <a:srgbClr val="FEFAC9"/>
                </a:solidFill>
              </a:rPr>
              <a:pPr>
                <a:defRPr/>
              </a:pPr>
              <a:t>9/16/2021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AB1F-9D75-41D7-939B-873323383E0E}" type="slidenum">
              <a:rPr lang="ar-SA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56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pattFill prst="narHorz">
          <a:fgClr>
            <a:schemeClr val="bg1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9"/>
          <p:cNvSpPr>
            <a:spLocks noChangeArrowheads="1"/>
          </p:cNvSpPr>
          <p:nvPr/>
        </p:nvSpPr>
        <p:spPr bwMode="ltGray">
          <a:xfrm>
            <a:off x="84138" y="65088"/>
            <a:ext cx="1716087" cy="52355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5148263" y="1484313"/>
            <a:ext cx="3744912" cy="3816350"/>
            <a:chOff x="2789" y="890"/>
            <a:chExt cx="2722" cy="2721"/>
          </a:xfrm>
        </p:grpSpPr>
        <p:sp>
          <p:nvSpPr>
            <p:cNvPr id="6" name="AutoShape 51"/>
            <p:cNvSpPr>
              <a:spLocks noChangeArrowheads="1"/>
            </p:cNvSpPr>
            <p:nvPr userDrawn="1"/>
          </p:nvSpPr>
          <p:spPr bwMode="ltGray">
            <a:xfrm>
              <a:off x="2789" y="895"/>
              <a:ext cx="2722" cy="2686"/>
            </a:xfrm>
            <a:custGeom>
              <a:avLst/>
              <a:gdLst>
                <a:gd name="T0" fmla="*/ 22 w 21600"/>
                <a:gd name="T1" fmla="*/ 0 h 21600"/>
                <a:gd name="T2" fmla="*/ 6 w 21600"/>
                <a:gd name="T3" fmla="*/ 6 h 21600"/>
                <a:gd name="T4" fmla="*/ 0 w 21600"/>
                <a:gd name="T5" fmla="*/ 21 h 21600"/>
                <a:gd name="T6" fmla="*/ 6 w 21600"/>
                <a:gd name="T7" fmla="*/ 35 h 21600"/>
                <a:gd name="T8" fmla="*/ 22 w 21600"/>
                <a:gd name="T9" fmla="*/ 42 h 21600"/>
                <a:gd name="T10" fmla="*/ 37 w 21600"/>
                <a:gd name="T11" fmla="*/ 35 h 21600"/>
                <a:gd name="T12" fmla="*/ 43 w 21600"/>
                <a:gd name="T13" fmla="*/ 21 h 21600"/>
                <a:gd name="T14" fmla="*/ 37 w 21600"/>
                <a:gd name="T15" fmla="*/ 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60 h 21600"/>
                <a:gd name="T26" fmla="*/ 18434 w 21600"/>
                <a:gd name="T27" fmla="*/ 1844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20" y="10800"/>
                  </a:moveTo>
                  <a:cubicBezTo>
                    <a:pt x="320" y="16588"/>
                    <a:pt x="5012" y="21280"/>
                    <a:pt x="10800" y="21280"/>
                  </a:cubicBezTo>
                  <a:cubicBezTo>
                    <a:pt x="16588" y="21280"/>
                    <a:pt x="21280" y="16588"/>
                    <a:pt x="21280" y="10800"/>
                  </a:cubicBezTo>
                  <a:cubicBezTo>
                    <a:pt x="21280" y="5012"/>
                    <a:pt x="16588" y="320"/>
                    <a:pt x="10800" y="320"/>
                  </a:cubicBezTo>
                  <a:cubicBezTo>
                    <a:pt x="5012" y="320"/>
                    <a:pt x="320" y="5012"/>
                    <a:pt x="320" y="10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Freeform 52"/>
            <p:cNvSpPr>
              <a:spLocks/>
            </p:cNvSpPr>
            <p:nvPr userDrawn="1"/>
          </p:nvSpPr>
          <p:spPr bwMode="ltGray">
            <a:xfrm>
              <a:off x="3196" y="3082"/>
              <a:ext cx="324" cy="241"/>
            </a:xfrm>
            <a:custGeom>
              <a:avLst/>
              <a:gdLst>
                <a:gd name="T0" fmla="*/ 0 w 363"/>
                <a:gd name="T1" fmla="*/ 35 h 272"/>
                <a:gd name="T2" fmla="*/ 71 w 363"/>
                <a:gd name="T3" fmla="*/ 107 h 272"/>
                <a:gd name="T4" fmla="*/ 145 w 363"/>
                <a:gd name="T5" fmla="*/ 178 h 272"/>
                <a:gd name="T6" fmla="*/ 217 w 363"/>
                <a:gd name="T7" fmla="*/ 214 h 272"/>
                <a:gd name="T8" fmla="*/ 253 w 363"/>
                <a:gd name="T9" fmla="*/ 214 h 272"/>
                <a:gd name="T10" fmla="*/ 289 w 363"/>
                <a:gd name="T11" fmla="*/ 142 h 272"/>
                <a:gd name="T12" fmla="*/ 253 w 363"/>
                <a:gd name="T13" fmla="*/ 142 h 272"/>
                <a:gd name="T14" fmla="*/ 217 w 363"/>
                <a:gd name="T15" fmla="*/ 142 h 272"/>
                <a:gd name="T16" fmla="*/ 180 w 363"/>
                <a:gd name="T17" fmla="*/ 142 h 272"/>
                <a:gd name="T18" fmla="*/ 180 w 363"/>
                <a:gd name="T19" fmla="*/ 107 h 272"/>
                <a:gd name="T20" fmla="*/ 217 w 363"/>
                <a:gd name="T21" fmla="*/ 72 h 272"/>
                <a:gd name="T22" fmla="*/ 180 w 363"/>
                <a:gd name="T23" fmla="*/ 35 h 272"/>
                <a:gd name="T24" fmla="*/ 180 w 363"/>
                <a:gd name="T25" fmla="*/ 72 h 272"/>
                <a:gd name="T26" fmla="*/ 145 w 363"/>
                <a:gd name="T27" fmla="*/ 107 h 272"/>
                <a:gd name="T28" fmla="*/ 108 w 363"/>
                <a:gd name="T29" fmla="*/ 107 h 272"/>
                <a:gd name="T30" fmla="*/ 71 w 363"/>
                <a:gd name="T31" fmla="*/ 72 h 272"/>
                <a:gd name="T32" fmla="*/ 108 w 363"/>
                <a:gd name="T33" fmla="*/ 72 h 272"/>
                <a:gd name="T34" fmla="*/ 71 w 363"/>
                <a:gd name="T35" fmla="*/ 35 h 272"/>
                <a:gd name="T36" fmla="*/ 36 w 363"/>
                <a:gd name="T37" fmla="*/ 0 h 272"/>
                <a:gd name="T38" fmla="*/ 48 w 363"/>
                <a:gd name="T39" fmla="*/ 45 h 272"/>
                <a:gd name="T40" fmla="*/ 22 w 363"/>
                <a:gd name="T41" fmla="*/ 35 h 272"/>
                <a:gd name="T42" fmla="*/ 0 w 363"/>
                <a:gd name="T43" fmla="*/ 35 h 2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63" h="272">
                  <a:moveTo>
                    <a:pt x="0" y="45"/>
                  </a:moveTo>
                  <a:lnTo>
                    <a:pt x="90" y="136"/>
                  </a:lnTo>
                  <a:lnTo>
                    <a:pt x="181" y="227"/>
                  </a:lnTo>
                  <a:lnTo>
                    <a:pt x="272" y="272"/>
                  </a:lnTo>
                  <a:lnTo>
                    <a:pt x="317" y="272"/>
                  </a:lnTo>
                  <a:lnTo>
                    <a:pt x="363" y="181"/>
                  </a:lnTo>
                  <a:lnTo>
                    <a:pt x="317" y="181"/>
                  </a:lnTo>
                  <a:lnTo>
                    <a:pt x="272" y="181"/>
                  </a:lnTo>
                  <a:lnTo>
                    <a:pt x="226" y="181"/>
                  </a:lnTo>
                  <a:lnTo>
                    <a:pt x="226" y="136"/>
                  </a:lnTo>
                  <a:lnTo>
                    <a:pt x="272" y="91"/>
                  </a:lnTo>
                  <a:lnTo>
                    <a:pt x="226" y="45"/>
                  </a:lnTo>
                  <a:lnTo>
                    <a:pt x="226" y="91"/>
                  </a:lnTo>
                  <a:lnTo>
                    <a:pt x="181" y="136"/>
                  </a:lnTo>
                  <a:lnTo>
                    <a:pt x="136" y="136"/>
                  </a:lnTo>
                  <a:lnTo>
                    <a:pt x="90" y="91"/>
                  </a:lnTo>
                  <a:lnTo>
                    <a:pt x="136" y="91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61" y="57"/>
                  </a:lnTo>
                  <a:lnTo>
                    <a:pt x="28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53"/>
            <p:cNvSpPr>
              <a:spLocks/>
            </p:cNvSpPr>
            <p:nvPr userDrawn="1"/>
          </p:nvSpPr>
          <p:spPr bwMode="ltGray">
            <a:xfrm>
              <a:off x="3660" y="1726"/>
              <a:ext cx="420" cy="1885"/>
            </a:xfrm>
            <a:custGeom>
              <a:avLst/>
              <a:gdLst>
                <a:gd name="T0" fmla="*/ 162 w 420"/>
                <a:gd name="T1" fmla="*/ 1 h 1885"/>
                <a:gd name="T2" fmla="*/ 56 w 420"/>
                <a:gd name="T3" fmla="*/ 561 h 1885"/>
                <a:gd name="T4" fmla="*/ 122 w 420"/>
                <a:gd name="T5" fmla="*/ 1185 h 1885"/>
                <a:gd name="T6" fmla="*/ 383 w 420"/>
                <a:gd name="T7" fmla="*/ 1785 h 1885"/>
                <a:gd name="T8" fmla="*/ 343 w 420"/>
                <a:gd name="T9" fmla="*/ 1785 h 1885"/>
                <a:gd name="T10" fmla="*/ 70 w 420"/>
                <a:gd name="T11" fmla="*/ 1209 h 1885"/>
                <a:gd name="T12" fmla="*/ 15 w 420"/>
                <a:gd name="T13" fmla="*/ 487 h 1885"/>
                <a:gd name="T14" fmla="*/ 162 w 420"/>
                <a:gd name="T15" fmla="*/ 1 h 18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" h="1885">
                  <a:moveTo>
                    <a:pt x="162" y="1"/>
                  </a:moveTo>
                  <a:cubicBezTo>
                    <a:pt x="173" y="0"/>
                    <a:pt x="62" y="364"/>
                    <a:pt x="56" y="561"/>
                  </a:cubicBezTo>
                  <a:cubicBezTo>
                    <a:pt x="50" y="758"/>
                    <a:pt x="67" y="981"/>
                    <a:pt x="122" y="1185"/>
                  </a:cubicBezTo>
                  <a:cubicBezTo>
                    <a:pt x="176" y="1389"/>
                    <a:pt x="347" y="1685"/>
                    <a:pt x="383" y="1785"/>
                  </a:cubicBezTo>
                  <a:cubicBezTo>
                    <a:pt x="420" y="1885"/>
                    <a:pt x="395" y="1881"/>
                    <a:pt x="343" y="1785"/>
                  </a:cubicBezTo>
                  <a:cubicBezTo>
                    <a:pt x="291" y="1689"/>
                    <a:pt x="125" y="1425"/>
                    <a:pt x="70" y="1209"/>
                  </a:cubicBezTo>
                  <a:cubicBezTo>
                    <a:pt x="15" y="993"/>
                    <a:pt x="0" y="688"/>
                    <a:pt x="15" y="487"/>
                  </a:cubicBezTo>
                  <a:cubicBezTo>
                    <a:pt x="30" y="286"/>
                    <a:pt x="132" y="102"/>
                    <a:pt x="16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Freeform 54"/>
            <p:cNvSpPr>
              <a:spLocks/>
            </p:cNvSpPr>
            <p:nvPr userDrawn="1"/>
          </p:nvSpPr>
          <p:spPr bwMode="ltGray">
            <a:xfrm>
              <a:off x="4022" y="1694"/>
              <a:ext cx="427" cy="1836"/>
            </a:xfrm>
            <a:custGeom>
              <a:avLst/>
              <a:gdLst>
                <a:gd name="T0" fmla="*/ 0 w 429"/>
                <a:gd name="T1" fmla="*/ 25 h 1836"/>
                <a:gd name="T2" fmla="*/ 371 w 429"/>
                <a:gd name="T3" fmla="*/ 1835 h 1836"/>
                <a:gd name="T4" fmla="*/ 425 w 429"/>
                <a:gd name="T5" fmla="*/ 1836 h 1836"/>
                <a:gd name="T6" fmla="*/ 37 w 429"/>
                <a:gd name="T7" fmla="*/ 0 h 1836"/>
                <a:gd name="T8" fmla="*/ 0 w 429"/>
                <a:gd name="T9" fmla="*/ 25 h 1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9" h="1836">
                  <a:moveTo>
                    <a:pt x="0" y="25"/>
                  </a:moveTo>
                  <a:lnTo>
                    <a:pt x="375" y="1835"/>
                  </a:lnTo>
                  <a:lnTo>
                    <a:pt x="429" y="1836"/>
                  </a:lnTo>
                  <a:lnTo>
                    <a:pt x="37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55"/>
            <p:cNvSpPr>
              <a:spLocks/>
            </p:cNvSpPr>
            <p:nvPr userDrawn="1"/>
          </p:nvSpPr>
          <p:spPr bwMode="ltGray">
            <a:xfrm>
              <a:off x="4269" y="1551"/>
              <a:ext cx="600" cy="1899"/>
            </a:xfrm>
            <a:custGeom>
              <a:avLst/>
              <a:gdLst>
                <a:gd name="T0" fmla="*/ 0 w 600"/>
                <a:gd name="T1" fmla="*/ 67 h 1899"/>
                <a:gd name="T2" fmla="*/ 91 w 600"/>
                <a:gd name="T3" fmla="*/ 168 h 1899"/>
                <a:gd name="T4" fmla="*/ 347 w 600"/>
                <a:gd name="T5" fmla="*/ 552 h 1899"/>
                <a:gd name="T6" fmla="*/ 512 w 600"/>
                <a:gd name="T7" fmla="*/ 1146 h 1899"/>
                <a:gd name="T8" fmla="*/ 539 w 600"/>
                <a:gd name="T9" fmla="*/ 1612 h 1899"/>
                <a:gd name="T10" fmla="*/ 457 w 600"/>
                <a:gd name="T11" fmla="*/ 1859 h 1899"/>
                <a:gd name="T12" fmla="*/ 503 w 600"/>
                <a:gd name="T13" fmla="*/ 1850 h 1899"/>
                <a:gd name="T14" fmla="*/ 583 w 600"/>
                <a:gd name="T15" fmla="*/ 1611 h 1899"/>
                <a:gd name="T16" fmla="*/ 567 w 600"/>
                <a:gd name="T17" fmla="*/ 1146 h 1899"/>
                <a:gd name="T18" fmla="*/ 384 w 600"/>
                <a:gd name="T19" fmla="*/ 524 h 1899"/>
                <a:gd name="T20" fmla="*/ 82 w 600"/>
                <a:gd name="T21" fmla="*/ 76 h 1899"/>
                <a:gd name="T22" fmla="*/ 0 w 600"/>
                <a:gd name="T23" fmla="*/ 67 h 18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0" h="1899">
                  <a:moveTo>
                    <a:pt x="0" y="67"/>
                  </a:moveTo>
                  <a:cubicBezTo>
                    <a:pt x="2" y="82"/>
                    <a:pt x="33" y="87"/>
                    <a:pt x="91" y="168"/>
                  </a:cubicBezTo>
                  <a:cubicBezTo>
                    <a:pt x="149" y="249"/>
                    <a:pt x="277" y="389"/>
                    <a:pt x="347" y="552"/>
                  </a:cubicBezTo>
                  <a:cubicBezTo>
                    <a:pt x="417" y="715"/>
                    <a:pt x="480" y="969"/>
                    <a:pt x="512" y="1146"/>
                  </a:cubicBezTo>
                  <a:cubicBezTo>
                    <a:pt x="544" y="1323"/>
                    <a:pt x="548" y="1493"/>
                    <a:pt x="539" y="1612"/>
                  </a:cubicBezTo>
                  <a:cubicBezTo>
                    <a:pt x="530" y="1731"/>
                    <a:pt x="463" y="1819"/>
                    <a:pt x="457" y="1859"/>
                  </a:cubicBezTo>
                  <a:cubicBezTo>
                    <a:pt x="451" y="1899"/>
                    <a:pt x="482" y="1891"/>
                    <a:pt x="503" y="1850"/>
                  </a:cubicBezTo>
                  <a:cubicBezTo>
                    <a:pt x="524" y="1809"/>
                    <a:pt x="572" y="1728"/>
                    <a:pt x="583" y="1611"/>
                  </a:cubicBezTo>
                  <a:cubicBezTo>
                    <a:pt x="594" y="1494"/>
                    <a:pt x="600" y="1327"/>
                    <a:pt x="567" y="1146"/>
                  </a:cubicBezTo>
                  <a:cubicBezTo>
                    <a:pt x="534" y="965"/>
                    <a:pt x="465" y="702"/>
                    <a:pt x="384" y="524"/>
                  </a:cubicBezTo>
                  <a:cubicBezTo>
                    <a:pt x="303" y="346"/>
                    <a:pt x="146" y="152"/>
                    <a:pt x="82" y="76"/>
                  </a:cubicBezTo>
                  <a:cubicBezTo>
                    <a:pt x="18" y="0"/>
                    <a:pt x="17" y="69"/>
                    <a:pt x="0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Freeform 56"/>
            <p:cNvSpPr>
              <a:spLocks/>
            </p:cNvSpPr>
            <p:nvPr userDrawn="1"/>
          </p:nvSpPr>
          <p:spPr bwMode="ltGray">
            <a:xfrm>
              <a:off x="4902" y="1752"/>
              <a:ext cx="338" cy="1494"/>
            </a:xfrm>
            <a:custGeom>
              <a:avLst/>
              <a:gdLst>
                <a:gd name="T0" fmla="*/ 26 w 338"/>
                <a:gd name="T1" fmla="*/ 73 h 1494"/>
                <a:gd name="T2" fmla="*/ 136 w 338"/>
                <a:gd name="T3" fmla="*/ 194 h 1494"/>
                <a:gd name="T4" fmla="*/ 282 w 338"/>
                <a:gd name="T5" fmla="*/ 706 h 1494"/>
                <a:gd name="T6" fmla="*/ 282 w 338"/>
                <a:gd name="T7" fmla="*/ 1118 h 1494"/>
                <a:gd name="T8" fmla="*/ 218 w 338"/>
                <a:gd name="T9" fmla="*/ 1319 h 1494"/>
                <a:gd name="T10" fmla="*/ 132 w 338"/>
                <a:gd name="T11" fmla="*/ 1475 h 1494"/>
                <a:gd name="T12" fmla="*/ 206 w 338"/>
                <a:gd name="T13" fmla="*/ 1433 h 1494"/>
                <a:gd name="T14" fmla="*/ 312 w 338"/>
                <a:gd name="T15" fmla="*/ 1163 h 1494"/>
                <a:gd name="T16" fmla="*/ 337 w 338"/>
                <a:gd name="T17" fmla="*/ 871 h 1494"/>
                <a:gd name="T18" fmla="*/ 309 w 338"/>
                <a:gd name="T19" fmla="*/ 615 h 1494"/>
                <a:gd name="T20" fmla="*/ 172 w 338"/>
                <a:gd name="T21" fmla="*/ 149 h 1494"/>
                <a:gd name="T22" fmla="*/ 34 w 338"/>
                <a:gd name="T23" fmla="*/ 23 h 1494"/>
                <a:gd name="T24" fmla="*/ 26 w 338"/>
                <a:gd name="T25" fmla="*/ 73 h 14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8" h="1494">
                  <a:moveTo>
                    <a:pt x="26" y="73"/>
                  </a:moveTo>
                  <a:cubicBezTo>
                    <a:pt x="43" y="102"/>
                    <a:pt x="93" y="88"/>
                    <a:pt x="136" y="194"/>
                  </a:cubicBezTo>
                  <a:cubicBezTo>
                    <a:pt x="179" y="300"/>
                    <a:pt x="258" y="552"/>
                    <a:pt x="282" y="706"/>
                  </a:cubicBezTo>
                  <a:cubicBezTo>
                    <a:pt x="306" y="860"/>
                    <a:pt x="293" y="1016"/>
                    <a:pt x="282" y="1118"/>
                  </a:cubicBezTo>
                  <a:cubicBezTo>
                    <a:pt x="271" y="1220"/>
                    <a:pt x="243" y="1260"/>
                    <a:pt x="218" y="1319"/>
                  </a:cubicBezTo>
                  <a:cubicBezTo>
                    <a:pt x="193" y="1378"/>
                    <a:pt x="134" y="1456"/>
                    <a:pt x="132" y="1475"/>
                  </a:cubicBezTo>
                  <a:cubicBezTo>
                    <a:pt x="130" y="1494"/>
                    <a:pt x="176" y="1485"/>
                    <a:pt x="206" y="1433"/>
                  </a:cubicBezTo>
                  <a:cubicBezTo>
                    <a:pt x="235" y="1381"/>
                    <a:pt x="290" y="1257"/>
                    <a:pt x="312" y="1163"/>
                  </a:cubicBezTo>
                  <a:cubicBezTo>
                    <a:pt x="334" y="1069"/>
                    <a:pt x="338" y="962"/>
                    <a:pt x="337" y="871"/>
                  </a:cubicBezTo>
                  <a:cubicBezTo>
                    <a:pt x="336" y="780"/>
                    <a:pt x="336" y="735"/>
                    <a:pt x="309" y="615"/>
                  </a:cubicBezTo>
                  <a:cubicBezTo>
                    <a:pt x="282" y="495"/>
                    <a:pt x="218" y="248"/>
                    <a:pt x="172" y="149"/>
                  </a:cubicBezTo>
                  <a:cubicBezTo>
                    <a:pt x="126" y="50"/>
                    <a:pt x="58" y="36"/>
                    <a:pt x="34" y="23"/>
                  </a:cubicBezTo>
                  <a:cubicBezTo>
                    <a:pt x="10" y="10"/>
                    <a:pt x="0" y="0"/>
                    <a:pt x="26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Freeform 57"/>
            <p:cNvSpPr>
              <a:spLocks/>
            </p:cNvSpPr>
            <p:nvPr userDrawn="1"/>
          </p:nvSpPr>
          <p:spPr bwMode="ltGray">
            <a:xfrm>
              <a:off x="3189" y="2212"/>
              <a:ext cx="571" cy="1290"/>
            </a:xfrm>
            <a:custGeom>
              <a:avLst/>
              <a:gdLst>
                <a:gd name="T0" fmla="*/ 2 w 573"/>
                <a:gd name="T1" fmla="*/ 129 h 1290"/>
                <a:gd name="T2" fmla="*/ 48 w 573"/>
                <a:gd name="T3" fmla="*/ 65 h 1290"/>
                <a:gd name="T4" fmla="*/ 84 w 573"/>
                <a:gd name="T5" fmla="*/ 522 h 1290"/>
                <a:gd name="T6" fmla="*/ 239 w 573"/>
                <a:gd name="T7" fmla="*/ 909 h 1290"/>
                <a:gd name="T8" fmla="*/ 394 w 573"/>
                <a:gd name="T9" fmla="*/ 1106 h 1290"/>
                <a:gd name="T10" fmla="*/ 564 w 573"/>
                <a:gd name="T11" fmla="*/ 1286 h 1290"/>
                <a:gd name="T12" fmla="*/ 361 w 573"/>
                <a:gd name="T13" fmla="*/ 1130 h 1290"/>
                <a:gd name="T14" fmla="*/ 181 w 573"/>
                <a:gd name="T15" fmla="*/ 909 h 1290"/>
                <a:gd name="T16" fmla="*/ 38 w 573"/>
                <a:gd name="T17" fmla="*/ 540 h 1290"/>
                <a:gd name="T18" fmla="*/ 2 w 573"/>
                <a:gd name="T19" fmla="*/ 129 h 12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3" h="1290">
                  <a:moveTo>
                    <a:pt x="2" y="129"/>
                  </a:moveTo>
                  <a:cubicBezTo>
                    <a:pt x="4" y="50"/>
                    <a:pt x="34" y="0"/>
                    <a:pt x="48" y="65"/>
                  </a:cubicBezTo>
                  <a:cubicBezTo>
                    <a:pt x="62" y="130"/>
                    <a:pt x="52" y="381"/>
                    <a:pt x="84" y="522"/>
                  </a:cubicBezTo>
                  <a:cubicBezTo>
                    <a:pt x="116" y="663"/>
                    <a:pt x="189" y="812"/>
                    <a:pt x="241" y="909"/>
                  </a:cubicBezTo>
                  <a:cubicBezTo>
                    <a:pt x="293" y="1006"/>
                    <a:pt x="341" y="1043"/>
                    <a:pt x="396" y="1106"/>
                  </a:cubicBezTo>
                  <a:cubicBezTo>
                    <a:pt x="450" y="1169"/>
                    <a:pt x="573" y="1283"/>
                    <a:pt x="568" y="1286"/>
                  </a:cubicBezTo>
                  <a:cubicBezTo>
                    <a:pt x="562" y="1290"/>
                    <a:pt x="428" y="1193"/>
                    <a:pt x="363" y="1130"/>
                  </a:cubicBezTo>
                  <a:cubicBezTo>
                    <a:pt x="299" y="1068"/>
                    <a:pt x="237" y="1007"/>
                    <a:pt x="183" y="909"/>
                  </a:cubicBezTo>
                  <a:cubicBezTo>
                    <a:pt x="129" y="811"/>
                    <a:pt x="68" y="670"/>
                    <a:pt x="38" y="540"/>
                  </a:cubicBezTo>
                  <a:cubicBezTo>
                    <a:pt x="8" y="410"/>
                    <a:pt x="0" y="208"/>
                    <a:pt x="2" y="1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Freeform 58"/>
            <p:cNvSpPr>
              <a:spLocks/>
            </p:cNvSpPr>
            <p:nvPr userDrawn="1"/>
          </p:nvSpPr>
          <p:spPr bwMode="ltGray">
            <a:xfrm>
              <a:off x="4170" y="1008"/>
              <a:ext cx="654" cy="192"/>
            </a:xfrm>
            <a:custGeom>
              <a:avLst/>
              <a:gdLst>
                <a:gd name="T0" fmla="*/ 13 w 731"/>
                <a:gd name="T1" fmla="*/ 151 h 214"/>
                <a:gd name="T2" fmla="*/ 204 w 731"/>
                <a:gd name="T3" fmla="*/ 33 h 214"/>
                <a:gd name="T4" fmla="*/ 365 w 731"/>
                <a:gd name="T5" fmla="*/ 4 h 214"/>
                <a:gd name="T6" fmla="*/ 504 w 731"/>
                <a:gd name="T7" fmla="*/ 13 h 214"/>
                <a:gd name="T8" fmla="*/ 576 w 731"/>
                <a:gd name="T9" fmla="*/ 49 h 214"/>
                <a:gd name="T10" fmla="*/ 452 w 731"/>
                <a:gd name="T11" fmla="*/ 40 h 214"/>
                <a:gd name="T12" fmla="*/ 211 w 731"/>
                <a:gd name="T13" fmla="*/ 62 h 214"/>
                <a:gd name="T14" fmla="*/ 42 w 731"/>
                <a:gd name="T15" fmla="*/ 158 h 214"/>
                <a:gd name="T16" fmla="*/ 13 w 731"/>
                <a:gd name="T17" fmla="*/ 151 h 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1" h="214">
                  <a:moveTo>
                    <a:pt x="17" y="187"/>
                  </a:moveTo>
                  <a:cubicBezTo>
                    <a:pt x="0" y="176"/>
                    <a:pt x="182" y="71"/>
                    <a:pt x="255" y="41"/>
                  </a:cubicBezTo>
                  <a:cubicBezTo>
                    <a:pt x="328" y="11"/>
                    <a:pt x="394" y="8"/>
                    <a:pt x="456" y="4"/>
                  </a:cubicBezTo>
                  <a:cubicBezTo>
                    <a:pt x="518" y="0"/>
                    <a:pt x="585" y="7"/>
                    <a:pt x="629" y="16"/>
                  </a:cubicBezTo>
                  <a:cubicBezTo>
                    <a:pt x="673" y="25"/>
                    <a:pt x="731" y="55"/>
                    <a:pt x="720" y="61"/>
                  </a:cubicBezTo>
                  <a:cubicBezTo>
                    <a:pt x="709" y="67"/>
                    <a:pt x="641" y="47"/>
                    <a:pt x="565" y="50"/>
                  </a:cubicBezTo>
                  <a:cubicBezTo>
                    <a:pt x="489" y="53"/>
                    <a:pt x="349" y="53"/>
                    <a:pt x="264" y="77"/>
                  </a:cubicBezTo>
                  <a:cubicBezTo>
                    <a:pt x="179" y="101"/>
                    <a:pt x="94" y="178"/>
                    <a:pt x="53" y="196"/>
                  </a:cubicBezTo>
                  <a:cubicBezTo>
                    <a:pt x="12" y="214"/>
                    <a:pt x="24" y="189"/>
                    <a:pt x="17" y="1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Freeform 59"/>
            <p:cNvSpPr>
              <a:spLocks/>
            </p:cNvSpPr>
            <p:nvPr userDrawn="1"/>
          </p:nvSpPr>
          <p:spPr bwMode="ltGray">
            <a:xfrm>
              <a:off x="4323" y="1276"/>
              <a:ext cx="503" cy="81"/>
            </a:xfrm>
            <a:custGeom>
              <a:avLst/>
              <a:gdLst>
                <a:gd name="T0" fmla="*/ 0 w 563"/>
                <a:gd name="T1" fmla="*/ 0 h 91"/>
                <a:gd name="T2" fmla="*/ 51 w 563"/>
                <a:gd name="T3" fmla="*/ 29 h 91"/>
                <a:gd name="T4" fmla="*/ 248 w 563"/>
                <a:gd name="T5" fmla="*/ 14 h 91"/>
                <a:gd name="T6" fmla="*/ 423 w 563"/>
                <a:gd name="T7" fmla="*/ 29 h 91"/>
                <a:gd name="T8" fmla="*/ 408 w 563"/>
                <a:gd name="T9" fmla="*/ 58 h 91"/>
                <a:gd name="T10" fmla="*/ 234 w 563"/>
                <a:gd name="T11" fmla="*/ 44 h 91"/>
                <a:gd name="T12" fmla="*/ 29 w 563"/>
                <a:gd name="T13" fmla="*/ 7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3" h="91">
                  <a:moveTo>
                    <a:pt x="0" y="0"/>
                  </a:moveTo>
                  <a:cubicBezTo>
                    <a:pt x="11" y="6"/>
                    <a:pt x="12" y="34"/>
                    <a:pt x="64" y="37"/>
                  </a:cubicBezTo>
                  <a:cubicBezTo>
                    <a:pt x="116" y="40"/>
                    <a:pt x="233" y="18"/>
                    <a:pt x="311" y="18"/>
                  </a:cubicBezTo>
                  <a:cubicBezTo>
                    <a:pt x="389" y="18"/>
                    <a:pt x="497" y="28"/>
                    <a:pt x="530" y="37"/>
                  </a:cubicBezTo>
                  <a:cubicBezTo>
                    <a:pt x="563" y="46"/>
                    <a:pt x="551" y="70"/>
                    <a:pt x="512" y="73"/>
                  </a:cubicBezTo>
                  <a:cubicBezTo>
                    <a:pt x="473" y="76"/>
                    <a:pt x="372" y="52"/>
                    <a:pt x="293" y="55"/>
                  </a:cubicBezTo>
                  <a:cubicBezTo>
                    <a:pt x="214" y="58"/>
                    <a:pt x="90" y="84"/>
                    <a:pt x="37" y="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" name="Freeform 60"/>
            <p:cNvSpPr>
              <a:spLocks/>
            </p:cNvSpPr>
            <p:nvPr userDrawn="1"/>
          </p:nvSpPr>
          <p:spPr bwMode="ltGray">
            <a:xfrm>
              <a:off x="4043" y="890"/>
              <a:ext cx="204" cy="247"/>
            </a:xfrm>
            <a:custGeom>
              <a:avLst/>
              <a:gdLst>
                <a:gd name="T0" fmla="*/ 0 w 228"/>
                <a:gd name="T1" fmla="*/ 221 h 276"/>
                <a:gd name="T2" fmla="*/ 125 w 228"/>
                <a:gd name="T3" fmla="*/ 30 h 276"/>
                <a:gd name="T4" fmla="*/ 169 w 228"/>
                <a:gd name="T5" fmla="*/ 38 h 276"/>
                <a:gd name="T6" fmla="*/ 42 w 228"/>
                <a:gd name="T7" fmla="*/ 215 h 2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8" h="276">
                  <a:moveTo>
                    <a:pt x="0" y="276"/>
                  </a:moveTo>
                  <a:cubicBezTo>
                    <a:pt x="26" y="236"/>
                    <a:pt x="121" y="76"/>
                    <a:pt x="156" y="38"/>
                  </a:cubicBezTo>
                  <a:cubicBezTo>
                    <a:pt x="191" y="0"/>
                    <a:pt x="228" y="9"/>
                    <a:pt x="211" y="47"/>
                  </a:cubicBezTo>
                  <a:cubicBezTo>
                    <a:pt x="194" y="85"/>
                    <a:pt x="85" y="222"/>
                    <a:pt x="52" y="2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6" name="Freeform 61"/>
            <p:cNvSpPr>
              <a:spLocks/>
            </p:cNvSpPr>
            <p:nvPr userDrawn="1"/>
          </p:nvSpPr>
          <p:spPr bwMode="ltGray">
            <a:xfrm>
              <a:off x="3854" y="915"/>
              <a:ext cx="67" cy="287"/>
            </a:xfrm>
            <a:custGeom>
              <a:avLst/>
              <a:gdLst>
                <a:gd name="T0" fmla="*/ 1 w 75"/>
                <a:gd name="T1" fmla="*/ 37 h 320"/>
                <a:gd name="T2" fmla="*/ 29 w 75"/>
                <a:gd name="T3" fmla="*/ 230 h 320"/>
                <a:gd name="T4" fmla="*/ 59 w 75"/>
                <a:gd name="T5" fmla="*/ 214 h 320"/>
                <a:gd name="T6" fmla="*/ 22 w 75"/>
                <a:gd name="T7" fmla="*/ 30 h 320"/>
                <a:gd name="T8" fmla="*/ 1 w 75"/>
                <a:gd name="T9" fmla="*/ 37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320">
                  <a:moveTo>
                    <a:pt x="1" y="46"/>
                  </a:moveTo>
                  <a:cubicBezTo>
                    <a:pt x="2" y="87"/>
                    <a:pt x="24" y="248"/>
                    <a:pt x="36" y="285"/>
                  </a:cubicBezTo>
                  <a:cubicBezTo>
                    <a:pt x="50" y="320"/>
                    <a:pt x="75" y="307"/>
                    <a:pt x="74" y="266"/>
                  </a:cubicBezTo>
                  <a:cubicBezTo>
                    <a:pt x="73" y="225"/>
                    <a:pt x="40" y="74"/>
                    <a:pt x="28" y="37"/>
                  </a:cubicBezTo>
                  <a:cubicBezTo>
                    <a:pt x="16" y="0"/>
                    <a:pt x="0" y="5"/>
                    <a:pt x="1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7" name="Freeform 62"/>
            <p:cNvSpPr>
              <a:spLocks/>
            </p:cNvSpPr>
            <p:nvPr userDrawn="1"/>
          </p:nvSpPr>
          <p:spPr bwMode="ltGray">
            <a:xfrm>
              <a:off x="3319" y="1736"/>
              <a:ext cx="1687" cy="609"/>
            </a:xfrm>
            <a:custGeom>
              <a:avLst/>
              <a:gdLst>
                <a:gd name="T0" fmla="*/ 76 w 1883"/>
                <a:gd name="T1" fmla="*/ 414 h 677"/>
                <a:gd name="T2" fmla="*/ 326 w 1883"/>
                <a:gd name="T3" fmla="*/ 480 h 677"/>
                <a:gd name="T4" fmla="*/ 752 w 1883"/>
                <a:gd name="T5" fmla="*/ 465 h 677"/>
                <a:gd name="T6" fmla="*/ 1148 w 1883"/>
                <a:gd name="T7" fmla="*/ 318 h 677"/>
                <a:gd name="T8" fmla="*/ 1454 w 1883"/>
                <a:gd name="T9" fmla="*/ 40 h 677"/>
                <a:gd name="T10" fmla="*/ 1492 w 1883"/>
                <a:gd name="T11" fmla="*/ 76 h 677"/>
                <a:gd name="T12" fmla="*/ 1454 w 1883"/>
                <a:gd name="T13" fmla="*/ 113 h 677"/>
                <a:gd name="T14" fmla="*/ 1163 w 1883"/>
                <a:gd name="T15" fmla="*/ 371 h 677"/>
                <a:gd name="T16" fmla="*/ 774 w 1883"/>
                <a:gd name="T17" fmla="*/ 517 h 677"/>
                <a:gd name="T18" fmla="*/ 326 w 1883"/>
                <a:gd name="T19" fmla="*/ 539 h 677"/>
                <a:gd name="T20" fmla="*/ 47 w 1883"/>
                <a:gd name="T21" fmla="*/ 465 h 677"/>
                <a:gd name="T22" fmla="*/ 39 w 1883"/>
                <a:gd name="T23" fmla="*/ 443 h 6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83" h="677">
                  <a:moveTo>
                    <a:pt x="95" y="511"/>
                  </a:moveTo>
                  <a:cubicBezTo>
                    <a:pt x="145" y="525"/>
                    <a:pt x="266" y="583"/>
                    <a:pt x="406" y="594"/>
                  </a:cubicBezTo>
                  <a:cubicBezTo>
                    <a:pt x="546" y="605"/>
                    <a:pt x="765" y="609"/>
                    <a:pt x="936" y="575"/>
                  </a:cubicBezTo>
                  <a:cubicBezTo>
                    <a:pt x="1107" y="541"/>
                    <a:pt x="1284" y="480"/>
                    <a:pt x="1430" y="392"/>
                  </a:cubicBezTo>
                  <a:cubicBezTo>
                    <a:pt x="1576" y="304"/>
                    <a:pt x="1741" y="98"/>
                    <a:pt x="1812" y="49"/>
                  </a:cubicBezTo>
                  <a:cubicBezTo>
                    <a:pt x="1883" y="0"/>
                    <a:pt x="1858" y="80"/>
                    <a:pt x="1858" y="95"/>
                  </a:cubicBezTo>
                  <a:cubicBezTo>
                    <a:pt x="1858" y="110"/>
                    <a:pt x="1880" y="79"/>
                    <a:pt x="1812" y="140"/>
                  </a:cubicBezTo>
                  <a:cubicBezTo>
                    <a:pt x="1744" y="201"/>
                    <a:pt x="1590" y="375"/>
                    <a:pt x="1449" y="458"/>
                  </a:cubicBezTo>
                  <a:cubicBezTo>
                    <a:pt x="1308" y="541"/>
                    <a:pt x="1138" y="604"/>
                    <a:pt x="964" y="639"/>
                  </a:cubicBezTo>
                  <a:cubicBezTo>
                    <a:pt x="790" y="674"/>
                    <a:pt x="557" y="677"/>
                    <a:pt x="406" y="666"/>
                  </a:cubicBezTo>
                  <a:cubicBezTo>
                    <a:pt x="255" y="655"/>
                    <a:pt x="118" y="595"/>
                    <a:pt x="59" y="575"/>
                  </a:cubicBezTo>
                  <a:cubicBezTo>
                    <a:pt x="0" y="555"/>
                    <a:pt x="51" y="554"/>
                    <a:pt x="49" y="5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" name="Freeform 63"/>
            <p:cNvSpPr>
              <a:spLocks/>
            </p:cNvSpPr>
            <p:nvPr userDrawn="1"/>
          </p:nvSpPr>
          <p:spPr bwMode="ltGray">
            <a:xfrm>
              <a:off x="2897" y="1874"/>
              <a:ext cx="2577" cy="1099"/>
            </a:xfrm>
            <a:custGeom>
              <a:avLst/>
              <a:gdLst>
                <a:gd name="T0" fmla="*/ 42 w 2876"/>
                <a:gd name="T1" fmla="*/ 626 h 1226"/>
                <a:gd name="T2" fmla="*/ 50 w 2876"/>
                <a:gd name="T3" fmla="*/ 633 h 1226"/>
                <a:gd name="T4" fmla="*/ 344 w 2876"/>
                <a:gd name="T5" fmla="*/ 853 h 1226"/>
                <a:gd name="T6" fmla="*/ 747 w 2876"/>
                <a:gd name="T7" fmla="*/ 927 h 1226"/>
                <a:gd name="T8" fmla="*/ 1232 w 2876"/>
                <a:gd name="T9" fmla="*/ 904 h 1226"/>
                <a:gd name="T10" fmla="*/ 1724 w 2876"/>
                <a:gd name="T11" fmla="*/ 729 h 1226"/>
                <a:gd name="T12" fmla="*/ 2088 w 2876"/>
                <a:gd name="T13" fmla="*/ 428 h 1226"/>
                <a:gd name="T14" fmla="*/ 2274 w 2876"/>
                <a:gd name="T15" fmla="*/ 52 h 1226"/>
                <a:gd name="T16" fmla="*/ 2297 w 2876"/>
                <a:gd name="T17" fmla="*/ 112 h 1226"/>
                <a:gd name="T18" fmla="*/ 2237 w 2876"/>
                <a:gd name="T19" fmla="*/ 273 h 1226"/>
                <a:gd name="T20" fmla="*/ 2088 w 2876"/>
                <a:gd name="T21" fmla="*/ 500 h 1226"/>
                <a:gd name="T22" fmla="*/ 1723 w 2876"/>
                <a:gd name="T23" fmla="*/ 792 h 1226"/>
                <a:gd name="T24" fmla="*/ 1247 w 2876"/>
                <a:gd name="T25" fmla="*/ 949 h 1226"/>
                <a:gd name="T26" fmla="*/ 762 w 2876"/>
                <a:gd name="T27" fmla="*/ 978 h 1226"/>
                <a:gd name="T28" fmla="*/ 351 w 2876"/>
                <a:gd name="T29" fmla="*/ 904 h 1226"/>
                <a:gd name="T30" fmla="*/ 116 w 2876"/>
                <a:gd name="T31" fmla="*/ 757 h 1226"/>
                <a:gd name="T32" fmla="*/ 42 w 2876"/>
                <a:gd name="T33" fmla="*/ 626 h 1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76" h="1226">
                  <a:moveTo>
                    <a:pt x="53" y="779"/>
                  </a:moveTo>
                  <a:cubicBezTo>
                    <a:pt x="1" y="724"/>
                    <a:pt x="0" y="741"/>
                    <a:pt x="62" y="788"/>
                  </a:cubicBezTo>
                  <a:cubicBezTo>
                    <a:pt x="124" y="835"/>
                    <a:pt x="283" y="1001"/>
                    <a:pt x="428" y="1062"/>
                  </a:cubicBezTo>
                  <a:cubicBezTo>
                    <a:pt x="573" y="1123"/>
                    <a:pt x="747" y="1142"/>
                    <a:pt x="931" y="1153"/>
                  </a:cubicBezTo>
                  <a:cubicBezTo>
                    <a:pt x="1115" y="1164"/>
                    <a:pt x="1331" y="1167"/>
                    <a:pt x="1534" y="1126"/>
                  </a:cubicBezTo>
                  <a:cubicBezTo>
                    <a:pt x="1737" y="1085"/>
                    <a:pt x="1969" y="1006"/>
                    <a:pt x="2147" y="907"/>
                  </a:cubicBezTo>
                  <a:cubicBezTo>
                    <a:pt x="2325" y="808"/>
                    <a:pt x="2486" y="672"/>
                    <a:pt x="2600" y="532"/>
                  </a:cubicBezTo>
                  <a:cubicBezTo>
                    <a:pt x="2714" y="392"/>
                    <a:pt x="2790" y="130"/>
                    <a:pt x="2833" y="65"/>
                  </a:cubicBezTo>
                  <a:cubicBezTo>
                    <a:pt x="2876" y="0"/>
                    <a:pt x="2868" y="93"/>
                    <a:pt x="2860" y="139"/>
                  </a:cubicBezTo>
                  <a:cubicBezTo>
                    <a:pt x="2852" y="185"/>
                    <a:pt x="2830" y="260"/>
                    <a:pt x="2787" y="340"/>
                  </a:cubicBezTo>
                  <a:cubicBezTo>
                    <a:pt x="2744" y="420"/>
                    <a:pt x="2707" y="515"/>
                    <a:pt x="2600" y="622"/>
                  </a:cubicBezTo>
                  <a:cubicBezTo>
                    <a:pt x="2493" y="729"/>
                    <a:pt x="2320" y="892"/>
                    <a:pt x="2146" y="985"/>
                  </a:cubicBezTo>
                  <a:cubicBezTo>
                    <a:pt x="1972" y="1078"/>
                    <a:pt x="1752" y="1142"/>
                    <a:pt x="1553" y="1181"/>
                  </a:cubicBezTo>
                  <a:cubicBezTo>
                    <a:pt x="1354" y="1220"/>
                    <a:pt x="1135" y="1226"/>
                    <a:pt x="949" y="1217"/>
                  </a:cubicBezTo>
                  <a:cubicBezTo>
                    <a:pt x="763" y="1208"/>
                    <a:pt x="571" y="1172"/>
                    <a:pt x="437" y="1126"/>
                  </a:cubicBezTo>
                  <a:cubicBezTo>
                    <a:pt x="303" y="1080"/>
                    <a:pt x="209" y="1001"/>
                    <a:pt x="145" y="943"/>
                  </a:cubicBezTo>
                  <a:cubicBezTo>
                    <a:pt x="81" y="885"/>
                    <a:pt x="72" y="813"/>
                    <a:pt x="53" y="7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9" name="Freeform 64"/>
            <p:cNvSpPr>
              <a:spLocks/>
            </p:cNvSpPr>
            <p:nvPr userDrawn="1"/>
          </p:nvSpPr>
          <p:spPr bwMode="ltGray">
            <a:xfrm>
              <a:off x="3473" y="2703"/>
              <a:ext cx="1959" cy="706"/>
            </a:xfrm>
            <a:custGeom>
              <a:avLst/>
              <a:gdLst>
                <a:gd name="T0" fmla="*/ 5 w 2189"/>
                <a:gd name="T1" fmla="*/ 521 h 788"/>
                <a:gd name="T2" fmla="*/ 115 w 2189"/>
                <a:gd name="T3" fmla="*/ 558 h 788"/>
                <a:gd name="T4" fmla="*/ 458 w 2189"/>
                <a:gd name="T5" fmla="*/ 580 h 788"/>
                <a:gd name="T6" fmla="*/ 796 w 2189"/>
                <a:gd name="T7" fmla="*/ 543 h 788"/>
                <a:gd name="T8" fmla="*/ 1227 w 2189"/>
                <a:gd name="T9" fmla="*/ 389 h 788"/>
                <a:gd name="T10" fmla="*/ 1542 w 2189"/>
                <a:gd name="T11" fmla="*/ 176 h 788"/>
                <a:gd name="T12" fmla="*/ 1733 w 2189"/>
                <a:gd name="T13" fmla="*/ 7 h 788"/>
                <a:gd name="T14" fmla="*/ 1666 w 2189"/>
                <a:gd name="T15" fmla="*/ 132 h 788"/>
                <a:gd name="T16" fmla="*/ 1520 w 2189"/>
                <a:gd name="T17" fmla="*/ 257 h 788"/>
                <a:gd name="T18" fmla="*/ 1213 w 2189"/>
                <a:gd name="T19" fmla="*/ 448 h 788"/>
                <a:gd name="T20" fmla="*/ 832 w 2189"/>
                <a:gd name="T21" fmla="*/ 587 h 788"/>
                <a:gd name="T22" fmla="*/ 473 w 2189"/>
                <a:gd name="T23" fmla="*/ 631 h 788"/>
                <a:gd name="T24" fmla="*/ 79 w 2189"/>
                <a:gd name="T25" fmla="*/ 595 h 788"/>
                <a:gd name="T26" fmla="*/ 5 w 2189"/>
                <a:gd name="T27" fmla="*/ 521 h 7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89" h="788">
                  <a:moveTo>
                    <a:pt x="7" y="650"/>
                  </a:moveTo>
                  <a:cubicBezTo>
                    <a:pt x="14" y="642"/>
                    <a:pt x="49" y="683"/>
                    <a:pt x="143" y="695"/>
                  </a:cubicBezTo>
                  <a:cubicBezTo>
                    <a:pt x="237" y="707"/>
                    <a:pt x="430" y="725"/>
                    <a:pt x="572" y="722"/>
                  </a:cubicBezTo>
                  <a:cubicBezTo>
                    <a:pt x="714" y="719"/>
                    <a:pt x="833" y="716"/>
                    <a:pt x="993" y="676"/>
                  </a:cubicBezTo>
                  <a:cubicBezTo>
                    <a:pt x="1153" y="636"/>
                    <a:pt x="1377" y="560"/>
                    <a:pt x="1532" y="484"/>
                  </a:cubicBezTo>
                  <a:cubicBezTo>
                    <a:pt x="1687" y="408"/>
                    <a:pt x="1820" y="298"/>
                    <a:pt x="1925" y="219"/>
                  </a:cubicBezTo>
                  <a:cubicBezTo>
                    <a:pt x="2030" y="140"/>
                    <a:pt x="2137" y="18"/>
                    <a:pt x="2163" y="9"/>
                  </a:cubicBezTo>
                  <a:cubicBezTo>
                    <a:pt x="2189" y="0"/>
                    <a:pt x="2125" y="112"/>
                    <a:pt x="2081" y="164"/>
                  </a:cubicBezTo>
                  <a:cubicBezTo>
                    <a:pt x="2037" y="216"/>
                    <a:pt x="1992" y="254"/>
                    <a:pt x="1898" y="320"/>
                  </a:cubicBezTo>
                  <a:cubicBezTo>
                    <a:pt x="1804" y="386"/>
                    <a:pt x="1657" y="489"/>
                    <a:pt x="1514" y="558"/>
                  </a:cubicBezTo>
                  <a:cubicBezTo>
                    <a:pt x="1371" y="627"/>
                    <a:pt x="1193" y="693"/>
                    <a:pt x="1039" y="731"/>
                  </a:cubicBezTo>
                  <a:cubicBezTo>
                    <a:pt x="885" y="769"/>
                    <a:pt x="748" y="784"/>
                    <a:pt x="591" y="786"/>
                  </a:cubicBezTo>
                  <a:cubicBezTo>
                    <a:pt x="434" y="788"/>
                    <a:pt x="195" y="764"/>
                    <a:pt x="98" y="741"/>
                  </a:cubicBezTo>
                  <a:cubicBezTo>
                    <a:pt x="1" y="718"/>
                    <a:pt x="0" y="658"/>
                    <a:pt x="7" y="6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" name="Freeform 65"/>
            <p:cNvSpPr>
              <a:spLocks/>
            </p:cNvSpPr>
            <p:nvPr userDrawn="1"/>
          </p:nvSpPr>
          <p:spPr bwMode="ltGray">
            <a:xfrm>
              <a:off x="4198" y="1089"/>
              <a:ext cx="1273" cy="1015"/>
            </a:xfrm>
            <a:custGeom>
              <a:avLst/>
              <a:gdLst>
                <a:gd name="T0" fmla="*/ 230 w 1421"/>
                <a:gd name="T1" fmla="*/ 255 h 1134"/>
                <a:gd name="T2" fmla="*/ 208 w 1421"/>
                <a:gd name="T3" fmla="*/ 235 h 1134"/>
                <a:gd name="T4" fmla="*/ 172 w 1421"/>
                <a:gd name="T5" fmla="*/ 308 h 1134"/>
                <a:gd name="T6" fmla="*/ 97 w 1421"/>
                <a:gd name="T7" fmla="*/ 339 h 1134"/>
                <a:gd name="T8" fmla="*/ 64 w 1421"/>
                <a:gd name="T9" fmla="*/ 310 h 1134"/>
                <a:gd name="T10" fmla="*/ 37 w 1421"/>
                <a:gd name="T11" fmla="*/ 337 h 1134"/>
                <a:gd name="T12" fmla="*/ 12 w 1421"/>
                <a:gd name="T13" fmla="*/ 363 h 1134"/>
                <a:gd name="T14" fmla="*/ 121 w 1421"/>
                <a:gd name="T15" fmla="*/ 363 h 1134"/>
                <a:gd name="T16" fmla="*/ 37 w 1421"/>
                <a:gd name="T17" fmla="*/ 449 h 1134"/>
                <a:gd name="T18" fmla="*/ 5 w 1421"/>
                <a:gd name="T19" fmla="*/ 524 h 1134"/>
                <a:gd name="T20" fmla="*/ 37 w 1421"/>
                <a:gd name="T21" fmla="*/ 603 h 1134"/>
                <a:gd name="T22" fmla="*/ 68 w 1421"/>
                <a:gd name="T23" fmla="*/ 637 h 1134"/>
                <a:gd name="T24" fmla="*/ 13 w 1421"/>
                <a:gd name="T25" fmla="*/ 659 h 1134"/>
                <a:gd name="T26" fmla="*/ 158 w 1421"/>
                <a:gd name="T27" fmla="*/ 642 h 1134"/>
                <a:gd name="T28" fmla="*/ 65 w 1421"/>
                <a:gd name="T29" fmla="*/ 856 h 1134"/>
                <a:gd name="T30" fmla="*/ 95 w 1421"/>
                <a:gd name="T31" fmla="*/ 882 h 1134"/>
                <a:gd name="T32" fmla="*/ 194 w 1421"/>
                <a:gd name="T33" fmla="*/ 691 h 1134"/>
                <a:gd name="T34" fmla="*/ 237 w 1421"/>
                <a:gd name="T35" fmla="*/ 653 h 1134"/>
                <a:gd name="T36" fmla="*/ 201 w 1421"/>
                <a:gd name="T37" fmla="*/ 586 h 1134"/>
                <a:gd name="T38" fmla="*/ 230 w 1421"/>
                <a:gd name="T39" fmla="*/ 618 h 1134"/>
                <a:gd name="T40" fmla="*/ 489 w 1421"/>
                <a:gd name="T41" fmla="*/ 558 h 1134"/>
                <a:gd name="T42" fmla="*/ 658 w 1421"/>
                <a:gd name="T43" fmla="*/ 649 h 1134"/>
                <a:gd name="T44" fmla="*/ 776 w 1421"/>
                <a:gd name="T45" fmla="*/ 799 h 1134"/>
                <a:gd name="T46" fmla="*/ 800 w 1421"/>
                <a:gd name="T47" fmla="*/ 772 h 1134"/>
                <a:gd name="T48" fmla="*/ 1082 w 1421"/>
                <a:gd name="T49" fmla="*/ 824 h 1134"/>
                <a:gd name="T50" fmla="*/ 1044 w 1421"/>
                <a:gd name="T51" fmla="*/ 769 h 1134"/>
                <a:gd name="T52" fmla="*/ 1072 w 1421"/>
                <a:gd name="T53" fmla="*/ 629 h 1134"/>
                <a:gd name="T54" fmla="*/ 933 w 1421"/>
                <a:gd name="T55" fmla="*/ 365 h 1134"/>
                <a:gd name="T56" fmla="*/ 808 w 1421"/>
                <a:gd name="T57" fmla="*/ 182 h 1134"/>
                <a:gd name="T58" fmla="*/ 690 w 1421"/>
                <a:gd name="T59" fmla="*/ 80 h 1134"/>
                <a:gd name="T60" fmla="*/ 533 w 1421"/>
                <a:gd name="T61" fmla="*/ 0 h 1134"/>
                <a:gd name="T62" fmla="*/ 558 w 1421"/>
                <a:gd name="T63" fmla="*/ 73 h 1134"/>
                <a:gd name="T64" fmla="*/ 417 w 1421"/>
                <a:gd name="T65" fmla="*/ 12 h 1134"/>
                <a:gd name="T66" fmla="*/ 376 w 1421"/>
                <a:gd name="T67" fmla="*/ 74 h 1134"/>
                <a:gd name="T68" fmla="*/ 345 w 1421"/>
                <a:gd name="T69" fmla="*/ 151 h 1134"/>
                <a:gd name="T70" fmla="*/ 572 w 1421"/>
                <a:gd name="T71" fmla="*/ 187 h 1134"/>
                <a:gd name="T72" fmla="*/ 509 w 1421"/>
                <a:gd name="T73" fmla="*/ 274 h 1134"/>
                <a:gd name="T74" fmla="*/ 453 w 1421"/>
                <a:gd name="T75" fmla="*/ 291 h 1134"/>
                <a:gd name="T76" fmla="*/ 340 w 1421"/>
                <a:gd name="T77" fmla="*/ 255 h 1134"/>
                <a:gd name="T78" fmla="*/ 228 w 1421"/>
                <a:gd name="T79" fmla="*/ 187 h 11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21" h="1134">
                  <a:moveTo>
                    <a:pt x="287" y="273"/>
                  </a:moveTo>
                  <a:lnTo>
                    <a:pt x="287" y="318"/>
                  </a:lnTo>
                  <a:lnTo>
                    <a:pt x="253" y="336"/>
                  </a:lnTo>
                  <a:lnTo>
                    <a:pt x="259" y="294"/>
                  </a:lnTo>
                  <a:lnTo>
                    <a:pt x="223" y="318"/>
                  </a:lnTo>
                  <a:lnTo>
                    <a:pt x="214" y="384"/>
                  </a:lnTo>
                  <a:lnTo>
                    <a:pt x="154" y="396"/>
                  </a:lnTo>
                  <a:lnTo>
                    <a:pt x="121" y="423"/>
                  </a:lnTo>
                  <a:lnTo>
                    <a:pt x="85" y="423"/>
                  </a:lnTo>
                  <a:lnTo>
                    <a:pt x="79" y="387"/>
                  </a:lnTo>
                  <a:lnTo>
                    <a:pt x="46" y="387"/>
                  </a:lnTo>
                  <a:lnTo>
                    <a:pt x="46" y="420"/>
                  </a:lnTo>
                  <a:lnTo>
                    <a:pt x="13" y="426"/>
                  </a:lnTo>
                  <a:lnTo>
                    <a:pt x="15" y="454"/>
                  </a:lnTo>
                  <a:lnTo>
                    <a:pt x="60" y="454"/>
                  </a:lnTo>
                  <a:lnTo>
                    <a:pt x="151" y="454"/>
                  </a:lnTo>
                  <a:lnTo>
                    <a:pt x="105" y="545"/>
                  </a:lnTo>
                  <a:lnTo>
                    <a:pt x="46" y="561"/>
                  </a:lnTo>
                  <a:cubicBezTo>
                    <a:pt x="30" y="571"/>
                    <a:pt x="16" y="588"/>
                    <a:pt x="10" y="603"/>
                  </a:cubicBezTo>
                  <a:cubicBezTo>
                    <a:pt x="4" y="618"/>
                    <a:pt x="0" y="639"/>
                    <a:pt x="7" y="654"/>
                  </a:cubicBezTo>
                  <a:lnTo>
                    <a:pt x="49" y="693"/>
                  </a:lnTo>
                  <a:lnTo>
                    <a:pt x="46" y="753"/>
                  </a:lnTo>
                  <a:lnTo>
                    <a:pt x="76" y="762"/>
                  </a:lnTo>
                  <a:lnTo>
                    <a:pt x="85" y="795"/>
                  </a:lnTo>
                  <a:lnTo>
                    <a:pt x="46" y="792"/>
                  </a:lnTo>
                  <a:lnTo>
                    <a:pt x="16" y="822"/>
                  </a:lnTo>
                  <a:lnTo>
                    <a:pt x="121" y="837"/>
                  </a:lnTo>
                  <a:lnTo>
                    <a:pt x="196" y="801"/>
                  </a:lnTo>
                  <a:lnTo>
                    <a:pt x="166" y="975"/>
                  </a:lnTo>
                  <a:lnTo>
                    <a:pt x="82" y="1068"/>
                  </a:lnTo>
                  <a:cubicBezTo>
                    <a:pt x="65" y="1093"/>
                    <a:pt x="49" y="1116"/>
                    <a:pt x="67" y="1125"/>
                  </a:cubicBezTo>
                  <a:cubicBezTo>
                    <a:pt x="85" y="1134"/>
                    <a:pt x="101" y="1124"/>
                    <a:pt x="118" y="1101"/>
                  </a:cubicBezTo>
                  <a:lnTo>
                    <a:pt x="193" y="957"/>
                  </a:lnTo>
                  <a:lnTo>
                    <a:pt x="241" y="862"/>
                  </a:lnTo>
                  <a:lnTo>
                    <a:pt x="287" y="862"/>
                  </a:lnTo>
                  <a:lnTo>
                    <a:pt x="295" y="816"/>
                  </a:lnTo>
                  <a:lnTo>
                    <a:pt x="256" y="792"/>
                  </a:lnTo>
                  <a:lnTo>
                    <a:pt x="250" y="732"/>
                  </a:lnTo>
                  <a:lnTo>
                    <a:pt x="287" y="726"/>
                  </a:lnTo>
                  <a:lnTo>
                    <a:pt x="287" y="771"/>
                  </a:lnTo>
                  <a:lnTo>
                    <a:pt x="400" y="696"/>
                  </a:lnTo>
                  <a:cubicBezTo>
                    <a:pt x="454" y="684"/>
                    <a:pt x="550" y="687"/>
                    <a:pt x="610" y="696"/>
                  </a:cubicBezTo>
                  <a:cubicBezTo>
                    <a:pt x="670" y="705"/>
                    <a:pt x="728" y="734"/>
                    <a:pt x="763" y="753"/>
                  </a:cubicBezTo>
                  <a:cubicBezTo>
                    <a:pt x="798" y="772"/>
                    <a:pt x="801" y="784"/>
                    <a:pt x="820" y="810"/>
                  </a:cubicBezTo>
                  <a:lnTo>
                    <a:pt x="877" y="908"/>
                  </a:lnTo>
                  <a:lnTo>
                    <a:pt x="967" y="998"/>
                  </a:lnTo>
                  <a:lnTo>
                    <a:pt x="925" y="906"/>
                  </a:lnTo>
                  <a:cubicBezTo>
                    <a:pt x="930" y="900"/>
                    <a:pt x="904" y="939"/>
                    <a:pt x="997" y="963"/>
                  </a:cubicBezTo>
                  <a:cubicBezTo>
                    <a:pt x="1090" y="987"/>
                    <a:pt x="1170" y="1000"/>
                    <a:pt x="1228" y="1011"/>
                  </a:cubicBezTo>
                  <a:lnTo>
                    <a:pt x="1348" y="1029"/>
                  </a:lnTo>
                  <a:lnTo>
                    <a:pt x="1375" y="998"/>
                  </a:lnTo>
                  <a:lnTo>
                    <a:pt x="1300" y="960"/>
                  </a:lnTo>
                  <a:lnTo>
                    <a:pt x="1421" y="953"/>
                  </a:lnTo>
                  <a:lnTo>
                    <a:pt x="1336" y="785"/>
                  </a:lnTo>
                  <a:cubicBezTo>
                    <a:pt x="1307" y="722"/>
                    <a:pt x="1273" y="630"/>
                    <a:pt x="1244" y="575"/>
                  </a:cubicBezTo>
                  <a:cubicBezTo>
                    <a:pt x="1166" y="463"/>
                    <a:pt x="1188" y="486"/>
                    <a:pt x="1162" y="456"/>
                  </a:cubicBezTo>
                  <a:lnTo>
                    <a:pt x="1107" y="383"/>
                  </a:lnTo>
                  <a:lnTo>
                    <a:pt x="1007" y="227"/>
                  </a:lnTo>
                  <a:lnTo>
                    <a:pt x="924" y="154"/>
                  </a:lnTo>
                  <a:lnTo>
                    <a:pt x="860" y="99"/>
                  </a:lnTo>
                  <a:lnTo>
                    <a:pt x="709" y="0"/>
                  </a:lnTo>
                  <a:lnTo>
                    <a:pt x="664" y="0"/>
                  </a:lnTo>
                  <a:lnTo>
                    <a:pt x="730" y="81"/>
                  </a:lnTo>
                  <a:lnTo>
                    <a:pt x="695" y="91"/>
                  </a:lnTo>
                  <a:lnTo>
                    <a:pt x="634" y="24"/>
                  </a:lnTo>
                  <a:lnTo>
                    <a:pt x="520" y="15"/>
                  </a:lnTo>
                  <a:lnTo>
                    <a:pt x="493" y="51"/>
                  </a:lnTo>
                  <a:lnTo>
                    <a:pt x="469" y="93"/>
                  </a:lnTo>
                  <a:lnTo>
                    <a:pt x="436" y="153"/>
                  </a:lnTo>
                  <a:lnTo>
                    <a:pt x="430" y="189"/>
                  </a:lnTo>
                  <a:lnTo>
                    <a:pt x="706" y="186"/>
                  </a:lnTo>
                  <a:lnTo>
                    <a:pt x="712" y="234"/>
                  </a:lnTo>
                  <a:lnTo>
                    <a:pt x="628" y="291"/>
                  </a:lnTo>
                  <a:lnTo>
                    <a:pt x="634" y="342"/>
                  </a:lnTo>
                  <a:lnTo>
                    <a:pt x="574" y="399"/>
                  </a:lnTo>
                  <a:lnTo>
                    <a:pt x="565" y="363"/>
                  </a:lnTo>
                  <a:lnTo>
                    <a:pt x="505" y="366"/>
                  </a:lnTo>
                  <a:cubicBezTo>
                    <a:pt x="481" y="359"/>
                    <a:pt x="448" y="339"/>
                    <a:pt x="423" y="318"/>
                  </a:cubicBezTo>
                  <a:lnTo>
                    <a:pt x="355" y="243"/>
                  </a:lnTo>
                  <a:lnTo>
                    <a:pt x="283" y="234"/>
                  </a:lnTo>
                  <a:lnTo>
                    <a:pt x="287" y="31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1" name="Freeform 66"/>
            <p:cNvSpPr>
              <a:spLocks/>
            </p:cNvSpPr>
            <p:nvPr userDrawn="1"/>
          </p:nvSpPr>
          <p:spPr bwMode="ltGray">
            <a:xfrm>
              <a:off x="4408" y="1097"/>
              <a:ext cx="209" cy="188"/>
            </a:xfrm>
            <a:custGeom>
              <a:avLst/>
              <a:gdLst>
                <a:gd name="T0" fmla="*/ 14 w 233"/>
                <a:gd name="T1" fmla="*/ 141 h 210"/>
                <a:gd name="T2" fmla="*/ 0 w 233"/>
                <a:gd name="T3" fmla="*/ 161 h 210"/>
                <a:gd name="T4" fmla="*/ 63 w 233"/>
                <a:gd name="T5" fmla="*/ 168 h 210"/>
                <a:gd name="T6" fmla="*/ 106 w 233"/>
                <a:gd name="T7" fmla="*/ 164 h 210"/>
                <a:gd name="T8" fmla="*/ 118 w 233"/>
                <a:gd name="T9" fmla="*/ 147 h 210"/>
                <a:gd name="T10" fmla="*/ 123 w 233"/>
                <a:gd name="T11" fmla="*/ 89 h 210"/>
                <a:gd name="T12" fmla="*/ 187 w 233"/>
                <a:gd name="T13" fmla="*/ 65 h 210"/>
                <a:gd name="T14" fmla="*/ 128 w 233"/>
                <a:gd name="T15" fmla="*/ 0 h 210"/>
                <a:gd name="T16" fmla="*/ 133 w 233"/>
                <a:gd name="T17" fmla="*/ 38 h 210"/>
                <a:gd name="T18" fmla="*/ 99 w 233"/>
                <a:gd name="T19" fmla="*/ 46 h 210"/>
                <a:gd name="T20" fmla="*/ 94 w 233"/>
                <a:gd name="T21" fmla="*/ 70 h 210"/>
                <a:gd name="T22" fmla="*/ 43 w 233"/>
                <a:gd name="T23" fmla="*/ 63 h 210"/>
                <a:gd name="T24" fmla="*/ 46 w 233"/>
                <a:gd name="T25" fmla="*/ 127 h 210"/>
                <a:gd name="T26" fmla="*/ 14 w 233"/>
                <a:gd name="T27" fmla="*/ 141 h 2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3" h="210">
                  <a:moveTo>
                    <a:pt x="18" y="177"/>
                  </a:moveTo>
                  <a:lnTo>
                    <a:pt x="0" y="201"/>
                  </a:lnTo>
                  <a:lnTo>
                    <a:pt x="78" y="210"/>
                  </a:lnTo>
                  <a:lnTo>
                    <a:pt x="132" y="204"/>
                  </a:lnTo>
                  <a:lnTo>
                    <a:pt x="147" y="183"/>
                  </a:lnTo>
                  <a:lnTo>
                    <a:pt x="153" y="111"/>
                  </a:lnTo>
                  <a:lnTo>
                    <a:pt x="233" y="82"/>
                  </a:lnTo>
                  <a:lnTo>
                    <a:pt x="159" y="0"/>
                  </a:lnTo>
                  <a:lnTo>
                    <a:pt x="165" y="48"/>
                  </a:lnTo>
                  <a:lnTo>
                    <a:pt x="123" y="57"/>
                  </a:lnTo>
                  <a:lnTo>
                    <a:pt x="117" y="87"/>
                  </a:lnTo>
                  <a:cubicBezTo>
                    <a:pt x="78" y="99"/>
                    <a:pt x="61" y="65"/>
                    <a:pt x="54" y="78"/>
                  </a:cubicBezTo>
                  <a:lnTo>
                    <a:pt x="57" y="159"/>
                  </a:lnTo>
                  <a:lnTo>
                    <a:pt x="18" y="1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2" name="Freeform 67"/>
            <p:cNvSpPr>
              <a:spLocks/>
            </p:cNvSpPr>
            <p:nvPr userDrawn="1"/>
          </p:nvSpPr>
          <p:spPr bwMode="ltGray">
            <a:xfrm>
              <a:off x="4043" y="1045"/>
              <a:ext cx="451" cy="347"/>
            </a:xfrm>
            <a:custGeom>
              <a:avLst/>
              <a:gdLst>
                <a:gd name="T0" fmla="*/ 78 w 504"/>
                <a:gd name="T1" fmla="*/ 293 h 388"/>
                <a:gd name="T2" fmla="*/ 114 w 504"/>
                <a:gd name="T3" fmla="*/ 293 h 388"/>
                <a:gd name="T4" fmla="*/ 185 w 504"/>
                <a:gd name="T5" fmla="*/ 269 h 388"/>
                <a:gd name="T6" fmla="*/ 209 w 504"/>
                <a:gd name="T7" fmla="*/ 269 h 388"/>
                <a:gd name="T8" fmla="*/ 243 w 504"/>
                <a:gd name="T9" fmla="*/ 272 h 388"/>
                <a:gd name="T10" fmla="*/ 260 w 504"/>
                <a:gd name="T11" fmla="*/ 293 h 388"/>
                <a:gd name="T12" fmla="*/ 260 w 504"/>
                <a:gd name="T13" fmla="*/ 258 h 388"/>
                <a:gd name="T14" fmla="*/ 295 w 504"/>
                <a:gd name="T15" fmla="*/ 221 h 388"/>
                <a:gd name="T16" fmla="*/ 331 w 504"/>
                <a:gd name="T17" fmla="*/ 221 h 388"/>
                <a:gd name="T18" fmla="*/ 260 w 504"/>
                <a:gd name="T19" fmla="*/ 185 h 388"/>
                <a:gd name="T20" fmla="*/ 233 w 504"/>
                <a:gd name="T21" fmla="*/ 222 h 388"/>
                <a:gd name="T22" fmla="*/ 150 w 504"/>
                <a:gd name="T23" fmla="*/ 221 h 388"/>
                <a:gd name="T24" fmla="*/ 186 w 504"/>
                <a:gd name="T25" fmla="*/ 185 h 388"/>
                <a:gd name="T26" fmla="*/ 186 w 504"/>
                <a:gd name="T27" fmla="*/ 148 h 388"/>
                <a:gd name="T28" fmla="*/ 223 w 504"/>
                <a:gd name="T29" fmla="*/ 148 h 388"/>
                <a:gd name="T30" fmla="*/ 257 w 504"/>
                <a:gd name="T31" fmla="*/ 131 h 388"/>
                <a:gd name="T32" fmla="*/ 315 w 504"/>
                <a:gd name="T33" fmla="*/ 162 h 388"/>
                <a:gd name="T34" fmla="*/ 351 w 504"/>
                <a:gd name="T35" fmla="*/ 128 h 388"/>
                <a:gd name="T36" fmla="*/ 370 w 504"/>
                <a:gd name="T37" fmla="*/ 85 h 388"/>
                <a:gd name="T38" fmla="*/ 365 w 504"/>
                <a:gd name="T39" fmla="*/ 65 h 388"/>
                <a:gd name="T40" fmla="*/ 404 w 504"/>
                <a:gd name="T41" fmla="*/ 54 h 388"/>
                <a:gd name="T42" fmla="*/ 401 w 504"/>
                <a:gd name="T43" fmla="*/ 27 h 388"/>
                <a:gd name="T44" fmla="*/ 372 w 504"/>
                <a:gd name="T45" fmla="*/ 8 h 388"/>
                <a:gd name="T46" fmla="*/ 284 w 504"/>
                <a:gd name="T47" fmla="*/ 8 h 388"/>
                <a:gd name="T48" fmla="*/ 178 w 504"/>
                <a:gd name="T49" fmla="*/ 58 h 388"/>
                <a:gd name="T50" fmla="*/ 156 w 504"/>
                <a:gd name="T51" fmla="*/ 82 h 388"/>
                <a:gd name="T52" fmla="*/ 118 w 504"/>
                <a:gd name="T53" fmla="*/ 85 h 388"/>
                <a:gd name="T54" fmla="*/ 64 w 504"/>
                <a:gd name="T55" fmla="*/ 104 h 388"/>
                <a:gd name="T56" fmla="*/ 53 w 504"/>
                <a:gd name="T57" fmla="*/ 118 h 388"/>
                <a:gd name="T58" fmla="*/ 42 w 504"/>
                <a:gd name="T59" fmla="*/ 148 h 388"/>
                <a:gd name="T60" fmla="*/ 42 w 504"/>
                <a:gd name="T61" fmla="*/ 185 h 388"/>
                <a:gd name="T62" fmla="*/ 12 w 504"/>
                <a:gd name="T63" fmla="*/ 193 h 388"/>
                <a:gd name="T64" fmla="*/ 12 w 504"/>
                <a:gd name="T65" fmla="*/ 272 h 388"/>
                <a:gd name="T66" fmla="*/ 43 w 504"/>
                <a:gd name="T67" fmla="*/ 272 h 388"/>
                <a:gd name="T68" fmla="*/ 48 w 504"/>
                <a:gd name="T69" fmla="*/ 239 h 388"/>
                <a:gd name="T70" fmla="*/ 118 w 504"/>
                <a:gd name="T71" fmla="*/ 241 h 388"/>
                <a:gd name="T72" fmla="*/ 106 w 504"/>
                <a:gd name="T73" fmla="*/ 265 h 388"/>
                <a:gd name="T74" fmla="*/ 70 w 504"/>
                <a:gd name="T75" fmla="*/ 269 h 388"/>
                <a:gd name="T76" fmla="*/ 78 w 504"/>
                <a:gd name="T77" fmla="*/ 293 h 3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04" h="388">
                  <a:moveTo>
                    <a:pt x="97" y="367"/>
                  </a:moveTo>
                  <a:lnTo>
                    <a:pt x="142" y="367"/>
                  </a:lnTo>
                  <a:cubicBezTo>
                    <a:pt x="164" y="362"/>
                    <a:pt x="180" y="340"/>
                    <a:pt x="231" y="337"/>
                  </a:cubicBezTo>
                  <a:cubicBezTo>
                    <a:pt x="282" y="334"/>
                    <a:pt x="244" y="337"/>
                    <a:pt x="261" y="337"/>
                  </a:cubicBezTo>
                  <a:lnTo>
                    <a:pt x="303" y="340"/>
                  </a:lnTo>
                  <a:lnTo>
                    <a:pt x="324" y="367"/>
                  </a:lnTo>
                  <a:lnTo>
                    <a:pt x="324" y="322"/>
                  </a:lnTo>
                  <a:lnTo>
                    <a:pt x="369" y="276"/>
                  </a:lnTo>
                  <a:lnTo>
                    <a:pt x="414" y="276"/>
                  </a:lnTo>
                  <a:lnTo>
                    <a:pt x="324" y="231"/>
                  </a:lnTo>
                  <a:lnTo>
                    <a:pt x="291" y="277"/>
                  </a:lnTo>
                  <a:lnTo>
                    <a:pt x="188" y="276"/>
                  </a:lnTo>
                  <a:lnTo>
                    <a:pt x="233" y="231"/>
                  </a:lnTo>
                  <a:lnTo>
                    <a:pt x="233" y="185"/>
                  </a:lnTo>
                  <a:lnTo>
                    <a:pt x="278" y="185"/>
                  </a:lnTo>
                  <a:lnTo>
                    <a:pt x="321" y="163"/>
                  </a:lnTo>
                  <a:lnTo>
                    <a:pt x="393" y="202"/>
                  </a:lnTo>
                  <a:lnTo>
                    <a:pt x="438" y="160"/>
                  </a:lnTo>
                  <a:lnTo>
                    <a:pt x="462" y="106"/>
                  </a:lnTo>
                  <a:lnTo>
                    <a:pt x="456" y="82"/>
                  </a:lnTo>
                  <a:lnTo>
                    <a:pt x="504" y="67"/>
                  </a:lnTo>
                  <a:lnTo>
                    <a:pt x="501" y="34"/>
                  </a:lnTo>
                  <a:lnTo>
                    <a:pt x="465" y="10"/>
                  </a:lnTo>
                  <a:cubicBezTo>
                    <a:pt x="441" y="6"/>
                    <a:pt x="394" y="0"/>
                    <a:pt x="354" y="10"/>
                  </a:cubicBezTo>
                  <a:cubicBezTo>
                    <a:pt x="306" y="13"/>
                    <a:pt x="248" y="56"/>
                    <a:pt x="222" y="73"/>
                  </a:cubicBezTo>
                  <a:lnTo>
                    <a:pt x="195" y="103"/>
                  </a:lnTo>
                  <a:lnTo>
                    <a:pt x="147" y="106"/>
                  </a:lnTo>
                  <a:lnTo>
                    <a:pt x="81" y="130"/>
                  </a:lnTo>
                  <a:cubicBezTo>
                    <a:pt x="68" y="137"/>
                    <a:pt x="71" y="139"/>
                    <a:pt x="66" y="148"/>
                  </a:cubicBezTo>
                  <a:cubicBezTo>
                    <a:pt x="61" y="157"/>
                    <a:pt x="54" y="171"/>
                    <a:pt x="52" y="185"/>
                  </a:cubicBezTo>
                  <a:cubicBezTo>
                    <a:pt x="38" y="210"/>
                    <a:pt x="58" y="222"/>
                    <a:pt x="52" y="231"/>
                  </a:cubicBezTo>
                  <a:lnTo>
                    <a:pt x="15" y="241"/>
                  </a:lnTo>
                  <a:cubicBezTo>
                    <a:pt x="9" y="259"/>
                    <a:pt x="0" y="292"/>
                    <a:pt x="15" y="340"/>
                  </a:cubicBezTo>
                  <a:cubicBezTo>
                    <a:pt x="30" y="388"/>
                    <a:pt x="46" y="347"/>
                    <a:pt x="54" y="340"/>
                  </a:cubicBezTo>
                  <a:lnTo>
                    <a:pt x="60" y="298"/>
                  </a:lnTo>
                  <a:lnTo>
                    <a:pt x="147" y="301"/>
                  </a:lnTo>
                  <a:lnTo>
                    <a:pt x="132" y="331"/>
                  </a:lnTo>
                  <a:lnTo>
                    <a:pt x="87" y="337"/>
                  </a:lnTo>
                  <a:lnTo>
                    <a:pt x="97" y="3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3" name="Freeform 68"/>
            <p:cNvSpPr>
              <a:spLocks/>
            </p:cNvSpPr>
            <p:nvPr userDrawn="1"/>
          </p:nvSpPr>
          <p:spPr bwMode="ltGray">
            <a:xfrm>
              <a:off x="4118" y="960"/>
              <a:ext cx="174" cy="156"/>
            </a:xfrm>
            <a:custGeom>
              <a:avLst/>
              <a:gdLst>
                <a:gd name="T0" fmla="*/ 0 w 194"/>
                <a:gd name="T1" fmla="*/ 140 h 174"/>
                <a:gd name="T2" fmla="*/ 27 w 194"/>
                <a:gd name="T3" fmla="*/ 108 h 174"/>
                <a:gd name="T4" fmla="*/ 84 w 194"/>
                <a:gd name="T5" fmla="*/ 106 h 174"/>
                <a:gd name="T6" fmla="*/ 111 w 194"/>
                <a:gd name="T7" fmla="*/ 74 h 174"/>
                <a:gd name="T8" fmla="*/ 113 w 194"/>
                <a:gd name="T9" fmla="*/ 56 h 174"/>
                <a:gd name="T10" fmla="*/ 156 w 194"/>
                <a:gd name="T11" fmla="*/ 43 h 174"/>
                <a:gd name="T12" fmla="*/ 135 w 194"/>
                <a:gd name="T13" fmla="*/ 22 h 174"/>
                <a:gd name="T14" fmla="*/ 109 w 194"/>
                <a:gd name="T15" fmla="*/ 24 h 174"/>
                <a:gd name="T16" fmla="*/ 80 w 194"/>
                <a:gd name="T17" fmla="*/ 0 h 174"/>
                <a:gd name="T18" fmla="*/ 58 w 194"/>
                <a:gd name="T19" fmla="*/ 27 h 174"/>
                <a:gd name="T20" fmla="*/ 0 w 194"/>
                <a:gd name="T21" fmla="*/ 70 h 174"/>
                <a:gd name="T22" fmla="*/ 0 w 194"/>
                <a:gd name="T23" fmla="*/ 140 h 1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" h="174">
                  <a:moveTo>
                    <a:pt x="0" y="174"/>
                  </a:moveTo>
                  <a:lnTo>
                    <a:pt x="33" y="135"/>
                  </a:lnTo>
                  <a:lnTo>
                    <a:pt x="105" y="132"/>
                  </a:lnTo>
                  <a:lnTo>
                    <a:pt x="138" y="93"/>
                  </a:lnTo>
                  <a:lnTo>
                    <a:pt x="141" y="69"/>
                  </a:lnTo>
                  <a:lnTo>
                    <a:pt x="194" y="54"/>
                  </a:lnTo>
                  <a:lnTo>
                    <a:pt x="168" y="27"/>
                  </a:lnTo>
                  <a:lnTo>
                    <a:pt x="135" y="30"/>
                  </a:lnTo>
                  <a:lnTo>
                    <a:pt x="99" y="0"/>
                  </a:lnTo>
                  <a:lnTo>
                    <a:pt x="72" y="33"/>
                  </a:lnTo>
                  <a:lnTo>
                    <a:pt x="0" y="87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" name="Freeform 69"/>
            <p:cNvSpPr>
              <a:spLocks/>
            </p:cNvSpPr>
            <p:nvPr userDrawn="1"/>
          </p:nvSpPr>
          <p:spPr bwMode="ltGray">
            <a:xfrm>
              <a:off x="2789" y="967"/>
              <a:ext cx="1460" cy="1789"/>
            </a:xfrm>
            <a:custGeom>
              <a:avLst/>
              <a:gdLst>
                <a:gd name="T0" fmla="*/ 851 w 1630"/>
                <a:gd name="T1" fmla="*/ 7 h 1996"/>
                <a:gd name="T2" fmla="*/ 696 w 1630"/>
                <a:gd name="T3" fmla="*/ 65 h 1996"/>
                <a:gd name="T4" fmla="*/ 448 w 1630"/>
                <a:gd name="T5" fmla="*/ 220 h 1996"/>
                <a:gd name="T6" fmla="*/ 213 w 1630"/>
                <a:gd name="T7" fmla="*/ 485 h 1996"/>
                <a:gd name="T8" fmla="*/ 89 w 1630"/>
                <a:gd name="T9" fmla="*/ 720 h 1996"/>
                <a:gd name="T10" fmla="*/ 8 w 1630"/>
                <a:gd name="T11" fmla="*/ 1021 h 1996"/>
                <a:gd name="T12" fmla="*/ 15 w 1630"/>
                <a:gd name="T13" fmla="*/ 1329 h 1996"/>
                <a:gd name="T14" fmla="*/ 58 w 1630"/>
                <a:gd name="T15" fmla="*/ 1435 h 1996"/>
                <a:gd name="T16" fmla="*/ 116 w 1630"/>
                <a:gd name="T17" fmla="*/ 1485 h 1996"/>
                <a:gd name="T18" fmla="*/ 152 w 1630"/>
                <a:gd name="T19" fmla="*/ 1603 h 1996"/>
                <a:gd name="T20" fmla="*/ 172 w 1630"/>
                <a:gd name="T21" fmla="*/ 1548 h 1996"/>
                <a:gd name="T22" fmla="*/ 201 w 1630"/>
                <a:gd name="T23" fmla="*/ 1461 h 1996"/>
                <a:gd name="T24" fmla="*/ 222 w 1630"/>
                <a:gd name="T25" fmla="*/ 1309 h 1996"/>
                <a:gd name="T26" fmla="*/ 304 w 1630"/>
                <a:gd name="T27" fmla="*/ 1225 h 1996"/>
                <a:gd name="T28" fmla="*/ 309 w 1630"/>
                <a:gd name="T29" fmla="*/ 1302 h 1996"/>
                <a:gd name="T30" fmla="*/ 316 w 1630"/>
                <a:gd name="T31" fmla="*/ 1362 h 1996"/>
                <a:gd name="T32" fmla="*/ 282 w 1630"/>
                <a:gd name="T33" fmla="*/ 1474 h 1996"/>
                <a:gd name="T34" fmla="*/ 381 w 1630"/>
                <a:gd name="T35" fmla="*/ 1292 h 1996"/>
                <a:gd name="T36" fmla="*/ 422 w 1630"/>
                <a:gd name="T37" fmla="*/ 1208 h 1996"/>
                <a:gd name="T38" fmla="*/ 605 w 1630"/>
                <a:gd name="T39" fmla="*/ 1211 h 1996"/>
                <a:gd name="T40" fmla="*/ 660 w 1630"/>
                <a:gd name="T41" fmla="*/ 1174 h 1996"/>
                <a:gd name="T42" fmla="*/ 641 w 1630"/>
                <a:gd name="T43" fmla="*/ 1244 h 1996"/>
                <a:gd name="T44" fmla="*/ 696 w 1630"/>
                <a:gd name="T45" fmla="*/ 1312 h 1996"/>
                <a:gd name="T46" fmla="*/ 740 w 1630"/>
                <a:gd name="T47" fmla="*/ 1174 h 1996"/>
                <a:gd name="T48" fmla="*/ 612 w 1630"/>
                <a:gd name="T49" fmla="*/ 1090 h 1996"/>
                <a:gd name="T50" fmla="*/ 523 w 1630"/>
                <a:gd name="T51" fmla="*/ 1034 h 1996"/>
                <a:gd name="T52" fmla="*/ 537 w 1630"/>
                <a:gd name="T53" fmla="*/ 984 h 1996"/>
                <a:gd name="T54" fmla="*/ 617 w 1630"/>
                <a:gd name="T55" fmla="*/ 948 h 1996"/>
                <a:gd name="T56" fmla="*/ 769 w 1630"/>
                <a:gd name="T57" fmla="*/ 887 h 1996"/>
                <a:gd name="T58" fmla="*/ 836 w 1630"/>
                <a:gd name="T59" fmla="*/ 928 h 1996"/>
                <a:gd name="T60" fmla="*/ 920 w 1630"/>
                <a:gd name="T61" fmla="*/ 929 h 1996"/>
                <a:gd name="T62" fmla="*/ 1011 w 1630"/>
                <a:gd name="T63" fmla="*/ 926 h 1996"/>
                <a:gd name="T64" fmla="*/ 920 w 1630"/>
                <a:gd name="T65" fmla="*/ 1198 h 1996"/>
                <a:gd name="T66" fmla="*/ 1011 w 1630"/>
                <a:gd name="T67" fmla="*/ 1134 h 1996"/>
                <a:gd name="T68" fmla="*/ 1026 w 1630"/>
                <a:gd name="T69" fmla="*/ 1040 h 1996"/>
                <a:gd name="T70" fmla="*/ 1111 w 1630"/>
                <a:gd name="T71" fmla="*/ 980 h 1996"/>
                <a:gd name="T72" fmla="*/ 1139 w 1630"/>
                <a:gd name="T73" fmla="*/ 912 h 1996"/>
                <a:gd name="T74" fmla="*/ 1245 w 1630"/>
                <a:gd name="T75" fmla="*/ 900 h 1996"/>
                <a:gd name="T76" fmla="*/ 1298 w 1630"/>
                <a:gd name="T77" fmla="*/ 837 h 1996"/>
                <a:gd name="T78" fmla="*/ 1248 w 1630"/>
                <a:gd name="T79" fmla="*/ 833 h 1996"/>
                <a:gd name="T80" fmla="*/ 1189 w 1630"/>
                <a:gd name="T81" fmla="*/ 770 h 1996"/>
                <a:gd name="T82" fmla="*/ 1067 w 1630"/>
                <a:gd name="T83" fmla="*/ 714 h 1996"/>
                <a:gd name="T84" fmla="*/ 944 w 1630"/>
                <a:gd name="T85" fmla="*/ 733 h 1996"/>
                <a:gd name="T86" fmla="*/ 829 w 1630"/>
                <a:gd name="T87" fmla="*/ 601 h 1996"/>
                <a:gd name="T88" fmla="*/ 778 w 1630"/>
                <a:gd name="T89" fmla="*/ 582 h 1996"/>
                <a:gd name="T90" fmla="*/ 834 w 1630"/>
                <a:gd name="T91" fmla="*/ 543 h 1996"/>
                <a:gd name="T92" fmla="*/ 786 w 1630"/>
                <a:gd name="T93" fmla="*/ 507 h 1996"/>
                <a:gd name="T94" fmla="*/ 733 w 1630"/>
                <a:gd name="T95" fmla="*/ 476 h 1996"/>
                <a:gd name="T96" fmla="*/ 691 w 1630"/>
                <a:gd name="T97" fmla="*/ 418 h 1996"/>
                <a:gd name="T98" fmla="*/ 696 w 1630"/>
                <a:gd name="T99" fmla="*/ 358 h 1996"/>
                <a:gd name="T100" fmla="*/ 797 w 1630"/>
                <a:gd name="T101" fmla="*/ 386 h 1996"/>
                <a:gd name="T102" fmla="*/ 733 w 1630"/>
                <a:gd name="T103" fmla="*/ 350 h 1996"/>
                <a:gd name="T104" fmla="*/ 737 w 1630"/>
                <a:gd name="T105" fmla="*/ 314 h 1996"/>
                <a:gd name="T106" fmla="*/ 829 w 1630"/>
                <a:gd name="T107" fmla="*/ 268 h 1996"/>
                <a:gd name="T108" fmla="*/ 841 w 1630"/>
                <a:gd name="T109" fmla="*/ 222 h 1996"/>
                <a:gd name="T110" fmla="*/ 906 w 1630"/>
                <a:gd name="T111" fmla="*/ 198 h 1996"/>
                <a:gd name="T112" fmla="*/ 942 w 1630"/>
                <a:gd name="T113" fmla="*/ 109 h 1996"/>
                <a:gd name="T114" fmla="*/ 947 w 1630"/>
                <a:gd name="T115" fmla="*/ 11 h 19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30" h="1996">
                  <a:moveTo>
                    <a:pt x="1125" y="0"/>
                  </a:moveTo>
                  <a:lnTo>
                    <a:pt x="1061" y="9"/>
                  </a:lnTo>
                  <a:lnTo>
                    <a:pt x="952" y="52"/>
                  </a:lnTo>
                  <a:lnTo>
                    <a:pt x="868" y="82"/>
                  </a:lnTo>
                  <a:lnTo>
                    <a:pt x="768" y="137"/>
                  </a:lnTo>
                  <a:lnTo>
                    <a:pt x="558" y="275"/>
                  </a:lnTo>
                  <a:lnTo>
                    <a:pt x="403" y="430"/>
                  </a:lnTo>
                  <a:lnTo>
                    <a:pt x="266" y="604"/>
                  </a:lnTo>
                  <a:cubicBezTo>
                    <a:pt x="226" y="660"/>
                    <a:pt x="189" y="720"/>
                    <a:pt x="163" y="769"/>
                  </a:cubicBezTo>
                  <a:cubicBezTo>
                    <a:pt x="135" y="828"/>
                    <a:pt x="129" y="844"/>
                    <a:pt x="110" y="896"/>
                  </a:cubicBezTo>
                  <a:lnTo>
                    <a:pt x="46" y="1079"/>
                  </a:lnTo>
                  <a:lnTo>
                    <a:pt x="10" y="1271"/>
                  </a:lnTo>
                  <a:lnTo>
                    <a:pt x="0" y="1445"/>
                  </a:lnTo>
                  <a:lnTo>
                    <a:pt x="19" y="1655"/>
                  </a:lnTo>
                  <a:lnTo>
                    <a:pt x="58" y="1735"/>
                  </a:lnTo>
                  <a:lnTo>
                    <a:pt x="73" y="1786"/>
                  </a:lnTo>
                  <a:lnTo>
                    <a:pt x="103" y="1777"/>
                  </a:lnTo>
                  <a:lnTo>
                    <a:pt x="145" y="1849"/>
                  </a:lnTo>
                  <a:lnTo>
                    <a:pt x="157" y="1957"/>
                  </a:lnTo>
                  <a:lnTo>
                    <a:pt x="190" y="1996"/>
                  </a:lnTo>
                  <a:lnTo>
                    <a:pt x="247" y="1993"/>
                  </a:lnTo>
                  <a:lnTo>
                    <a:pt x="214" y="1927"/>
                  </a:lnTo>
                  <a:lnTo>
                    <a:pt x="199" y="1834"/>
                  </a:lnTo>
                  <a:lnTo>
                    <a:pt x="250" y="1819"/>
                  </a:lnTo>
                  <a:lnTo>
                    <a:pt x="253" y="1705"/>
                  </a:lnTo>
                  <a:lnTo>
                    <a:pt x="277" y="1630"/>
                  </a:lnTo>
                  <a:lnTo>
                    <a:pt x="286" y="1591"/>
                  </a:lnTo>
                  <a:lnTo>
                    <a:pt x="379" y="1525"/>
                  </a:lnTo>
                  <a:lnTo>
                    <a:pt x="325" y="1627"/>
                  </a:lnTo>
                  <a:lnTo>
                    <a:pt x="385" y="1621"/>
                  </a:lnTo>
                  <a:lnTo>
                    <a:pt x="358" y="1666"/>
                  </a:lnTo>
                  <a:cubicBezTo>
                    <a:pt x="359" y="1678"/>
                    <a:pt x="395" y="1678"/>
                    <a:pt x="394" y="1696"/>
                  </a:cubicBezTo>
                  <a:cubicBezTo>
                    <a:pt x="393" y="1714"/>
                    <a:pt x="359" y="1754"/>
                    <a:pt x="352" y="1777"/>
                  </a:cubicBezTo>
                  <a:cubicBezTo>
                    <a:pt x="345" y="1800"/>
                    <a:pt x="330" y="1841"/>
                    <a:pt x="352" y="1834"/>
                  </a:cubicBezTo>
                  <a:cubicBezTo>
                    <a:pt x="374" y="1827"/>
                    <a:pt x="464" y="1769"/>
                    <a:pt x="484" y="1732"/>
                  </a:cubicBezTo>
                  <a:lnTo>
                    <a:pt x="475" y="1609"/>
                  </a:lnTo>
                  <a:lnTo>
                    <a:pt x="517" y="1558"/>
                  </a:lnTo>
                  <a:lnTo>
                    <a:pt x="526" y="1504"/>
                  </a:lnTo>
                  <a:lnTo>
                    <a:pt x="568" y="1570"/>
                  </a:lnTo>
                  <a:lnTo>
                    <a:pt x="754" y="1507"/>
                  </a:lnTo>
                  <a:lnTo>
                    <a:pt x="748" y="1438"/>
                  </a:lnTo>
                  <a:lnTo>
                    <a:pt x="823" y="1462"/>
                  </a:lnTo>
                  <a:lnTo>
                    <a:pt x="844" y="1513"/>
                  </a:lnTo>
                  <a:lnTo>
                    <a:pt x="799" y="1549"/>
                  </a:lnTo>
                  <a:cubicBezTo>
                    <a:pt x="793" y="1567"/>
                    <a:pt x="793" y="1585"/>
                    <a:pt x="808" y="1624"/>
                  </a:cubicBezTo>
                  <a:cubicBezTo>
                    <a:pt x="823" y="1663"/>
                    <a:pt x="859" y="1649"/>
                    <a:pt x="868" y="1633"/>
                  </a:cubicBezTo>
                  <a:lnTo>
                    <a:pt x="865" y="1528"/>
                  </a:lnTo>
                  <a:lnTo>
                    <a:pt x="922" y="1462"/>
                  </a:lnTo>
                  <a:lnTo>
                    <a:pt x="826" y="1417"/>
                  </a:lnTo>
                  <a:lnTo>
                    <a:pt x="763" y="1357"/>
                  </a:lnTo>
                  <a:lnTo>
                    <a:pt x="742" y="1300"/>
                  </a:lnTo>
                  <a:lnTo>
                    <a:pt x="652" y="1288"/>
                  </a:lnTo>
                  <a:lnTo>
                    <a:pt x="664" y="1255"/>
                  </a:lnTo>
                  <a:lnTo>
                    <a:pt x="670" y="1225"/>
                  </a:lnTo>
                  <a:lnTo>
                    <a:pt x="733" y="1222"/>
                  </a:lnTo>
                  <a:lnTo>
                    <a:pt x="769" y="1180"/>
                  </a:lnTo>
                  <a:lnTo>
                    <a:pt x="835" y="1090"/>
                  </a:lnTo>
                  <a:lnTo>
                    <a:pt x="958" y="1105"/>
                  </a:lnTo>
                  <a:lnTo>
                    <a:pt x="991" y="1153"/>
                  </a:lnTo>
                  <a:lnTo>
                    <a:pt x="1042" y="1155"/>
                  </a:lnTo>
                  <a:lnTo>
                    <a:pt x="1105" y="1090"/>
                  </a:lnTo>
                  <a:lnTo>
                    <a:pt x="1147" y="1156"/>
                  </a:lnTo>
                  <a:lnTo>
                    <a:pt x="1216" y="1132"/>
                  </a:lnTo>
                  <a:lnTo>
                    <a:pt x="1261" y="1153"/>
                  </a:lnTo>
                  <a:lnTo>
                    <a:pt x="1147" y="1360"/>
                  </a:lnTo>
                  <a:lnTo>
                    <a:pt x="1147" y="1492"/>
                  </a:lnTo>
                  <a:lnTo>
                    <a:pt x="1189" y="1492"/>
                  </a:lnTo>
                  <a:lnTo>
                    <a:pt x="1261" y="1411"/>
                  </a:lnTo>
                  <a:lnTo>
                    <a:pt x="1258" y="1327"/>
                  </a:lnTo>
                  <a:lnTo>
                    <a:pt x="1279" y="1294"/>
                  </a:lnTo>
                  <a:lnTo>
                    <a:pt x="1294" y="1243"/>
                  </a:lnTo>
                  <a:lnTo>
                    <a:pt x="1384" y="1219"/>
                  </a:lnTo>
                  <a:lnTo>
                    <a:pt x="1372" y="1162"/>
                  </a:lnTo>
                  <a:lnTo>
                    <a:pt x="1420" y="1135"/>
                  </a:lnTo>
                  <a:lnTo>
                    <a:pt x="1459" y="1117"/>
                  </a:lnTo>
                  <a:lnTo>
                    <a:pt x="1552" y="1120"/>
                  </a:lnTo>
                  <a:lnTo>
                    <a:pt x="1591" y="1063"/>
                  </a:lnTo>
                  <a:lnTo>
                    <a:pt x="1618" y="1042"/>
                  </a:lnTo>
                  <a:lnTo>
                    <a:pt x="1630" y="1024"/>
                  </a:lnTo>
                  <a:lnTo>
                    <a:pt x="1555" y="1036"/>
                  </a:lnTo>
                  <a:lnTo>
                    <a:pt x="1555" y="985"/>
                  </a:lnTo>
                  <a:lnTo>
                    <a:pt x="1483" y="958"/>
                  </a:lnTo>
                  <a:lnTo>
                    <a:pt x="1459" y="985"/>
                  </a:lnTo>
                  <a:lnTo>
                    <a:pt x="1330" y="889"/>
                  </a:lnTo>
                  <a:lnTo>
                    <a:pt x="1276" y="931"/>
                  </a:lnTo>
                  <a:lnTo>
                    <a:pt x="1177" y="913"/>
                  </a:lnTo>
                  <a:lnTo>
                    <a:pt x="1186" y="841"/>
                  </a:lnTo>
                  <a:lnTo>
                    <a:pt x="1033" y="748"/>
                  </a:lnTo>
                  <a:lnTo>
                    <a:pt x="970" y="763"/>
                  </a:lnTo>
                  <a:lnTo>
                    <a:pt x="970" y="724"/>
                  </a:lnTo>
                  <a:lnTo>
                    <a:pt x="1003" y="685"/>
                  </a:lnTo>
                  <a:lnTo>
                    <a:pt x="1039" y="676"/>
                  </a:lnTo>
                  <a:lnTo>
                    <a:pt x="1006" y="619"/>
                  </a:lnTo>
                  <a:lnTo>
                    <a:pt x="979" y="631"/>
                  </a:lnTo>
                  <a:lnTo>
                    <a:pt x="979" y="574"/>
                  </a:lnTo>
                  <a:lnTo>
                    <a:pt x="913" y="592"/>
                  </a:lnTo>
                  <a:lnTo>
                    <a:pt x="904" y="514"/>
                  </a:lnTo>
                  <a:lnTo>
                    <a:pt x="861" y="520"/>
                  </a:lnTo>
                  <a:lnTo>
                    <a:pt x="816" y="430"/>
                  </a:lnTo>
                  <a:lnTo>
                    <a:pt x="868" y="445"/>
                  </a:lnTo>
                  <a:lnTo>
                    <a:pt x="910" y="484"/>
                  </a:lnTo>
                  <a:lnTo>
                    <a:pt x="994" y="481"/>
                  </a:lnTo>
                  <a:lnTo>
                    <a:pt x="967" y="433"/>
                  </a:lnTo>
                  <a:lnTo>
                    <a:pt x="913" y="436"/>
                  </a:lnTo>
                  <a:lnTo>
                    <a:pt x="877" y="400"/>
                  </a:lnTo>
                  <a:lnTo>
                    <a:pt x="919" y="391"/>
                  </a:lnTo>
                  <a:lnTo>
                    <a:pt x="970" y="397"/>
                  </a:lnTo>
                  <a:lnTo>
                    <a:pt x="1033" y="334"/>
                  </a:lnTo>
                  <a:lnTo>
                    <a:pt x="1000" y="289"/>
                  </a:lnTo>
                  <a:lnTo>
                    <a:pt x="1048" y="277"/>
                  </a:lnTo>
                  <a:lnTo>
                    <a:pt x="1144" y="283"/>
                  </a:lnTo>
                  <a:lnTo>
                    <a:pt x="1129" y="247"/>
                  </a:lnTo>
                  <a:lnTo>
                    <a:pt x="1171" y="205"/>
                  </a:lnTo>
                  <a:lnTo>
                    <a:pt x="1174" y="136"/>
                  </a:lnTo>
                  <a:lnTo>
                    <a:pt x="1222" y="46"/>
                  </a:lnTo>
                  <a:lnTo>
                    <a:pt x="1180" y="13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5" name="Freeform 70"/>
            <p:cNvSpPr>
              <a:spLocks/>
            </p:cNvSpPr>
            <p:nvPr userDrawn="1"/>
          </p:nvSpPr>
          <p:spPr bwMode="ltGray">
            <a:xfrm>
              <a:off x="3747" y="3265"/>
              <a:ext cx="400" cy="295"/>
            </a:xfrm>
            <a:custGeom>
              <a:avLst/>
              <a:gdLst>
                <a:gd name="T0" fmla="*/ 0 w 446"/>
                <a:gd name="T1" fmla="*/ 130 h 329"/>
                <a:gd name="T2" fmla="*/ 0 w 446"/>
                <a:gd name="T3" fmla="*/ 207 h 329"/>
                <a:gd name="T4" fmla="*/ 88 w 446"/>
                <a:gd name="T5" fmla="*/ 238 h 329"/>
                <a:gd name="T6" fmla="*/ 147 w 446"/>
                <a:gd name="T7" fmla="*/ 248 h 329"/>
                <a:gd name="T8" fmla="*/ 193 w 446"/>
                <a:gd name="T9" fmla="*/ 256 h 329"/>
                <a:gd name="T10" fmla="*/ 256 w 446"/>
                <a:gd name="T11" fmla="*/ 263 h 329"/>
                <a:gd name="T12" fmla="*/ 333 w 446"/>
                <a:gd name="T13" fmla="*/ 261 h 329"/>
                <a:gd name="T14" fmla="*/ 343 w 446"/>
                <a:gd name="T15" fmla="*/ 238 h 329"/>
                <a:gd name="T16" fmla="*/ 308 w 446"/>
                <a:gd name="T17" fmla="*/ 201 h 329"/>
                <a:gd name="T18" fmla="*/ 308 w 446"/>
                <a:gd name="T19" fmla="*/ 164 h 329"/>
                <a:gd name="T20" fmla="*/ 248 w 446"/>
                <a:gd name="T21" fmla="*/ 128 h 329"/>
                <a:gd name="T22" fmla="*/ 254 w 446"/>
                <a:gd name="T23" fmla="*/ 73 h 329"/>
                <a:gd name="T24" fmla="*/ 205 w 446"/>
                <a:gd name="T25" fmla="*/ 46 h 329"/>
                <a:gd name="T26" fmla="*/ 198 w 446"/>
                <a:gd name="T27" fmla="*/ 91 h 329"/>
                <a:gd name="T28" fmla="*/ 164 w 446"/>
                <a:gd name="T29" fmla="*/ 67 h 329"/>
                <a:gd name="T30" fmla="*/ 135 w 446"/>
                <a:gd name="T31" fmla="*/ 80 h 329"/>
                <a:gd name="T32" fmla="*/ 144 w 446"/>
                <a:gd name="T33" fmla="*/ 39 h 329"/>
                <a:gd name="T34" fmla="*/ 90 w 446"/>
                <a:gd name="T35" fmla="*/ 29 h 329"/>
                <a:gd name="T36" fmla="*/ 88 w 446"/>
                <a:gd name="T37" fmla="*/ 91 h 329"/>
                <a:gd name="T38" fmla="*/ 116 w 446"/>
                <a:gd name="T39" fmla="*/ 150 h 329"/>
                <a:gd name="T40" fmla="*/ 60 w 446"/>
                <a:gd name="T41" fmla="*/ 157 h 329"/>
                <a:gd name="T42" fmla="*/ 29 w 446"/>
                <a:gd name="T43" fmla="*/ 130 h 329"/>
                <a:gd name="T44" fmla="*/ 0 w 446"/>
                <a:gd name="T45" fmla="*/ 130 h 3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46" h="329">
                  <a:moveTo>
                    <a:pt x="0" y="162"/>
                  </a:moveTo>
                  <a:lnTo>
                    <a:pt x="0" y="258"/>
                  </a:lnTo>
                  <a:lnTo>
                    <a:pt x="109" y="295"/>
                  </a:lnTo>
                  <a:lnTo>
                    <a:pt x="183" y="309"/>
                  </a:lnTo>
                  <a:lnTo>
                    <a:pt x="240" y="318"/>
                  </a:lnTo>
                  <a:lnTo>
                    <a:pt x="318" y="327"/>
                  </a:lnTo>
                  <a:lnTo>
                    <a:pt x="414" y="324"/>
                  </a:lnTo>
                  <a:cubicBezTo>
                    <a:pt x="432" y="319"/>
                    <a:pt x="446" y="329"/>
                    <a:pt x="427" y="295"/>
                  </a:cubicBezTo>
                  <a:cubicBezTo>
                    <a:pt x="408" y="261"/>
                    <a:pt x="389" y="265"/>
                    <a:pt x="382" y="250"/>
                  </a:cubicBezTo>
                  <a:lnTo>
                    <a:pt x="382" y="204"/>
                  </a:lnTo>
                  <a:lnTo>
                    <a:pt x="309" y="159"/>
                  </a:lnTo>
                  <a:cubicBezTo>
                    <a:pt x="298" y="140"/>
                    <a:pt x="333" y="144"/>
                    <a:pt x="315" y="90"/>
                  </a:cubicBezTo>
                  <a:cubicBezTo>
                    <a:pt x="297" y="36"/>
                    <a:pt x="266" y="53"/>
                    <a:pt x="255" y="57"/>
                  </a:cubicBezTo>
                  <a:lnTo>
                    <a:pt x="246" y="114"/>
                  </a:lnTo>
                  <a:lnTo>
                    <a:pt x="204" y="84"/>
                  </a:lnTo>
                  <a:lnTo>
                    <a:pt x="168" y="99"/>
                  </a:lnTo>
                  <a:lnTo>
                    <a:pt x="180" y="48"/>
                  </a:lnTo>
                  <a:cubicBezTo>
                    <a:pt x="171" y="38"/>
                    <a:pt x="135" y="0"/>
                    <a:pt x="111" y="36"/>
                  </a:cubicBezTo>
                  <a:cubicBezTo>
                    <a:pt x="87" y="72"/>
                    <a:pt x="104" y="89"/>
                    <a:pt x="109" y="114"/>
                  </a:cubicBezTo>
                  <a:lnTo>
                    <a:pt x="144" y="186"/>
                  </a:lnTo>
                  <a:lnTo>
                    <a:pt x="75" y="195"/>
                  </a:lnTo>
                  <a:lnTo>
                    <a:pt x="3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6" name="Freeform 71"/>
            <p:cNvSpPr>
              <a:spLocks/>
            </p:cNvSpPr>
            <p:nvPr userDrawn="1"/>
          </p:nvSpPr>
          <p:spPr bwMode="ltGray">
            <a:xfrm>
              <a:off x="3653" y="3182"/>
              <a:ext cx="395" cy="131"/>
            </a:xfrm>
            <a:custGeom>
              <a:avLst/>
              <a:gdLst>
                <a:gd name="T0" fmla="*/ 4 w 441"/>
                <a:gd name="T1" fmla="*/ 63 h 146"/>
                <a:gd name="T2" fmla="*/ 48 w 441"/>
                <a:gd name="T3" fmla="*/ 114 h 146"/>
                <a:gd name="T4" fmla="*/ 135 w 441"/>
                <a:gd name="T5" fmla="*/ 89 h 146"/>
                <a:gd name="T6" fmla="*/ 173 w 441"/>
                <a:gd name="T7" fmla="*/ 53 h 146"/>
                <a:gd name="T8" fmla="*/ 209 w 441"/>
                <a:gd name="T9" fmla="*/ 89 h 146"/>
                <a:gd name="T10" fmla="*/ 243 w 441"/>
                <a:gd name="T11" fmla="*/ 80 h 146"/>
                <a:gd name="T12" fmla="*/ 281 w 441"/>
                <a:gd name="T13" fmla="*/ 89 h 146"/>
                <a:gd name="T14" fmla="*/ 281 w 441"/>
                <a:gd name="T15" fmla="*/ 51 h 146"/>
                <a:gd name="T16" fmla="*/ 308 w 441"/>
                <a:gd name="T17" fmla="*/ 24 h 146"/>
                <a:gd name="T18" fmla="*/ 322 w 441"/>
                <a:gd name="T19" fmla="*/ 48 h 146"/>
                <a:gd name="T20" fmla="*/ 344 w 441"/>
                <a:gd name="T21" fmla="*/ 14 h 146"/>
                <a:gd name="T22" fmla="*/ 304 w 441"/>
                <a:gd name="T23" fmla="*/ 0 h 146"/>
                <a:gd name="T24" fmla="*/ 245 w 441"/>
                <a:gd name="T25" fmla="*/ 51 h 146"/>
                <a:gd name="T26" fmla="*/ 190 w 441"/>
                <a:gd name="T27" fmla="*/ 10 h 146"/>
                <a:gd name="T28" fmla="*/ 154 w 441"/>
                <a:gd name="T29" fmla="*/ 43 h 146"/>
                <a:gd name="T30" fmla="*/ 116 w 441"/>
                <a:gd name="T31" fmla="*/ 60 h 146"/>
                <a:gd name="T32" fmla="*/ 104 w 441"/>
                <a:gd name="T33" fmla="*/ 67 h 146"/>
                <a:gd name="T34" fmla="*/ 87 w 441"/>
                <a:gd name="T35" fmla="*/ 63 h 146"/>
                <a:gd name="T36" fmla="*/ 48 w 441"/>
                <a:gd name="T37" fmla="*/ 43 h 146"/>
                <a:gd name="T38" fmla="*/ 4 w 441"/>
                <a:gd name="T39" fmla="*/ 63 h 1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41" h="146">
                  <a:moveTo>
                    <a:pt x="6" y="78"/>
                  </a:moveTo>
                  <a:cubicBezTo>
                    <a:pt x="0" y="90"/>
                    <a:pt x="33" y="136"/>
                    <a:pt x="60" y="141"/>
                  </a:cubicBezTo>
                  <a:cubicBezTo>
                    <a:pt x="87" y="146"/>
                    <a:pt x="143" y="123"/>
                    <a:pt x="169" y="110"/>
                  </a:cubicBezTo>
                  <a:lnTo>
                    <a:pt x="216" y="66"/>
                  </a:lnTo>
                  <a:lnTo>
                    <a:pt x="260" y="110"/>
                  </a:lnTo>
                  <a:lnTo>
                    <a:pt x="303" y="99"/>
                  </a:lnTo>
                  <a:lnTo>
                    <a:pt x="351" y="110"/>
                  </a:lnTo>
                  <a:lnTo>
                    <a:pt x="351" y="64"/>
                  </a:lnTo>
                  <a:lnTo>
                    <a:pt x="384" y="30"/>
                  </a:lnTo>
                  <a:cubicBezTo>
                    <a:pt x="392" y="29"/>
                    <a:pt x="363" y="66"/>
                    <a:pt x="402" y="60"/>
                  </a:cubicBezTo>
                  <a:cubicBezTo>
                    <a:pt x="441" y="54"/>
                    <a:pt x="433" y="28"/>
                    <a:pt x="429" y="18"/>
                  </a:cubicBezTo>
                  <a:lnTo>
                    <a:pt x="378" y="0"/>
                  </a:lnTo>
                  <a:lnTo>
                    <a:pt x="305" y="64"/>
                  </a:lnTo>
                  <a:lnTo>
                    <a:pt x="237" y="12"/>
                  </a:lnTo>
                  <a:lnTo>
                    <a:pt x="192" y="54"/>
                  </a:lnTo>
                  <a:lnTo>
                    <a:pt x="144" y="75"/>
                  </a:lnTo>
                  <a:lnTo>
                    <a:pt x="129" y="84"/>
                  </a:lnTo>
                  <a:lnTo>
                    <a:pt x="108" y="78"/>
                  </a:lnTo>
                  <a:cubicBezTo>
                    <a:pt x="97" y="73"/>
                    <a:pt x="99" y="60"/>
                    <a:pt x="60" y="54"/>
                  </a:cubicBezTo>
                  <a:cubicBezTo>
                    <a:pt x="21" y="48"/>
                    <a:pt x="17" y="73"/>
                    <a:pt x="6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7" name="Freeform 72"/>
            <p:cNvSpPr>
              <a:spLocks/>
            </p:cNvSpPr>
            <p:nvPr userDrawn="1"/>
          </p:nvSpPr>
          <p:spPr bwMode="ltGray">
            <a:xfrm>
              <a:off x="2944" y="2778"/>
              <a:ext cx="134" cy="178"/>
            </a:xfrm>
            <a:custGeom>
              <a:avLst/>
              <a:gdLst>
                <a:gd name="T0" fmla="*/ 0 w 150"/>
                <a:gd name="T1" fmla="*/ 0 h 198"/>
                <a:gd name="T2" fmla="*/ 12 w 150"/>
                <a:gd name="T3" fmla="*/ 51 h 198"/>
                <a:gd name="T4" fmla="*/ 36 w 150"/>
                <a:gd name="T5" fmla="*/ 97 h 198"/>
                <a:gd name="T6" fmla="*/ 71 w 150"/>
                <a:gd name="T7" fmla="*/ 150 h 198"/>
                <a:gd name="T8" fmla="*/ 98 w 150"/>
                <a:gd name="T9" fmla="*/ 160 h 198"/>
                <a:gd name="T10" fmla="*/ 120 w 150"/>
                <a:gd name="T11" fmla="*/ 131 h 198"/>
                <a:gd name="T12" fmla="*/ 91 w 150"/>
                <a:gd name="T13" fmla="*/ 131 h 198"/>
                <a:gd name="T14" fmla="*/ 88 w 150"/>
                <a:gd name="T15" fmla="*/ 83 h 198"/>
                <a:gd name="T16" fmla="*/ 63 w 150"/>
                <a:gd name="T17" fmla="*/ 68 h 198"/>
                <a:gd name="T18" fmla="*/ 79 w 150"/>
                <a:gd name="T19" fmla="*/ 17 h 198"/>
                <a:gd name="T20" fmla="*/ 38 w 150"/>
                <a:gd name="T21" fmla="*/ 29 h 198"/>
                <a:gd name="T22" fmla="*/ 0 w 150"/>
                <a:gd name="T23" fmla="*/ 0 h 1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0" h="198">
                  <a:moveTo>
                    <a:pt x="0" y="0"/>
                  </a:moveTo>
                  <a:lnTo>
                    <a:pt x="15" y="63"/>
                  </a:lnTo>
                  <a:lnTo>
                    <a:pt x="45" y="120"/>
                  </a:lnTo>
                  <a:lnTo>
                    <a:pt x="90" y="186"/>
                  </a:lnTo>
                  <a:lnTo>
                    <a:pt x="123" y="198"/>
                  </a:lnTo>
                  <a:lnTo>
                    <a:pt x="150" y="162"/>
                  </a:lnTo>
                  <a:lnTo>
                    <a:pt x="114" y="162"/>
                  </a:lnTo>
                  <a:lnTo>
                    <a:pt x="111" y="102"/>
                  </a:lnTo>
                  <a:lnTo>
                    <a:pt x="78" y="84"/>
                  </a:lnTo>
                  <a:lnTo>
                    <a:pt x="99" y="21"/>
                  </a:lnTo>
                  <a:lnTo>
                    <a:pt x="4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8" name="Freeform 73"/>
            <p:cNvSpPr>
              <a:spLocks/>
            </p:cNvSpPr>
            <p:nvPr userDrawn="1"/>
          </p:nvSpPr>
          <p:spPr bwMode="ltGray">
            <a:xfrm>
              <a:off x="3074" y="2696"/>
              <a:ext cx="80" cy="264"/>
            </a:xfrm>
            <a:custGeom>
              <a:avLst/>
              <a:gdLst>
                <a:gd name="T0" fmla="*/ 44 w 90"/>
                <a:gd name="T1" fmla="*/ 0 h 293"/>
                <a:gd name="T2" fmla="*/ 23 w 90"/>
                <a:gd name="T3" fmla="*/ 63 h 293"/>
                <a:gd name="T4" fmla="*/ 2 w 90"/>
                <a:gd name="T5" fmla="*/ 90 h 293"/>
                <a:gd name="T6" fmla="*/ 0 w 90"/>
                <a:gd name="T7" fmla="*/ 127 h 293"/>
                <a:gd name="T8" fmla="*/ 28 w 90"/>
                <a:gd name="T9" fmla="*/ 132 h 293"/>
                <a:gd name="T10" fmla="*/ 36 w 90"/>
                <a:gd name="T11" fmla="*/ 164 h 293"/>
                <a:gd name="T12" fmla="*/ 13 w 90"/>
                <a:gd name="T13" fmla="*/ 187 h 293"/>
                <a:gd name="T14" fmla="*/ 52 w 90"/>
                <a:gd name="T15" fmla="*/ 236 h 293"/>
                <a:gd name="T16" fmla="*/ 71 w 90"/>
                <a:gd name="T17" fmla="*/ 238 h 293"/>
                <a:gd name="T18" fmla="*/ 49 w 90"/>
                <a:gd name="T19" fmla="*/ 212 h 293"/>
                <a:gd name="T20" fmla="*/ 56 w 90"/>
                <a:gd name="T21" fmla="*/ 143 h 293"/>
                <a:gd name="T22" fmla="*/ 36 w 90"/>
                <a:gd name="T23" fmla="*/ 127 h 293"/>
                <a:gd name="T24" fmla="*/ 23 w 90"/>
                <a:gd name="T25" fmla="*/ 105 h 293"/>
                <a:gd name="T26" fmla="*/ 44 w 90"/>
                <a:gd name="T27" fmla="*/ 76 h 293"/>
                <a:gd name="T28" fmla="*/ 71 w 90"/>
                <a:gd name="T29" fmla="*/ 53 h 293"/>
                <a:gd name="T30" fmla="*/ 44 w 90"/>
                <a:gd name="T31" fmla="*/ 0 h 2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293">
                  <a:moveTo>
                    <a:pt x="56" y="0"/>
                  </a:moveTo>
                  <a:lnTo>
                    <a:pt x="29" y="78"/>
                  </a:lnTo>
                  <a:lnTo>
                    <a:pt x="2" y="111"/>
                  </a:lnTo>
                  <a:lnTo>
                    <a:pt x="0" y="157"/>
                  </a:lnTo>
                  <a:lnTo>
                    <a:pt x="35" y="162"/>
                  </a:lnTo>
                  <a:lnTo>
                    <a:pt x="45" y="202"/>
                  </a:lnTo>
                  <a:lnTo>
                    <a:pt x="17" y="231"/>
                  </a:lnTo>
                  <a:lnTo>
                    <a:pt x="65" y="291"/>
                  </a:lnTo>
                  <a:lnTo>
                    <a:pt x="90" y="293"/>
                  </a:lnTo>
                  <a:lnTo>
                    <a:pt x="62" y="261"/>
                  </a:lnTo>
                  <a:lnTo>
                    <a:pt x="71" y="177"/>
                  </a:lnTo>
                  <a:lnTo>
                    <a:pt x="45" y="157"/>
                  </a:lnTo>
                  <a:lnTo>
                    <a:pt x="29" y="129"/>
                  </a:lnTo>
                  <a:lnTo>
                    <a:pt x="56" y="93"/>
                  </a:lnTo>
                  <a:lnTo>
                    <a:pt x="90" y="6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9" name="Freeform 74"/>
            <p:cNvSpPr>
              <a:spLocks/>
            </p:cNvSpPr>
            <p:nvPr userDrawn="1"/>
          </p:nvSpPr>
          <p:spPr bwMode="ltGray">
            <a:xfrm>
              <a:off x="3194" y="2490"/>
              <a:ext cx="258" cy="224"/>
            </a:xfrm>
            <a:custGeom>
              <a:avLst/>
              <a:gdLst>
                <a:gd name="T0" fmla="*/ 0 w 288"/>
                <a:gd name="T1" fmla="*/ 202 h 249"/>
                <a:gd name="T2" fmla="*/ 10 w 288"/>
                <a:gd name="T3" fmla="*/ 173 h 249"/>
                <a:gd name="T4" fmla="*/ 53 w 288"/>
                <a:gd name="T5" fmla="*/ 175 h 249"/>
                <a:gd name="T6" fmla="*/ 56 w 288"/>
                <a:gd name="T7" fmla="*/ 146 h 249"/>
                <a:gd name="T8" fmla="*/ 125 w 288"/>
                <a:gd name="T9" fmla="*/ 119 h 249"/>
                <a:gd name="T10" fmla="*/ 147 w 288"/>
                <a:gd name="T11" fmla="*/ 130 h 249"/>
                <a:gd name="T12" fmla="*/ 137 w 288"/>
                <a:gd name="T13" fmla="*/ 12 h 249"/>
                <a:gd name="T14" fmla="*/ 183 w 288"/>
                <a:gd name="T15" fmla="*/ 0 h 249"/>
                <a:gd name="T16" fmla="*/ 231 w 288"/>
                <a:gd name="T17" fmla="*/ 36 h 249"/>
                <a:gd name="T18" fmla="*/ 197 w 288"/>
                <a:gd name="T19" fmla="*/ 31 h 249"/>
                <a:gd name="T20" fmla="*/ 176 w 288"/>
                <a:gd name="T21" fmla="*/ 51 h 249"/>
                <a:gd name="T22" fmla="*/ 195 w 288"/>
                <a:gd name="T23" fmla="*/ 121 h 249"/>
                <a:gd name="T24" fmla="*/ 147 w 288"/>
                <a:gd name="T25" fmla="*/ 166 h 249"/>
                <a:gd name="T26" fmla="*/ 0 w 288"/>
                <a:gd name="T27" fmla="*/ 202 h 2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8" h="249">
                  <a:moveTo>
                    <a:pt x="0" y="249"/>
                  </a:moveTo>
                  <a:lnTo>
                    <a:pt x="12" y="213"/>
                  </a:lnTo>
                  <a:lnTo>
                    <a:pt x="66" y="216"/>
                  </a:lnTo>
                  <a:lnTo>
                    <a:pt x="69" y="180"/>
                  </a:lnTo>
                  <a:lnTo>
                    <a:pt x="156" y="147"/>
                  </a:lnTo>
                  <a:lnTo>
                    <a:pt x="183" y="161"/>
                  </a:lnTo>
                  <a:lnTo>
                    <a:pt x="171" y="15"/>
                  </a:lnTo>
                  <a:lnTo>
                    <a:pt x="228" y="0"/>
                  </a:lnTo>
                  <a:lnTo>
                    <a:pt x="288" y="45"/>
                  </a:lnTo>
                  <a:lnTo>
                    <a:pt x="246" y="39"/>
                  </a:lnTo>
                  <a:lnTo>
                    <a:pt x="219" y="63"/>
                  </a:lnTo>
                  <a:lnTo>
                    <a:pt x="243" y="150"/>
                  </a:lnTo>
                  <a:lnTo>
                    <a:pt x="183" y="206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0" name="AutoShape 75"/>
            <p:cNvSpPr>
              <a:spLocks noChangeArrowheads="1"/>
            </p:cNvSpPr>
            <p:nvPr userDrawn="1"/>
          </p:nvSpPr>
          <p:spPr bwMode="ltGray">
            <a:xfrm rot="10800000">
              <a:off x="3561" y="1130"/>
              <a:ext cx="812" cy="61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51 h 21600"/>
                <a:gd name="T26" fmla="*/ 18434 w 21600"/>
                <a:gd name="T27" fmla="*/ 1844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492" y="10800"/>
                  </a:moveTo>
                  <a:cubicBezTo>
                    <a:pt x="1492" y="15941"/>
                    <a:pt x="5659" y="20108"/>
                    <a:pt x="10800" y="20108"/>
                  </a:cubicBezTo>
                  <a:cubicBezTo>
                    <a:pt x="15941" y="20108"/>
                    <a:pt x="20108" y="15941"/>
                    <a:pt x="20108" y="10800"/>
                  </a:cubicBezTo>
                  <a:cubicBezTo>
                    <a:pt x="20108" y="5659"/>
                    <a:pt x="15941" y="1492"/>
                    <a:pt x="10800" y="1492"/>
                  </a:cubicBezTo>
                  <a:cubicBezTo>
                    <a:pt x="5659" y="1492"/>
                    <a:pt x="1492" y="5659"/>
                    <a:pt x="1492" y="10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1" name="Rectangle 76"/>
          <p:cNvSpPr>
            <a:spLocks noChangeArrowheads="1"/>
          </p:cNvSpPr>
          <p:nvPr/>
        </p:nvSpPr>
        <p:spPr bwMode="invGray">
          <a:xfrm>
            <a:off x="0" y="5229225"/>
            <a:ext cx="9144000" cy="1628775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6980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32" name="Group 77"/>
          <p:cNvGrpSpPr>
            <a:grpSpLocks/>
          </p:cNvGrpSpPr>
          <p:nvPr/>
        </p:nvGrpSpPr>
        <p:grpSpPr bwMode="auto">
          <a:xfrm>
            <a:off x="0" y="0"/>
            <a:ext cx="9158288" cy="6858000"/>
            <a:chOff x="0" y="0"/>
            <a:chExt cx="5769" cy="4320"/>
          </a:xfrm>
        </p:grpSpPr>
        <p:sp>
          <p:nvSpPr>
            <p:cNvPr id="33" name="AutoShape 78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8" cy="4272"/>
            </a:xfrm>
            <a:prstGeom prst="roundRect">
              <a:avLst>
                <a:gd name="adj" fmla="val 6014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4" name="Freeform 79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5" name="Freeform 80"/>
            <p:cNvSpPr>
              <a:spLocks/>
            </p:cNvSpPr>
            <p:nvPr userDrawn="1"/>
          </p:nvSpPr>
          <p:spPr bwMode="gray">
            <a:xfrm rot="10800000">
              <a:off x="5481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6" name="Freeform 81"/>
            <p:cNvSpPr>
              <a:spLocks/>
            </p:cNvSpPr>
            <p:nvPr userDrawn="1"/>
          </p:nvSpPr>
          <p:spPr bwMode="gray">
            <a:xfrm rot="5400000">
              <a:off x="5481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7" name="Freeform 82"/>
            <p:cNvSpPr>
              <a:spLocks/>
            </p:cNvSpPr>
            <p:nvPr userDrawn="1"/>
          </p:nvSpPr>
          <p:spPr bwMode="gray">
            <a:xfrm rot="-5400000">
              <a:off x="0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2130425"/>
            <a:ext cx="64770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 algn="l">
              <a:defRPr sz="4400" b="1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7772400" cy="4572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40FB3002-F277-47A3-8BB2-A5D89D332C22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3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A6323AED-294D-47CF-A73E-7C256E4D2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8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3" presetClass="exit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069FB01D-4FC1-48E6-8087-6412451780B6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F684E7D4-F8D7-40AD-A7B6-BEE72D692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72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1A3E9DB3-2D57-4293-9908-134A20C63E8B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B3FD7EDC-B653-4CE4-913E-044704129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73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D7086146-725D-4745-89A0-BD81EDCAE224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FDA4E8A1-FA66-4307-9ACF-02167C99E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3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BBE94-48F5-49F9-831E-0A7E394426EF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79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9E8D3968-B02C-4D61-8631-6A2D7CF45659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D22D02FF-1EF3-4177-B670-FAAE7885D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69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B6801FFB-1CFC-477C-88A1-E8BE31625709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0091A934-C4D4-493C-85B7-BAB79DF24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90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3631811C-CF83-43B9-9105-BCF809E99D5A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308A7C46-843B-429F-BE3D-FC7E9AFEB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35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BBA4C063-8ED1-4D00-8BDC-5E0E54AC952C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793F4932-58D8-46E8-AF7A-3CD4276C0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97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58386437-3905-44D2-AF0B-8ADA08B242D4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F611B0D2-F5CF-4DB4-AAA4-ED15132E3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32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E4398307-9415-4B4F-B101-5ABD5BDF9A79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282AB38C-2FDC-4DA9-968E-A51EF35D8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34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6049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6049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6E8D62EE-E7C2-4E20-BB1B-E3E1D6C4B2C2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24320BAD-B1A0-4C3F-B8F3-79DE4C565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49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A7099-E191-4204-A8EE-51CBB3627454}" type="slidenum">
              <a:rPr lang="ar-SA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7941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74C3B-569B-4EFE-A1B4-698C116E795E}" type="slidenum">
              <a:rPr lang="ar-SA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4934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82EC-D2B2-4232-BC07-31C49D457095}" type="slidenum">
              <a:rPr lang="ar-SA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22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F0ADF-0924-4B55-AE6D-DCFD44AFB9AD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256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08FE9-22C5-44BE-B724-63CEF951A472}" type="slidenum">
              <a:rPr lang="ar-SA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9161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5B2F3-3648-4412-88AC-D29D516FF55B}" type="slidenum">
              <a:rPr lang="ar-SA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048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6F89-A82B-4CF8-A729-68DED5728185}" type="slidenum">
              <a:rPr lang="ar-SA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471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9145-B2A6-4E21-8463-0FEE43EEA6F4}" type="slidenum">
              <a:rPr lang="ar-SA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4148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12588-B192-4B6C-824A-7E8172F2C6FF}" type="slidenum">
              <a:rPr lang="ar-SA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1812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048B8-2AE7-4DBA-8E0C-06D0761D3A41}" type="slidenum">
              <a:rPr lang="ar-SA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62390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697F2-FD04-4159-88B0-1B7718D31DA3}" type="slidenum">
              <a:rPr lang="ar-SA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08774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5DF57-07EB-4C46-996E-9F59E5DBE7E4}" type="slidenum">
              <a:rPr lang="ar-SA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0335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37E17-EA90-421D-81E9-C2A4960D2741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60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5D1BB-825B-4DFE-9151-A7554835F902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7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6D6A-4055-487D-BBFF-A6D961852E5D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3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C5D44-0578-460C-BCEA-C9B001AF4B0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79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55019-C473-4128-ADB1-438D995C284E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908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D0BB1-E1CC-48DE-B620-68ED7DFDCE2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75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8CD29-4455-4AAA-AC4D-45B581E285BC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874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BC481-B99F-44CA-9674-9942297FB422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438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47745-00FE-4E83-9CA9-B5A2A1E9D832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914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5725D-BA1B-41AF-9CFE-B485DD86072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883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AD72-4DAA-4AC7-83F4-00D79B39A4A7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753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A311-3B5A-42E4-A509-B2F6FC95A1AF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128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CF8DE-3875-490E-BB53-F62176E4CB7E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5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E483A-2DE1-48A5-A2AD-89152061A1DA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685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157E-F28A-4E62-B69D-11492DB5E11E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902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9AD83-BF76-4B94-8F35-060AAB83E55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667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52FA-014E-46E5-B493-3D4718A401B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421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C52E-0BA1-4F32-BCEA-8D1E8514500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974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1A21-97C8-4BA7-B13D-14B8586D448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816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1F69-24F6-48DA-9970-91A630670767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633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967CE-3905-4919-A0EE-20CA2A0CE102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846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D4B83-B282-414A-8ECF-F4B23FE3EA42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732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93F88-2FE8-476E-A74B-F91F5AFB7DDB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38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C9DE-DEB7-427E-9FE5-9DAE284B886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2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C6083-0CF1-4926-8ECA-9C5DAB43795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2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8934A-24DB-44A8-89B2-38550FD5535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79529-DB2C-4E96-9852-7BC9BC400D01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812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CF8DE-3875-490E-BB53-F62176E4CB7E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786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157E-F28A-4E62-B69D-11492DB5E11E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371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9AD83-BF76-4B94-8F35-060AAB83E55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540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52FA-014E-46E5-B493-3D4718A401B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891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C52E-0BA1-4F32-BCEA-8D1E8514500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082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1A21-97C8-4BA7-B13D-14B8586D448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850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1F69-24F6-48DA-9970-91A630670767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670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967CE-3905-4919-A0EE-20CA2A0CE102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148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D4B83-B282-414A-8ECF-F4B23FE3EA42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8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CFD79-661B-49E6-ACD5-FEEBF9397163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84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93F88-2FE8-476E-A74B-F91F5AFB7DDB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465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C9DE-DEB7-427E-9FE5-9DAE284B886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313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8934A-24DB-44A8-89B2-38550FD5535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79529-DB2C-4E96-9852-7BC9BC400D01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8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63B19-F985-4C84-B422-21632A6E540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5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ideo" Target="file:///F:\Pictures\Animasi%20for%20Power%20Point\Pro-Global06.avi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18B70358-2A13-43FE-A538-D7DE02CEF1F1}" type="slidenum">
              <a:rPr lang="ar-SA">
                <a:solidFill>
                  <a:prstClr val="black">
                    <a:tint val="75000"/>
                  </a:prstClr>
                </a:solidFill>
                <a:latin typeface="Arial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1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WINDOWS\Profiles\jim\Desktop\Global\Global06\Global06_Tex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ro-Global06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463489C6-2B91-4CFB-81DA-7441EBAF3C4D}" type="datetimeFigureOut">
              <a:rPr lang="en-US">
                <a:latin typeface="Arial" charset="0"/>
                <a:cs typeface="Arial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9/16/2021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021DD22E-3A28-49DC-AA3D-B60EE5956378}" type="slidenum">
              <a:rPr lang="en-US">
                <a:latin typeface="Arial" charset="0"/>
                <a:cs typeface="Arial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096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8226B5FB-F93F-4E14-8268-5265F67C5D37}" type="datetimeFigureOut">
              <a:rPr lang="en-US">
                <a:solidFill>
                  <a:srgbClr val="FEFAC9"/>
                </a:solidFill>
                <a:latin typeface="Arial" charset="0"/>
                <a:cs typeface="Arial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9/16/2021</a:t>
            </a:fld>
            <a:endParaRPr lang="en-US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52F0456E-AAAD-49F3-9F3E-F831C6325B75}" type="slidenum">
              <a:rPr lang="en-US">
                <a:solidFill>
                  <a:srgbClr val="FEFAC9"/>
                </a:solidFill>
                <a:latin typeface="Arial" charset="0"/>
                <a:cs typeface="Arial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0452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0257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1"/>
          <p:cNvGrpSpPr>
            <a:grpSpLocks/>
          </p:cNvGrpSpPr>
          <p:nvPr/>
        </p:nvGrpSpPr>
        <p:grpSpPr bwMode="auto">
          <a:xfrm>
            <a:off x="5259388" y="2178050"/>
            <a:ext cx="3906837" cy="4751388"/>
            <a:chOff x="3322" y="1372"/>
            <a:chExt cx="2461" cy="2993"/>
          </a:xfrm>
        </p:grpSpPr>
        <p:sp>
          <p:nvSpPr>
            <p:cNvPr id="10281" name="Freeform 12"/>
            <p:cNvSpPr>
              <a:spLocks/>
            </p:cNvSpPr>
            <p:nvPr userDrawn="1"/>
          </p:nvSpPr>
          <p:spPr bwMode="white">
            <a:xfrm>
              <a:off x="3800" y="3783"/>
              <a:ext cx="355" cy="269"/>
            </a:xfrm>
            <a:custGeom>
              <a:avLst/>
              <a:gdLst>
                <a:gd name="T0" fmla="*/ 0 w 363"/>
                <a:gd name="T1" fmla="*/ 45 h 272"/>
                <a:gd name="T2" fmla="*/ 86 w 363"/>
                <a:gd name="T3" fmla="*/ 134 h 272"/>
                <a:gd name="T4" fmla="*/ 173 w 363"/>
                <a:gd name="T5" fmla="*/ 222 h 272"/>
                <a:gd name="T6" fmla="*/ 260 w 363"/>
                <a:gd name="T7" fmla="*/ 266 h 272"/>
                <a:gd name="T8" fmla="*/ 303 w 363"/>
                <a:gd name="T9" fmla="*/ 266 h 272"/>
                <a:gd name="T10" fmla="*/ 347 w 363"/>
                <a:gd name="T11" fmla="*/ 177 h 272"/>
                <a:gd name="T12" fmla="*/ 303 w 363"/>
                <a:gd name="T13" fmla="*/ 177 h 272"/>
                <a:gd name="T14" fmla="*/ 260 w 363"/>
                <a:gd name="T15" fmla="*/ 177 h 272"/>
                <a:gd name="T16" fmla="*/ 216 w 363"/>
                <a:gd name="T17" fmla="*/ 177 h 272"/>
                <a:gd name="T18" fmla="*/ 216 w 363"/>
                <a:gd name="T19" fmla="*/ 134 h 272"/>
                <a:gd name="T20" fmla="*/ 260 w 363"/>
                <a:gd name="T21" fmla="*/ 89 h 272"/>
                <a:gd name="T22" fmla="*/ 216 w 363"/>
                <a:gd name="T23" fmla="*/ 45 h 272"/>
                <a:gd name="T24" fmla="*/ 216 w 363"/>
                <a:gd name="T25" fmla="*/ 89 h 272"/>
                <a:gd name="T26" fmla="*/ 173 w 363"/>
                <a:gd name="T27" fmla="*/ 134 h 272"/>
                <a:gd name="T28" fmla="*/ 130 w 363"/>
                <a:gd name="T29" fmla="*/ 134 h 272"/>
                <a:gd name="T30" fmla="*/ 86 w 363"/>
                <a:gd name="T31" fmla="*/ 89 h 272"/>
                <a:gd name="T32" fmla="*/ 130 w 363"/>
                <a:gd name="T33" fmla="*/ 89 h 272"/>
                <a:gd name="T34" fmla="*/ 86 w 363"/>
                <a:gd name="T35" fmla="*/ 45 h 272"/>
                <a:gd name="T36" fmla="*/ 43 w 363"/>
                <a:gd name="T37" fmla="*/ 0 h 272"/>
                <a:gd name="T38" fmla="*/ 59 w 363"/>
                <a:gd name="T39" fmla="*/ 55 h 272"/>
                <a:gd name="T40" fmla="*/ 26 w 363"/>
                <a:gd name="T41" fmla="*/ 45 h 272"/>
                <a:gd name="T42" fmla="*/ 0 w 363"/>
                <a:gd name="T43" fmla="*/ 45 h 2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63" h="272">
                  <a:moveTo>
                    <a:pt x="0" y="45"/>
                  </a:moveTo>
                  <a:lnTo>
                    <a:pt x="90" y="136"/>
                  </a:lnTo>
                  <a:lnTo>
                    <a:pt x="181" y="227"/>
                  </a:lnTo>
                  <a:lnTo>
                    <a:pt x="272" y="272"/>
                  </a:lnTo>
                  <a:lnTo>
                    <a:pt x="317" y="272"/>
                  </a:lnTo>
                  <a:lnTo>
                    <a:pt x="363" y="181"/>
                  </a:lnTo>
                  <a:lnTo>
                    <a:pt x="317" y="181"/>
                  </a:lnTo>
                  <a:lnTo>
                    <a:pt x="272" y="181"/>
                  </a:lnTo>
                  <a:lnTo>
                    <a:pt x="226" y="181"/>
                  </a:lnTo>
                  <a:lnTo>
                    <a:pt x="226" y="136"/>
                  </a:lnTo>
                  <a:lnTo>
                    <a:pt x="272" y="91"/>
                  </a:lnTo>
                  <a:lnTo>
                    <a:pt x="226" y="45"/>
                  </a:lnTo>
                  <a:lnTo>
                    <a:pt x="226" y="91"/>
                  </a:lnTo>
                  <a:lnTo>
                    <a:pt x="181" y="136"/>
                  </a:lnTo>
                  <a:lnTo>
                    <a:pt x="136" y="136"/>
                  </a:lnTo>
                  <a:lnTo>
                    <a:pt x="90" y="91"/>
                  </a:lnTo>
                  <a:lnTo>
                    <a:pt x="136" y="91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61" y="57"/>
                  </a:lnTo>
                  <a:lnTo>
                    <a:pt x="28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82" name="Freeform 13"/>
            <p:cNvSpPr>
              <a:spLocks/>
            </p:cNvSpPr>
            <p:nvPr userDrawn="1"/>
          </p:nvSpPr>
          <p:spPr bwMode="white">
            <a:xfrm>
              <a:off x="4307" y="2292"/>
              <a:ext cx="458" cy="2073"/>
            </a:xfrm>
            <a:custGeom>
              <a:avLst/>
              <a:gdLst>
                <a:gd name="T0" fmla="*/ 193 w 420"/>
                <a:gd name="T1" fmla="*/ 1 h 1885"/>
                <a:gd name="T2" fmla="*/ 67 w 420"/>
                <a:gd name="T3" fmla="*/ 679 h 1885"/>
                <a:gd name="T4" fmla="*/ 145 w 420"/>
                <a:gd name="T5" fmla="*/ 1433 h 1885"/>
                <a:gd name="T6" fmla="*/ 456 w 420"/>
                <a:gd name="T7" fmla="*/ 2159 h 1885"/>
                <a:gd name="T8" fmla="*/ 408 w 420"/>
                <a:gd name="T9" fmla="*/ 2159 h 1885"/>
                <a:gd name="T10" fmla="*/ 83 w 420"/>
                <a:gd name="T11" fmla="*/ 1463 h 1885"/>
                <a:gd name="T12" fmla="*/ 17 w 420"/>
                <a:gd name="T13" fmla="*/ 589 h 1885"/>
                <a:gd name="T14" fmla="*/ 193 w 420"/>
                <a:gd name="T15" fmla="*/ 1 h 18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" h="1885">
                  <a:moveTo>
                    <a:pt x="162" y="1"/>
                  </a:moveTo>
                  <a:cubicBezTo>
                    <a:pt x="173" y="0"/>
                    <a:pt x="62" y="364"/>
                    <a:pt x="56" y="561"/>
                  </a:cubicBezTo>
                  <a:cubicBezTo>
                    <a:pt x="50" y="758"/>
                    <a:pt x="67" y="981"/>
                    <a:pt x="122" y="1185"/>
                  </a:cubicBezTo>
                  <a:cubicBezTo>
                    <a:pt x="176" y="1389"/>
                    <a:pt x="347" y="1685"/>
                    <a:pt x="383" y="1785"/>
                  </a:cubicBezTo>
                  <a:cubicBezTo>
                    <a:pt x="420" y="1885"/>
                    <a:pt x="395" y="1881"/>
                    <a:pt x="343" y="1785"/>
                  </a:cubicBezTo>
                  <a:cubicBezTo>
                    <a:pt x="291" y="1689"/>
                    <a:pt x="125" y="1425"/>
                    <a:pt x="70" y="1209"/>
                  </a:cubicBezTo>
                  <a:cubicBezTo>
                    <a:pt x="15" y="993"/>
                    <a:pt x="0" y="688"/>
                    <a:pt x="15" y="487"/>
                  </a:cubicBezTo>
                  <a:cubicBezTo>
                    <a:pt x="30" y="286"/>
                    <a:pt x="132" y="102"/>
                    <a:pt x="16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83" name="Freeform 14"/>
            <p:cNvSpPr>
              <a:spLocks/>
            </p:cNvSpPr>
            <p:nvPr userDrawn="1"/>
          </p:nvSpPr>
          <p:spPr bwMode="white">
            <a:xfrm>
              <a:off x="4703" y="2256"/>
              <a:ext cx="468" cy="2020"/>
            </a:xfrm>
            <a:custGeom>
              <a:avLst/>
              <a:gdLst>
                <a:gd name="T0" fmla="*/ 0 w 429"/>
                <a:gd name="T1" fmla="*/ 31 h 1836"/>
                <a:gd name="T2" fmla="*/ 446 w 429"/>
                <a:gd name="T3" fmla="*/ 2221 h 1836"/>
                <a:gd name="T4" fmla="*/ 511 w 429"/>
                <a:gd name="T5" fmla="*/ 2222 h 1836"/>
                <a:gd name="T6" fmla="*/ 44 w 429"/>
                <a:gd name="T7" fmla="*/ 0 h 1836"/>
                <a:gd name="T8" fmla="*/ 0 w 429"/>
                <a:gd name="T9" fmla="*/ 31 h 1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9" h="1836">
                  <a:moveTo>
                    <a:pt x="0" y="25"/>
                  </a:moveTo>
                  <a:lnTo>
                    <a:pt x="375" y="1835"/>
                  </a:lnTo>
                  <a:lnTo>
                    <a:pt x="429" y="1836"/>
                  </a:lnTo>
                  <a:lnTo>
                    <a:pt x="37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84" name="Freeform 15"/>
            <p:cNvSpPr>
              <a:spLocks/>
            </p:cNvSpPr>
            <p:nvPr userDrawn="1"/>
          </p:nvSpPr>
          <p:spPr bwMode="white">
            <a:xfrm>
              <a:off x="4972" y="2099"/>
              <a:ext cx="655" cy="2089"/>
            </a:xfrm>
            <a:custGeom>
              <a:avLst/>
              <a:gdLst>
                <a:gd name="T0" fmla="*/ 0 w 600"/>
                <a:gd name="T1" fmla="*/ 81 h 1899"/>
                <a:gd name="T2" fmla="*/ 108 w 600"/>
                <a:gd name="T3" fmla="*/ 204 h 1899"/>
                <a:gd name="T4" fmla="*/ 414 w 600"/>
                <a:gd name="T5" fmla="*/ 668 h 1899"/>
                <a:gd name="T6" fmla="*/ 610 w 600"/>
                <a:gd name="T7" fmla="*/ 1387 h 1899"/>
                <a:gd name="T8" fmla="*/ 642 w 600"/>
                <a:gd name="T9" fmla="*/ 1950 h 1899"/>
                <a:gd name="T10" fmla="*/ 545 w 600"/>
                <a:gd name="T11" fmla="*/ 2250 h 1899"/>
                <a:gd name="T12" fmla="*/ 599 w 600"/>
                <a:gd name="T13" fmla="*/ 2239 h 1899"/>
                <a:gd name="T14" fmla="*/ 694 w 600"/>
                <a:gd name="T15" fmla="*/ 1949 h 1899"/>
                <a:gd name="T16" fmla="*/ 676 w 600"/>
                <a:gd name="T17" fmla="*/ 1387 h 1899"/>
                <a:gd name="T18" fmla="*/ 457 w 600"/>
                <a:gd name="T19" fmla="*/ 634 h 1899"/>
                <a:gd name="T20" fmla="*/ 98 w 600"/>
                <a:gd name="T21" fmla="*/ 92 h 1899"/>
                <a:gd name="T22" fmla="*/ 0 w 600"/>
                <a:gd name="T23" fmla="*/ 81 h 18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0" h="1899">
                  <a:moveTo>
                    <a:pt x="0" y="67"/>
                  </a:moveTo>
                  <a:cubicBezTo>
                    <a:pt x="2" y="82"/>
                    <a:pt x="33" y="87"/>
                    <a:pt x="91" y="168"/>
                  </a:cubicBezTo>
                  <a:cubicBezTo>
                    <a:pt x="149" y="249"/>
                    <a:pt x="277" y="389"/>
                    <a:pt x="347" y="552"/>
                  </a:cubicBezTo>
                  <a:cubicBezTo>
                    <a:pt x="417" y="715"/>
                    <a:pt x="480" y="969"/>
                    <a:pt x="512" y="1146"/>
                  </a:cubicBezTo>
                  <a:cubicBezTo>
                    <a:pt x="544" y="1323"/>
                    <a:pt x="548" y="1493"/>
                    <a:pt x="539" y="1612"/>
                  </a:cubicBezTo>
                  <a:cubicBezTo>
                    <a:pt x="530" y="1731"/>
                    <a:pt x="463" y="1819"/>
                    <a:pt x="457" y="1859"/>
                  </a:cubicBezTo>
                  <a:cubicBezTo>
                    <a:pt x="451" y="1899"/>
                    <a:pt x="482" y="1891"/>
                    <a:pt x="503" y="1850"/>
                  </a:cubicBezTo>
                  <a:cubicBezTo>
                    <a:pt x="524" y="1809"/>
                    <a:pt x="572" y="1728"/>
                    <a:pt x="583" y="1611"/>
                  </a:cubicBezTo>
                  <a:cubicBezTo>
                    <a:pt x="594" y="1494"/>
                    <a:pt x="600" y="1327"/>
                    <a:pt x="567" y="1146"/>
                  </a:cubicBezTo>
                  <a:cubicBezTo>
                    <a:pt x="534" y="965"/>
                    <a:pt x="465" y="702"/>
                    <a:pt x="384" y="524"/>
                  </a:cubicBezTo>
                  <a:cubicBezTo>
                    <a:pt x="303" y="346"/>
                    <a:pt x="146" y="152"/>
                    <a:pt x="82" y="76"/>
                  </a:cubicBezTo>
                  <a:cubicBezTo>
                    <a:pt x="18" y="0"/>
                    <a:pt x="17" y="69"/>
                    <a:pt x="0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85" name="Freeform 16"/>
            <p:cNvSpPr>
              <a:spLocks/>
            </p:cNvSpPr>
            <p:nvPr userDrawn="1"/>
          </p:nvSpPr>
          <p:spPr bwMode="white">
            <a:xfrm>
              <a:off x="3793" y="2826"/>
              <a:ext cx="625" cy="1419"/>
            </a:xfrm>
            <a:custGeom>
              <a:avLst/>
              <a:gdLst>
                <a:gd name="T0" fmla="*/ 2 w 573"/>
                <a:gd name="T1" fmla="*/ 156 h 1290"/>
                <a:gd name="T2" fmla="*/ 57 w 573"/>
                <a:gd name="T3" fmla="*/ 79 h 1290"/>
                <a:gd name="T4" fmla="*/ 100 w 573"/>
                <a:gd name="T5" fmla="*/ 631 h 1290"/>
                <a:gd name="T6" fmla="*/ 287 w 573"/>
                <a:gd name="T7" fmla="*/ 1100 h 1290"/>
                <a:gd name="T8" fmla="*/ 471 w 573"/>
                <a:gd name="T9" fmla="*/ 1339 h 1290"/>
                <a:gd name="T10" fmla="*/ 676 w 573"/>
                <a:gd name="T11" fmla="*/ 1557 h 1290"/>
                <a:gd name="T12" fmla="*/ 432 w 573"/>
                <a:gd name="T13" fmla="*/ 1367 h 1290"/>
                <a:gd name="T14" fmla="*/ 218 w 573"/>
                <a:gd name="T15" fmla="*/ 1100 h 1290"/>
                <a:gd name="T16" fmla="*/ 45 w 573"/>
                <a:gd name="T17" fmla="*/ 653 h 1290"/>
                <a:gd name="T18" fmla="*/ 2 w 573"/>
                <a:gd name="T19" fmla="*/ 156 h 12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3" h="1290">
                  <a:moveTo>
                    <a:pt x="2" y="129"/>
                  </a:moveTo>
                  <a:cubicBezTo>
                    <a:pt x="4" y="50"/>
                    <a:pt x="34" y="0"/>
                    <a:pt x="48" y="65"/>
                  </a:cubicBezTo>
                  <a:cubicBezTo>
                    <a:pt x="62" y="130"/>
                    <a:pt x="52" y="381"/>
                    <a:pt x="84" y="522"/>
                  </a:cubicBezTo>
                  <a:cubicBezTo>
                    <a:pt x="116" y="663"/>
                    <a:pt x="189" y="812"/>
                    <a:pt x="241" y="909"/>
                  </a:cubicBezTo>
                  <a:cubicBezTo>
                    <a:pt x="293" y="1006"/>
                    <a:pt x="341" y="1043"/>
                    <a:pt x="396" y="1106"/>
                  </a:cubicBezTo>
                  <a:cubicBezTo>
                    <a:pt x="450" y="1169"/>
                    <a:pt x="573" y="1283"/>
                    <a:pt x="568" y="1286"/>
                  </a:cubicBezTo>
                  <a:cubicBezTo>
                    <a:pt x="562" y="1290"/>
                    <a:pt x="428" y="1193"/>
                    <a:pt x="363" y="1130"/>
                  </a:cubicBezTo>
                  <a:cubicBezTo>
                    <a:pt x="299" y="1068"/>
                    <a:pt x="237" y="1007"/>
                    <a:pt x="183" y="909"/>
                  </a:cubicBezTo>
                  <a:cubicBezTo>
                    <a:pt x="129" y="811"/>
                    <a:pt x="68" y="670"/>
                    <a:pt x="38" y="540"/>
                  </a:cubicBezTo>
                  <a:cubicBezTo>
                    <a:pt x="8" y="410"/>
                    <a:pt x="0" y="208"/>
                    <a:pt x="2" y="1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86" name="Freeform 17"/>
            <p:cNvSpPr>
              <a:spLocks/>
            </p:cNvSpPr>
            <p:nvPr userDrawn="1"/>
          </p:nvSpPr>
          <p:spPr bwMode="white">
            <a:xfrm>
              <a:off x="4863" y="1502"/>
              <a:ext cx="715" cy="211"/>
            </a:xfrm>
            <a:custGeom>
              <a:avLst/>
              <a:gdLst>
                <a:gd name="T0" fmla="*/ 17 w 731"/>
                <a:gd name="T1" fmla="*/ 181 h 214"/>
                <a:gd name="T2" fmla="*/ 244 w 731"/>
                <a:gd name="T3" fmla="*/ 39 h 214"/>
                <a:gd name="T4" fmla="*/ 436 w 731"/>
                <a:gd name="T5" fmla="*/ 4 h 214"/>
                <a:gd name="T6" fmla="*/ 602 w 731"/>
                <a:gd name="T7" fmla="*/ 16 h 214"/>
                <a:gd name="T8" fmla="*/ 689 w 731"/>
                <a:gd name="T9" fmla="*/ 59 h 214"/>
                <a:gd name="T10" fmla="*/ 541 w 731"/>
                <a:gd name="T11" fmla="*/ 48 h 214"/>
                <a:gd name="T12" fmla="*/ 252 w 731"/>
                <a:gd name="T13" fmla="*/ 75 h 214"/>
                <a:gd name="T14" fmla="*/ 51 w 731"/>
                <a:gd name="T15" fmla="*/ 190 h 214"/>
                <a:gd name="T16" fmla="*/ 17 w 731"/>
                <a:gd name="T17" fmla="*/ 181 h 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1" h="214">
                  <a:moveTo>
                    <a:pt x="17" y="187"/>
                  </a:moveTo>
                  <a:cubicBezTo>
                    <a:pt x="0" y="176"/>
                    <a:pt x="182" y="71"/>
                    <a:pt x="255" y="41"/>
                  </a:cubicBezTo>
                  <a:cubicBezTo>
                    <a:pt x="328" y="11"/>
                    <a:pt x="394" y="8"/>
                    <a:pt x="456" y="4"/>
                  </a:cubicBezTo>
                  <a:cubicBezTo>
                    <a:pt x="518" y="0"/>
                    <a:pt x="585" y="7"/>
                    <a:pt x="629" y="16"/>
                  </a:cubicBezTo>
                  <a:cubicBezTo>
                    <a:pt x="673" y="25"/>
                    <a:pt x="731" y="55"/>
                    <a:pt x="720" y="61"/>
                  </a:cubicBezTo>
                  <a:cubicBezTo>
                    <a:pt x="709" y="67"/>
                    <a:pt x="641" y="47"/>
                    <a:pt x="565" y="50"/>
                  </a:cubicBezTo>
                  <a:cubicBezTo>
                    <a:pt x="489" y="53"/>
                    <a:pt x="349" y="53"/>
                    <a:pt x="264" y="77"/>
                  </a:cubicBezTo>
                  <a:cubicBezTo>
                    <a:pt x="179" y="101"/>
                    <a:pt x="94" y="178"/>
                    <a:pt x="53" y="196"/>
                  </a:cubicBezTo>
                  <a:cubicBezTo>
                    <a:pt x="12" y="214"/>
                    <a:pt x="24" y="189"/>
                    <a:pt x="17" y="1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87" name="Freeform 18"/>
            <p:cNvSpPr>
              <a:spLocks/>
            </p:cNvSpPr>
            <p:nvPr userDrawn="1"/>
          </p:nvSpPr>
          <p:spPr bwMode="white">
            <a:xfrm>
              <a:off x="5029" y="1797"/>
              <a:ext cx="550" cy="90"/>
            </a:xfrm>
            <a:custGeom>
              <a:avLst/>
              <a:gdLst>
                <a:gd name="T0" fmla="*/ 0 w 563"/>
                <a:gd name="T1" fmla="*/ 0 h 91"/>
                <a:gd name="T2" fmla="*/ 62 w 563"/>
                <a:gd name="T3" fmla="*/ 37 h 91"/>
                <a:gd name="T4" fmla="*/ 297 w 563"/>
                <a:gd name="T5" fmla="*/ 18 h 91"/>
                <a:gd name="T6" fmla="*/ 506 w 563"/>
                <a:gd name="T7" fmla="*/ 37 h 91"/>
                <a:gd name="T8" fmla="*/ 488 w 563"/>
                <a:gd name="T9" fmla="*/ 71 h 91"/>
                <a:gd name="T10" fmla="*/ 279 w 563"/>
                <a:gd name="T11" fmla="*/ 53 h 91"/>
                <a:gd name="T12" fmla="*/ 35 w 563"/>
                <a:gd name="T13" fmla="*/ 89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3" h="91">
                  <a:moveTo>
                    <a:pt x="0" y="0"/>
                  </a:moveTo>
                  <a:cubicBezTo>
                    <a:pt x="11" y="6"/>
                    <a:pt x="12" y="34"/>
                    <a:pt x="64" y="37"/>
                  </a:cubicBezTo>
                  <a:cubicBezTo>
                    <a:pt x="116" y="40"/>
                    <a:pt x="233" y="18"/>
                    <a:pt x="311" y="18"/>
                  </a:cubicBezTo>
                  <a:cubicBezTo>
                    <a:pt x="389" y="18"/>
                    <a:pt x="497" y="28"/>
                    <a:pt x="530" y="37"/>
                  </a:cubicBezTo>
                  <a:cubicBezTo>
                    <a:pt x="563" y="46"/>
                    <a:pt x="551" y="70"/>
                    <a:pt x="512" y="73"/>
                  </a:cubicBezTo>
                  <a:cubicBezTo>
                    <a:pt x="473" y="76"/>
                    <a:pt x="372" y="52"/>
                    <a:pt x="293" y="55"/>
                  </a:cubicBezTo>
                  <a:cubicBezTo>
                    <a:pt x="214" y="58"/>
                    <a:pt x="90" y="84"/>
                    <a:pt x="37" y="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88" name="Freeform 19"/>
            <p:cNvSpPr>
              <a:spLocks/>
            </p:cNvSpPr>
            <p:nvPr userDrawn="1"/>
          </p:nvSpPr>
          <p:spPr bwMode="white">
            <a:xfrm>
              <a:off x="4725" y="1372"/>
              <a:ext cx="222" cy="272"/>
            </a:xfrm>
            <a:custGeom>
              <a:avLst/>
              <a:gdLst>
                <a:gd name="T0" fmla="*/ 0 w 228"/>
                <a:gd name="T1" fmla="*/ 268 h 276"/>
                <a:gd name="T2" fmla="*/ 148 w 228"/>
                <a:gd name="T3" fmla="*/ 36 h 276"/>
                <a:gd name="T4" fmla="*/ 200 w 228"/>
                <a:gd name="T5" fmla="*/ 45 h 276"/>
                <a:gd name="T6" fmla="*/ 50 w 228"/>
                <a:gd name="T7" fmla="*/ 260 h 2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8" h="276">
                  <a:moveTo>
                    <a:pt x="0" y="276"/>
                  </a:moveTo>
                  <a:cubicBezTo>
                    <a:pt x="26" y="236"/>
                    <a:pt x="121" y="76"/>
                    <a:pt x="156" y="38"/>
                  </a:cubicBezTo>
                  <a:cubicBezTo>
                    <a:pt x="191" y="0"/>
                    <a:pt x="228" y="9"/>
                    <a:pt x="211" y="47"/>
                  </a:cubicBezTo>
                  <a:cubicBezTo>
                    <a:pt x="194" y="85"/>
                    <a:pt x="85" y="222"/>
                    <a:pt x="52" y="2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89" name="Freeform 20"/>
            <p:cNvSpPr>
              <a:spLocks/>
            </p:cNvSpPr>
            <p:nvPr userDrawn="1"/>
          </p:nvSpPr>
          <p:spPr bwMode="white">
            <a:xfrm>
              <a:off x="4518" y="1399"/>
              <a:ext cx="74" cy="316"/>
            </a:xfrm>
            <a:custGeom>
              <a:avLst/>
              <a:gdLst>
                <a:gd name="T0" fmla="*/ 1 w 75"/>
                <a:gd name="T1" fmla="*/ 44 h 320"/>
                <a:gd name="T2" fmla="*/ 36 w 75"/>
                <a:gd name="T3" fmla="*/ 277 h 320"/>
                <a:gd name="T4" fmla="*/ 72 w 75"/>
                <a:gd name="T5" fmla="*/ 260 h 320"/>
                <a:gd name="T6" fmla="*/ 28 w 75"/>
                <a:gd name="T7" fmla="*/ 37 h 320"/>
                <a:gd name="T8" fmla="*/ 1 w 75"/>
                <a:gd name="T9" fmla="*/ 44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320">
                  <a:moveTo>
                    <a:pt x="1" y="46"/>
                  </a:moveTo>
                  <a:cubicBezTo>
                    <a:pt x="2" y="87"/>
                    <a:pt x="24" y="248"/>
                    <a:pt x="36" y="285"/>
                  </a:cubicBezTo>
                  <a:cubicBezTo>
                    <a:pt x="50" y="320"/>
                    <a:pt x="75" y="307"/>
                    <a:pt x="74" y="266"/>
                  </a:cubicBezTo>
                  <a:cubicBezTo>
                    <a:pt x="73" y="225"/>
                    <a:pt x="40" y="74"/>
                    <a:pt x="28" y="37"/>
                  </a:cubicBezTo>
                  <a:cubicBezTo>
                    <a:pt x="16" y="0"/>
                    <a:pt x="0" y="5"/>
                    <a:pt x="1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90" name="Freeform 21"/>
            <p:cNvSpPr>
              <a:spLocks/>
            </p:cNvSpPr>
            <p:nvPr userDrawn="1"/>
          </p:nvSpPr>
          <p:spPr bwMode="white">
            <a:xfrm>
              <a:off x="3934" y="2303"/>
              <a:ext cx="1842" cy="667"/>
            </a:xfrm>
            <a:custGeom>
              <a:avLst/>
              <a:gdLst>
                <a:gd name="T0" fmla="*/ 91 w 1883"/>
                <a:gd name="T1" fmla="*/ 496 h 677"/>
                <a:gd name="T2" fmla="*/ 388 w 1883"/>
                <a:gd name="T3" fmla="*/ 576 h 677"/>
                <a:gd name="T4" fmla="*/ 896 w 1883"/>
                <a:gd name="T5" fmla="*/ 559 h 677"/>
                <a:gd name="T6" fmla="*/ 1369 w 1883"/>
                <a:gd name="T7" fmla="*/ 380 h 677"/>
                <a:gd name="T8" fmla="*/ 1734 w 1883"/>
                <a:gd name="T9" fmla="*/ 47 h 677"/>
                <a:gd name="T10" fmla="*/ 1778 w 1883"/>
                <a:gd name="T11" fmla="*/ 93 h 677"/>
                <a:gd name="T12" fmla="*/ 1734 w 1883"/>
                <a:gd name="T13" fmla="*/ 136 h 677"/>
                <a:gd name="T14" fmla="*/ 1386 w 1883"/>
                <a:gd name="T15" fmla="*/ 444 h 677"/>
                <a:gd name="T16" fmla="*/ 922 w 1883"/>
                <a:gd name="T17" fmla="*/ 621 h 677"/>
                <a:gd name="T18" fmla="*/ 388 w 1883"/>
                <a:gd name="T19" fmla="*/ 646 h 677"/>
                <a:gd name="T20" fmla="*/ 57 w 1883"/>
                <a:gd name="T21" fmla="*/ 559 h 677"/>
                <a:gd name="T22" fmla="*/ 47 w 1883"/>
                <a:gd name="T23" fmla="*/ 532 h 6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83" h="677">
                  <a:moveTo>
                    <a:pt x="95" y="511"/>
                  </a:moveTo>
                  <a:cubicBezTo>
                    <a:pt x="145" y="525"/>
                    <a:pt x="266" y="583"/>
                    <a:pt x="406" y="594"/>
                  </a:cubicBezTo>
                  <a:cubicBezTo>
                    <a:pt x="546" y="605"/>
                    <a:pt x="765" y="609"/>
                    <a:pt x="936" y="575"/>
                  </a:cubicBezTo>
                  <a:cubicBezTo>
                    <a:pt x="1107" y="541"/>
                    <a:pt x="1284" y="480"/>
                    <a:pt x="1430" y="392"/>
                  </a:cubicBezTo>
                  <a:cubicBezTo>
                    <a:pt x="1576" y="304"/>
                    <a:pt x="1741" y="98"/>
                    <a:pt x="1812" y="49"/>
                  </a:cubicBezTo>
                  <a:cubicBezTo>
                    <a:pt x="1883" y="0"/>
                    <a:pt x="1858" y="80"/>
                    <a:pt x="1858" y="95"/>
                  </a:cubicBezTo>
                  <a:cubicBezTo>
                    <a:pt x="1858" y="110"/>
                    <a:pt x="1880" y="79"/>
                    <a:pt x="1812" y="140"/>
                  </a:cubicBezTo>
                  <a:cubicBezTo>
                    <a:pt x="1744" y="201"/>
                    <a:pt x="1590" y="375"/>
                    <a:pt x="1449" y="458"/>
                  </a:cubicBezTo>
                  <a:cubicBezTo>
                    <a:pt x="1308" y="541"/>
                    <a:pt x="1138" y="604"/>
                    <a:pt x="964" y="639"/>
                  </a:cubicBezTo>
                  <a:cubicBezTo>
                    <a:pt x="790" y="674"/>
                    <a:pt x="557" y="677"/>
                    <a:pt x="406" y="666"/>
                  </a:cubicBezTo>
                  <a:cubicBezTo>
                    <a:pt x="255" y="655"/>
                    <a:pt x="118" y="595"/>
                    <a:pt x="59" y="575"/>
                  </a:cubicBezTo>
                  <a:cubicBezTo>
                    <a:pt x="0" y="555"/>
                    <a:pt x="51" y="554"/>
                    <a:pt x="49" y="5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91" name="Freeform 22"/>
            <p:cNvSpPr>
              <a:spLocks/>
            </p:cNvSpPr>
            <p:nvPr userDrawn="1"/>
          </p:nvSpPr>
          <p:spPr bwMode="white">
            <a:xfrm>
              <a:off x="3475" y="3168"/>
              <a:ext cx="2274" cy="495"/>
            </a:xfrm>
            <a:custGeom>
              <a:avLst/>
              <a:gdLst>
                <a:gd name="T0" fmla="*/ 52 w 2274"/>
                <a:gd name="T1" fmla="*/ 54 h 495"/>
                <a:gd name="T2" fmla="*/ 61 w 2274"/>
                <a:gd name="T3" fmla="*/ 63 h 495"/>
                <a:gd name="T4" fmla="*/ 418 w 2274"/>
                <a:gd name="T5" fmla="*/ 333 h 495"/>
                <a:gd name="T6" fmla="*/ 910 w 2274"/>
                <a:gd name="T7" fmla="*/ 423 h 495"/>
                <a:gd name="T8" fmla="*/ 1500 w 2274"/>
                <a:gd name="T9" fmla="*/ 396 h 495"/>
                <a:gd name="T10" fmla="*/ 2099 w 2274"/>
                <a:gd name="T11" fmla="*/ 180 h 495"/>
                <a:gd name="T12" fmla="*/ 2267 w 2274"/>
                <a:gd name="T13" fmla="*/ 61 h 495"/>
                <a:gd name="T14" fmla="*/ 2139 w 2274"/>
                <a:gd name="T15" fmla="*/ 235 h 495"/>
                <a:gd name="T16" fmla="*/ 1518 w 2274"/>
                <a:gd name="T17" fmla="*/ 451 h 495"/>
                <a:gd name="T18" fmla="*/ 928 w 2274"/>
                <a:gd name="T19" fmla="*/ 486 h 495"/>
                <a:gd name="T20" fmla="*/ 427 w 2274"/>
                <a:gd name="T21" fmla="*/ 396 h 495"/>
                <a:gd name="T22" fmla="*/ 142 w 2274"/>
                <a:gd name="T23" fmla="*/ 216 h 495"/>
                <a:gd name="T24" fmla="*/ 52 w 2274"/>
                <a:gd name="T25" fmla="*/ 54 h 4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74" h="495">
                  <a:moveTo>
                    <a:pt x="52" y="54"/>
                  </a:moveTo>
                  <a:cubicBezTo>
                    <a:pt x="1" y="0"/>
                    <a:pt x="0" y="17"/>
                    <a:pt x="61" y="63"/>
                  </a:cubicBezTo>
                  <a:cubicBezTo>
                    <a:pt x="121" y="109"/>
                    <a:pt x="277" y="273"/>
                    <a:pt x="418" y="333"/>
                  </a:cubicBezTo>
                  <a:cubicBezTo>
                    <a:pt x="560" y="393"/>
                    <a:pt x="730" y="412"/>
                    <a:pt x="910" y="423"/>
                  </a:cubicBezTo>
                  <a:cubicBezTo>
                    <a:pt x="1090" y="434"/>
                    <a:pt x="1301" y="437"/>
                    <a:pt x="1500" y="396"/>
                  </a:cubicBezTo>
                  <a:cubicBezTo>
                    <a:pt x="1698" y="356"/>
                    <a:pt x="1971" y="236"/>
                    <a:pt x="2099" y="180"/>
                  </a:cubicBezTo>
                  <a:cubicBezTo>
                    <a:pt x="2227" y="124"/>
                    <a:pt x="2260" y="52"/>
                    <a:pt x="2267" y="61"/>
                  </a:cubicBezTo>
                  <a:cubicBezTo>
                    <a:pt x="2274" y="70"/>
                    <a:pt x="2264" y="170"/>
                    <a:pt x="2139" y="235"/>
                  </a:cubicBezTo>
                  <a:cubicBezTo>
                    <a:pt x="2014" y="300"/>
                    <a:pt x="1720" y="409"/>
                    <a:pt x="1518" y="451"/>
                  </a:cubicBezTo>
                  <a:cubicBezTo>
                    <a:pt x="1316" y="493"/>
                    <a:pt x="1110" y="495"/>
                    <a:pt x="928" y="486"/>
                  </a:cubicBezTo>
                  <a:cubicBezTo>
                    <a:pt x="746" y="477"/>
                    <a:pt x="558" y="442"/>
                    <a:pt x="427" y="396"/>
                  </a:cubicBezTo>
                  <a:cubicBezTo>
                    <a:pt x="296" y="351"/>
                    <a:pt x="204" y="273"/>
                    <a:pt x="142" y="216"/>
                  </a:cubicBezTo>
                  <a:cubicBezTo>
                    <a:pt x="79" y="159"/>
                    <a:pt x="70" y="88"/>
                    <a:pt x="52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92" name="Freeform 23"/>
            <p:cNvSpPr>
              <a:spLocks/>
            </p:cNvSpPr>
            <p:nvPr userDrawn="1"/>
          </p:nvSpPr>
          <p:spPr bwMode="white">
            <a:xfrm>
              <a:off x="4103" y="3753"/>
              <a:ext cx="1670" cy="390"/>
            </a:xfrm>
            <a:custGeom>
              <a:avLst/>
              <a:gdLst>
                <a:gd name="T0" fmla="*/ 7 w 1670"/>
                <a:gd name="T1" fmla="*/ 254 h 390"/>
                <a:gd name="T2" fmla="*/ 140 w 1670"/>
                <a:gd name="T3" fmla="*/ 298 h 390"/>
                <a:gd name="T4" fmla="*/ 559 w 1670"/>
                <a:gd name="T5" fmla="*/ 325 h 390"/>
                <a:gd name="T6" fmla="*/ 971 w 1670"/>
                <a:gd name="T7" fmla="*/ 280 h 390"/>
                <a:gd name="T8" fmla="*/ 1498 w 1670"/>
                <a:gd name="T9" fmla="*/ 90 h 390"/>
                <a:gd name="T10" fmla="*/ 1611 w 1670"/>
                <a:gd name="T11" fmla="*/ 6 h 390"/>
                <a:gd name="T12" fmla="*/ 1648 w 1670"/>
                <a:gd name="T13" fmla="*/ 52 h 390"/>
                <a:gd name="T14" fmla="*/ 1480 w 1670"/>
                <a:gd name="T15" fmla="*/ 163 h 390"/>
                <a:gd name="T16" fmla="*/ 1016 w 1670"/>
                <a:gd name="T17" fmla="*/ 334 h 390"/>
                <a:gd name="T18" fmla="*/ 578 w 1670"/>
                <a:gd name="T19" fmla="*/ 388 h 390"/>
                <a:gd name="T20" fmla="*/ 96 w 1670"/>
                <a:gd name="T21" fmla="*/ 344 h 390"/>
                <a:gd name="T22" fmla="*/ 7 w 1670"/>
                <a:gd name="T23" fmla="*/ 254 h 3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70" h="390">
                  <a:moveTo>
                    <a:pt x="7" y="254"/>
                  </a:moveTo>
                  <a:cubicBezTo>
                    <a:pt x="14" y="246"/>
                    <a:pt x="48" y="286"/>
                    <a:pt x="140" y="298"/>
                  </a:cubicBezTo>
                  <a:cubicBezTo>
                    <a:pt x="232" y="310"/>
                    <a:pt x="420" y="328"/>
                    <a:pt x="559" y="325"/>
                  </a:cubicBezTo>
                  <a:cubicBezTo>
                    <a:pt x="698" y="322"/>
                    <a:pt x="814" y="319"/>
                    <a:pt x="971" y="280"/>
                  </a:cubicBezTo>
                  <a:cubicBezTo>
                    <a:pt x="1127" y="240"/>
                    <a:pt x="1391" y="136"/>
                    <a:pt x="1498" y="90"/>
                  </a:cubicBezTo>
                  <a:cubicBezTo>
                    <a:pt x="1605" y="44"/>
                    <a:pt x="1586" y="12"/>
                    <a:pt x="1611" y="6"/>
                  </a:cubicBezTo>
                  <a:cubicBezTo>
                    <a:pt x="1636" y="0"/>
                    <a:pt x="1670" y="26"/>
                    <a:pt x="1648" y="52"/>
                  </a:cubicBezTo>
                  <a:cubicBezTo>
                    <a:pt x="1626" y="78"/>
                    <a:pt x="1585" y="116"/>
                    <a:pt x="1480" y="163"/>
                  </a:cubicBezTo>
                  <a:cubicBezTo>
                    <a:pt x="1375" y="210"/>
                    <a:pt x="1166" y="296"/>
                    <a:pt x="1016" y="334"/>
                  </a:cubicBezTo>
                  <a:cubicBezTo>
                    <a:pt x="865" y="371"/>
                    <a:pt x="731" y="386"/>
                    <a:pt x="578" y="388"/>
                  </a:cubicBezTo>
                  <a:cubicBezTo>
                    <a:pt x="424" y="390"/>
                    <a:pt x="191" y="366"/>
                    <a:pt x="96" y="344"/>
                  </a:cubicBezTo>
                  <a:cubicBezTo>
                    <a:pt x="1" y="321"/>
                    <a:pt x="0" y="262"/>
                    <a:pt x="7" y="2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93" name="Freeform 24"/>
            <p:cNvSpPr>
              <a:spLocks/>
            </p:cNvSpPr>
            <p:nvPr userDrawn="1"/>
          </p:nvSpPr>
          <p:spPr bwMode="white">
            <a:xfrm>
              <a:off x="4894" y="1591"/>
              <a:ext cx="841" cy="1119"/>
            </a:xfrm>
            <a:custGeom>
              <a:avLst/>
              <a:gdLst>
                <a:gd name="T0" fmla="*/ 281 w 841"/>
                <a:gd name="T1" fmla="*/ 314 h 1119"/>
                <a:gd name="T2" fmla="*/ 253 w 841"/>
                <a:gd name="T3" fmla="*/ 290 h 1119"/>
                <a:gd name="T4" fmla="*/ 209 w 841"/>
                <a:gd name="T5" fmla="*/ 379 h 1119"/>
                <a:gd name="T6" fmla="*/ 118 w 841"/>
                <a:gd name="T7" fmla="*/ 417 h 1119"/>
                <a:gd name="T8" fmla="*/ 77 w 841"/>
                <a:gd name="T9" fmla="*/ 382 h 1119"/>
                <a:gd name="T10" fmla="*/ 45 w 841"/>
                <a:gd name="T11" fmla="*/ 414 h 1119"/>
                <a:gd name="T12" fmla="*/ 15 w 841"/>
                <a:gd name="T13" fmla="*/ 448 h 1119"/>
                <a:gd name="T14" fmla="*/ 148 w 841"/>
                <a:gd name="T15" fmla="*/ 448 h 1119"/>
                <a:gd name="T16" fmla="*/ 45 w 841"/>
                <a:gd name="T17" fmla="*/ 554 h 1119"/>
                <a:gd name="T18" fmla="*/ 7 w 841"/>
                <a:gd name="T19" fmla="*/ 645 h 1119"/>
                <a:gd name="T20" fmla="*/ 45 w 841"/>
                <a:gd name="T21" fmla="*/ 743 h 1119"/>
                <a:gd name="T22" fmla="*/ 83 w 841"/>
                <a:gd name="T23" fmla="*/ 784 h 1119"/>
                <a:gd name="T24" fmla="*/ 16 w 841"/>
                <a:gd name="T25" fmla="*/ 811 h 1119"/>
                <a:gd name="T26" fmla="*/ 192 w 841"/>
                <a:gd name="T27" fmla="*/ 790 h 1119"/>
                <a:gd name="T28" fmla="*/ 80 w 841"/>
                <a:gd name="T29" fmla="*/ 1054 h 1119"/>
                <a:gd name="T30" fmla="*/ 115 w 841"/>
                <a:gd name="T31" fmla="*/ 1086 h 1119"/>
                <a:gd name="T32" fmla="*/ 236 w 841"/>
                <a:gd name="T33" fmla="*/ 851 h 1119"/>
                <a:gd name="T34" fmla="*/ 288 w 841"/>
                <a:gd name="T35" fmla="*/ 805 h 1119"/>
                <a:gd name="T36" fmla="*/ 244 w 841"/>
                <a:gd name="T37" fmla="*/ 722 h 1119"/>
                <a:gd name="T38" fmla="*/ 281 w 841"/>
                <a:gd name="T39" fmla="*/ 761 h 1119"/>
                <a:gd name="T40" fmla="*/ 596 w 841"/>
                <a:gd name="T41" fmla="*/ 687 h 1119"/>
                <a:gd name="T42" fmla="*/ 802 w 841"/>
                <a:gd name="T43" fmla="*/ 799 h 1119"/>
                <a:gd name="T44" fmla="*/ 693 w 841"/>
                <a:gd name="T45" fmla="*/ 0 h 1119"/>
                <a:gd name="T46" fmla="*/ 714 w 841"/>
                <a:gd name="T47" fmla="*/ 80 h 1119"/>
                <a:gd name="T48" fmla="*/ 620 w 841"/>
                <a:gd name="T49" fmla="*/ 24 h 1119"/>
                <a:gd name="T50" fmla="*/ 482 w 841"/>
                <a:gd name="T51" fmla="*/ 50 h 1119"/>
                <a:gd name="T52" fmla="*/ 426 w 841"/>
                <a:gd name="T53" fmla="*/ 151 h 1119"/>
                <a:gd name="T54" fmla="*/ 690 w 841"/>
                <a:gd name="T55" fmla="*/ 184 h 1119"/>
                <a:gd name="T56" fmla="*/ 614 w 841"/>
                <a:gd name="T57" fmla="*/ 287 h 1119"/>
                <a:gd name="T58" fmla="*/ 561 w 841"/>
                <a:gd name="T59" fmla="*/ 394 h 1119"/>
                <a:gd name="T60" fmla="*/ 494 w 841"/>
                <a:gd name="T61" fmla="*/ 361 h 1119"/>
                <a:gd name="T62" fmla="*/ 347 w 841"/>
                <a:gd name="T63" fmla="*/ 240 h 1119"/>
                <a:gd name="T64" fmla="*/ 281 w 841"/>
                <a:gd name="T65" fmla="*/ 314 h 11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41" h="1119">
                  <a:moveTo>
                    <a:pt x="281" y="269"/>
                  </a:moveTo>
                  <a:lnTo>
                    <a:pt x="281" y="314"/>
                  </a:lnTo>
                  <a:lnTo>
                    <a:pt x="247" y="332"/>
                  </a:lnTo>
                  <a:lnTo>
                    <a:pt x="253" y="290"/>
                  </a:lnTo>
                  <a:lnTo>
                    <a:pt x="218" y="314"/>
                  </a:lnTo>
                  <a:lnTo>
                    <a:pt x="209" y="379"/>
                  </a:lnTo>
                  <a:lnTo>
                    <a:pt x="151" y="391"/>
                  </a:lnTo>
                  <a:lnTo>
                    <a:pt x="118" y="417"/>
                  </a:lnTo>
                  <a:lnTo>
                    <a:pt x="83" y="417"/>
                  </a:lnTo>
                  <a:lnTo>
                    <a:pt x="77" y="382"/>
                  </a:lnTo>
                  <a:lnTo>
                    <a:pt x="45" y="382"/>
                  </a:lnTo>
                  <a:lnTo>
                    <a:pt x="45" y="414"/>
                  </a:lnTo>
                  <a:lnTo>
                    <a:pt x="13" y="420"/>
                  </a:lnTo>
                  <a:lnTo>
                    <a:pt x="15" y="448"/>
                  </a:lnTo>
                  <a:lnTo>
                    <a:pt x="59" y="448"/>
                  </a:lnTo>
                  <a:lnTo>
                    <a:pt x="148" y="448"/>
                  </a:lnTo>
                  <a:lnTo>
                    <a:pt x="103" y="538"/>
                  </a:lnTo>
                  <a:lnTo>
                    <a:pt x="45" y="554"/>
                  </a:lnTo>
                  <a:cubicBezTo>
                    <a:pt x="29" y="563"/>
                    <a:pt x="16" y="580"/>
                    <a:pt x="10" y="595"/>
                  </a:cubicBezTo>
                  <a:cubicBezTo>
                    <a:pt x="4" y="610"/>
                    <a:pt x="0" y="631"/>
                    <a:pt x="7" y="645"/>
                  </a:cubicBezTo>
                  <a:lnTo>
                    <a:pt x="48" y="684"/>
                  </a:lnTo>
                  <a:lnTo>
                    <a:pt x="45" y="743"/>
                  </a:lnTo>
                  <a:lnTo>
                    <a:pt x="74" y="752"/>
                  </a:lnTo>
                  <a:lnTo>
                    <a:pt x="83" y="784"/>
                  </a:lnTo>
                  <a:lnTo>
                    <a:pt x="45" y="782"/>
                  </a:lnTo>
                  <a:lnTo>
                    <a:pt x="16" y="811"/>
                  </a:lnTo>
                  <a:lnTo>
                    <a:pt x="118" y="826"/>
                  </a:lnTo>
                  <a:lnTo>
                    <a:pt x="192" y="790"/>
                  </a:lnTo>
                  <a:lnTo>
                    <a:pt x="162" y="962"/>
                  </a:lnTo>
                  <a:lnTo>
                    <a:pt x="80" y="1054"/>
                  </a:lnTo>
                  <a:cubicBezTo>
                    <a:pt x="64" y="1079"/>
                    <a:pt x="48" y="1101"/>
                    <a:pt x="65" y="1110"/>
                  </a:cubicBezTo>
                  <a:cubicBezTo>
                    <a:pt x="83" y="1119"/>
                    <a:pt x="99" y="1109"/>
                    <a:pt x="115" y="1086"/>
                  </a:cubicBezTo>
                  <a:lnTo>
                    <a:pt x="189" y="944"/>
                  </a:lnTo>
                  <a:lnTo>
                    <a:pt x="236" y="851"/>
                  </a:lnTo>
                  <a:lnTo>
                    <a:pt x="281" y="851"/>
                  </a:lnTo>
                  <a:lnTo>
                    <a:pt x="288" y="805"/>
                  </a:lnTo>
                  <a:lnTo>
                    <a:pt x="250" y="782"/>
                  </a:lnTo>
                  <a:lnTo>
                    <a:pt x="244" y="722"/>
                  </a:lnTo>
                  <a:lnTo>
                    <a:pt x="281" y="716"/>
                  </a:lnTo>
                  <a:lnTo>
                    <a:pt x="281" y="761"/>
                  </a:lnTo>
                  <a:lnTo>
                    <a:pt x="391" y="687"/>
                  </a:lnTo>
                  <a:cubicBezTo>
                    <a:pt x="444" y="675"/>
                    <a:pt x="538" y="678"/>
                    <a:pt x="596" y="687"/>
                  </a:cubicBezTo>
                  <a:cubicBezTo>
                    <a:pt x="655" y="696"/>
                    <a:pt x="712" y="724"/>
                    <a:pt x="746" y="743"/>
                  </a:cubicBezTo>
                  <a:cubicBezTo>
                    <a:pt x="780" y="762"/>
                    <a:pt x="786" y="906"/>
                    <a:pt x="802" y="799"/>
                  </a:cubicBezTo>
                  <a:lnTo>
                    <a:pt x="841" y="98"/>
                  </a:lnTo>
                  <a:lnTo>
                    <a:pt x="693" y="0"/>
                  </a:lnTo>
                  <a:lnTo>
                    <a:pt x="649" y="0"/>
                  </a:lnTo>
                  <a:lnTo>
                    <a:pt x="714" y="80"/>
                  </a:lnTo>
                  <a:lnTo>
                    <a:pt x="679" y="90"/>
                  </a:lnTo>
                  <a:lnTo>
                    <a:pt x="620" y="24"/>
                  </a:lnTo>
                  <a:lnTo>
                    <a:pt x="508" y="15"/>
                  </a:lnTo>
                  <a:lnTo>
                    <a:pt x="482" y="50"/>
                  </a:lnTo>
                  <a:lnTo>
                    <a:pt x="458" y="92"/>
                  </a:lnTo>
                  <a:lnTo>
                    <a:pt x="426" y="151"/>
                  </a:lnTo>
                  <a:lnTo>
                    <a:pt x="420" y="187"/>
                  </a:lnTo>
                  <a:lnTo>
                    <a:pt x="690" y="184"/>
                  </a:lnTo>
                  <a:lnTo>
                    <a:pt x="696" y="231"/>
                  </a:lnTo>
                  <a:lnTo>
                    <a:pt x="614" y="287"/>
                  </a:lnTo>
                  <a:lnTo>
                    <a:pt x="620" y="337"/>
                  </a:lnTo>
                  <a:lnTo>
                    <a:pt x="561" y="394"/>
                  </a:lnTo>
                  <a:lnTo>
                    <a:pt x="552" y="358"/>
                  </a:lnTo>
                  <a:lnTo>
                    <a:pt x="494" y="361"/>
                  </a:lnTo>
                  <a:cubicBezTo>
                    <a:pt x="470" y="354"/>
                    <a:pt x="438" y="335"/>
                    <a:pt x="413" y="314"/>
                  </a:cubicBezTo>
                  <a:lnTo>
                    <a:pt x="347" y="240"/>
                  </a:lnTo>
                  <a:lnTo>
                    <a:pt x="277" y="231"/>
                  </a:lnTo>
                  <a:lnTo>
                    <a:pt x="281" y="31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94" name="Freeform 25"/>
            <p:cNvSpPr>
              <a:spLocks/>
            </p:cNvSpPr>
            <p:nvPr userDrawn="1"/>
          </p:nvSpPr>
          <p:spPr bwMode="white">
            <a:xfrm>
              <a:off x="5123" y="1600"/>
              <a:ext cx="228" cy="206"/>
            </a:xfrm>
            <a:custGeom>
              <a:avLst/>
              <a:gdLst>
                <a:gd name="T0" fmla="*/ 18 w 233"/>
                <a:gd name="T1" fmla="*/ 171 h 210"/>
                <a:gd name="T2" fmla="*/ 0 w 233"/>
                <a:gd name="T3" fmla="*/ 193 h 210"/>
                <a:gd name="T4" fmla="*/ 74 w 233"/>
                <a:gd name="T5" fmla="*/ 202 h 210"/>
                <a:gd name="T6" fmla="*/ 126 w 233"/>
                <a:gd name="T7" fmla="*/ 196 h 210"/>
                <a:gd name="T8" fmla="*/ 141 w 233"/>
                <a:gd name="T9" fmla="*/ 177 h 210"/>
                <a:gd name="T10" fmla="*/ 147 w 233"/>
                <a:gd name="T11" fmla="*/ 107 h 210"/>
                <a:gd name="T12" fmla="*/ 223 w 233"/>
                <a:gd name="T13" fmla="*/ 78 h 210"/>
                <a:gd name="T14" fmla="*/ 153 w 233"/>
                <a:gd name="T15" fmla="*/ 0 h 210"/>
                <a:gd name="T16" fmla="*/ 158 w 233"/>
                <a:gd name="T17" fmla="*/ 46 h 210"/>
                <a:gd name="T18" fmla="*/ 117 w 233"/>
                <a:gd name="T19" fmla="*/ 55 h 210"/>
                <a:gd name="T20" fmla="*/ 112 w 233"/>
                <a:gd name="T21" fmla="*/ 83 h 210"/>
                <a:gd name="T22" fmla="*/ 52 w 233"/>
                <a:gd name="T23" fmla="*/ 76 h 210"/>
                <a:gd name="T24" fmla="*/ 55 w 233"/>
                <a:gd name="T25" fmla="*/ 153 h 210"/>
                <a:gd name="T26" fmla="*/ 18 w 233"/>
                <a:gd name="T27" fmla="*/ 171 h 2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3" h="210">
                  <a:moveTo>
                    <a:pt x="18" y="177"/>
                  </a:moveTo>
                  <a:lnTo>
                    <a:pt x="0" y="201"/>
                  </a:lnTo>
                  <a:lnTo>
                    <a:pt x="78" y="210"/>
                  </a:lnTo>
                  <a:lnTo>
                    <a:pt x="132" y="204"/>
                  </a:lnTo>
                  <a:lnTo>
                    <a:pt x="147" y="183"/>
                  </a:lnTo>
                  <a:lnTo>
                    <a:pt x="153" y="111"/>
                  </a:lnTo>
                  <a:lnTo>
                    <a:pt x="233" y="82"/>
                  </a:lnTo>
                  <a:lnTo>
                    <a:pt x="159" y="0"/>
                  </a:lnTo>
                  <a:lnTo>
                    <a:pt x="165" y="48"/>
                  </a:lnTo>
                  <a:lnTo>
                    <a:pt x="123" y="57"/>
                  </a:lnTo>
                  <a:lnTo>
                    <a:pt x="117" y="87"/>
                  </a:lnTo>
                  <a:cubicBezTo>
                    <a:pt x="78" y="99"/>
                    <a:pt x="61" y="65"/>
                    <a:pt x="54" y="78"/>
                  </a:cubicBezTo>
                  <a:lnTo>
                    <a:pt x="57" y="159"/>
                  </a:lnTo>
                  <a:lnTo>
                    <a:pt x="18" y="1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95" name="Freeform 26"/>
            <p:cNvSpPr>
              <a:spLocks/>
            </p:cNvSpPr>
            <p:nvPr userDrawn="1"/>
          </p:nvSpPr>
          <p:spPr bwMode="white">
            <a:xfrm>
              <a:off x="4725" y="1542"/>
              <a:ext cx="492" cy="383"/>
            </a:xfrm>
            <a:custGeom>
              <a:avLst/>
              <a:gdLst>
                <a:gd name="T0" fmla="*/ 93 w 504"/>
                <a:gd name="T1" fmla="*/ 357 h 388"/>
                <a:gd name="T2" fmla="*/ 136 w 504"/>
                <a:gd name="T3" fmla="*/ 357 h 388"/>
                <a:gd name="T4" fmla="*/ 221 w 504"/>
                <a:gd name="T5" fmla="*/ 329 h 388"/>
                <a:gd name="T6" fmla="*/ 249 w 504"/>
                <a:gd name="T7" fmla="*/ 329 h 388"/>
                <a:gd name="T8" fmla="*/ 289 w 504"/>
                <a:gd name="T9" fmla="*/ 332 h 388"/>
                <a:gd name="T10" fmla="*/ 308 w 504"/>
                <a:gd name="T11" fmla="*/ 357 h 388"/>
                <a:gd name="T12" fmla="*/ 308 w 504"/>
                <a:gd name="T13" fmla="*/ 314 h 388"/>
                <a:gd name="T14" fmla="*/ 351 w 504"/>
                <a:gd name="T15" fmla="*/ 268 h 388"/>
                <a:gd name="T16" fmla="*/ 394 w 504"/>
                <a:gd name="T17" fmla="*/ 268 h 388"/>
                <a:gd name="T18" fmla="*/ 308 w 504"/>
                <a:gd name="T19" fmla="*/ 225 h 388"/>
                <a:gd name="T20" fmla="*/ 277 w 504"/>
                <a:gd name="T21" fmla="*/ 269 h 388"/>
                <a:gd name="T22" fmla="*/ 180 w 504"/>
                <a:gd name="T23" fmla="*/ 268 h 388"/>
                <a:gd name="T24" fmla="*/ 222 w 504"/>
                <a:gd name="T25" fmla="*/ 225 h 388"/>
                <a:gd name="T26" fmla="*/ 222 w 504"/>
                <a:gd name="T27" fmla="*/ 181 h 388"/>
                <a:gd name="T28" fmla="*/ 265 w 504"/>
                <a:gd name="T29" fmla="*/ 181 h 388"/>
                <a:gd name="T30" fmla="*/ 306 w 504"/>
                <a:gd name="T31" fmla="*/ 159 h 388"/>
                <a:gd name="T32" fmla="*/ 375 w 504"/>
                <a:gd name="T33" fmla="*/ 196 h 388"/>
                <a:gd name="T34" fmla="*/ 418 w 504"/>
                <a:gd name="T35" fmla="*/ 156 h 388"/>
                <a:gd name="T36" fmla="*/ 440 w 504"/>
                <a:gd name="T37" fmla="*/ 104 h 388"/>
                <a:gd name="T38" fmla="*/ 434 w 504"/>
                <a:gd name="T39" fmla="*/ 80 h 388"/>
                <a:gd name="T40" fmla="*/ 480 w 504"/>
                <a:gd name="T41" fmla="*/ 65 h 388"/>
                <a:gd name="T42" fmla="*/ 477 w 504"/>
                <a:gd name="T43" fmla="*/ 34 h 388"/>
                <a:gd name="T44" fmla="*/ 443 w 504"/>
                <a:gd name="T45" fmla="*/ 10 h 388"/>
                <a:gd name="T46" fmla="*/ 338 w 504"/>
                <a:gd name="T47" fmla="*/ 10 h 388"/>
                <a:gd name="T48" fmla="*/ 212 w 504"/>
                <a:gd name="T49" fmla="*/ 71 h 388"/>
                <a:gd name="T50" fmla="*/ 185 w 504"/>
                <a:gd name="T51" fmla="*/ 101 h 388"/>
                <a:gd name="T52" fmla="*/ 141 w 504"/>
                <a:gd name="T53" fmla="*/ 104 h 388"/>
                <a:gd name="T54" fmla="*/ 77 w 504"/>
                <a:gd name="T55" fmla="*/ 126 h 388"/>
                <a:gd name="T56" fmla="*/ 62 w 504"/>
                <a:gd name="T57" fmla="*/ 144 h 388"/>
                <a:gd name="T58" fmla="*/ 50 w 504"/>
                <a:gd name="T59" fmla="*/ 181 h 388"/>
                <a:gd name="T60" fmla="*/ 50 w 504"/>
                <a:gd name="T61" fmla="*/ 225 h 388"/>
                <a:gd name="T62" fmla="*/ 15 w 504"/>
                <a:gd name="T63" fmla="*/ 235 h 388"/>
                <a:gd name="T64" fmla="*/ 15 w 504"/>
                <a:gd name="T65" fmla="*/ 332 h 388"/>
                <a:gd name="T66" fmla="*/ 52 w 504"/>
                <a:gd name="T67" fmla="*/ 332 h 388"/>
                <a:gd name="T68" fmla="*/ 58 w 504"/>
                <a:gd name="T69" fmla="*/ 290 h 388"/>
                <a:gd name="T70" fmla="*/ 141 w 504"/>
                <a:gd name="T71" fmla="*/ 293 h 388"/>
                <a:gd name="T72" fmla="*/ 126 w 504"/>
                <a:gd name="T73" fmla="*/ 323 h 388"/>
                <a:gd name="T74" fmla="*/ 83 w 504"/>
                <a:gd name="T75" fmla="*/ 329 h 388"/>
                <a:gd name="T76" fmla="*/ 93 w 504"/>
                <a:gd name="T77" fmla="*/ 357 h 3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04" h="388">
                  <a:moveTo>
                    <a:pt x="97" y="367"/>
                  </a:moveTo>
                  <a:lnTo>
                    <a:pt x="142" y="367"/>
                  </a:lnTo>
                  <a:cubicBezTo>
                    <a:pt x="164" y="362"/>
                    <a:pt x="180" y="340"/>
                    <a:pt x="231" y="337"/>
                  </a:cubicBezTo>
                  <a:cubicBezTo>
                    <a:pt x="282" y="334"/>
                    <a:pt x="244" y="337"/>
                    <a:pt x="261" y="337"/>
                  </a:cubicBezTo>
                  <a:lnTo>
                    <a:pt x="303" y="340"/>
                  </a:lnTo>
                  <a:lnTo>
                    <a:pt x="324" y="367"/>
                  </a:lnTo>
                  <a:lnTo>
                    <a:pt x="324" y="322"/>
                  </a:lnTo>
                  <a:lnTo>
                    <a:pt x="369" y="276"/>
                  </a:lnTo>
                  <a:lnTo>
                    <a:pt x="414" y="276"/>
                  </a:lnTo>
                  <a:lnTo>
                    <a:pt x="324" y="231"/>
                  </a:lnTo>
                  <a:lnTo>
                    <a:pt x="291" y="277"/>
                  </a:lnTo>
                  <a:lnTo>
                    <a:pt x="188" y="276"/>
                  </a:lnTo>
                  <a:lnTo>
                    <a:pt x="233" y="231"/>
                  </a:lnTo>
                  <a:lnTo>
                    <a:pt x="233" y="185"/>
                  </a:lnTo>
                  <a:lnTo>
                    <a:pt x="278" y="185"/>
                  </a:lnTo>
                  <a:lnTo>
                    <a:pt x="321" y="163"/>
                  </a:lnTo>
                  <a:lnTo>
                    <a:pt x="393" y="202"/>
                  </a:lnTo>
                  <a:lnTo>
                    <a:pt x="438" y="160"/>
                  </a:lnTo>
                  <a:lnTo>
                    <a:pt x="462" y="106"/>
                  </a:lnTo>
                  <a:lnTo>
                    <a:pt x="456" y="82"/>
                  </a:lnTo>
                  <a:lnTo>
                    <a:pt x="504" y="67"/>
                  </a:lnTo>
                  <a:lnTo>
                    <a:pt x="501" y="34"/>
                  </a:lnTo>
                  <a:lnTo>
                    <a:pt x="465" y="10"/>
                  </a:lnTo>
                  <a:cubicBezTo>
                    <a:pt x="441" y="6"/>
                    <a:pt x="394" y="0"/>
                    <a:pt x="354" y="10"/>
                  </a:cubicBezTo>
                  <a:cubicBezTo>
                    <a:pt x="306" y="13"/>
                    <a:pt x="248" y="56"/>
                    <a:pt x="222" y="73"/>
                  </a:cubicBezTo>
                  <a:lnTo>
                    <a:pt x="195" y="103"/>
                  </a:lnTo>
                  <a:lnTo>
                    <a:pt x="147" y="106"/>
                  </a:lnTo>
                  <a:lnTo>
                    <a:pt x="81" y="130"/>
                  </a:lnTo>
                  <a:cubicBezTo>
                    <a:pt x="68" y="137"/>
                    <a:pt x="71" y="139"/>
                    <a:pt x="66" y="148"/>
                  </a:cubicBezTo>
                  <a:cubicBezTo>
                    <a:pt x="61" y="157"/>
                    <a:pt x="54" y="171"/>
                    <a:pt x="52" y="185"/>
                  </a:cubicBezTo>
                  <a:cubicBezTo>
                    <a:pt x="38" y="210"/>
                    <a:pt x="58" y="222"/>
                    <a:pt x="52" y="231"/>
                  </a:cubicBezTo>
                  <a:lnTo>
                    <a:pt x="15" y="241"/>
                  </a:lnTo>
                  <a:cubicBezTo>
                    <a:pt x="9" y="259"/>
                    <a:pt x="0" y="292"/>
                    <a:pt x="15" y="340"/>
                  </a:cubicBezTo>
                  <a:cubicBezTo>
                    <a:pt x="30" y="388"/>
                    <a:pt x="46" y="347"/>
                    <a:pt x="54" y="340"/>
                  </a:cubicBezTo>
                  <a:lnTo>
                    <a:pt x="60" y="298"/>
                  </a:lnTo>
                  <a:lnTo>
                    <a:pt x="147" y="301"/>
                  </a:lnTo>
                  <a:lnTo>
                    <a:pt x="132" y="331"/>
                  </a:lnTo>
                  <a:lnTo>
                    <a:pt x="87" y="337"/>
                  </a:lnTo>
                  <a:lnTo>
                    <a:pt x="97" y="3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96" name="Freeform 27"/>
            <p:cNvSpPr>
              <a:spLocks/>
            </p:cNvSpPr>
            <p:nvPr userDrawn="1"/>
          </p:nvSpPr>
          <p:spPr bwMode="white">
            <a:xfrm>
              <a:off x="4807" y="1449"/>
              <a:ext cx="189" cy="172"/>
            </a:xfrm>
            <a:custGeom>
              <a:avLst/>
              <a:gdLst>
                <a:gd name="T0" fmla="*/ 0 w 194"/>
                <a:gd name="T1" fmla="*/ 170 h 174"/>
                <a:gd name="T2" fmla="*/ 31 w 194"/>
                <a:gd name="T3" fmla="*/ 131 h 174"/>
                <a:gd name="T4" fmla="*/ 99 w 194"/>
                <a:gd name="T5" fmla="*/ 129 h 174"/>
                <a:gd name="T6" fmla="*/ 131 w 194"/>
                <a:gd name="T7" fmla="*/ 91 h 174"/>
                <a:gd name="T8" fmla="*/ 133 w 194"/>
                <a:gd name="T9" fmla="*/ 67 h 174"/>
                <a:gd name="T10" fmla="*/ 184 w 194"/>
                <a:gd name="T11" fmla="*/ 52 h 174"/>
                <a:gd name="T12" fmla="*/ 160 w 194"/>
                <a:gd name="T13" fmla="*/ 27 h 174"/>
                <a:gd name="T14" fmla="*/ 129 w 194"/>
                <a:gd name="T15" fmla="*/ 30 h 174"/>
                <a:gd name="T16" fmla="*/ 94 w 194"/>
                <a:gd name="T17" fmla="*/ 0 h 174"/>
                <a:gd name="T18" fmla="*/ 68 w 194"/>
                <a:gd name="T19" fmla="*/ 33 h 174"/>
                <a:gd name="T20" fmla="*/ 0 w 194"/>
                <a:gd name="T21" fmla="*/ 85 h 174"/>
                <a:gd name="T22" fmla="*/ 0 w 194"/>
                <a:gd name="T23" fmla="*/ 170 h 1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" h="174">
                  <a:moveTo>
                    <a:pt x="0" y="174"/>
                  </a:moveTo>
                  <a:lnTo>
                    <a:pt x="33" y="135"/>
                  </a:lnTo>
                  <a:lnTo>
                    <a:pt x="105" y="132"/>
                  </a:lnTo>
                  <a:lnTo>
                    <a:pt x="138" y="93"/>
                  </a:lnTo>
                  <a:lnTo>
                    <a:pt x="141" y="69"/>
                  </a:lnTo>
                  <a:lnTo>
                    <a:pt x="194" y="54"/>
                  </a:lnTo>
                  <a:lnTo>
                    <a:pt x="168" y="27"/>
                  </a:lnTo>
                  <a:lnTo>
                    <a:pt x="135" y="30"/>
                  </a:lnTo>
                  <a:lnTo>
                    <a:pt x="99" y="0"/>
                  </a:lnTo>
                  <a:lnTo>
                    <a:pt x="72" y="33"/>
                  </a:lnTo>
                  <a:lnTo>
                    <a:pt x="0" y="87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97" name="Freeform 28"/>
            <p:cNvSpPr>
              <a:spLocks/>
            </p:cNvSpPr>
            <p:nvPr userDrawn="1"/>
          </p:nvSpPr>
          <p:spPr bwMode="white">
            <a:xfrm>
              <a:off x="3356" y="1457"/>
              <a:ext cx="1594" cy="1969"/>
            </a:xfrm>
            <a:custGeom>
              <a:avLst/>
              <a:gdLst>
                <a:gd name="T0" fmla="*/ 1015 w 1630"/>
                <a:gd name="T1" fmla="*/ 9 h 1996"/>
                <a:gd name="T2" fmla="*/ 830 w 1630"/>
                <a:gd name="T3" fmla="*/ 80 h 1996"/>
                <a:gd name="T4" fmla="*/ 534 w 1630"/>
                <a:gd name="T5" fmla="*/ 267 h 1996"/>
                <a:gd name="T6" fmla="*/ 254 w 1630"/>
                <a:gd name="T7" fmla="*/ 588 h 1996"/>
                <a:gd name="T8" fmla="*/ 106 w 1630"/>
                <a:gd name="T9" fmla="*/ 872 h 1996"/>
                <a:gd name="T10" fmla="*/ 10 w 1630"/>
                <a:gd name="T11" fmla="*/ 1237 h 1996"/>
                <a:gd name="T12" fmla="*/ 19 w 1630"/>
                <a:gd name="T13" fmla="*/ 1611 h 1996"/>
                <a:gd name="T14" fmla="*/ 69 w 1630"/>
                <a:gd name="T15" fmla="*/ 1738 h 1996"/>
                <a:gd name="T16" fmla="*/ 139 w 1630"/>
                <a:gd name="T17" fmla="*/ 1799 h 1996"/>
                <a:gd name="T18" fmla="*/ 182 w 1630"/>
                <a:gd name="T19" fmla="*/ 1942 h 1996"/>
                <a:gd name="T20" fmla="*/ 204 w 1630"/>
                <a:gd name="T21" fmla="*/ 1875 h 1996"/>
                <a:gd name="T22" fmla="*/ 239 w 1630"/>
                <a:gd name="T23" fmla="*/ 1770 h 1996"/>
                <a:gd name="T24" fmla="*/ 265 w 1630"/>
                <a:gd name="T25" fmla="*/ 1586 h 1996"/>
                <a:gd name="T26" fmla="*/ 363 w 1630"/>
                <a:gd name="T27" fmla="*/ 1484 h 1996"/>
                <a:gd name="T28" fmla="*/ 368 w 1630"/>
                <a:gd name="T29" fmla="*/ 1577 h 1996"/>
                <a:gd name="T30" fmla="*/ 376 w 1630"/>
                <a:gd name="T31" fmla="*/ 1650 h 1996"/>
                <a:gd name="T32" fmla="*/ 336 w 1630"/>
                <a:gd name="T33" fmla="*/ 1785 h 1996"/>
                <a:gd name="T34" fmla="*/ 455 w 1630"/>
                <a:gd name="T35" fmla="*/ 1566 h 1996"/>
                <a:gd name="T36" fmla="*/ 503 w 1630"/>
                <a:gd name="T37" fmla="*/ 1464 h 1996"/>
                <a:gd name="T38" fmla="*/ 721 w 1630"/>
                <a:gd name="T39" fmla="*/ 1467 h 1996"/>
                <a:gd name="T40" fmla="*/ 787 w 1630"/>
                <a:gd name="T41" fmla="*/ 1422 h 1996"/>
                <a:gd name="T42" fmla="*/ 764 w 1630"/>
                <a:gd name="T43" fmla="*/ 1507 h 1996"/>
                <a:gd name="T44" fmla="*/ 830 w 1630"/>
                <a:gd name="T45" fmla="*/ 1589 h 1996"/>
                <a:gd name="T46" fmla="*/ 882 w 1630"/>
                <a:gd name="T47" fmla="*/ 1422 h 1996"/>
                <a:gd name="T48" fmla="*/ 730 w 1630"/>
                <a:gd name="T49" fmla="*/ 1321 h 1996"/>
                <a:gd name="T50" fmla="*/ 624 w 1630"/>
                <a:gd name="T51" fmla="*/ 1254 h 1996"/>
                <a:gd name="T52" fmla="*/ 641 w 1630"/>
                <a:gd name="T53" fmla="*/ 1192 h 1996"/>
                <a:gd name="T54" fmla="*/ 735 w 1630"/>
                <a:gd name="T55" fmla="*/ 1148 h 1996"/>
                <a:gd name="T56" fmla="*/ 916 w 1630"/>
                <a:gd name="T57" fmla="*/ 1075 h 1996"/>
                <a:gd name="T58" fmla="*/ 996 w 1630"/>
                <a:gd name="T59" fmla="*/ 1124 h 1996"/>
                <a:gd name="T60" fmla="*/ 1097 w 1630"/>
                <a:gd name="T61" fmla="*/ 1125 h 1996"/>
                <a:gd name="T62" fmla="*/ 1206 w 1630"/>
                <a:gd name="T63" fmla="*/ 1122 h 1996"/>
                <a:gd name="T64" fmla="*/ 1097 w 1630"/>
                <a:gd name="T65" fmla="*/ 1452 h 1996"/>
                <a:gd name="T66" fmla="*/ 1206 w 1630"/>
                <a:gd name="T67" fmla="*/ 1373 h 1996"/>
                <a:gd name="T68" fmla="*/ 1223 w 1630"/>
                <a:gd name="T69" fmla="*/ 1259 h 1996"/>
                <a:gd name="T70" fmla="*/ 1323 w 1630"/>
                <a:gd name="T71" fmla="*/ 1187 h 1996"/>
                <a:gd name="T72" fmla="*/ 1358 w 1630"/>
                <a:gd name="T73" fmla="*/ 1105 h 1996"/>
                <a:gd name="T74" fmla="*/ 1484 w 1630"/>
                <a:gd name="T75" fmla="*/ 1090 h 1996"/>
                <a:gd name="T76" fmla="*/ 1547 w 1630"/>
                <a:gd name="T77" fmla="*/ 1014 h 1996"/>
                <a:gd name="T78" fmla="*/ 1487 w 1630"/>
                <a:gd name="T79" fmla="*/ 1008 h 1996"/>
                <a:gd name="T80" fmla="*/ 1418 w 1630"/>
                <a:gd name="T81" fmla="*/ 932 h 1996"/>
                <a:gd name="T82" fmla="*/ 1272 w 1630"/>
                <a:gd name="T83" fmla="*/ 865 h 1996"/>
                <a:gd name="T84" fmla="*/ 1126 w 1630"/>
                <a:gd name="T85" fmla="*/ 889 h 1996"/>
                <a:gd name="T86" fmla="*/ 988 w 1630"/>
                <a:gd name="T87" fmla="*/ 728 h 1996"/>
                <a:gd name="T88" fmla="*/ 928 w 1630"/>
                <a:gd name="T89" fmla="*/ 704 h 1996"/>
                <a:gd name="T90" fmla="*/ 994 w 1630"/>
                <a:gd name="T91" fmla="*/ 658 h 1996"/>
                <a:gd name="T92" fmla="*/ 936 w 1630"/>
                <a:gd name="T93" fmla="*/ 614 h 1996"/>
                <a:gd name="T94" fmla="*/ 873 w 1630"/>
                <a:gd name="T95" fmla="*/ 576 h 1996"/>
                <a:gd name="T96" fmla="*/ 823 w 1630"/>
                <a:gd name="T97" fmla="*/ 506 h 1996"/>
                <a:gd name="T98" fmla="*/ 830 w 1630"/>
                <a:gd name="T99" fmla="*/ 433 h 1996"/>
                <a:gd name="T100" fmla="*/ 951 w 1630"/>
                <a:gd name="T101" fmla="*/ 468 h 1996"/>
                <a:gd name="T102" fmla="*/ 873 w 1630"/>
                <a:gd name="T103" fmla="*/ 424 h 1996"/>
                <a:gd name="T104" fmla="*/ 879 w 1630"/>
                <a:gd name="T105" fmla="*/ 381 h 1996"/>
                <a:gd name="T106" fmla="*/ 988 w 1630"/>
                <a:gd name="T107" fmla="*/ 325 h 1996"/>
                <a:gd name="T108" fmla="*/ 1002 w 1630"/>
                <a:gd name="T109" fmla="*/ 269 h 1996"/>
                <a:gd name="T110" fmla="*/ 1080 w 1630"/>
                <a:gd name="T111" fmla="*/ 241 h 1996"/>
                <a:gd name="T112" fmla="*/ 1123 w 1630"/>
                <a:gd name="T113" fmla="*/ 132 h 1996"/>
                <a:gd name="T114" fmla="*/ 1129 w 1630"/>
                <a:gd name="T115" fmla="*/ 13 h 19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30" h="1996">
                  <a:moveTo>
                    <a:pt x="1125" y="0"/>
                  </a:moveTo>
                  <a:lnTo>
                    <a:pt x="1061" y="9"/>
                  </a:lnTo>
                  <a:lnTo>
                    <a:pt x="952" y="52"/>
                  </a:lnTo>
                  <a:lnTo>
                    <a:pt x="868" y="82"/>
                  </a:lnTo>
                  <a:lnTo>
                    <a:pt x="768" y="137"/>
                  </a:lnTo>
                  <a:lnTo>
                    <a:pt x="558" y="275"/>
                  </a:lnTo>
                  <a:lnTo>
                    <a:pt x="403" y="430"/>
                  </a:lnTo>
                  <a:lnTo>
                    <a:pt x="266" y="604"/>
                  </a:lnTo>
                  <a:cubicBezTo>
                    <a:pt x="226" y="660"/>
                    <a:pt x="189" y="720"/>
                    <a:pt x="163" y="769"/>
                  </a:cubicBezTo>
                  <a:cubicBezTo>
                    <a:pt x="135" y="828"/>
                    <a:pt x="129" y="844"/>
                    <a:pt x="110" y="896"/>
                  </a:cubicBezTo>
                  <a:lnTo>
                    <a:pt x="46" y="1079"/>
                  </a:lnTo>
                  <a:lnTo>
                    <a:pt x="10" y="1271"/>
                  </a:lnTo>
                  <a:lnTo>
                    <a:pt x="0" y="1445"/>
                  </a:lnTo>
                  <a:lnTo>
                    <a:pt x="19" y="1655"/>
                  </a:lnTo>
                  <a:lnTo>
                    <a:pt x="58" y="1735"/>
                  </a:lnTo>
                  <a:lnTo>
                    <a:pt x="73" y="1786"/>
                  </a:lnTo>
                  <a:lnTo>
                    <a:pt x="103" y="1777"/>
                  </a:lnTo>
                  <a:lnTo>
                    <a:pt x="145" y="1849"/>
                  </a:lnTo>
                  <a:lnTo>
                    <a:pt x="157" y="1957"/>
                  </a:lnTo>
                  <a:lnTo>
                    <a:pt x="190" y="1996"/>
                  </a:lnTo>
                  <a:lnTo>
                    <a:pt x="247" y="1993"/>
                  </a:lnTo>
                  <a:lnTo>
                    <a:pt x="214" y="1927"/>
                  </a:lnTo>
                  <a:lnTo>
                    <a:pt x="199" y="1834"/>
                  </a:lnTo>
                  <a:lnTo>
                    <a:pt x="250" y="1819"/>
                  </a:lnTo>
                  <a:lnTo>
                    <a:pt x="253" y="1705"/>
                  </a:lnTo>
                  <a:lnTo>
                    <a:pt x="277" y="1630"/>
                  </a:lnTo>
                  <a:lnTo>
                    <a:pt x="286" y="1591"/>
                  </a:lnTo>
                  <a:lnTo>
                    <a:pt x="379" y="1525"/>
                  </a:lnTo>
                  <a:lnTo>
                    <a:pt x="325" y="1627"/>
                  </a:lnTo>
                  <a:lnTo>
                    <a:pt x="385" y="1621"/>
                  </a:lnTo>
                  <a:lnTo>
                    <a:pt x="358" y="1666"/>
                  </a:lnTo>
                  <a:cubicBezTo>
                    <a:pt x="359" y="1678"/>
                    <a:pt x="395" y="1678"/>
                    <a:pt x="394" y="1696"/>
                  </a:cubicBezTo>
                  <a:cubicBezTo>
                    <a:pt x="393" y="1714"/>
                    <a:pt x="359" y="1754"/>
                    <a:pt x="352" y="1777"/>
                  </a:cubicBezTo>
                  <a:cubicBezTo>
                    <a:pt x="345" y="1800"/>
                    <a:pt x="330" y="1841"/>
                    <a:pt x="352" y="1834"/>
                  </a:cubicBezTo>
                  <a:cubicBezTo>
                    <a:pt x="374" y="1827"/>
                    <a:pt x="464" y="1769"/>
                    <a:pt x="484" y="1732"/>
                  </a:cubicBezTo>
                  <a:lnTo>
                    <a:pt x="475" y="1609"/>
                  </a:lnTo>
                  <a:lnTo>
                    <a:pt x="517" y="1558"/>
                  </a:lnTo>
                  <a:lnTo>
                    <a:pt x="526" y="1504"/>
                  </a:lnTo>
                  <a:lnTo>
                    <a:pt x="568" y="1570"/>
                  </a:lnTo>
                  <a:lnTo>
                    <a:pt x="754" y="1507"/>
                  </a:lnTo>
                  <a:lnTo>
                    <a:pt x="748" y="1438"/>
                  </a:lnTo>
                  <a:lnTo>
                    <a:pt x="823" y="1462"/>
                  </a:lnTo>
                  <a:lnTo>
                    <a:pt x="844" y="1513"/>
                  </a:lnTo>
                  <a:lnTo>
                    <a:pt x="799" y="1549"/>
                  </a:lnTo>
                  <a:cubicBezTo>
                    <a:pt x="793" y="1567"/>
                    <a:pt x="793" y="1585"/>
                    <a:pt x="808" y="1624"/>
                  </a:cubicBezTo>
                  <a:cubicBezTo>
                    <a:pt x="823" y="1663"/>
                    <a:pt x="859" y="1649"/>
                    <a:pt x="868" y="1633"/>
                  </a:cubicBezTo>
                  <a:lnTo>
                    <a:pt x="865" y="1528"/>
                  </a:lnTo>
                  <a:lnTo>
                    <a:pt x="922" y="1462"/>
                  </a:lnTo>
                  <a:lnTo>
                    <a:pt x="826" y="1417"/>
                  </a:lnTo>
                  <a:lnTo>
                    <a:pt x="763" y="1357"/>
                  </a:lnTo>
                  <a:lnTo>
                    <a:pt x="742" y="1300"/>
                  </a:lnTo>
                  <a:lnTo>
                    <a:pt x="652" y="1288"/>
                  </a:lnTo>
                  <a:lnTo>
                    <a:pt x="664" y="1255"/>
                  </a:lnTo>
                  <a:lnTo>
                    <a:pt x="670" y="1225"/>
                  </a:lnTo>
                  <a:lnTo>
                    <a:pt x="733" y="1222"/>
                  </a:lnTo>
                  <a:lnTo>
                    <a:pt x="769" y="1180"/>
                  </a:lnTo>
                  <a:lnTo>
                    <a:pt x="835" y="1090"/>
                  </a:lnTo>
                  <a:lnTo>
                    <a:pt x="958" y="1105"/>
                  </a:lnTo>
                  <a:lnTo>
                    <a:pt x="991" y="1153"/>
                  </a:lnTo>
                  <a:lnTo>
                    <a:pt x="1042" y="1155"/>
                  </a:lnTo>
                  <a:lnTo>
                    <a:pt x="1105" y="1090"/>
                  </a:lnTo>
                  <a:lnTo>
                    <a:pt x="1147" y="1156"/>
                  </a:lnTo>
                  <a:lnTo>
                    <a:pt x="1216" y="1132"/>
                  </a:lnTo>
                  <a:lnTo>
                    <a:pt x="1261" y="1153"/>
                  </a:lnTo>
                  <a:lnTo>
                    <a:pt x="1147" y="1360"/>
                  </a:lnTo>
                  <a:lnTo>
                    <a:pt x="1147" y="1492"/>
                  </a:lnTo>
                  <a:lnTo>
                    <a:pt x="1189" y="1492"/>
                  </a:lnTo>
                  <a:lnTo>
                    <a:pt x="1261" y="1411"/>
                  </a:lnTo>
                  <a:lnTo>
                    <a:pt x="1258" y="1327"/>
                  </a:lnTo>
                  <a:lnTo>
                    <a:pt x="1279" y="1294"/>
                  </a:lnTo>
                  <a:lnTo>
                    <a:pt x="1294" y="1243"/>
                  </a:lnTo>
                  <a:lnTo>
                    <a:pt x="1384" y="1219"/>
                  </a:lnTo>
                  <a:lnTo>
                    <a:pt x="1372" y="1162"/>
                  </a:lnTo>
                  <a:lnTo>
                    <a:pt x="1420" y="1135"/>
                  </a:lnTo>
                  <a:lnTo>
                    <a:pt x="1459" y="1117"/>
                  </a:lnTo>
                  <a:lnTo>
                    <a:pt x="1552" y="1120"/>
                  </a:lnTo>
                  <a:lnTo>
                    <a:pt x="1591" y="1063"/>
                  </a:lnTo>
                  <a:lnTo>
                    <a:pt x="1618" y="1042"/>
                  </a:lnTo>
                  <a:lnTo>
                    <a:pt x="1630" y="1024"/>
                  </a:lnTo>
                  <a:lnTo>
                    <a:pt x="1555" y="1036"/>
                  </a:lnTo>
                  <a:lnTo>
                    <a:pt x="1555" y="985"/>
                  </a:lnTo>
                  <a:lnTo>
                    <a:pt x="1483" y="958"/>
                  </a:lnTo>
                  <a:lnTo>
                    <a:pt x="1459" y="985"/>
                  </a:lnTo>
                  <a:lnTo>
                    <a:pt x="1330" y="889"/>
                  </a:lnTo>
                  <a:lnTo>
                    <a:pt x="1276" y="931"/>
                  </a:lnTo>
                  <a:lnTo>
                    <a:pt x="1177" y="913"/>
                  </a:lnTo>
                  <a:lnTo>
                    <a:pt x="1186" y="841"/>
                  </a:lnTo>
                  <a:lnTo>
                    <a:pt x="1033" y="748"/>
                  </a:lnTo>
                  <a:lnTo>
                    <a:pt x="970" y="763"/>
                  </a:lnTo>
                  <a:lnTo>
                    <a:pt x="970" y="724"/>
                  </a:lnTo>
                  <a:lnTo>
                    <a:pt x="1003" y="685"/>
                  </a:lnTo>
                  <a:lnTo>
                    <a:pt x="1039" y="676"/>
                  </a:lnTo>
                  <a:lnTo>
                    <a:pt x="1006" y="619"/>
                  </a:lnTo>
                  <a:lnTo>
                    <a:pt x="979" y="631"/>
                  </a:lnTo>
                  <a:lnTo>
                    <a:pt x="979" y="574"/>
                  </a:lnTo>
                  <a:lnTo>
                    <a:pt x="913" y="592"/>
                  </a:lnTo>
                  <a:lnTo>
                    <a:pt x="904" y="514"/>
                  </a:lnTo>
                  <a:lnTo>
                    <a:pt x="861" y="520"/>
                  </a:lnTo>
                  <a:lnTo>
                    <a:pt x="816" y="430"/>
                  </a:lnTo>
                  <a:lnTo>
                    <a:pt x="868" y="445"/>
                  </a:lnTo>
                  <a:lnTo>
                    <a:pt x="910" y="484"/>
                  </a:lnTo>
                  <a:lnTo>
                    <a:pt x="994" y="481"/>
                  </a:lnTo>
                  <a:lnTo>
                    <a:pt x="967" y="433"/>
                  </a:lnTo>
                  <a:lnTo>
                    <a:pt x="913" y="436"/>
                  </a:lnTo>
                  <a:lnTo>
                    <a:pt x="877" y="400"/>
                  </a:lnTo>
                  <a:lnTo>
                    <a:pt x="919" y="391"/>
                  </a:lnTo>
                  <a:lnTo>
                    <a:pt x="970" y="397"/>
                  </a:lnTo>
                  <a:lnTo>
                    <a:pt x="1033" y="334"/>
                  </a:lnTo>
                  <a:lnTo>
                    <a:pt x="1000" y="289"/>
                  </a:lnTo>
                  <a:lnTo>
                    <a:pt x="1048" y="277"/>
                  </a:lnTo>
                  <a:lnTo>
                    <a:pt x="1144" y="283"/>
                  </a:lnTo>
                  <a:lnTo>
                    <a:pt x="1129" y="247"/>
                  </a:lnTo>
                  <a:lnTo>
                    <a:pt x="1171" y="205"/>
                  </a:lnTo>
                  <a:lnTo>
                    <a:pt x="1174" y="136"/>
                  </a:lnTo>
                  <a:lnTo>
                    <a:pt x="1222" y="46"/>
                  </a:lnTo>
                  <a:lnTo>
                    <a:pt x="1180" y="13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98" name="Freeform 29"/>
            <p:cNvSpPr>
              <a:spLocks/>
            </p:cNvSpPr>
            <p:nvPr userDrawn="1"/>
          </p:nvSpPr>
          <p:spPr bwMode="white">
            <a:xfrm>
              <a:off x="4299" y="3893"/>
              <a:ext cx="431" cy="144"/>
            </a:xfrm>
            <a:custGeom>
              <a:avLst/>
              <a:gdLst>
                <a:gd name="T0" fmla="*/ 6 w 441"/>
                <a:gd name="T1" fmla="*/ 76 h 146"/>
                <a:gd name="T2" fmla="*/ 58 w 441"/>
                <a:gd name="T3" fmla="*/ 137 h 146"/>
                <a:gd name="T4" fmla="*/ 161 w 441"/>
                <a:gd name="T5" fmla="*/ 107 h 146"/>
                <a:gd name="T6" fmla="*/ 206 w 441"/>
                <a:gd name="T7" fmla="*/ 64 h 146"/>
                <a:gd name="T8" fmla="*/ 248 w 441"/>
                <a:gd name="T9" fmla="*/ 107 h 146"/>
                <a:gd name="T10" fmla="*/ 289 w 441"/>
                <a:gd name="T11" fmla="*/ 97 h 146"/>
                <a:gd name="T12" fmla="*/ 335 w 441"/>
                <a:gd name="T13" fmla="*/ 107 h 146"/>
                <a:gd name="T14" fmla="*/ 335 w 441"/>
                <a:gd name="T15" fmla="*/ 62 h 146"/>
                <a:gd name="T16" fmla="*/ 366 w 441"/>
                <a:gd name="T17" fmla="*/ 30 h 146"/>
                <a:gd name="T18" fmla="*/ 384 w 441"/>
                <a:gd name="T19" fmla="*/ 58 h 146"/>
                <a:gd name="T20" fmla="*/ 409 w 441"/>
                <a:gd name="T21" fmla="*/ 18 h 146"/>
                <a:gd name="T22" fmla="*/ 361 w 441"/>
                <a:gd name="T23" fmla="*/ 0 h 146"/>
                <a:gd name="T24" fmla="*/ 291 w 441"/>
                <a:gd name="T25" fmla="*/ 62 h 146"/>
                <a:gd name="T26" fmla="*/ 227 w 441"/>
                <a:gd name="T27" fmla="*/ 12 h 146"/>
                <a:gd name="T28" fmla="*/ 184 w 441"/>
                <a:gd name="T29" fmla="*/ 52 h 146"/>
                <a:gd name="T30" fmla="*/ 138 w 441"/>
                <a:gd name="T31" fmla="*/ 73 h 146"/>
                <a:gd name="T32" fmla="*/ 123 w 441"/>
                <a:gd name="T33" fmla="*/ 82 h 146"/>
                <a:gd name="T34" fmla="*/ 104 w 441"/>
                <a:gd name="T35" fmla="*/ 76 h 146"/>
                <a:gd name="T36" fmla="*/ 58 w 441"/>
                <a:gd name="T37" fmla="*/ 52 h 146"/>
                <a:gd name="T38" fmla="*/ 6 w 441"/>
                <a:gd name="T39" fmla="*/ 76 h 1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41" h="146">
                  <a:moveTo>
                    <a:pt x="6" y="78"/>
                  </a:moveTo>
                  <a:cubicBezTo>
                    <a:pt x="0" y="90"/>
                    <a:pt x="33" y="136"/>
                    <a:pt x="60" y="141"/>
                  </a:cubicBezTo>
                  <a:cubicBezTo>
                    <a:pt x="87" y="146"/>
                    <a:pt x="143" y="123"/>
                    <a:pt x="169" y="110"/>
                  </a:cubicBezTo>
                  <a:lnTo>
                    <a:pt x="216" y="66"/>
                  </a:lnTo>
                  <a:lnTo>
                    <a:pt x="260" y="110"/>
                  </a:lnTo>
                  <a:lnTo>
                    <a:pt x="303" y="99"/>
                  </a:lnTo>
                  <a:lnTo>
                    <a:pt x="351" y="110"/>
                  </a:lnTo>
                  <a:lnTo>
                    <a:pt x="351" y="64"/>
                  </a:lnTo>
                  <a:lnTo>
                    <a:pt x="384" y="30"/>
                  </a:lnTo>
                  <a:cubicBezTo>
                    <a:pt x="392" y="29"/>
                    <a:pt x="363" y="66"/>
                    <a:pt x="402" y="60"/>
                  </a:cubicBezTo>
                  <a:cubicBezTo>
                    <a:pt x="441" y="54"/>
                    <a:pt x="433" y="28"/>
                    <a:pt x="429" y="18"/>
                  </a:cubicBezTo>
                  <a:lnTo>
                    <a:pt x="378" y="0"/>
                  </a:lnTo>
                  <a:lnTo>
                    <a:pt x="305" y="64"/>
                  </a:lnTo>
                  <a:lnTo>
                    <a:pt x="237" y="12"/>
                  </a:lnTo>
                  <a:lnTo>
                    <a:pt x="192" y="54"/>
                  </a:lnTo>
                  <a:lnTo>
                    <a:pt x="144" y="75"/>
                  </a:lnTo>
                  <a:lnTo>
                    <a:pt x="129" y="84"/>
                  </a:lnTo>
                  <a:lnTo>
                    <a:pt x="108" y="78"/>
                  </a:lnTo>
                  <a:cubicBezTo>
                    <a:pt x="97" y="73"/>
                    <a:pt x="99" y="60"/>
                    <a:pt x="60" y="54"/>
                  </a:cubicBezTo>
                  <a:cubicBezTo>
                    <a:pt x="21" y="48"/>
                    <a:pt x="17" y="73"/>
                    <a:pt x="6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99" name="Freeform 30"/>
            <p:cNvSpPr>
              <a:spLocks/>
            </p:cNvSpPr>
            <p:nvPr userDrawn="1"/>
          </p:nvSpPr>
          <p:spPr bwMode="white">
            <a:xfrm>
              <a:off x="3525" y="3449"/>
              <a:ext cx="146" cy="196"/>
            </a:xfrm>
            <a:custGeom>
              <a:avLst/>
              <a:gdLst>
                <a:gd name="T0" fmla="*/ 0 w 150"/>
                <a:gd name="T1" fmla="*/ 0 h 198"/>
                <a:gd name="T2" fmla="*/ 15 w 150"/>
                <a:gd name="T3" fmla="*/ 61 h 198"/>
                <a:gd name="T4" fmla="*/ 43 w 150"/>
                <a:gd name="T5" fmla="*/ 118 h 198"/>
                <a:gd name="T6" fmla="*/ 86 w 150"/>
                <a:gd name="T7" fmla="*/ 182 h 198"/>
                <a:gd name="T8" fmla="*/ 117 w 150"/>
                <a:gd name="T9" fmla="*/ 194 h 198"/>
                <a:gd name="T10" fmla="*/ 142 w 150"/>
                <a:gd name="T11" fmla="*/ 158 h 198"/>
                <a:gd name="T12" fmla="*/ 108 w 150"/>
                <a:gd name="T13" fmla="*/ 158 h 198"/>
                <a:gd name="T14" fmla="*/ 105 w 150"/>
                <a:gd name="T15" fmla="*/ 100 h 198"/>
                <a:gd name="T16" fmla="*/ 74 w 150"/>
                <a:gd name="T17" fmla="*/ 82 h 198"/>
                <a:gd name="T18" fmla="*/ 93 w 150"/>
                <a:gd name="T19" fmla="*/ 21 h 198"/>
                <a:gd name="T20" fmla="*/ 46 w 150"/>
                <a:gd name="T21" fmla="*/ 36 h 198"/>
                <a:gd name="T22" fmla="*/ 0 w 150"/>
                <a:gd name="T23" fmla="*/ 0 h 1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0" h="198">
                  <a:moveTo>
                    <a:pt x="0" y="0"/>
                  </a:moveTo>
                  <a:lnTo>
                    <a:pt x="15" y="63"/>
                  </a:lnTo>
                  <a:lnTo>
                    <a:pt x="45" y="120"/>
                  </a:lnTo>
                  <a:lnTo>
                    <a:pt x="90" y="186"/>
                  </a:lnTo>
                  <a:lnTo>
                    <a:pt x="123" y="198"/>
                  </a:lnTo>
                  <a:lnTo>
                    <a:pt x="150" y="162"/>
                  </a:lnTo>
                  <a:lnTo>
                    <a:pt x="114" y="162"/>
                  </a:lnTo>
                  <a:lnTo>
                    <a:pt x="111" y="102"/>
                  </a:lnTo>
                  <a:lnTo>
                    <a:pt x="78" y="84"/>
                  </a:lnTo>
                  <a:lnTo>
                    <a:pt x="99" y="21"/>
                  </a:lnTo>
                  <a:lnTo>
                    <a:pt x="4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00" name="Freeform 31"/>
            <p:cNvSpPr>
              <a:spLocks/>
            </p:cNvSpPr>
            <p:nvPr userDrawn="1"/>
          </p:nvSpPr>
          <p:spPr bwMode="white">
            <a:xfrm>
              <a:off x="3667" y="3360"/>
              <a:ext cx="87" cy="289"/>
            </a:xfrm>
            <a:custGeom>
              <a:avLst/>
              <a:gdLst>
                <a:gd name="T0" fmla="*/ 52 w 90"/>
                <a:gd name="T1" fmla="*/ 0 h 293"/>
                <a:gd name="T2" fmla="*/ 27 w 90"/>
                <a:gd name="T3" fmla="*/ 76 h 293"/>
                <a:gd name="T4" fmla="*/ 2 w 90"/>
                <a:gd name="T5" fmla="*/ 108 h 293"/>
                <a:gd name="T6" fmla="*/ 0 w 90"/>
                <a:gd name="T7" fmla="*/ 153 h 293"/>
                <a:gd name="T8" fmla="*/ 33 w 90"/>
                <a:gd name="T9" fmla="*/ 158 h 293"/>
                <a:gd name="T10" fmla="*/ 43 w 90"/>
                <a:gd name="T11" fmla="*/ 196 h 293"/>
                <a:gd name="T12" fmla="*/ 15 w 90"/>
                <a:gd name="T13" fmla="*/ 225 h 293"/>
                <a:gd name="T14" fmla="*/ 61 w 90"/>
                <a:gd name="T15" fmla="*/ 283 h 293"/>
                <a:gd name="T16" fmla="*/ 84 w 90"/>
                <a:gd name="T17" fmla="*/ 285 h 293"/>
                <a:gd name="T18" fmla="*/ 58 w 90"/>
                <a:gd name="T19" fmla="*/ 253 h 293"/>
                <a:gd name="T20" fmla="*/ 67 w 90"/>
                <a:gd name="T21" fmla="*/ 173 h 293"/>
                <a:gd name="T22" fmla="*/ 43 w 90"/>
                <a:gd name="T23" fmla="*/ 153 h 293"/>
                <a:gd name="T24" fmla="*/ 27 w 90"/>
                <a:gd name="T25" fmla="*/ 125 h 293"/>
                <a:gd name="T26" fmla="*/ 52 w 90"/>
                <a:gd name="T27" fmla="*/ 91 h 293"/>
                <a:gd name="T28" fmla="*/ 84 w 90"/>
                <a:gd name="T29" fmla="*/ 64 h 293"/>
                <a:gd name="T30" fmla="*/ 52 w 90"/>
                <a:gd name="T31" fmla="*/ 0 h 2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293">
                  <a:moveTo>
                    <a:pt x="56" y="0"/>
                  </a:moveTo>
                  <a:lnTo>
                    <a:pt x="29" y="78"/>
                  </a:lnTo>
                  <a:lnTo>
                    <a:pt x="2" y="111"/>
                  </a:lnTo>
                  <a:lnTo>
                    <a:pt x="0" y="157"/>
                  </a:lnTo>
                  <a:lnTo>
                    <a:pt x="35" y="162"/>
                  </a:lnTo>
                  <a:lnTo>
                    <a:pt x="45" y="202"/>
                  </a:lnTo>
                  <a:lnTo>
                    <a:pt x="17" y="231"/>
                  </a:lnTo>
                  <a:lnTo>
                    <a:pt x="65" y="291"/>
                  </a:lnTo>
                  <a:lnTo>
                    <a:pt x="90" y="293"/>
                  </a:lnTo>
                  <a:lnTo>
                    <a:pt x="62" y="261"/>
                  </a:lnTo>
                  <a:lnTo>
                    <a:pt x="71" y="177"/>
                  </a:lnTo>
                  <a:lnTo>
                    <a:pt x="45" y="157"/>
                  </a:lnTo>
                  <a:lnTo>
                    <a:pt x="29" y="129"/>
                  </a:lnTo>
                  <a:lnTo>
                    <a:pt x="56" y="93"/>
                  </a:lnTo>
                  <a:lnTo>
                    <a:pt x="90" y="6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01" name="Freeform 32"/>
            <p:cNvSpPr>
              <a:spLocks/>
            </p:cNvSpPr>
            <p:nvPr userDrawn="1"/>
          </p:nvSpPr>
          <p:spPr bwMode="white">
            <a:xfrm>
              <a:off x="3798" y="3132"/>
              <a:ext cx="282" cy="246"/>
            </a:xfrm>
            <a:custGeom>
              <a:avLst/>
              <a:gdLst>
                <a:gd name="T0" fmla="*/ 0 w 288"/>
                <a:gd name="T1" fmla="*/ 243 h 249"/>
                <a:gd name="T2" fmla="*/ 12 w 288"/>
                <a:gd name="T3" fmla="*/ 207 h 249"/>
                <a:gd name="T4" fmla="*/ 64 w 288"/>
                <a:gd name="T5" fmla="*/ 210 h 249"/>
                <a:gd name="T6" fmla="*/ 67 w 288"/>
                <a:gd name="T7" fmla="*/ 176 h 249"/>
                <a:gd name="T8" fmla="*/ 150 w 288"/>
                <a:gd name="T9" fmla="*/ 143 h 249"/>
                <a:gd name="T10" fmla="*/ 175 w 288"/>
                <a:gd name="T11" fmla="*/ 157 h 249"/>
                <a:gd name="T12" fmla="*/ 164 w 288"/>
                <a:gd name="T13" fmla="*/ 15 h 249"/>
                <a:gd name="T14" fmla="*/ 218 w 288"/>
                <a:gd name="T15" fmla="*/ 0 h 249"/>
                <a:gd name="T16" fmla="*/ 276 w 288"/>
                <a:gd name="T17" fmla="*/ 43 h 249"/>
                <a:gd name="T18" fmla="*/ 236 w 288"/>
                <a:gd name="T19" fmla="*/ 39 h 249"/>
                <a:gd name="T20" fmla="*/ 210 w 288"/>
                <a:gd name="T21" fmla="*/ 61 h 249"/>
                <a:gd name="T22" fmla="*/ 233 w 288"/>
                <a:gd name="T23" fmla="*/ 146 h 249"/>
                <a:gd name="T24" fmla="*/ 175 w 288"/>
                <a:gd name="T25" fmla="*/ 202 h 249"/>
                <a:gd name="T26" fmla="*/ 0 w 288"/>
                <a:gd name="T27" fmla="*/ 243 h 2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8" h="249">
                  <a:moveTo>
                    <a:pt x="0" y="249"/>
                  </a:moveTo>
                  <a:lnTo>
                    <a:pt x="12" y="213"/>
                  </a:lnTo>
                  <a:lnTo>
                    <a:pt x="66" y="216"/>
                  </a:lnTo>
                  <a:lnTo>
                    <a:pt x="69" y="180"/>
                  </a:lnTo>
                  <a:lnTo>
                    <a:pt x="156" y="147"/>
                  </a:lnTo>
                  <a:lnTo>
                    <a:pt x="183" y="161"/>
                  </a:lnTo>
                  <a:lnTo>
                    <a:pt x="171" y="15"/>
                  </a:lnTo>
                  <a:lnTo>
                    <a:pt x="228" y="0"/>
                  </a:lnTo>
                  <a:lnTo>
                    <a:pt x="288" y="45"/>
                  </a:lnTo>
                  <a:lnTo>
                    <a:pt x="246" y="39"/>
                  </a:lnTo>
                  <a:lnTo>
                    <a:pt x="219" y="63"/>
                  </a:lnTo>
                  <a:lnTo>
                    <a:pt x="243" y="150"/>
                  </a:lnTo>
                  <a:lnTo>
                    <a:pt x="183" y="206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02" name="AutoShape 33"/>
            <p:cNvSpPr>
              <a:spLocks noChangeArrowheads="1"/>
            </p:cNvSpPr>
            <p:nvPr userDrawn="1"/>
          </p:nvSpPr>
          <p:spPr bwMode="white">
            <a:xfrm rot="10800000">
              <a:off x="4199" y="1636"/>
              <a:ext cx="886" cy="67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1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55 h 21600"/>
                <a:gd name="T26" fmla="*/ 18431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492" y="10800"/>
                  </a:moveTo>
                  <a:cubicBezTo>
                    <a:pt x="1492" y="15941"/>
                    <a:pt x="5659" y="20108"/>
                    <a:pt x="10800" y="20108"/>
                  </a:cubicBezTo>
                  <a:cubicBezTo>
                    <a:pt x="15941" y="20108"/>
                    <a:pt x="20108" y="15941"/>
                    <a:pt x="20108" y="10800"/>
                  </a:cubicBezTo>
                  <a:cubicBezTo>
                    <a:pt x="20108" y="5659"/>
                    <a:pt x="15941" y="1492"/>
                    <a:pt x="10800" y="1492"/>
                  </a:cubicBezTo>
                  <a:cubicBezTo>
                    <a:pt x="5659" y="1492"/>
                    <a:pt x="1492" y="5659"/>
                    <a:pt x="1492" y="10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03" name="Freeform 34"/>
            <p:cNvSpPr>
              <a:spLocks/>
            </p:cNvSpPr>
            <p:nvPr userDrawn="1"/>
          </p:nvSpPr>
          <p:spPr bwMode="white">
            <a:xfrm>
              <a:off x="3322" y="1382"/>
              <a:ext cx="2461" cy="2931"/>
            </a:xfrm>
            <a:custGeom>
              <a:avLst/>
              <a:gdLst>
                <a:gd name="T0" fmla="*/ 2429 w 2461"/>
                <a:gd name="T1" fmla="*/ 282 h 2931"/>
                <a:gd name="T2" fmla="*/ 1844 w 2461"/>
                <a:gd name="T3" fmla="*/ 35 h 2931"/>
                <a:gd name="T4" fmla="*/ 1047 w 2461"/>
                <a:gd name="T5" fmla="*/ 72 h 2931"/>
                <a:gd name="T6" fmla="*/ 434 w 2461"/>
                <a:gd name="T7" fmla="*/ 428 h 2931"/>
                <a:gd name="T8" fmla="*/ 70 w 2461"/>
                <a:gd name="T9" fmla="*/ 1013 h 2931"/>
                <a:gd name="T10" fmla="*/ 15 w 2461"/>
                <a:gd name="T11" fmla="*/ 1663 h 2931"/>
                <a:gd name="T12" fmla="*/ 161 w 2461"/>
                <a:gd name="T13" fmla="*/ 2129 h 2931"/>
                <a:gd name="T14" fmla="*/ 454 w 2461"/>
                <a:gd name="T15" fmla="*/ 2513 h 2931"/>
                <a:gd name="T16" fmla="*/ 847 w 2461"/>
                <a:gd name="T17" fmla="*/ 2796 h 2931"/>
                <a:gd name="T18" fmla="*/ 1176 w 2461"/>
                <a:gd name="T19" fmla="*/ 2897 h 2931"/>
                <a:gd name="T20" fmla="*/ 1578 w 2461"/>
                <a:gd name="T21" fmla="*/ 2924 h 2931"/>
                <a:gd name="T22" fmla="*/ 1871 w 2461"/>
                <a:gd name="T23" fmla="*/ 2910 h 2931"/>
                <a:gd name="T24" fmla="*/ 2209 w 2461"/>
                <a:gd name="T25" fmla="*/ 2796 h 2931"/>
                <a:gd name="T26" fmla="*/ 2420 w 2461"/>
                <a:gd name="T27" fmla="*/ 2613 h 2931"/>
                <a:gd name="T28" fmla="*/ 2429 w 2461"/>
                <a:gd name="T29" fmla="*/ 2540 h 2931"/>
                <a:gd name="T30" fmla="*/ 2228 w 2461"/>
                <a:gd name="T31" fmla="*/ 2723 h 2931"/>
                <a:gd name="T32" fmla="*/ 1899 w 2461"/>
                <a:gd name="T33" fmla="*/ 2860 h 2931"/>
                <a:gd name="T34" fmla="*/ 1550 w 2461"/>
                <a:gd name="T35" fmla="*/ 2906 h 2931"/>
                <a:gd name="T36" fmla="*/ 1175 w 2461"/>
                <a:gd name="T37" fmla="*/ 2879 h 2931"/>
                <a:gd name="T38" fmla="*/ 783 w 2461"/>
                <a:gd name="T39" fmla="*/ 2687 h 2931"/>
                <a:gd name="T40" fmla="*/ 536 w 2461"/>
                <a:gd name="T41" fmla="*/ 2522 h 2931"/>
                <a:gd name="T42" fmla="*/ 216 w 2461"/>
                <a:gd name="T43" fmla="*/ 2083 h 2931"/>
                <a:gd name="T44" fmla="*/ 134 w 2461"/>
                <a:gd name="T45" fmla="*/ 1205 h 2931"/>
                <a:gd name="T46" fmla="*/ 143 w 2461"/>
                <a:gd name="T47" fmla="*/ 968 h 2931"/>
                <a:gd name="T48" fmla="*/ 489 w 2461"/>
                <a:gd name="T49" fmla="*/ 465 h 2931"/>
                <a:gd name="T50" fmla="*/ 1075 w 2461"/>
                <a:gd name="T51" fmla="*/ 127 h 2931"/>
                <a:gd name="T52" fmla="*/ 1815 w 2461"/>
                <a:gd name="T53" fmla="*/ 81 h 2931"/>
                <a:gd name="T54" fmla="*/ 2325 w 2461"/>
                <a:gd name="T55" fmla="*/ 279 h 2931"/>
                <a:gd name="T56" fmla="*/ 2416 w 2461"/>
                <a:gd name="T57" fmla="*/ 370 h 2931"/>
                <a:gd name="T58" fmla="*/ 2429 w 2461"/>
                <a:gd name="T59" fmla="*/ 291 h 2931"/>
                <a:gd name="T60" fmla="*/ 2429 w 2461"/>
                <a:gd name="T61" fmla="*/ 282 h 29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61" h="2931">
                  <a:moveTo>
                    <a:pt x="2429" y="282"/>
                  </a:moveTo>
                  <a:cubicBezTo>
                    <a:pt x="2326" y="236"/>
                    <a:pt x="2074" y="70"/>
                    <a:pt x="1844" y="35"/>
                  </a:cubicBezTo>
                  <a:cubicBezTo>
                    <a:pt x="1613" y="0"/>
                    <a:pt x="1282" y="6"/>
                    <a:pt x="1047" y="72"/>
                  </a:cubicBezTo>
                  <a:cubicBezTo>
                    <a:pt x="812" y="138"/>
                    <a:pt x="597" y="271"/>
                    <a:pt x="434" y="428"/>
                  </a:cubicBezTo>
                  <a:cubicBezTo>
                    <a:pt x="271" y="585"/>
                    <a:pt x="140" y="807"/>
                    <a:pt x="70" y="1013"/>
                  </a:cubicBezTo>
                  <a:cubicBezTo>
                    <a:pt x="0" y="1219"/>
                    <a:pt x="0" y="1477"/>
                    <a:pt x="15" y="1663"/>
                  </a:cubicBezTo>
                  <a:cubicBezTo>
                    <a:pt x="30" y="1849"/>
                    <a:pt x="88" y="1987"/>
                    <a:pt x="161" y="2129"/>
                  </a:cubicBezTo>
                  <a:cubicBezTo>
                    <a:pt x="234" y="2271"/>
                    <a:pt x="340" y="2402"/>
                    <a:pt x="454" y="2513"/>
                  </a:cubicBezTo>
                  <a:cubicBezTo>
                    <a:pt x="568" y="2624"/>
                    <a:pt x="727" y="2732"/>
                    <a:pt x="847" y="2796"/>
                  </a:cubicBezTo>
                  <a:cubicBezTo>
                    <a:pt x="967" y="2860"/>
                    <a:pt x="1054" y="2876"/>
                    <a:pt x="1176" y="2897"/>
                  </a:cubicBezTo>
                  <a:cubicBezTo>
                    <a:pt x="1298" y="2918"/>
                    <a:pt x="1462" y="2922"/>
                    <a:pt x="1578" y="2924"/>
                  </a:cubicBezTo>
                  <a:cubicBezTo>
                    <a:pt x="1694" y="2926"/>
                    <a:pt x="1765" y="2931"/>
                    <a:pt x="1871" y="2910"/>
                  </a:cubicBezTo>
                  <a:cubicBezTo>
                    <a:pt x="1976" y="2889"/>
                    <a:pt x="2118" y="2846"/>
                    <a:pt x="2209" y="2796"/>
                  </a:cubicBezTo>
                  <a:cubicBezTo>
                    <a:pt x="2300" y="2746"/>
                    <a:pt x="2383" y="2656"/>
                    <a:pt x="2420" y="2613"/>
                  </a:cubicBezTo>
                  <a:cubicBezTo>
                    <a:pt x="2457" y="2570"/>
                    <a:pt x="2461" y="2522"/>
                    <a:pt x="2429" y="2540"/>
                  </a:cubicBezTo>
                  <a:cubicBezTo>
                    <a:pt x="2397" y="2558"/>
                    <a:pt x="2316" y="2670"/>
                    <a:pt x="2228" y="2723"/>
                  </a:cubicBezTo>
                  <a:cubicBezTo>
                    <a:pt x="2140" y="2776"/>
                    <a:pt x="2012" y="2829"/>
                    <a:pt x="1899" y="2860"/>
                  </a:cubicBezTo>
                  <a:cubicBezTo>
                    <a:pt x="1785" y="2891"/>
                    <a:pt x="1670" y="2903"/>
                    <a:pt x="1550" y="2906"/>
                  </a:cubicBezTo>
                  <a:cubicBezTo>
                    <a:pt x="1430" y="2909"/>
                    <a:pt x="1303" y="2915"/>
                    <a:pt x="1175" y="2879"/>
                  </a:cubicBezTo>
                  <a:cubicBezTo>
                    <a:pt x="1047" y="2843"/>
                    <a:pt x="889" y="2746"/>
                    <a:pt x="783" y="2687"/>
                  </a:cubicBezTo>
                  <a:cubicBezTo>
                    <a:pt x="677" y="2628"/>
                    <a:pt x="630" y="2623"/>
                    <a:pt x="536" y="2522"/>
                  </a:cubicBezTo>
                  <a:cubicBezTo>
                    <a:pt x="442" y="2421"/>
                    <a:pt x="283" y="2302"/>
                    <a:pt x="216" y="2083"/>
                  </a:cubicBezTo>
                  <a:cubicBezTo>
                    <a:pt x="149" y="1864"/>
                    <a:pt x="146" y="1391"/>
                    <a:pt x="134" y="1205"/>
                  </a:cubicBezTo>
                  <a:cubicBezTo>
                    <a:pt x="122" y="1019"/>
                    <a:pt x="84" y="1091"/>
                    <a:pt x="143" y="968"/>
                  </a:cubicBezTo>
                  <a:cubicBezTo>
                    <a:pt x="202" y="845"/>
                    <a:pt x="334" y="605"/>
                    <a:pt x="489" y="465"/>
                  </a:cubicBezTo>
                  <a:cubicBezTo>
                    <a:pt x="644" y="325"/>
                    <a:pt x="854" y="191"/>
                    <a:pt x="1075" y="127"/>
                  </a:cubicBezTo>
                  <a:cubicBezTo>
                    <a:pt x="1296" y="63"/>
                    <a:pt x="1607" y="56"/>
                    <a:pt x="1815" y="81"/>
                  </a:cubicBezTo>
                  <a:cubicBezTo>
                    <a:pt x="2024" y="106"/>
                    <a:pt x="2225" y="231"/>
                    <a:pt x="2325" y="279"/>
                  </a:cubicBezTo>
                  <a:cubicBezTo>
                    <a:pt x="2425" y="327"/>
                    <a:pt x="2399" y="368"/>
                    <a:pt x="2416" y="370"/>
                  </a:cubicBezTo>
                  <a:cubicBezTo>
                    <a:pt x="2433" y="372"/>
                    <a:pt x="2427" y="306"/>
                    <a:pt x="2429" y="291"/>
                  </a:cubicBezTo>
                  <a:cubicBezTo>
                    <a:pt x="2431" y="276"/>
                    <a:pt x="2429" y="284"/>
                    <a:pt x="2429" y="2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59" name="Rectangle 35"/>
          <p:cNvSpPr>
            <a:spLocks noChangeArrowheads="1"/>
          </p:cNvSpPr>
          <p:nvPr/>
        </p:nvSpPr>
        <p:spPr bwMode="inv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6666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40" name="Rectangle 36" descr="좁은 수평선"/>
          <p:cNvSpPr>
            <a:spLocks noChangeArrowheads="1"/>
          </p:cNvSpPr>
          <p:nvPr/>
        </p:nvSpPr>
        <p:spPr bwMode="white">
          <a:xfrm>
            <a:off x="0" y="981075"/>
            <a:ext cx="1187450" cy="5891213"/>
          </a:xfrm>
          <a:prstGeom prst="rect">
            <a:avLst/>
          </a:prstGeom>
          <a:pattFill prst="narHorz">
            <a:fgClr>
              <a:schemeClr val="bg1"/>
            </a:fgClr>
            <a:bgClr>
              <a:srgbClr val="000000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8"/>
            <a:ext cx="8229600" cy="7921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grpSp>
        <p:nvGrpSpPr>
          <p:cNvPr id="10246" name="Group 44"/>
          <p:cNvGrpSpPr>
            <a:grpSpLocks/>
          </p:cNvGrpSpPr>
          <p:nvPr/>
        </p:nvGrpSpPr>
        <p:grpSpPr bwMode="auto">
          <a:xfrm>
            <a:off x="5237163" y="2106613"/>
            <a:ext cx="3906837" cy="4751387"/>
            <a:chOff x="3322" y="1372"/>
            <a:chExt cx="2461" cy="2993"/>
          </a:xfrm>
        </p:grpSpPr>
        <p:sp>
          <p:nvSpPr>
            <p:cNvPr id="10258" name="Freeform 45"/>
            <p:cNvSpPr>
              <a:spLocks/>
            </p:cNvSpPr>
            <p:nvPr userDrawn="1"/>
          </p:nvSpPr>
          <p:spPr bwMode="white">
            <a:xfrm>
              <a:off x="3800" y="3783"/>
              <a:ext cx="355" cy="269"/>
            </a:xfrm>
            <a:custGeom>
              <a:avLst/>
              <a:gdLst>
                <a:gd name="T0" fmla="*/ 0 w 363"/>
                <a:gd name="T1" fmla="*/ 45 h 272"/>
                <a:gd name="T2" fmla="*/ 86 w 363"/>
                <a:gd name="T3" fmla="*/ 134 h 272"/>
                <a:gd name="T4" fmla="*/ 173 w 363"/>
                <a:gd name="T5" fmla="*/ 222 h 272"/>
                <a:gd name="T6" fmla="*/ 260 w 363"/>
                <a:gd name="T7" fmla="*/ 266 h 272"/>
                <a:gd name="T8" fmla="*/ 303 w 363"/>
                <a:gd name="T9" fmla="*/ 266 h 272"/>
                <a:gd name="T10" fmla="*/ 347 w 363"/>
                <a:gd name="T11" fmla="*/ 177 h 272"/>
                <a:gd name="T12" fmla="*/ 303 w 363"/>
                <a:gd name="T13" fmla="*/ 177 h 272"/>
                <a:gd name="T14" fmla="*/ 260 w 363"/>
                <a:gd name="T15" fmla="*/ 177 h 272"/>
                <a:gd name="T16" fmla="*/ 216 w 363"/>
                <a:gd name="T17" fmla="*/ 177 h 272"/>
                <a:gd name="T18" fmla="*/ 216 w 363"/>
                <a:gd name="T19" fmla="*/ 134 h 272"/>
                <a:gd name="T20" fmla="*/ 260 w 363"/>
                <a:gd name="T21" fmla="*/ 89 h 272"/>
                <a:gd name="T22" fmla="*/ 216 w 363"/>
                <a:gd name="T23" fmla="*/ 45 h 272"/>
                <a:gd name="T24" fmla="*/ 216 w 363"/>
                <a:gd name="T25" fmla="*/ 89 h 272"/>
                <a:gd name="T26" fmla="*/ 173 w 363"/>
                <a:gd name="T27" fmla="*/ 134 h 272"/>
                <a:gd name="T28" fmla="*/ 130 w 363"/>
                <a:gd name="T29" fmla="*/ 134 h 272"/>
                <a:gd name="T30" fmla="*/ 86 w 363"/>
                <a:gd name="T31" fmla="*/ 89 h 272"/>
                <a:gd name="T32" fmla="*/ 130 w 363"/>
                <a:gd name="T33" fmla="*/ 89 h 272"/>
                <a:gd name="T34" fmla="*/ 86 w 363"/>
                <a:gd name="T35" fmla="*/ 45 h 272"/>
                <a:gd name="T36" fmla="*/ 43 w 363"/>
                <a:gd name="T37" fmla="*/ 0 h 272"/>
                <a:gd name="T38" fmla="*/ 59 w 363"/>
                <a:gd name="T39" fmla="*/ 55 h 272"/>
                <a:gd name="T40" fmla="*/ 26 w 363"/>
                <a:gd name="T41" fmla="*/ 45 h 272"/>
                <a:gd name="T42" fmla="*/ 0 w 363"/>
                <a:gd name="T43" fmla="*/ 45 h 2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63" h="272">
                  <a:moveTo>
                    <a:pt x="0" y="45"/>
                  </a:moveTo>
                  <a:lnTo>
                    <a:pt x="90" y="136"/>
                  </a:lnTo>
                  <a:lnTo>
                    <a:pt x="181" y="227"/>
                  </a:lnTo>
                  <a:lnTo>
                    <a:pt x="272" y="272"/>
                  </a:lnTo>
                  <a:lnTo>
                    <a:pt x="317" y="272"/>
                  </a:lnTo>
                  <a:lnTo>
                    <a:pt x="363" y="181"/>
                  </a:lnTo>
                  <a:lnTo>
                    <a:pt x="317" y="181"/>
                  </a:lnTo>
                  <a:lnTo>
                    <a:pt x="272" y="181"/>
                  </a:lnTo>
                  <a:lnTo>
                    <a:pt x="226" y="181"/>
                  </a:lnTo>
                  <a:lnTo>
                    <a:pt x="226" y="136"/>
                  </a:lnTo>
                  <a:lnTo>
                    <a:pt x="272" y="91"/>
                  </a:lnTo>
                  <a:lnTo>
                    <a:pt x="226" y="45"/>
                  </a:lnTo>
                  <a:lnTo>
                    <a:pt x="226" y="91"/>
                  </a:lnTo>
                  <a:lnTo>
                    <a:pt x="181" y="136"/>
                  </a:lnTo>
                  <a:lnTo>
                    <a:pt x="136" y="136"/>
                  </a:lnTo>
                  <a:lnTo>
                    <a:pt x="90" y="91"/>
                  </a:lnTo>
                  <a:lnTo>
                    <a:pt x="136" y="91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61" y="57"/>
                  </a:lnTo>
                  <a:lnTo>
                    <a:pt x="28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59" name="Freeform 46"/>
            <p:cNvSpPr>
              <a:spLocks/>
            </p:cNvSpPr>
            <p:nvPr userDrawn="1"/>
          </p:nvSpPr>
          <p:spPr bwMode="white">
            <a:xfrm>
              <a:off x="4307" y="2292"/>
              <a:ext cx="458" cy="2073"/>
            </a:xfrm>
            <a:custGeom>
              <a:avLst/>
              <a:gdLst>
                <a:gd name="T0" fmla="*/ 193 w 420"/>
                <a:gd name="T1" fmla="*/ 1 h 1885"/>
                <a:gd name="T2" fmla="*/ 67 w 420"/>
                <a:gd name="T3" fmla="*/ 679 h 1885"/>
                <a:gd name="T4" fmla="*/ 145 w 420"/>
                <a:gd name="T5" fmla="*/ 1433 h 1885"/>
                <a:gd name="T6" fmla="*/ 456 w 420"/>
                <a:gd name="T7" fmla="*/ 2159 h 1885"/>
                <a:gd name="T8" fmla="*/ 408 w 420"/>
                <a:gd name="T9" fmla="*/ 2159 h 1885"/>
                <a:gd name="T10" fmla="*/ 83 w 420"/>
                <a:gd name="T11" fmla="*/ 1463 h 1885"/>
                <a:gd name="T12" fmla="*/ 17 w 420"/>
                <a:gd name="T13" fmla="*/ 589 h 1885"/>
                <a:gd name="T14" fmla="*/ 193 w 420"/>
                <a:gd name="T15" fmla="*/ 1 h 18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" h="1885">
                  <a:moveTo>
                    <a:pt x="162" y="1"/>
                  </a:moveTo>
                  <a:cubicBezTo>
                    <a:pt x="173" y="0"/>
                    <a:pt x="62" y="364"/>
                    <a:pt x="56" y="561"/>
                  </a:cubicBezTo>
                  <a:cubicBezTo>
                    <a:pt x="50" y="758"/>
                    <a:pt x="67" y="981"/>
                    <a:pt x="122" y="1185"/>
                  </a:cubicBezTo>
                  <a:cubicBezTo>
                    <a:pt x="176" y="1389"/>
                    <a:pt x="347" y="1685"/>
                    <a:pt x="383" y="1785"/>
                  </a:cubicBezTo>
                  <a:cubicBezTo>
                    <a:pt x="420" y="1885"/>
                    <a:pt x="395" y="1881"/>
                    <a:pt x="343" y="1785"/>
                  </a:cubicBezTo>
                  <a:cubicBezTo>
                    <a:pt x="291" y="1689"/>
                    <a:pt x="125" y="1425"/>
                    <a:pt x="70" y="1209"/>
                  </a:cubicBezTo>
                  <a:cubicBezTo>
                    <a:pt x="15" y="993"/>
                    <a:pt x="0" y="688"/>
                    <a:pt x="15" y="487"/>
                  </a:cubicBezTo>
                  <a:cubicBezTo>
                    <a:pt x="30" y="286"/>
                    <a:pt x="132" y="102"/>
                    <a:pt x="16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60" name="Freeform 47"/>
            <p:cNvSpPr>
              <a:spLocks/>
            </p:cNvSpPr>
            <p:nvPr userDrawn="1"/>
          </p:nvSpPr>
          <p:spPr bwMode="white">
            <a:xfrm>
              <a:off x="4703" y="2256"/>
              <a:ext cx="468" cy="2020"/>
            </a:xfrm>
            <a:custGeom>
              <a:avLst/>
              <a:gdLst>
                <a:gd name="T0" fmla="*/ 0 w 429"/>
                <a:gd name="T1" fmla="*/ 31 h 1836"/>
                <a:gd name="T2" fmla="*/ 446 w 429"/>
                <a:gd name="T3" fmla="*/ 2221 h 1836"/>
                <a:gd name="T4" fmla="*/ 511 w 429"/>
                <a:gd name="T5" fmla="*/ 2222 h 1836"/>
                <a:gd name="T6" fmla="*/ 44 w 429"/>
                <a:gd name="T7" fmla="*/ 0 h 1836"/>
                <a:gd name="T8" fmla="*/ 0 w 429"/>
                <a:gd name="T9" fmla="*/ 31 h 1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9" h="1836">
                  <a:moveTo>
                    <a:pt x="0" y="25"/>
                  </a:moveTo>
                  <a:lnTo>
                    <a:pt x="375" y="1835"/>
                  </a:lnTo>
                  <a:lnTo>
                    <a:pt x="429" y="1836"/>
                  </a:lnTo>
                  <a:lnTo>
                    <a:pt x="37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61" name="Freeform 48"/>
            <p:cNvSpPr>
              <a:spLocks/>
            </p:cNvSpPr>
            <p:nvPr userDrawn="1"/>
          </p:nvSpPr>
          <p:spPr bwMode="white">
            <a:xfrm>
              <a:off x="4972" y="2099"/>
              <a:ext cx="655" cy="2089"/>
            </a:xfrm>
            <a:custGeom>
              <a:avLst/>
              <a:gdLst>
                <a:gd name="T0" fmla="*/ 0 w 600"/>
                <a:gd name="T1" fmla="*/ 81 h 1899"/>
                <a:gd name="T2" fmla="*/ 108 w 600"/>
                <a:gd name="T3" fmla="*/ 204 h 1899"/>
                <a:gd name="T4" fmla="*/ 414 w 600"/>
                <a:gd name="T5" fmla="*/ 668 h 1899"/>
                <a:gd name="T6" fmla="*/ 610 w 600"/>
                <a:gd name="T7" fmla="*/ 1387 h 1899"/>
                <a:gd name="T8" fmla="*/ 642 w 600"/>
                <a:gd name="T9" fmla="*/ 1950 h 1899"/>
                <a:gd name="T10" fmla="*/ 545 w 600"/>
                <a:gd name="T11" fmla="*/ 2250 h 1899"/>
                <a:gd name="T12" fmla="*/ 599 w 600"/>
                <a:gd name="T13" fmla="*/ 2239 h 1899"/>
                <a:gd name="T14" fmla="*/ 694 w 600"/>
                <a:gd name="T15" fmla="*/ 1949 h 1899"/>
                <a:gd name="T16" fmla="*/ 676 w 600"/>
                <a:gd name="T17" fmla="*/ 1387 h 1899"/>
                <a:gd name="T18" fmla="*/ 457 w 600"/>
                <a:gd name="T19" fmla="*/ 634 h 1899"/>
                <a:gd name="T20" fmla="*/ 98 w 600"/>
                <a:gd name="T21" fmla="*/ 92 h 1899"/>
                <a:gd name="T22" fmla="*/ 0 w 600"/>
                <a:gd name="T23" fmla="*/ 81 h 18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0" h="1899">
                  <a:moveTo>
                    <a:pt x="0" y="67"/>
                  </a:moveTo>
                  <a:cubicBezTo>
                    <a:pt x="2" y="82"/>
                    <a:pt x="33" y="87"/>
                    <a:pt x="91" y="168"/>
                  </a:cubicBezTo>
                  <a:cubicBezTo>
                    <a:pt x="149" y="249"/>
                    <a:pt x="277" y="389"/>
                    <a:pt x="347" y="552"/>
                  </a:cubicBezTo>
                  <a:cubicBezTo>
                    <a:pt x="417" y="715"/>
                    <a:pt x="480" y="969"/>
                    <a:pt x="512" y="1146"/>
                  </a:cubicBezTo>
                  <a:cubicBezTo>
                    <a:pt x="544" y="1323"/>
                    <a:pt x="548" y="1493"/>
                    <a:pt x="539" y="1612"/>
                  </a:cubicBezTo>
                  <a:cubicBezTo>
                    <a:pt x="530" y="1731"/>
                    <a:pt x="463" y="1819"/>
                    <a:pt x="457" y="1859"/>
                  </a:cubicBezTo>
                  <a:cubicBezTo>
                    <a:pt x="451" y="1899"/>
                    <a:pt x="482" y="1891"/>
                    <a:pt x="503" y="1850"/>
                  </a:cubicBezTo>
                  <a:cubicBezTo>
                    <a:pt x="524" y="1809"/>
                    <a:pt x="572" y="1728"/>
                    <a:pt x="583" y="1611"/>
                  </a:cubicBezTo>
                  <a:cubicBezTo>
                    <a:pt x="594" y="1494"/>
                    <a:pt x="600" y="1327"/>
                    <a:pt x="567" y="1146"/>
                  </a:cubicBezTo>
                  <a:cubicBezTo>
                    <a:pt x="534" y="965"/>
                    <a:pt x="465" y="702"/>
                    <a:pt x="384" y="524"/>
                  </a:cubicBezTo>
                  <a:cubicBezTo>
                    <a:pt x="303" y="346"/>
                    <a:pt x="146" y="152"/>
                    <a:pt x="82" y="76"/>
                  </a:cubicBezTo>
                  <a:cubicBezTo>
                    <a:pt x="18" y="0"/>
                    <a:pt x="17" y="69"/>
                    <a:pt x="0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62" name="Freeform 49"/>
            <p:cNvSpPr>
              <a:spLocks/>
            </p:cNvSpPr>
            <p:nvPr userDrawn="1"/>
          </p:nvSpPr>
          <p:spPr bwMode="white">
            <a:xfrm>
              <a:off x="3793" y="2826"/>
              <a:ext cx="625" cy="1419"/>
            </a:xfrm>
            <a:custGeom>
              <a:avLst/>
              <a:gdLst>
                <a:gd name="T0" fmla="*/ 2 w 573"/>
                <a:gd name="T1" fmla="*/ 156 h 1290"/>
                <a:gd name="T2" fmla="*/ 57 w 573"/>
                <a:gd name="T3" fmla="*/ 79 h 1290"/>
                <a:gd name="T4" fmla="*/ 100 w 573"/>
                <a:gd name="T5" fmla="*/ 631 h 1290"/>
                <a:gd name="T6" fmla="*/ 287 w 573"/>
                <a:gd name="T7" fmla="*/ 1100 h 1290"/>
                <a:gd name="T8" fmla="*/ 471 w 573"/>
                <a:gd name="T9" fmla="*/ 1339 h 1290"/>
                <a:gd name="T10" fmla="*/ 676 w 573"/>
                <a:gd name="T11" fmla="*/ 1557 h 1290"/>
                <a:gd name="T12" fmla="*/ 432 w 573"/>
                <a:gd name="T13" fmla="*/ 1367 h 1290"/>
                <a:gd name="T14" fmla="*/ 218 w 573"/>
                <a:gd name="T15" fmla="*/ 1100 h 1290"/>
                <a:gd name="T16" fmla="*/ 45 w 573"/>
                <a:gd name="T17" fmla="*/ 653 h 1290"/>
                <a:gd name="T18" fmla="*/ 2 w 573"/>
                <a:gd name="T19" fmla="*/ 156 h 12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3" h="1290">
                  <a:moveTo>
                    <a:pt x="2" y="129"/>
                  </a:moveTo>
                  <a:cubicBezTo>
                    <a:pt x="4" y="50"/>
                    <a:pt x="34" y="0"/>
                    <a:pt x="48" y="65"/>
                  </a:cubicBezTo>
                  <a:cubicBezTo>
                    <a:pt x="62" y="130"/>
                    <a:pt x="52" y="381"/>
                    <a:pt x="84" y="522"/>
                  </a:cubicBezTo>
                  <a:cubicBezTo>
                    <a:pt x="116" y="663"/>
                    <a:pt x="189" y="812"/>
                    <a:pt x="241" y="909"/>
                  </a:cubicBezTo>
                  <a:cubicBezTo>
                    <a:pt x="293" y="1006"/>
                    <a:pt x="341" y="1043"/>
                    <a:pt x="396" y="1106"/>
                  </a:cubicBezTo>
                  <a:cubicBezTo>
                    <a:pt x="450" y="1169"/>
                    <a:pt x="573" y="1283"/>
                    <a:pt x="568" y="1286"/>
                  </a:cubicBezTo>
                  <a:cubicBezTo>
                    <a:pt x="562" y="1290"/>
                    <a:pt x="428" y="1193"/>
                    <a:pt x="363" y="1130"/>
                  </a:cubicBezTo>
                  <a:cubicBezTo>
                    <a:pt x="299" y="1068"/>
                    <a:pt x="237" y="1007"/>
                    <a:pt x="183" y="909"/>
                  </a:cubicBezTo>
                  <a:cubicBezTo>
                    <a:pt x="129" y="811"/>
                    <a:pt x="68" y="670"/>
                    <a:pt x="38" y="540"/>
                  </a:cubicBezTo>
                  <a:cubicBezTo>
                    <a:pt x="8" y="410"/>
                    <a:pt x="0" y="208"/>
                    <a:pt x="2" y="1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63" name="Freeform 50"/>
            <p:cNvSpPr>
              <a:spLocks/>
            </p:cNvSpPr>
            <p:nvPr userDrawn="1"/>
          </p:nvSpPr>
          <p:spPr bwMode="white">
            <a:xfrm>
              <a:off x="4863" y="1502"/>
              <a:ext cx="715" cy="211"/>
            </a:xfrm>
            <a:custGeom>
              <a:avLst/>
              <a:gdLst>
                <a:gd name="T0" fmla="*/ 17 w 731"/>
                <a:gd name="T1" fmla="*/ 181 h 214"/>
                <a:gd name="T2" fmla="*/ 244 w 731"/>
                <a:gd name="T3" fmla="*/ 39 h 214"/>
                <a:gd name="T4" fmla="*/ 436 w 731"/>
                <a:gd name="T5" fmla="*/ 4 h 214"/>
                <a:gd name="T6" fmla="*/ 602 w 731"/>
                <a:gd name="T7" fmla="*/ 16 h 214"/>
                <a:gd name="T8" fmla="*/ 689 w 731"/>
                <a:gd name="T9" fmla="*/ 59 h 214"/>
                <a:gd name="T10" fmla="*/ 541 w 731"/>
                <a:gd name="T11" fmla="*/ 48 h 214"/>
                <a:gd name="T12" fmla="*/ 252 w 731"/>
                <a:gd name="T13" fmla="*/ 75 h 214"/>
                <a:gd name="T14" fmla="*/ 51 w 731"/>
                <a:gd name="T15" fmla="*/ 190 h 214"/>
                <a:gd name="T16" fmla="*/ 17 w 731"/>
                <a:gd name="T17" fmla="*/ 181 h 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1" h="214">
                  <a:moveTo>
                    <a:pt x="17" y="187"/>
                  </a:moveTo>
                  <a:cubicBezTo>
                    <a:pt x="0" y="176"/>
                    <a:pt x="182" y="71"/>
                    <a:pt x="255" y="41"/>
                  </a:cubicBezTo>
                  <a:cubicBezTo>
                    <a:pt x="328" y="11"/>
                    <a:pt x="394" y="8"/>
                    <a:pt x="456" y="4"/>
                  </a:cubicBezTo>
                  <a:cubicBezTo>
                    <a:pt x="518" y="0"/>
                    <a:pt x="585" y="7"/>
                    <a:pt x="629" y="16"/>
                  </a:cubicBezTo>
                  <a:cubicBezTo>
                    <a:pt x="673" y="25"/>
                    <a:pt x="731" y="55"/>
                    <a:pt x="720" y="61"/>
                  </a:cubicBezTo>
                  <a:cubicBezTo>
                    <a:pt x="709" y="67"/>
                    <a:pt x="641" y="47"/>
                    <a:pt x="565" y="50"/>
                  </a:cubicBezTo>
                  <a:cubicBezTo>
                    <a:pt x="489" y="53"/>
                    <a:pt x="349" y="53"/>
                    <a:pt x="264" y="77"/>
                  </a:cubicBezTo>
                  <a:cubicBezTo>
                    <a:pt x="179" y="101"/>
                    <a:pt x="94" y="178"/>
                    <a:pt x="53" y="196"/>
                  </a:cubicBezTo>
                  <a:cubicBezTo>
                    <a:pt x="12" y="214"/>
                    <a:pt x="24" y="189"/>
                    <a:pt x="17" y="1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64" name="Freeform 51"/>
            <p:cNvSpPr>
              <a:spLocks/>
            </p:cNvSpPr>
            <p:nvPr userDrawn="1"/>
          </p:nvSpPr>
          <p:spPr bwMode="white">
            <a:xfrm>
              <a:off x="5029" y="1797"/>
              <a:ext cx="550" cy="90"/>
            </a:xfrm>
            <a:custGeom>
              <a:avLst/>
              <a:gdLst>
                <a:gd name="T0" fmla="*/ 0 w 563"/>
                <a:gd name="T1" fmla="*/ 0 h 91"/>
                <a:gd name="T2" fmla="*/ 62 w 563"/>
                <a:gd name="T3" fmla="*/ 37 h 91"/>
                <a:gd name="T4" fmla="*/ 297 w 563"/>
                <a:gd name="T5" fmla="*/ 18 h 91"/>
                <a:gd name="T6" fmla="*/ 506 w 563"/>
                <a:gd name="T7" fmla="*/ 37 h 91"/>
                <a:gd name="T8" fmla="*/ 488 w 563"/>
                <a:gd name="T9" fmla="*/ 71 h 91"/>
                <a:gd name="T10" fmla="*/ 279 w 563"/>
                <a:gd name="T11" fmla="*/ 53 h 91"/>
                <a:gd name="T12" fmla="*/ 35 w 563"/>
                <a:gd name="T13" fmla="*/ 89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3" h="91">
                  <a:moveTo>
                    <a:pt x="0" y="0"/>
                  </a:moveTo>
                  <a:cubicBezTo>
                    <a:pt x="11" y="6"/>
                    <a:pt x="12" y="34"/>
                    <a:pt x="64" y="37"/>
                  </a:cubicBezTo>
                  <a:cubicBezTo>
                    <a:pt x="116" y="40"/>
                    <a:pt x="233" y="18"/>
                    <a:pt x="311" y="18"/>
                  </a:cubicBezTo>
                  <a:cubicBezTo>
                    <a:pt x="389" y="18"/>
                    <a:pt x="497" y="28"/>
                    <a:pt x="530" y="37"/>
                  </a:cubicBezTo>
                  <a:cubicBezTo>
                    <a:pt x="563" y="46"/>
                    <a:pt x="551" y="70"/>
                    <a:pt x="512" y="73"/>
                  </a:cubicBezTo>
                  <a:cubicBezTo>
                    <a:pt x="473" y="76"/>
                    <a:pt x="372" y="52"/>
                    <a:pt x="293" y="55"/>
                  </a:cubicBezTo>
                  <a:cubicBezTo>
                    <a:pt x="214" y="58"/>
                    <a:pt x="90" y="84"/>
                    <a:pt x="37" y="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65" name="Freeform 52"/>
            <p:cNvSpPr>
              <a:spLocks/>
            </p:cNvSpPr>
            <p:nvPr userDrawn="1"/>
          </p:nvSpPr>
          <p:spPr bwMode="white">
            <a:xfrm>
              <a:off x="4725" y="1372"/>
              <a:ext cx="222" cy="272"/>
            </a:xfrm>
            <a:custGeom>
              <a:avLst/>
              <a:gdLst>
                <a:gd name="T0" fmla="*/ 0 w 228"/>
                <a:gd name="T1" fmla="*/ 268 h 276"/>
                <a:gd name="T2" fmla="*/ 148 w 228"/>
                <a:gd name="T3" fmla="*/ 36 h 276"/>
                <a:gd name="T4" fmla="*/ 200 w 228"/>
                <a:gd name="T5" fmla="*/ 45 h 276"/>
                <a:gd name="T6" fmla="*/ 50 w 228"/>
                <a:gd name="T7" fmla="*/ 260 h 2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8" h="276">
                  <a:moveTo>
                    <a:pt x="0" y="276"/>
                  </a:moveTo>
                  <a:cubicBezTo>
                    <a:pt x="26" y="236"/>
                    <a:pt x="121" y="76"/>
                    <a:pt x="156" y="38"/>
                  </a:cubicBezTo>
                  <a:cubicBezTo>
                    <a:pt x="191" y="0"/>
                    <a:pt x="228" y="9"/>
                    <a:pt x="211" y="47"/>
                  </a:cubicBezTo>
                  <a:cubicBezTo>
                    <a:pt x="194" y="85"/>
                    <a:pt x="85" y="222"/>
                    <a:pt x="52" y="2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66" name="Freeform 53"/>
            <p:cNvSpPr>
              <a:spLocks/>
            </p:cNvSpPr>
            <p:nvPr userDrawn="1"/>
          </p:nvSpPr>
          <p:spPr bwMode="white">
            <a:xfrm>
              <a:off x="4518" y="1399"/>
              <a:ext cx="74" cy="316"/>
            </a:xfrm>
            <a:custGeom>
              <a:avLst/>
              <a:gdLst>
                <a:gd name="T0" fmla="*/ 1 w 75"/>
                <a:gd name="T1" fmla="*/ 44 h 320"/>
                <a:gd name="T2" fmla="*/ 36 w 75"/>
                <a:gd name="T3" fmla="*/ 277 h 320"/>
                <a:gd name="T4" fmla="*/ 72 w 75"/>
                <a:gd name="T5" fmla="*/ 260 h 320"/>
                <a:gd name="T6" fmla="*/ 28 w 75"/>
                <a:gd name="T7" fmla="*/ 37 h 320"/>
                <a:gd name="T8" fmla="*/ 1 w 75"/>
                <a:gd name="T9" fmla="*/ 44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320">
                  <a:moveTo>
                    <a:pt x="1" y="46"/>
                  </a:moveTo>
                  <a:cubicBezTo>
                    <a:pt x="2" y="87"/>
                    <a:pt x="24" y="248"/>
                    <a:pt x="36" y="285"/>
                  </a:cubicBezTo>
                  <a:cubicBezTo>
                    <a:pt x="50" y="320"/>
                    <a:pt x="75" y="307"/>
                    <a:pt x="74" y="266"/>
                  </a:cubicBezTo>
                  <a:cubicBezTo>
                    <a:pt x="73" y="225"/>
                    <a:pt x="40" y="74"/>
                    <a:pt x="28" y="37"/>
                  </a:cubicBezTo>
                  <a:cubicBezTo>
                    <a:pt x="16" y="0"/>
                    <a:pt x="0" y="5"/>
                    <a:pt x="1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67" name="Freeform 54"/>
            <p:cNvSpPr>
              <a:spLocks/>
            </p:cNvSpPr>
            <p:nvPr userDrawn="1"/>
          </p:nvSpPr>
          <p:spPr bwMode="white">
            <a:xfrm>
              <a:off x="3934" y="2303"/>
              <a:ext cx="1842" cy="667"/>
            </a:xfrm>
            <a:custGeom>
              <a:avLst/>
              <a:gdLst>
                <a:gd name="T0" fmla="*/ 91 w 1883"/>
                <a:gd name="T1" fmla="*/ 496 h 677"/>
                <a:gd name="T2" fmla="*/ 388 w 1883"/>
                <a:gd name="T3" fmla="*/ 576 h 677"/>
                <a:gd name="T4" fmla="*/ 896 w 1883"/>
                <a:gd name="T5" fmla="*/ 559 h 677"/>
                <a:gd name="T6" fmla="*/ 1369 w 1883"/>
                <a:gd name="T7" fmla="*/ 380 h 677"/>
                <a:gd name="T8" fmla="*/ 1734 w 1883"/>
                <a:gd name="T9" fmla="*/ 47 h 677"/>
                <a:gd name="T10" fmla="*/ 1778 w 1883"/>
                <a:gd name="T11" fmla="*/ 93 h 677"/>
                <a:gd name="T12" fmla="*/ 1734 w 1883"/>
                <a:gd name="T13" fmla="*/ 136 h 677"/>
                <a:gd name="T14" fmla="*/ 1386 w 1883"/>
                <a:gd name="T15" fmla="*/ 444 h 677"/>
                <a:gd name="T16" fmla="*/ 922 w 1883"/>
                <a:gd name="T17" fmla="*/ 621 h 677"/>
                <a:gd name="T18" fmla="*/ 388 w 1883"/>
                <a:gd name="T19" fmla="*/ 646 h 677"/>
                <a:gd name="T20" fmla="*/ 57 w 1883"/>
                <a:gd name="T21" fmla="*/ 559 h 677"/>
                <a:gd name="T22" fmla="*/ 47 w 1883"/>
                <a:gd name="T23" fmla="*/ 532 h 6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83" h="677">
                  <a:moveTo>
                    <a:pt x="95" y="511"/>
                  </a:moveTo>
                  <a:cubicBezTo>
                    <a:pt x="145" y="525"/>
                    <a:pt x="266" y="583"/>
                    <a:pt x="406" y="594"/>
                  </a:cubicBezTo>
                  <a:cubicBezTo>
                    <a:pt x="546" y="605"/>
                    <a:pt x="765" y="609"/>
                    <a:pt x="936" y="575"/>
                  </a:cubicBezTo>
                  <a:cubicBezTo>
                    <a:pt x="1107" y="541"/>
                    <a:pt x="1284" y="480"/>
                    <a:pt x="1430" y="392"/>
                  </a:cubicBezTo>
                  <a:cubicBezTo>
                    <a:pt x="1576" y="304"/>
                    <a:pt x="1741" y="98"/>
                    <a:pt x="1812" y="49"/>
                  </a:cubicBezTo>
                  <a:cubicBezTo>
                    <a:pt x="1883" y="0"/>
                    <a:pt x="1858" y="80"/>
                    <a:pt x="1858" y="95"/>
                  </a:cubicBezTo>
                  <a:cubicBezTo>
                    <a:pt x="1858" y="110"/>
                    <a:pt x="1880" y="79"/>
                    <a:pt x="1812" y="140"/>
                  </a:cubicBezTo>
                  <a:cubicBezTo>
                    <a:pt x="1744" y="201"/>
                    <a:pt x="1590" y="375"/>
                    <a:pt x="1449" y="458"/>
                  </a:cubicBezTo>
                  <a:cubicBezTo>
                    <a:pt x="1308" y="541"/>
                    <a:pt x="1138" y="604"/>
                    <a:pt x="964" y="639"/>
                  </a:cubicBezTo>
                  <a:cubicBezTo>
                    <a:pt x="790" y="674"/>
                    <a:pt x="557" y="677"/>
                    <a:pt x="406" y="666"/>
                  </a:cubicBezTo>
                  <a:cubicBezTo>
                    <a:pt x="255" y="655"/>
                    <a:pt x="118" y="595"/>
                    <a:pt x="59" y="575"/>
                  </a:cubicBezTo>
                  <a:cubicBezTo>
                    <a:pt x="0" y="555"/>
                    <a:pt x="51" y="554"/>
                    <a:pt x="49" y="5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68" name="Freeform 55"/>
            <p:cNvSpPr>
              <a:spLocks/>
            </p:cNvSpPr>
            <p:nvPr userDrawn="1"/>
          </p:nvSpPr>
          <p:spPr bwMode="white">
            <a:xfrm>
              <a:off x="3475" y="3168"/>
              <a:ext cx="2274" cy="495"/>
            </a:xfrm>
            <a:custGeom>
              <a:avLst/>
              <a:gdLst>
                <a:gd name="T0" fmla="*/ 52 w 2274"/>
                <a:gd name="T1" fmla="*/ 54 h 495"/>
                <a:gd name="T2" fmla="*/ 61 w 2274"/>
                <a:gd name="T3" fmla="*/ 63 h 495"/>
                <a:gd name="T4" fmla="*/ 418 w 2274"/>
                <a:gd name="T5" fmla="*/ 333 h 495"/>
                <a:gd name="T6" fmla="*/ 910 w 2274"/>
                <a:gd name="T7" fmla="*/ 423 h 495"/>
                <a:gd name="T8" fmla="*/ 1500 w 2274"/>
                <a:gd name="T9" fmla="*/ 396 h 495"/>
                <a:gd name="T10" fmla="*/ 2099 w 2274"/>
                <a:gd name="T11" fmla="*/ 180 h 495"/>
                <a:gd name="T12" fmla="*/ 2267 w 2274"/>
                <a:gd name="T13" fmla="*/ 61 h 495"/>
                <a:gd name="T14" fmla="*/ 2139 w 2274"/>
                <a:gd name="T15" fmla="*/ 235 h 495"/>
                <a:gd name="T16" fmla="*/ 1518 w 2274"/>
                <a:gd name="T17" fmla="*/ 451 h 495"/>
                <a:gd name="T18" fmla="*/ 928 w 2274"/>
                <a:gd name="T19" fmla="*/ 486 h 495"/>
                <a:gd name="T20" fmla="*/ 427 w 2274"/>
                <a:gd name="T21" fmla="*/ 396 h 495"/>
                <a:gd name="T22" fmla="*/ 142 w 2274"/>
                <a:gd name="T23" fmla="*/ 216 h 495"/>
                <a:gd name="T24" fmla="*/ 52 w 2274"/>
                <a:gd name="T25" fmla="*/ 54 h 4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74" h="495">
                  <a:moveTo>
                    <a:pt x="52" y="54"/>
                  </a:moveTo>
                  <a:cubicBezTo>
                    <a:pt x="1" y="0"/>
                    <a:pt x="0" y="17"/>
                    <a:pt x="61" y="63"/>
                  </a:cubicBezTo>
                  <a:cubicBezTo>
                    <a:pt x="121" y="109"/>
                    <a:pt x="277" y="273"/>
                    <a:pt x="418" y="333"/>
                  </a:cubicBezTo>
                  <a:cubicBezTo>
                    <a:pt x="560" y="393"/>
                    <a:pt x="730" y="412"/>
                    <a:pt x="910" y="423"/>
                  </a:cubicBezTo>
                  <a:cubicBezTo>
                    <a:pt x="1090" y="434"/>
                    <a:pt x="1301" y="437"/>
                    <a:pt x="1500" y="396"/>
                  </a:cubicBezTo>
                  <a:cubicBezTo>
                    <a:pt x="1698" y="356"/>
                    <a:pt x="1971" y="236"/>
                    <a:pt x="2099" y="180"/>
                  </a:cubicBezTo>
                  <a:cubicBezTo>
                    <a:pt x="2227" y="124"/>
                    <a:pt x="2260" y="52"/>
                    <a:pt x="2267" y="61"/>
                  </a:cubicBezTo>
                  <a:cubicBezTo>
                    <a:pt x="2274" y="70"/>
                    <a:pt x="2264" y="170"/>
                    <a:pt x="2139" y="235"/>
                  </a:cubicBezTo>
                  <a:cubicBezTo>
                    <a:pt x="2014" y="300"/>
                    <a:pt x="1720" y="409"/>
                    <a:pt x="1518" y="451"/>
                  </a:cubicBezTo>
                  <a:cubicBezTo>
                    <a:pt x="1316" y="493"/>
                    <a:pt x="1110" y="495"/>
                    <a:pt x="928" y="486"/>
                  </a:cubicBezTo>
                  <a:cubicBezTo>
                    <a:pt x="746" y="477"/>
                    <a:pt x="558" y="442"/>
                    <a:pt x="427" y="396"/>
                  </a:cubicBezTo>
                  <a:cubicBezTo>
                    <a:pt x="296" y="351"/>
                    <a:pt x="204" y="273"/>
                    <a:pt x="142" y="216"/>
                  </a:cubicBezTo>
                  <a:cubicBezTo>
                    <a:pt x="79" y="159"/>
                    <a:pt x="70" y="88"/>
                    <a:pt x="52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69" name="Freeform 56"/>
            <p:cNvSpPr>
              <a:spLocks/>
            </p:cNvSpPr>
            <p:nvPr userDrawn="1"/>
          </p:nvSpPr>
          <p:spPr bwMode="white">
            <a:xfrm>
              <a:off x="4103" y="3753"/>
              <a:ext cx="1670" cy="390"/>
            </a:xfrm>
            <a:custGeom>
              <a:avLst/>
              <a:gdLst>
                <a:gd name="T0" fmla="*/ 7 w 1670"/>
                <a:gd name="T1" fmla="*/ 254 h 390"/>
                <a:gd name="T2" fmla="*/ 140 w 1670"/>
                <a:gd name="T3" fmla="*/ 298 h 390"/>
                <a:gd name="T4" fmla="*/ 559 w 1670"/>
                <a:gd name="T5" fmla="*/ 325 h 390"/>
                <a:gd name="T6" fmla="*/ 971 w 1670"/>
                <a:gd name="T7" fmla="*/ 280 h 390"/>
                <a:gd name="T8" fmla="*/ 1498 w 1670"/>
                <a:gd name="T9" fmla="*/ 90 h 390"/>
                <a:gd name="T10" fmla="*/ 1611 w 1670"/>
                <a:gd name="T11" fmla="*/ 6 h 390"/>
                <a:gd name="T12" fmla="*/ 1648 w 1670"/>
                <a:gd name="T13" fmla="*/ 52 h 390"/>
                <a:gd name="T14" fmla="*/ 1480 w 1670"/>
                <a:gd name="T15" fmla="*/ 163 h 390"/>
                <a:gd name="T16" fmla="*/ 1016 w 1670"/>
                <a:gd name="T17" fmla="*/ 334 h 390"/>
                <a:gd name="T18" fmla="*/ 578 w 1670"/>
                <a:gd name="T19" fmla="*/ 388 h 390"/>
                <a:gd name="T20" fmla="*/ 96 w 1670"/>
                <a:gd name="T21" fmla="*/ 344 h 390"/>
                <a:gd name="T22" fmla="*/ 7 w 1670"/>
                <a:gd name="T23" fmla="*/ 254 h 3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70" h="390">
                  <a:moveTo>
                    <a:pt x="7" y="254"/>
                  </a:moveTo>
                  <a:cubicBezTo>
                    <a:pt x="14" y="246"/>
                    <a:pt x="48" y="286"/>
                    <a:pt x="140" y="298"/>
                  </a:cubicBezTo>
                  <a:cubicBezTo>
                    <a:pt x="232" y="310"/>
                    <a:pt x="420" y="328"/>
                    <a:pt x="559" y="325"/>
                  </a:cubicBezTo>
                  <a:cubicBezTo>
                    <a:pt x="698" y="322"/>
                    <a:pt x="814" y="319"/>
                    <a:pt x="971" y="280"/>
                  </a:cubicBezTo>
                  <a:cubicBezTo>
                    <a:pt x="1127" y="240"/>
                    <a:pt x="1391" y="136"/>
                    <a:pt x="1498" y="90"/>
                  </a:cubicBezTo>
                  <a:cubicBezTo>
                    <a:pt x="1605" y="44"/>
                    <a:pt x="1586" y="12"/>
                    <a:pt x="1611" y="6"/>
                  </a:cubicBezTo>
                  <a:cubicBezTo>
                    <a:pt x="1636" y="0"/>
                    <a:pt x="1670" y="26"/>
                    <a:pt x="1648" y="52"/>
                  </a:cubicBezTo>
                  <a:cubicBezTo>
                    <a:pt x="1626" y="78"/>
                    <a:pt x="1585" y="116"/>
                    <a:pt x="1480" y="163"/>
                  </a:cubicBezTo>
                  <a:cubicBezTo>
                    <a:pt x="1375" y="210"/>
                    <a:pt x="1166" y="296"/>
                    <a:pt x="1016" y="334"/>
                  </a:cubicBezTo>
                  <a:cubicBezTo>
                    <a:pt x="865" y="371"/>
                    <a:pt x="731" y="386"/>
                    <a:pt x="578" y="388"/>
                  </a:cubicBezTo>
                  <a:cubicBezTo>
                    <a:pt x="424" y="390"/>
                    <a:pt x="191" y="366"/>
                    <a:pt x="96" y="344"/>
                  </a:cubicBezTo>
                  <a:cubicBezTo>
                    <a:pt x="1" y="321"/>
                    <a:pt x="0" y="262"/>
                    <a:pt x="7" y="2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70" name="Freeform 57"/>
            <p:cNvSpPr>
              <a:spLocks/>
            </p:cNvSpPr>
            <p:nvPr userDrawn="1"/>
          </p:nvSpPr>
          <p:spPr bwMode="white">
            <a:xfrm>
              <a:off x="4894" y="1591"/>
              <a:ext cx="841" cy="1119"/>
            </a:xfrm>
            <a:custGeom>
              <a:avLst/>
              <a:gdLst>
                <a:gd name="T0" fmla="*/ 281 w 841"/>
                <a:gd name="T1" fmla="*/ 314 h 1119"/>
                <a:gd name="T2" fmla="*/ 253 w 841"/>
                <a:gd name="T3" fmla="*/ 290 h 1119"/>
                <a:gd name="T4" fmla="*/ 209 w 841"/>
                <a:gd name="T5" fmla="*/ 379 h 1119"/>
                <a:gd name="T6" fmla="*/ 118 w 841"/>
                <a:gd name="T7" fmla="*/ 417 h 1119"/>
                <a:gd name="T8" fmla="*/ 77 w 841"/>
                <a:gd name="T9" fmla="*/ 382 h 1119"/>
                <a:gd name="T10" fmla="*/ 45 w 841"/>
                <a:gd name="T11" fmla="*/ 414 h 1119"/>
                <a:gd name="T12" fmla="*/ 15 w 841"/>
                <a:gd name="T13" fmla="*/ 448 h 1119"/>
                <a:gd name="T14" fmla="*/ 148 w 841"/>
                <a:gd name="T15" fmla="*/ 448 h 1119"/>
                <a:gd name="T16" fmla="*/ 45 w 841"/>
                <a:gd name="T17" fmla="*/ 554 h 1119"/>
                <a:gd name="T18" fmla="*/ 7 w 841"/>
                <a:gd name="T19" fmla="*/ 645 h 1119"/>
                <a:gd name="T20" fmla="*/ 45 w 841"/>
                <a:gd name="T21" fmla="*/ 743 h 1119"/>
                <a:gd name="T22" fmla="*/ 83 w 841"/>
                <a:gd name="T23" fmla="*/ 784 h 1119"/>
                <a:gd name="T24" fmla="*/ 16 w 841"/>
                <a:gd name="T25" fmla="*/ 811 h 1119"/>
                <a:gd name="T26" fmla="*/ 192 w 841"/>
                <a:gd name="T27" fmla="*/ 790 h 1119"/>
                <a:gd name="T28" fmla="*/ 80 w 841"/>
                <a:gd name="T29" fmla="*/ 1054 h 1119"/>
                <a:gd name="T30" fmla="*/ 115 w 841"/>
                <a:gd name="T31" fmla="*/ 1086 h 1119"/>
                <a:gd name="T32" fmla="*/ 236 w 841"/>
                <a:gd name="T33" fmla="*/ 851 h 1119"/>
                <a:gd name="T34" fmla="*/ 288 w 841"/>
                <a:gd name="T35" fmla="*/ 805 h 1119"/>
                <a:gd name="T36" fmla="*/ 244 w 841"/>
                <a:gd name="T37" fmla="*/ 722 h 1119"/>
                <a:gd name="T38" fmla="*/ 281 w 841"/>
                <a:gd name="T39" fmla="*/ 761 h 1119"/>
                <a:gd name="T40" fmla="*/ 596 w 841"/>
                <a:gd name="T41" fmla="*/ 687 h 1119"/>
                <a:gd name="T42" fmla="*/ 802 w 841"/>
                <a:gd name="T43" fmla="*/ 799 h 1119"/>
                <a:gd name="T44" fmla="*/ 693 w 841"/>
                <a:gd name="T45" fmla="*/ 0 h 1119"/>
                <a:gd name="T46" fmla="*/ 714 w 841"/>
                <a:gd name="T47" fmla="*/ 80 h 1119"/>
                <a:gd name="T48" fmla="*/ 620 w 841"/>
                <a:gd name="T49" fmla="*/ 24 h 1119"/>
                <a:gd name="T50" fmla="*/ 482 w 841"/>
                <a:gd name="T51" fmla="*/ 50 h 1119"/>
                <a:gd name="T52" fmla="*/ 426 w 841"/>
                <a:gd name="T53" fmla="*/ 151 h 1119"/>
                <a:gd name="T54" fmla="*/ 690 w 841"/>
                <a:gd name="T55" fmla="*/ 184 h 1119"/>
                <a:gd name="T56" fmla="*/ 614 w 841"/>
                <a:gd name="T57" fmla="*/ 287 h 1119"/>
                <a:gd name="T58" fmla="*/ 561 w 841"/>
                <a:gd name="T59" fmla="*/ 394 h 1119"/>
                <a:gd name="T60" fmla="*/ 494 w 841"/>
                <a:gd name="T61" fmla="*/ 361 h 1119"/>
                <a:gd name="T62" fmla="*/ 347 w 841"/>
                <a:gd name="T63" fmla="*/ 240 h 1119"/>
                <a:gd name="T64" fmla="*/ 281 w 841"/>
                <a:gd name="T65" fmla="*/ 314 h 11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41" h="1119">
                  <a:moveTo>
                    <a:pt x="281" y="269"/>
                  </a:moveTo>
                  <a:lnTo>
                    <a:pt x="281" y="314"/>
                  </a:lnTo>
                  <a:lnTo>
                    <a:pt x="247" y="332"/>
                  </a:lnTo>
                  <a:lnTo>
                    <a:pt x="253" y="290"/>
                  </a:lnTo>
                  <a:lnTo>
                    <a:pt x="218" y="314"/>
                  </a:lnTo>
                  <a:lnTo>
                    <a:pt x="209" y="379"/>
                  </a:lnTo>
                  <a:lnTo>
                    <a:pt x="151" y="391"/>
                  </a:lnTo>
                  <a:lnTo>
                    <a:pt x="118" y="417"/>
                  </a:lnTo>
                  <a:lnTo>
                    <a:pt x="83" y="417"/>
                  </a:lnTo>
                  <a:lnTo>
                    <a:pt x="77" y="382"/>
                  </a:lnTo>
                  <a:lnTo>
                    <a:pt x="45" y="382"/>
                  </a:lnTo>
                  <a:lnTo>
                    <a:pt x="45" y="414"/>
                  </a:lnTo>
                  <a:lnTo>
                    <a:pt x="13" y="420"/>
                  </a:lnTo>
                  <a:lnTo>
                    <a:pt x="15" y="448"/>
                  </a:lnTo>
                  <a:lnTo>
                    <a:pt x="59" y="448"/>
                  </a:lnTo>
                  <a:lnTo>
                    <a:pt x="148" y="448"/>
                  </a:lnTo>
                  <a:lnTo>
                    <a:pt x="103" y="538"/>
                  </a:lnTo>
                  <a:lnTo>
                    <a:pt x="45" y="554"/>
                  </a:lnTo>
                  <a:cubicBezTo>
                    <a:pt x="29" y="563"/>
                    <a:pt x="16" y="580"/>
                    <a:pt x="10" y="595"/>
                  </a:cubicBezTo>
                  <a:cubicBezTo>
                    <a:pt x="4" y="610"/>
                    <a:pt x="0" y="631"/>
                    <a:pt x="7" y="645"/>
                  </a:cubicBezTo>
                  <a:lnTo>
                    <a:pt x="48" y="684"/>
                  </a:lnTo>
                  <a:lnTo>
                    <a:pt x="45" y="743"/>
                  </a:lnTo>
                  <a:lnTo>
                    <a:pt x="74" y="752"/>
                  </a:lnTo>
                  <a:lnTo>
                    <a:pt x="83" y="784"/>
                  </a:lnTo>
                  <a:lnTo>
                    <a:pt x="45" y="782"/>
                  </a:lnTo>
                  <a:lnTo>
                    <a:pt x="16" y="811"/>
                  </a:lnTo>
                  <a:lnTo>
                    <a:pt x="118" y="826"/>
                  </a:lnTo>
                  <a:lnTo>
                    <a:pt x="192" y="790"/>
                  </a:lnTo>
                  <a:lnTo>
                    <a:pt x="162" y="962"/>
                  </a:lnTo>
                  <a:lnTo>
                    <a:pt x="80" y="1054"/>
                  </a:lnTo>
                  <a:cubicBezTo>
                    <a:pt x="64" y="1079"/>
                    <a:pt x="48" y="1101"/>
                    <a:pt x="65" y="1110"/>
                  </a:cubicBezTo>
                  <a:cubicBezTo>
                    <a:pt x="83" y="1119"/>
                    <a:pt x="99" y="1109"/>
                    <a:pt x="115" y="1086"/>
                  </a:cubicBezTo>
                  <a:lnTo>
                    <a:pt x="189" y="944"/>
                  </a:lnTo>
                  <a:lnTo>
                    <a:pt x="236" y="851"/>
                  </a:lnTo>
                  <a:lnTo>
                    <a:pt x="281" y="851"/>
                  </a:lnTo>
                  <a:lnTo>
                    <a:pt x="288" y="805"/>
                  </a:lnTo>
                  <a:lnTo>
                    <a:pt x="250" y="782"/>
                  </a:lnTo>
                  <a:lnTo>
                    <a:pt x="244" y="722"/>
                  </a:lnTo>
                  <a:lnTo>
                    <a:pt x="281" y="716"/>
                  </a:lnTo>
                  <a:lnTo>
                    <a:pt x="281" y="761"/>
                  </a:lnTo>
                  <a:lnTo>
                    <a:pt x="391" y="687"/>
                  </a:lnTo>
                  <a:cubicBezTo>
                    <a:pt x="444" y="675"/>
                    <a:pt x="538" y="678"/>
                    <a:pt x="596" y="687"/>
                  </a:cubicBezTo>
                  <a:cubicBezTo>
                    <a:pt x="655" y="696"/>
                    <a:pt x="712" y="724"/>
                    <a:pt x="746" y="743"/>
                  </a:cubicBezTo>
                  <a:cubicBezTo>
                    <a:pt x="780" y="762"/>
                    <a:pt x="786" y="906"/>
                    <a:pt x="802" y="799"/>
                  </a:cubicBezTo>
                  <a:lnTo>
                    <a:pt x="841" y="98"/>
                  </a:lnTo>
                  <a:lnTo>
                    <a:pt x="693" y="0"/>
                  </a:lnTo>
                  <a:lnTo>
                    <a:pt x="649" y="0"/>
                  </a:lnTo>
                  <a:lnTo>
                    <a:pt x="714" y="80"/>
                  </a:lnTo>
                  <a:lnTo>
                    <a:pt x="679" y="90"/>
                  </a:lnTo>
                  <a:lnTo>
                    <a:pt x="620" y="24"/>
                  </a:lnTo>
                  <a:lnTo>
                    <a:pt x="508" y="15"/>
                  </a:lnTo>
                  <a:lnTo>
                    <a:pt x="482" y="50"/>
                  </a:lnTo>
                  <a:lnTo>
                    <a:pt x="458" y="92"/>
                  </a:lnTo>
                  <a:lnTo>
                    <a:pt x="426" y="151"/>
                  </a:lnTo>
                  <a:lnTo>
                    <a:pt x="420" y="187"/>
                  </a:lnTo>
                  <a:lnTo>
                    <a:pt x="690" y="184"/>
                  </a:lnTo>
                  <a:lnTo>
                    <a:pt x="696" y="231"/>
                  </a:lnTo>
                  <a:lnTo>
                    <a:pt x="614" y="287"/>
                  </a:lnTo>
                  <a:lnTo>
                    <a:pt x="620" y="337"/>
                  </a:lnTo>
                  <a:lnTo>
                    <a:pt x="561" y="394"/>
                  </a:lnTo>
                  <a:lnTo>
                    <a:pt x="552" y="358"/>
                  </a:lnTo>
                  <a:lnTo>
                    <a:pt x="494" y="361"/>
                  </a:lnTo>
                  <a:cubicBezTo>
                    <a:pt x="470" y="354"/>
                    <a:pt x="438" y="335"/>
                    <a:pt x="413" y="314"/>
                  </a:cubicBezTo>
                  <a:lnTo>
                    <a:pt x="347" y="240"/>
                  </a:lnTo>
                  <a:lnTo>
                    <a:pt x="277" y="231"/>
                  </a:lnTo>
                  <a:lnTo>
                    <a:pt x="281" y="31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71" name="Freeform 58"/>
            <p:cNvSpPr>
              <a:spLocks/>
            </p:cNvSpPr>
            <p:nvPr userDrawn="1"/>
          </p:nvSpPr>
          <p:spPr bwMode="white">
            <a:xfrm>
              <a:off x="5123" y="1600"/>
              <a:ext cx="228" cy="206"/>
            </a:xfrm>
            <a:custGeom>
              <a:avLst/>
              <a:gdLst>
                <a:gd name="T0" fmla="*/ 18 w 233"/>
                <a:gd name="T1" fmla="*/ 171 h 210"/>
                <a:gd name="T2" fmla="*/ 0 w 233"/>
                <a:gd name="T3" fmla="*/ 193 h 210"/>
                <a:gd name="T4" fmla="*/ 74 w 233"/>
                <a:gd name="T5" fmla="*/ 202 h 210"/>
                <a:gd name="T6" fmla="*/ 126 w 233"/>
                <a:gd name="T7" fmla="*/ 196 h 210"/>
                <a:gd name="T8" fmla="*/ 141 w 233"/>
                <a:gd name="T9" fmla="*/ 177 h 210"/>
                <a:gd name="T10" fmla="*/ 147 w 233"/>
                <a:gd name="T11" fmla="*/ 107 h 210"/>
                <a:gd name="T12" fmla="*/ 223 w 233"/>
                <a:gd name="T13" fmla="*/ 78 h 210"/>
                <a:gd name="T14" fmla="*/ 153 w 233"/>
                <a:gd name="T15" fmla="*/ 0 h 210"/>
                <a:gd name="T16" fmla="*/ 158 w 233"/>
                <a:gd name="T17" fmla="*/ 46 h 210"/>
                <a:gd name="T18" fmla="*/ 117 w 233"/>
                <a:gd name="T19" fmla="*/ 55 h 210"/>
                <a:gd name="T20" fmla="*/ 112 w 233"/>
                <a:gd name="T21" fmla="*/ 83 h 210"/>
                <a:gd name="T22" fmla="*/ 52 w 233"/>
                <a:gd name="T23" fmla="*/ 76 h 210"/>
                <a:gd name="T24" fmla="*/ 55 w 233"/>
                <a:gd name="T25" fmla="*/ 153 h 210"/>
                <a:gd name="T26" fmla="*/ 18 w 233"/>
                <a:gd name="T27" fmla="*/ 171 h 2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3" h="210">
                  <a:moveTo>
                    <a:pt x="18" y="177"/>
                  </a:moveTo>
                  <a:lnTo>
                    <a:pt x="0" y="201"/>
                  </a:lnTo>
                  <a:lnTo>
                    <a:pt x="78" y="210"/>
                  </a:lnTo>
                  <a:lnTo>
                    <a:pt x="132" y="204"/>
                  </a:lnTo>
                  <a:lnTo>
                    <a:pt x="147" y="183"/>
                  </a:lnTo>
                  <a:lnTo>
                    <a:pt x="153" y="111"/>
                  </a:lnTo>
                  <a:lnTo>
                    <a:pt x="233" y="82"/>
                  </a:lnTo>
                  <a:lnTo>
                    <a:pt x="159" y="0"/>
                  </a:lnTo>
                  <a:lnTo>
                    <a:pt x="165" y="48"/>
                  </a:lnTo>
                  <a:lnTo>
                    <a:pt x="123" y="57"/>
                  </a:lnTo>
                  <a:lnTo>
                    <a:pt x="117" y="87"/>
                  </a:lnTo>
                  <a:cubicBezTo>
                    <a:pt x="78" y="99"/>
                    <a:pt x="61" y="65"/>
                    <a:pt x="54" y="78"/>
                  </a:cubicBezTo>
                  <a:lnTo>
                    <a:pt x="57" y="159"/>
                  </a:lnTo>
                  <a:lnTo>
                    <a:pt x="18" y="1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72" name="Freeform 59"/>
            <p:cNvSpPr>
              <a:spLocks/>
            </p:cNvSpPr>
            <p:nvPr userDrawn="1"/>
          </p:nvSpPr>
          <p:spPr bwMode="white">
            <a:xfrm>
              <a:off x="4725" y="1542"/>
              <a:ext cx="492" cy="383"/>
            </a:xfrm>
            <a:custGeom>
              <a:avLst/>
              <a:gdLst>
                <a:gd name="T0" fmla="*/ 93 w 504"/>
                <a:gd name="T1" fmla="*/ 357 h 388"/>
                <a:gd name="T2" fmla="*/ 136 w 504"/>
                <a:gd name="T3" fmla="*/ 357 h 388"/>
                <a:gd name="T4" fmla="*/ 221 w 504"/>
                <a:gd name="T5" fmla="*/ 329 h 388"/>
                <a:gd name="T6" fmla="*/ 249 w 504"/>
                <a:gd name="T7" fmla="*/ 329 h 388"/>
                <a:gd name="T8" fmla="*/ 289 w 504"/>
                <a:gd name="T9" fmla="*/ 332 h 388"/>
                <a:gd name="T10" fmla="*/ 308 w 504"/>
                <a:gd name="T11" fmla="*/ 357 h 388"/>
                <a:gd name="T12" fmla="*/ 308 w 504"/>
                <a:gd name="T13" fmla="*/ 314 h 388"/>
                <a:gd name="T14" fmla="*/ 351 w 504"/>
                <a:gd name="T15" fmla="*/ 268 h 388"/>
                <a:gd name="T16" fmla="*/ 394 w 504"/>
                <a:gd name="T17" fmla="*/ 268 h 388"/>
                <a:gd name="T18" fmla="*/ 308 w 504"/>
                <a:gd name="T19" fmla="*/ 225 h 388"/>
                <a:gd name="T20" fmla="*/ 277 w 504"/>
                <a:gd name="T21" fmla="*/ 269 h 388"/>
                <a:gd name="T22" fmla="*/ 180 w 504"/>
                <a:gd name="T23" fmla="*/ 268 h 388"/>
                <a:gd name="T24" fmla="*/ 222 w 504"/>
                <a:gd name="T25" fmla="*/ 225 h 388"/>
                <a:gd name="T26" fmla="*/ 222 w 504"/>
                <a:gd name="T27" fmla="*/ 181 h 388"/>
                <a:gd name="T28" fmla="*/ 265 w 504"/>
                <a:gd name="T29" fmla="*/ 181 h 388"/>
                <a:gd name="T30" fmla="*/ 306 w 504"/>
                <a:gd name="T31" fmla="*/ 159 h 388"/>
                <a:gd name="T32" fmla="*/ 375 w 504"/>
                <a:gd name="T33" fmla="*/ 196 h 388"/>
                <a:gd name="T34" fmla="*/ 418 w 504"/>
                <a:gd name="T35" fmla="*/ 156 h 388"/>
                <a:gd name="T36" fmla="*/ 440 w 504"/>
                <a:gd name="T37" fmla="*/ 104 h 388"/>
                <a:gd name="T38" fmla="*/ 434 w 504"/>
                <a:gd name="T39" fmla="*/ 80 h 388"/>
                <a:gd name="T40" fmla="*/ 480 w 504"/>
                <a:gd name="T41" fmla="*/ 65 h 388"/>
                <a:gd name="T42" fmla="*/ 477 w 504"/>
                <a:gd name="T43" fmla="*/ 34 h 388"/>
                <a:gd name="T44" fmla="*/ 443 w 504"/>
                <a:gd name="T45" fmla="*/ 10 h 388"/>
                <a:gd name="T46" fmla="*/ 338 w 504"/>
                <a:gd name="T47" fmla="*/ 10 h 388"/>
                <a:gd name="T48" fmla="*/ 212 w 504"/>
                <a:gd name="T49" fmla="*/ 71 h 388"/>
                <a:gd name="T50" fmla="*/ 185 w 504"/>
                <a:gd name="T51" fmla="*/ 101 h 388"/>
                <a:gd name="T52" fmla="*/ 141 w 504"/>
                <a:gd name="T53" fmla="*/ 104 h 388"/>
                <a:gd name="T54" fmla="*/ 77 w 504"/>
                <a:gd name="T55" fmla="*/ 126 h 388"/>
                <a:gd name="T56" fmla="*/ 62 w 504"/>
                <a:gd name="T57" fmla="*/ 144 h 388"/>
                <a:gd name="T58" fmla="*/ 50 w 504"/>
                <a:gd name="T59" fmla="*/ 181 h 388"/>
                <a:gd name="T60" fmla="*/ 50 w 504"/>
                <a:gd name="T61" fmla="*/ 225 h 388"/>
                <a:gd name="T62" fmla="*/ 15 w 504"/>
                <a:gd name="T63" fmla="*/ 235 h 388"/>
                <a:gd name="T64" fmla="*/ 15 w 504"/>
                <a:gd name="T65" fmla="*/ 332 h 388"/>
                <a:gd name="T66" fmla="*/ 52 w 504"/>
                <a:gd name="T67" fmla="*/ 332 h 388"/>
                <a:gd name="T68" fmla="*/ 58 w 504"/>
                <a:gd name="T69" fmla="*/ 290 h 388"/>
                <a:gd name="T70" fmla="*/ 141 w 504"/>
                <a:gd name="T71" fmla="*/ 293 h 388"/>
                <a:gd name="T72" fmla="*/ 126 w 504"/>
                <a:gd name="T73" fmla="*/ 323 h 388"/>
                <a:gd name="T74" fmla="*/ 83 w 504"/>
                <a:gd name="T75" fmla="*/ 329 h 388"/>
                <a:gd name="T76" fmla="*/ 93 w 504"/>
                <a:gd name="T77" fmla="*/ 357 h 3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04" h="388">
                  <a:moveTo>
                    <a:pt x="97" y="367"/>
                  </a:moveTo>
                  <a:lnTo>
                    <a:pt x="142" y="367"/>
                  </a:lnTo>
                  <a:cubicBezTo>
                    <a:pt x="164" y="362"/>
                    <a:pt x="180" y="340"/>
                    <a:pt x="231" y="337"/>
                  </a:cubicBezTo>
                  <a:cubicBezTo>
                    <a:pt x="282" y="334"/>
                    <a:pt x="244" y="337"/>
                    <a:pt x="261" y="337"/>
                  </a:cubicBezTo>
                  <a:lnTo>
                    <a:pt x="303" y="340"/>
                  </a:lnTo>
                  <a:lnTo>
                    <a:pt x="324" y="367"/>
                  </a:lnTo>
                  <a:lnTo>
                    <a:pt x="324" y="322"/>
                  </a:lnTo>
                  <a:lnTo>
                    <a:pt x="369" y="276"/>
                  </a:lnTo>
                  <a:lnTo>
                    <a:pt x="414" y="276"/>
                  </a:lnTo>
                  <a:lnTo>
                    <a:pt x="324" y="231"/>
                  </a:lnTo>
                  <a:lnTo>
                    <a:pt x="291" y="277"/>
                  </a:lnTo>
                  <a:lnTo>
                    <a:pt x="188" y="276"/>
                  </a:lnTo>
                  <a:lnTo>
                    <a:pt x="233" y="231"/>
                  </a:lnTo>
                  <a:lnTo>
                    <a:pt x="233" y="185"/>
                  </a:lnTo>
                  <a:lnTo>
                    <a:pt x="278" y="185"/>
                  </a:lnTo>
                  <a:lnTo>
                    <a:pt x="321" y="163"/>
                  </a:lnTo>
                  <a:lnTo>
                    <a:pt x="393" y="202"/>
                  </a:lnTo>
                  <a:lnTo>
                    <a:pt x="438" y="160"/>
                  </a:lnTo>
                  <a:lnTo>
                    <a:pt x="462" y="106"/>
                  </a:lnTo>
                  <a:lnTo>
                    <a:pt x="456" y="82"/>
                  </a:lnTo>
                  <a:lnTo>
                    <a:pt x="504" y="67"/>
                  </a:lnTo>
                  <a:lnTo>
                    <a:pt x="501" y="34"/>
                  </a:lnTo>
                  <a:lnTo>
                    <a:pt x="465" y="10"/>
                  </a:lnTo>
                  <a:cubicBezTo>
                    <a:pt x="441" y="6"/>
                    <a:pt x="394" y="0"/>
                    <a:pt x="354" y="10"/>
                  </a:cubicBezTo>
                  <a:cubicBezTo>
                    <a:pt x="306" y="13"/>
                    <a:pt x="248" y="56"/>
                    <a:pt x="222" y="73"/>
                  </a:cubicBezTo>
                  <a:lnTo>
                    <a:pt x="195" y="103"/>
                  </a:lnTo>
                  <a:lnTo>
                    <a:pt x="147" y="106"/>
                  </a:lnTo>
                  <a:lnTo>
                    <a:pt x="81" y="130"/>
                  </a:lnTo>
                  <a:cubicBezTo>
                    <a:pt x="68" y="137"/>
                    <a:pt x="71" y="139"/>
                    <a:pt x="66" y="148"/>
                  </a:cubicBezTo>
                  <a:cubicBezTo>
                    <a:pt x="61" y="157"/>
                    <a:pt x="54" y="171"/>
                    <a:pt x="52" y="185"/>
                  </a:cubicBezTo>
                  <a:cubicBezTo>
                    <a:pt x="38" y="210"/>
                    <a:pt x="58" y="222"/>
                    <a:pt x="52" y="231"/>
                  </a:cubicBezTo>
                  <a:lnTo>
                    <a:pt x="15" y="241"/>
                  </a:lnTo>
                  <a:cubicBezTo>
                    <a:pt x="9" y="259"/>
                    <a:pt x="0" y="292"/>
                    <a:pt x="15" y="340"/>
                  </a:cubicBezTo>
                  <a:cubicBezTo>
                    <a:pt x="30" y="388"/>
                    <a:pt x="46" y="347"/>
                    <a:pt x="54" y="340"/>
                  </a:cubicBezTo>
                  <a:lnTo>
                    <a:pt x="60" y="298"/>
                  </a:lnTo>
                  <a:lnTo>
                    <a:pt x="147" y="301"/>
                  </a:lnTo>
                  <a:lnTo>
                    <a:pt x="132" y="331"/>
                  </a:lnTo>
                  <a:lnTo>
                    <a:pt x="87" y="337"/>
                  </a:lnTo>
                  <a:lnTo>
                    <a:pt x="97" y="3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73" name="Freeform 60"/>
            <p:cNvSpPr>
              <a:spLocks/>
            </p:cNvSpPr>
            <p:nvPr userDrawn="1"/>
          </p:nvSpPr>
          <p:spPr bwMode="white">
            <a:xfrm>
              <a:off x="4807" y="1449"/>
              <a:ext cx="189" cy="172"/>
            </a:xfrm>
            <a:custGeom>
              <a:avLst/>
              <a:gdLst>
                <a:gd name="T0" fmla="*/ 0 w 194"/>
                <a:gd name="T1" fmla="*/ 170 h 174"/>
                <a:gd name="T2" fmla="*/ 31 w 194"/>
                <a:gd name="T3" fmla="*/ 131 h 174"/>
                <a:gd name="T4" fmla="*/ 99 w 194"/>
                <a:gd name="T5" fmla="*/ 129 h 174"/>
                <a:gd name="T6" fmla="*/ 131 w 194"/>
                <a:gd name="T7" fmla="*/ 91 h 174"/>
                <a:gd name="T8" fmla="*/ 133 w 194"/>
                <a:gd name="T9" fmla="*/ 67 h 174"/>
                <a:gd name="T10" fmla="*/ 184 w 194"/>
                <a:gd name="T11" fmla="*/ 52 h 174"/>
                <a:gd name="T12" fmla="*/ 160 w 194"/>
                <a:gd name="T13" fmla="*/ 27 h 174"/>
                <a:gd name="T14" fmla="*/ 129 w 194"/>
                <a:gd name="T15" fmla="*/ 30 h 174"/>
                <a:gd name="T16" fmla="*/ 94 w 194"/>
                <a:gd name="T17" fmla="*/ 0 h 174"/>
                <a:gd name="T18" fmla="*/ 68 w 194"/>
                <a:gd name="T19" fmla="*/ 33 h 174"/>
                <a:gd name="T20" fmla="*/ 0 w 194"/>
                <a:gd name="T21" fmla="*/ 85 h 174"/>
                <a:gd name="T22" fmla="*/ 0 w 194"/>
                <a:gd name="T23" fmla="*/ 170 h 1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" h="174">
                  <a:moveTo>
                    <a:pt x="0" y="174"/>
                  </a:moveTo>
                  <a:lnTo>
                    <a:pt x="33" y="135"/>
                  </a:lnTo>
                  <a:lnTo>
                    <a:pt x="105" y="132"/>
                  </a:lnTo>
                  <a:lnTo>
                    <a:pt x="138" y="93"/>
                  </a:lnTo>
                  <a:lnTo>
                    <a:pt x="141" y="69"/>
                  </a:lnTo>
                  <a:lnTo>
                    <a:pt x="194" y="54"/>
                  </a:lnTo>
                  <a:lnTo>
                    <a:pt x="168" y="27"/>
                  </a:lnTo>
                  <a:lnTo>
                    <a:pt x="135" y="30"/>
                  </a:lnTo>
                  <a:lnTo>
                    <a:pt x="99" y="0"/>
                  </a:lnTo>
                  <a:lnTo>
                    <a:pt x="72" y="33"/>
                  </a:lnTo>
                  <a:lnTo>
                    <a:pt x="0" y="87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74" name="Freeform 61"/>
            <p:cNvSpPr>
              <a:spLocks/>
            </p:cNvSpPr>
            <p:nvPr userDrawn="1"/>
          </p:nvSpPr>
          <p:spPr bwMode="white">
            <a:xfrm>
              <a:off x="3356" y="1457"/>
              <a:ext cx="1594" cy="1969"/>
            </a:xfrm>
            <a:custGeom>
              <a:avLst/>
              <a:gdLst>
                <a:gd name="T0" fmla="*/ 1015 w 1630"/>
                <a:gd name="T1" fmla="*/ 9 h 1996"/>
                <a:gd name="T2" fmla="*/ 830 w 1630"/>
                <a:gd name="T3" fmla="*/ 80 h 1996"/>
                <a:gd name="T4" fmla="*/ 534 w 1630"/>
                <a:gd name="T5" fmla="*/ 267 h 1996"/>
                <a:gd name="T6" fmla="*/ 254 w 1630"/>
                <a:gd name="T7" fmla="*/ 588 h 1996"/>
                <a:gd name="T8" fmla="*/ 106 w 1630"/>
                <a:gd name="T9" fmla="*/ 872 h 1996"/>
                <a:gd name="T10" fmla="*/ 10 w 1630"/>
                <a:gd name="T11" fmla="*/ 1237 h 1996"/>
                <a:gd name="T12" fmla="*/ 19 w 1630"/>
                <a:gd name="T13" fmla="*/ 1611 h 1996"/>
                <a:gd name="T14" fmla="*/ 69 w 1630"/>
                <a:gd name="T15" fmla="*/ 1738 h 1996"/>
                <a:gd name="T16" fmla="*/ 139 w 1630"/>
                <a:gd name="T17" fmla="*/ 1799 h 1996"/>
                <a:gd name="T18" fmla="*/ 182 w 1630"/>
                <a:gd name="T19" fmla="*/ 1942 h 1996"/>
                <a:gd name="T20" fmla="*/ 204 w 1630"/>
                <a:gd name="T21" fmla="*/ 1875 h 1996"/>
                <a:gd name="T22" fmla="*/ 239 w 1630"/>
                <a:gd name="T23" fmla="*/ 1770 h 1996"/>
                <a:gd name="T24" fmla="*/ 265 w 1630"/>
                <a:gd name="T25" fmla="*/ 1586 h 1996"/>
                <a:gd name="T26" fmla="*/ 363 w 1630"/>
                <a:gd name="T27" fmla="*/ 1484 h 1996"/>
                <a:gd name="T28" fmla="*/ 368 w 1630"/>
                <a:gd name="T29" fmla="*/ 1577 h 1996"/>
                <a:gd name="T30" fmla="*/ 376 w 1630"/>
                <a:gd name="T31" fmla="*/ 1650 h 1996"/>
                <a:gd name="T32" fmla="*/ 336 w 1630"/>
                <a:gd name="T33" fmla="*/ 1785 h 1996"/>
                <a:gd name="T34" fmla="*/ 455 w 1630"/>
                <a:gd name="T35" fmla="*/ 1566 h 1996"/>
                <a:gd name="T36" fmla="*/ 503 w 1630"/>
                <a:gd name="T37" fmla="*/ 1464 h 1996"/>
                <a:gd name="T38" fmla="*/ 721 w 1630"/>
                <a:gd name="T39" fmla="*/ 1467 h 1996"/>
                <a:gd name="T40" fmla="*/ 787 w 1630"/>
                <a:gd name="T41" fmla="*/ 1422 h 1996"/>
                <a:gd name="T42" fmla="*/ 764 w 1630"/>
                <a:gd name="T43" fmla="*/ 1507 h 1996"/>
                <a:gd name="T44" fmla="*/ 830 w 1630"/>
                <a:gd name="T45" fmla="*/ 1589 h 1996"/>
                <a:gd name="T46" fmla="*/ 882 w 1630"/>
                <a:gd name="T47" fmla="*/ 1422 h 1996"/>
                <a:gd name="T48" fmla="*/ 730 w 1630"/>
                <a:gd name="T49" fmla="*/ 1321 h 1996"/>
                <a:gd name="T50" fmla="*/ 624 w 1630"/>
                <a:gd name="T51" fmla="*/ 1254 h 1996"/>
                <a:gd name="T52" fmla="*/ 641 w 1630"/>
                <a:gd name="T53" fmla="*/ 1192 h 1996"/>
                <a:gd name="T54" fmla="*/ 735 w 1630"/>
                <a:gd name="T55" fmla="*/ 1148 h 1996"/>
                <a:gd name="T56" fmla="*/ 916 w 1630"/>
                <a:gd name="T57" fmla="*/ 1075 h 1996"/>
                <a:gd name="T58" fmla="*/ 996 w 1630"/>
                <a:gd name="T59" fmla="*/ 1124 h 1996"/>
                <a:gd name="T60" fmla="*/ 1097 w 1630"/>
                <a:gd name="T61" fmla="*/ 1125 h 1996"/>
                <a:gd name="T62" fmla="*/ 1206 w 1630"/>
                <a:gd name="T63" fmla="*/ 1122 h 1996"/>
                <a:gd name="T64" fmla="*/ 1097 w 1630"/>
                <a:gd name="T65" fmla="*/ 1452 h 1996"/>
                <a:gd name="T66" fmla="*/ 1206 w 1630"/>
                <a:gd name="T67" fmla="*/ 1373 h 1996"/>
                <a:gd name="T68" fmla="*/ 1223 w 1630"/>
                <a:gd name="T69" fmla="*/ 1259 h 1996"/>
                <a:gd name="T70" fmla="*/ 1323 w 1630"/>
                <a:gd name="T71" fmla="*/ 1187 h 1996"/>
                <a:gd name="T72" fmla="*/ 1358 w 1630"/>
                <a:gd name="T73" fmla="*/ 1105 h 1996"/>
                <a:gd name="T74" fmla="*/ 1484 w 1630"/>
                <a:gd name="T75" fmla="*/ 1090 h 1996"/>
                <a:gd name="T76" fmla="*/ 1547 w 1630"/>
                <a:gd name="T77" fmla="*/ 1014 h 1996"/>
                <a:gd name="T78" fmla="*/ 1487 w 1630"/>
                <a:gd name="T79" fmla="*/ 1008 h 1996"/>
                <a:gd name="T80" fmla="*/ 1418 w 1630"/>
                <a:gd name="T81" fmla="*/ 932 h 1996"/>
                <a:gd name="T82" fmla="*/ 1272 w 1630"/>
                <a:gd name="T83" fmla="*/ 865 h 1996"/>
                <a:gd name="T84" fmla="*/ 1126 w 1630"/>
                <a:gd name="T85" fmla="*/ 889 h 1996"/>
                <a:gd name="T86" fmla="*/ 988 w 1630"/>
                <a:gd name="T87" fmla="*/ 728 h 1996"/>
                <a:gd name="T88" fmla="*/ 928 w 1630"/>
                <a:gd name="T89" fmla="*/ 704 h 1996"/>
                <a:gd name="T90" fmla="*/ 994 w 1630"/>
                <a:gd name="T91" fmla="*/ 658 h 1996"/>
                <a:gd name="T92" fmla="*/ 936 w 1630"/>
                <a:gd name="T93" fmla="*/ 614 h 1996"/>
                <a:gd name="T94" fmla="*/ 873 w 1630"/>
                <a:gd name="T95" fmla="*/ 576 h 1996"/>
                <a:gd name="T96" fmla="*/ 823 w 1630"/>
                <a:gd name="T97" fmla="*/ 506 h 1996"/>
                <a:gd name="T98" fmla="*/ 830 w 1630"/>
                <a:gd name="T99" fmla="*/ 433 h 1996"/>
                <a:gd name="T100" fmla="*/ 951 w 1630"/>
                <a:gd name="T101" fmla="*/ 468 h 1996"/>
                <a:gd name="T102" fmla="*/ 873 w 1630"/>
                <a:gd name="T103" fmla="*/ 424 h 1996"/>
                <a:gd name="T104" fmla="*/ 879 w 1630"/>
                <a:gd name="T105" fmla="*/ 381 h 1996"/>
                <a:gd name="T106" fmla="*/ 988 w 1630"/>
                <a:gd name="T107" fmla="*/ 325 h 1996"/>
                <a:gd name="T108" fmla="*/ 1002 w 1630"/>
                <a:gd name="T109" fmla="*/ 269 h 1996"/>
                <a:gd name="T110" fmla="*/ 1080 w 1630"/>
                <a:gd name="T111" fmla="*/ 241 h 1996"/>
                <a:gd name="T112" fmla="*/ 1123 w 1630"/>
                <a:gd name="T113" fmla="*/ 132 h 1996"/>
                <a:gd name="T114" fmla="*/ 1129 w 1630"/>
                <a:gd name="T115" fmla="*/ 13 h 19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30" h="1996">
                  <a:moveTo>
                    <a:pt x="1125" y="0"/>
                  </a:moveTo>
                  <a:lnTo>
                    <a:pt x="1061" y="9"/>
                  </a:lnTo>
                  <a:lnTo>
                    <a:pt x="952" y="52"/>
                  </a:lnTo>
                  <a:lnTo>
                    <a:pt x="868" y="82"/>
                  </a:lnTo>
                  <a:lnTo>
                    <a:pt x="768" y="137"/>
                  </a:lnTo>
                  <a:lnTo>
                    <a:pt x="558" y="275"/>
                  </a:lnTo>
                  <a:lnTo>
                    <a:pt x="403" y="430"/>
                  </a:lnTo>
                  <a:lnTo>
                    <a:pt x="266" y="604"/>
                  </a:lnTo>
                  <a:cubicBezTo>
                    <a:pt x="226" y="660"/>
                    <a:pt x="189" y="720"/>
                    <a:pt x="163" y="769"/>
                  </a:cubicBezTo>
                  <a:cubicBezTo>
                    <a:pt x="135" y="828"/>
                    <a:pt x="129" y="844"/>
                    <a:pt x="110" y="896"/>
                  </a:cubicBezTo>
                  <a:lnTo>
                    <a:pt x="46" y="1079"/>
                  </a:lnTo>
                  <a:lnTo>
                    <a:pt x="10" y="1271"/>
                  </a:lnTo>
                  <a:lnTo>
                    <a:pt x="0" y="1445"/>
                  </a:lnTo>
                  <a:lnTo>
                    <a:pt x="19" y="1655"/>
                  </a:lnTo>
                  <a:lnTo>
                    <a:pt x="58" y="1735"/>
                  </a:lnTo>
                  <a:lnTo>
                    <a:pt x="73" y="1786"/>
                  </a:lnTo>
                  <a:lnTo>
                    <a:pt x="103" y="1777"/>
                  </a:lnTo>
                  <a:lnTo>
                    <a:pt x="145" y="1849"/>
                  </a:lnTo>
                  <a:lnTo>
                    <a:pt x="157" y="1957"/>
                  </a:lnTo>
                  <a:lnTo>
                    <a:pt x="190" y="1996"/>
                  </a:lnTo>
                  <a:lnTo>
                    <a:pt x="247" y="1993"/>
                  </a:lnTo>
                  <a:lnTo>
                    <a:pt x="214" y="1927"/>
                  </a:lnTo>
                  <a:lnTo>
                    <a:pt x="199" y="1834"/>
                  </a:lnTo>
                  <a:lnTo>
                    <a:pt x="250" y="1819"/>
                  </a:lnTo>
                  <a:lnTo>
                    <a:pt x="253" y="1705"/>
                  </a:lnTo>
                  <a:lnTo>
                    <a:pt x="277" y="1630"/>
                  </a:lnTo>
                  <a:lnTo>
                    <a:pt x="286" y="1591"/>
                  </a:lnTo>
                  <a:lnTo>
                    <a:pt x="379" y="1525"/>
                  </a:lnTo>
                  <a:lnTo>
                    <a:pt x="325" y="1627"/>
                  </a:lnTo>
                  <a:lnTo>
                    <a:pt x="385" y="1621"/>
                  </a:lnTo>
                  <a:lnTo>
                    <a:pt x="358" y="1666"/>
                  </a:lnTo>
                  <a:cubicBezTo>
                    <a:pt x="359" y="1678"/>
                    <a:pt x="395" y="1678"/>
                    <a:pt x="394" y="1696"/>
                  </a:cubicBezTo>
                  <a:cubicBezTo>
                    <a:pt x="393" y="1714"/>
                    <a:pt x="359" y="1754"/>
                    <a:pt x="352" y="1777"/>
                  </a:cubicBezTo>
                  <a:cubicBezTo>
                    <a:pt x="345" y="1800"/>
                    <a:pt x="330" y="1841"/>
                    <a:pt x="352" y="1834"/>
                  </a:cubicBezTo>
                  <a:cubicBezTo>
                    <a:pt x="374" y="1827"/>
                    <a:pt x="464" y="1769"/>
                    <a:pt x="484" y="1732"/>
                  </a:cubicBezTo>
                  <a:lnTo>
                    <a:pt x="475" y="1609"/>
                  </a:lnTo>
                  <a:lnTo>
                    <a:pt x="517" y="1558"/>
                  </a:lnTo>
                  <a:lnTo>
                    <a:pt x="526" y="1504"/>
                  </a:lnTo>
                  <a:lnTo>
                    <a:pt x="568" y="1570"/>
                  </a:lnTo>
                  <a:lnTo>
                    <a:pt x="754" y="1507"/>
                  </a:lnTo>
                  <a:lnTo>
                    <a:pt x="748" y="1438"/>
                  </a:lnTo>
                  <a:lnTo>
                    <a:pt x="823" y="1462"/>
                  </a:lnTo>
                  <a:lnTo>
                    <a:pt x="844" y="1513"/>
                  </a:lnTo>
                  <a:lnTo>
                    <a:pt x="799" y="1549"/>
                  </a:lnTo>
                  <a:cubicBezTo>
                    <a:pt x="793" y="1567"/>
                    <a:pt x="793" y="1585"/>
                    <a:pt x="808" y="1624"/>
                  </a:cubicBezTo>
                  <a:cubicBezTo>
                    <a:pt x="823" y="1663"/>
                    <a:pt x="859" y="1649"/>
                    <a:pt x="868" y="1633"/>
                  </a:cubicBezTo>
                  <a:lnTo>
                    <a:pt x="865" y="1528"/>
                  </a:lnTo>
                  <a:lnTo>
                    <a:pt x="922" y="1462"/>
                  </a:lnTo>
                  <a:lnTo>
                    <a:pt x="826" y="1417"/>
                  </a:lnTo>
                  <a:lnTo>
                    <a:pt x="763" y="1357"/>
                  </a:lnTo>
                  <a:lnTo>
                    <a:pt x="742" y="1300"/>
                  </a:lnTo>
                  <a:lnTo>
                    <a:pt x="652" y="1288"/>
                  </a:lnTo>
                  <a:lnTo>
                    <a:pt x="664" y="1255"/>
                  </a:lnTo>
                  <a:lnTo>
                    <a:pt x="670" y="1225"/>
                  </a:lnTo>
                  <a:lnTo>
                    <a:pt x="733" y="1222"/>
                  </a:lnTo>
                  <a:lnTo>
                    <a:pt x="769" y="1180"/>
                  </a:lnTo>
                  <a:lnTo>
                    <a:pt x="835" y="1090"/>
                  </a:lnTo>
                  <a:lnTo>
                    <a:pt x="958" y="1105"/>
                  </a:lnTo>
                  <a:lnTo>
                    <a:pt x="991" y="1153"/>
                  </a:lnTo>
                  <a:lnTo>
                    <a:pt x="1042" y="1155"/>
                  </a:lnTo>
                  <a:lnTo>
                    <a:pt x="1105" y="1090"/>
                  </a:lnTo>
                  <a:lnTo>
                    <a:pt x="1147" y="1156"/>
                  </a:lnTo>
                  <a:lnTo>
                    <a:pt x="1216" y="1132"/>
                  </a:lnTo>
                  <a:lnTo>
                    <a:pt x="1261" y="1153"/>
                  </a:lnTo>
                  <a:lnTo>
                    <a:pt x="1147" y="1360"/>
                  </a:lnTo>
                  <a:lnTo>
                    <a:pt x="1147" y="1492"/>
                  </a:lnTo>
                  <a:lnTo>
                    <a:pt x="1189" y="1492"/>
                  </a:lnTo>
                  <a:lnTo>
                    <a:pt x="1261" y="1411"/>
                  </a:lnTo>
                  <a:lnTo>
                    <a:pt x="1258" y="1327"/>
                  </a:lnTo>
                  <a:lnTo>
                    <a:pt x="1279" y="1294"/>
                  </a:lnTo>
                  <a:lnTo>
                    <a:pt x="1294" y="1243"/>
                  </a:lnTo>
                  <a:lnTo>
                    <a:pt x="1384" y="1219"/>
                  </a:lnTo>
                  <a:lnTo>
                    <a:pt x="1372" y="1162"/>
                  </a:lnTo>
                  <a:lnTo>
                    <a:pt x="1420" y="1135"/>
                  </a:lnTo>
                  <a:lnTo>
                    <a:pt x="1459" y="1117"/>
                  </a:lnTo>
                  <a:lnTo>
                    <a:pt x="1552" y="1120"/>
                  </a:lnTo>
                  <a:lnTo>
                    <a:pt x="1591" y="1063"/>
                  </a:lnTo>
                  <a:lnTo>
                    <a:pt x="1618" y="1042"/>
                  </a:lnTo>
                  <a:lnTo>
                    <a:pt x="1630" y="1024"/>
                  </a:lnTo>
                  <a:lnTo>
                    <a:pt x="1555" y="1036"/>
                  </a:lnTo>
                  <a:lnTo>
                    <a:pt x="1555" y="985"/>
                  </a:lnTo>
                  <a:lnTo>
                    <a:pt x="1483" y="958"/>
                  </a:lnTo>
                  <a:lnTo>
                    <a:pt x="1459" y="985"/>
                  </a:lnTo>
                  <a:lnTo>
                    <a:pt x="1330" y="889"/>
                  </a:lnTo>
                  <a:lnTo>
                    <a:pt x="1276" y="931"/>
                  </a:lnTo>
                  <a:lnTo>
                    <a:pt x="1177" y="913"/>
                  </a:lnTo>
                  <a:lnTo>
                    <a:pt x="1186" y="841"/>
                  </a:lnTo>
                  <a:lnTo>
                    <a:pt x="1033" y="748"/>
                  </a:lnTo>
                  <a:lnTo>
                    <a:pt x="970" y="763"/>
                  </a:lnTo>
                  <a:lnTo>
                    <a:pt x="970" y="724"/>
                  </a:lnTo>
                  <a:lnTo>
                    <a:pt x="1003" y="685"/>
                  </a:lnTo>
                  <a:lnTo>
                    <a:pt x="1039" y="676"/>
                  </a:lnTo>
                  <a:lnTo>
                    <a:pt x="1006" y="619"/>
                  </a:lnTo>
                  <a:lnTo>
                    <a:pt x="979" y="631"/>
                  </a:lnTo>
                  <a:lnTo>
                    <a:pt x="979" y="574"/>
                  </a:lnTo>
                  <a:lnTo>
                    <a:pt x="913" y="592"/>
                  </a:lnTo>
                  <a:lnTo>
                    <a:pt x="904" y="514"/>
                  </a:lnTo>
                  <a:lnTo>
                    <a:pt x="861" y="520"/>
                  </a:lnTo>
                  <a:lnTo>
                    <a:pt x="816" y="430"/>
                  </a:lnTo>
                  <a:lnTo>
                    <a:pt x="868" y="445"/>
                  </a:lnTo>
                  <a:lnTo>
                    <a:pt x="910" y="484"/>
                  </a:lnTo>
                  <a:lnTo>
                    <a:pt x="994" y="481"/>
                  </a:lnTo>
                  <a:lnTo>
                    <a:pt x="967" y="433"/>
                  </a:lnTo>
                  <a:lnTo>
                    <a:pt x="913" y="436"/>
                  </a:lnTo>
                  <a:lnTo>
                    <a:pt x="877" y="400"/>
                  </a:lnTo>
                  <a:lnTo>
                    <a:pt x="919" y="391"/>
                  </a:lnTo>
                  <a:lnTo>
                    <a:pt x="970" y="397"/>
                  </a:lnTo>
                  <a:lnTo>
                    <a:pt x="1033" y="334"/>
                  </a:lnTo>
                  <a:lnTo>
                    <a:pt x="1000" y="289"/>
                  </a:lnTo>
                  <a:lnTo>
                    <a:pt x="1048" y="277"/>
                  </a:lnTo>
                  <a:lnTo>
                    <a:pt x="1144" y="283"/>
                  </a:lnTo>
                  <a:lnTo>
                    <a:pt x="1129" y="247"/>
                  </a:lnTo>
                  <a:lnTo>
                    <a:pt x="1171" y="205"/>
                  </a:lnTo>
                  <a:lnTo>
                    <a:pt x="1174" y="136"/>
                  </a:lnTo>
                  <a:lnTo>
                    <a:pt x="1222" y="46"/>
                  </a:lnTo>
                  <a:lnTo>
                    <a:pt x="1180" y="13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75" name="Freeform 62"/>
            <p:cNvSpPr>
              <a:spLocks/>
            </p:cNvSpPr>
            <p:nvPr userDrawn="1"/>
          </p:nvSpPr>
          <p:spPr bwMode="white">
            <a:xfrm>
              <a:off x="4299" y="3893"/>
              <a:ext cx="431" cy="144"/>
            </a:xfrm>
            <a:custGeom>
              <a:avLst/>
              <a:gdLst>
                <a:gd name="T0" fmla="*/ 6 w 441"/>
                <a:gd name="T1" fmla="*/ 76 h 146"/>
                <a:gd name="T2" fmla="*/ 58 w 441"/>
                <a:gd name="T3" fmla="*/ 137 h 146"/>
                <a:gd name="T4" fmla="*/ 161 w 441"/>
                <a:gd name="T5" fmla="*/ 107 h 146"/>
                <a:gd name="T6" fmla="*/ 206 w 441"/>
                <a:gd name="T7" fmla="*/ 64 h 146"/>
                <a:gd name="T8" fmla="*/ 248 w 441"/>
                <a:gd name="T9" fmla="*/ 107 h 146"/>
                <a:gd name="T10" fmla="*/ 289 w 441"/>
                <a:gd name="T11" fmla="*/ 97 h 146"/>
                <a:gd name="T12" fmla="*/ 335 w 441"/>
                <a:gd name="T13" fmla="*/ 107 h 146"/>
                <a:gd name="T14" fmla="*/ 335 w 441"/>
                <a:gd name="T15" fmla="*/ 62 h 146"/>
                <a:gd name="T16" fmla="*/ 366 w 441"/>
                <a:gd name="T17" fmla="*/ 30 h 146"/>
                <a:gd name="T18" fmla="*/ 384 w 441"/>
                <a:gd name="T19" fmla="*/ 58 h 146"/>
                <a:gd name="T20" fmla="*/ 409 w 441"/>
                <a:gd name="T21" fmla="*/ 18 h 146"/>
                <a:gd name="T22" fmla="*/ 361 w 441"/>
                <a:gd name="T23" fmla="*/ 0 h 146"/>
                <a:gd name="T24" fmla="*/ 291 w 441"/>
                <a:gd name="T25" fmla="*/ 62 h 146"/>
                <a:gd name="T26" fmla="*/ 227 w 441"/>
                <a:gd name="T27" fmla="*/ 12 h 146"/>
                <a:gd name="T28" fmla="*/ 184 w 441"/>
                <a:gd name="T29" fmla="*/ 52 h 146"/>
                <a:gd name="T30" fmla="*/ 138 w 441"/>
                <a:gd name="T31" fmla="*/ 73 h 146"/>
                <a:gd name="T32" fmla="*/ 123 w 441"/>
                <a:gd name="T33" fmla="*/ 82 h 146"/>
                <a:gd name="T34" fmla="*/ 104 w 441"/>
                <a:gd name="T35" fmla="*/ 76 h 146"/>
                <a:gd name="T36" fmla="*/ 58 w 441"/>
                <a:gd name="T37" fmla="*/ 52 h 146"/>
                <a:gd name="T38" fmla="*/ 6 w 441"/>
                <a:gd name="T39" fmla="*/ 76 h 1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41" h="146">
                  <a:moveTo>
                    <a:pt x="6" y="78"/>
                  </a:moveTo>
                  <a:cubicBezTo>
                    <a:pt x="0" y="90"/>
                    <a:pt x="33" y="136"/>
                    <a:pt x="60" y="141"/>
                  </a:cubicBezTo>
                  <a:cubicBezTo>
                    <a:pt x="87" y="146"/>
                    <a:pt x="143" y="123"/>
                    <a:pt x="169" y="110"/>
                  </a:cubicBezTo>
                  <a:lnTo>
                    <a:pt x="216" y="66"/>
                  </a:lnTo>
                  <a:lnTo>
                    <a:pt x="260" y="110"/>
                  </a:lnTo>
                  <a:lnTo>
                    <a:pt x="303" y="99"/>
                  </a:lnTo>
                  <a:lnTo>
                    <a:pt x="351" y="110"/>
                  </a:lnTo>
                  <a:lnTo>
                    <a:pt x="351" y="64"/>
                  </a:lnTo>
                  <a:lnTo>
                    <a:pt x="384" y="30"/>
                  </a:lnTo>
                  <a:cubicBezTo>
                    <a:pt x="392" y="29"/>
                    <a:pt x="363" y="66"/>
                    <a:pt x="402" y="60"/>
                  </a:cubicBezTo>
                  <a:cubicBezTo>
                    <a:pt x="441" y="54"/>
                    <a:pt x="433" y="28"/>
                    <a:pt x="429" y="18"/>
                  </a:cubicBezTo>
                  <a:lnTo>
                    <a:pt x="378" y="0"/>
                  </a:lnTo>
                  <a:lnTo>
                    <a:pt x="305" y="64"/>
                  </a:lnTo>
                  <a:lnTo>
                    <a:pt x="237" y="12"/>
                  </a:lnTo>
                  <a:lnTo>
                    <a:pt x="192" y="54"/>
                  </a:lnTo>
                  <a:lnTo>
                    <a:pt x="144" y="75"/>
                  </a:lnTo>
                  <a:lnTo>
                    <a:pt x="129" y="84"/>
                  </a:lnTo>
                  <a:lnTo>
                    <a:pt x="108" y="78"/>
                  </a:lnTo>
                  <a:cubicBezTo>
                    <a:pt x="97" y="73"/>
                    <a:pt x="99" y="60"/>
                    <a:pt x="60" y="54"/>
                  </a:cubicBezTo>
                  <a:cubicBezTo>
                    <a:pt x="21" y="48"/>
                    <a:pt x="17" y="73"/>
                    <a:pt x="6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76" name="Freeform 63"/>
            <p:cNvSpPr>
              <a:spLocks/>
            </p:cNvSpPr>
            <p:nvPr userDrawn="1"/>
          </p:nvSpPr>
          <p:spPr bwMode="white">
            <a:xfrm>
              <a:off x="3525" y="3449"/>
              <a:ext cx="146" cy="196"/>
            </a:xfrm>
            <a:custGeom>
              <a:avLst/>
              <a:gdLst>
                <a:gd name="T0" fmla="*/ 0 w 150"/>
                <a:gd name="T1" fmla="*/ 0 h 198"/>
                <a:gd name="T2" fmla="*/ 15 w 150"/>
                <a:gd name="T3" fmla="*/ 61 h 198"/>
                <a:gd name="T4" fmla="*/ 43 w 150"/>
                <a:gd name="T5" fmla="*/ 118 h 198"/>
                <a:gd name="T6" fmla="*/ 86 w 150"/>
                <a:gd name="T7" fmla="*/ 182 h 198"/>
                <a:gd name="T8" fmla="*/ 117 w 150"/>
                <a:gd name="T9" fmla="*/ 194 h 198"/>
                <a:gd name="T10" fmla="*/ 142 w 150"/>
                <a:gd name="T11" fmla="*/ 158 h 198"/>
                <a:gd name="T12" fmla="*/ 108 w 150"/>
                <a:gd name="T13" fmla="*/ 158 h 198"/>
                <a:gd name="T14" fmla="*/ 105 w 150"/>
                <a:gd name="T15" fmla="*/ 100 h 198"/>
                <a:gd name="T16" fmla="*/ 74 w 150"/>
                <a:gd name="T17" fmla="*/ 82 h 198"/>
                <a:gd name="T18" fmla="*/ 93 w 150"/>
                <a:gd name="T19" fmla="*/ 21 h 198"/>
                <a:gd name="T20" fmla="*/ 46 w 150"/>
                <a:gd name="T21" fmla="*/ 36 h 198"/>
                <a:gd name="T22" fmla="*/ 0 w 150"/>
                <a:gd name="T23" fmla="*/ 0 h 1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0" h="198">
                  <a:moveTo>
                    <a:pt x="0" y="0"/>
                  </a:moveTo>
                  <a:lnTo>
                    <a:pt x="15" y="63"/>
                  </a:lnTo>
                  <a:lnTo>
                    <a:pt x="45" y="120"/>
                  </a:lnTo>
                  <a:lnTo>
                    <a:pt x="90" y="186"/>
                  </a:lnTo>
                  <a:lnTo>
                    <a:pt x="123" y="198"/>
                  </a:lnTo>
                  <a:lnTo>
                    <a:pt x="150" y="162"/>
                  </a:lnTo>
                  <a:lnTo>
                    <a:pt x="114" y="162"/>
                  </a:lnTo>
                  <a:lnTo>
                    <a:pt x="111" y="102"/>
                  </a:lnTo>
                  <a:lnTo>
                    <a:pt x="78" y="84"/>
                  </a:lnTo>
                  <a:lnTo>
                    <a:pt x="99" y="21"/>
                  </a:lnTo>
                  <a:lnTo>
                    <a:pt x="4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77" name="Freeform 64"/>
            <p:cNvSpPr>
              <a:spLocks/>
            </p:cNvSpPr>
            <p:nvPr userDrawn="1"/>
          </p:nvSpPr>
          <p:spPr bwMode="white">
            <a:xfrm>
              <a:off x="3667" y="3360"/>
              <a:ext cx="87" cy="289"/>
            </a:xfrm>
            <a:custGeom>
              <a:avLst/>
              <a:gdLst>
                <a:gd name="T0" fmla="*/ 52 w 90"/>
                <a:gd name="T1" fmla="*/ 0 h 293"/>
                <a:gd name="T2" fmla="*/ 27 w 90"/>
                <a:gd name="T3" fmla="*/ 76 h 293"/>
                <a:gd name="T4" fmla="*/ 2 w 90"/>
                <a:gd name="T5" fmla="*/ 108 h 293"/>
                <a:gd name="T6" fmla="*/ 0 w 90"/>
                <a:gd name="T7" fmla="*/ 153 h 293"/>
                <a:gd name="T8" fmla="*/ 33 w 90"/>
                <a:gd name="T9" fmla="*/ 158 h 293"/>
                <a:gd name="T10" fmla="*/ 43 w 90"/>
                <a:gd name="T11" fmla="*/ 196 h 293"/>
                <a:gd name="T12" fmla="*/ 15 w 90"/>
                <a:gd name="T13" fmla="*/ 225 h 293"/>
                <a:gd name="T14" fmla="*/ 61 w 90"/>
                <a:gd name="T15" fmla="*/ 283 h 293"/>
                <a:gd name="T16" fmla="*/ 84 w 90"/>
                <a:gd name="T17" fmla="*/ 285 h 293"/>
                <a:gd name="T18" fmla="*/ 58 w 90"/>
                <a:gd name="T19" fmla="*/ 253 h 293"/>
                <a:gd name="T20" fmla="*/ 67 w 90"/>
                <a:gd name="T21" fmla="*/ 173 h 293"/>
                <a:gd name="T22" fmla="*/ 43 w 90"/>
                <a:gd name="T23" fmla="*/ 153 h 293"/>
                <a:gd name="T24" fmla="*/ 27 w 90"/>
                <a:gd name="T25" fmla="*/ 125 h 293"/>
                <a:gd name="T26" fmla="*/ 52 w 90"/>
                <a:gd name="T27" fmla="*/ 91 h 293"/>
                <a:gd name="T28" fmla="*/ 84 w 90"/>
                <a:gd name="T29" fmla="*/ 64 h 293"/>
                <a:gd name="T30" fmla="*/ 52 w 90"/>
                <a:gd name="T31" fmla="*/ 0 h 2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293">
                  <a:moveTo>
                    <a:pt x="56" y="0"/>
                  </a:moveTo>
                  <a:lnTo>
                    <a:pt x="29" y="78"/>
                  </a:lnTo>
                  <a:lnTo>
                    <a:pt x="2" y="111"/>
                  </a:lnTo>
                  <a:lnTo>
                    <a:pt x="0" y="157"/>
                  </a:lnTo>
                  <a:lnTo>
                    <a:pt x="35" y="162"/>
                  </a:lnTo>
                  <a:lnTo>
                    <a:pt x="45" y="202"/>
                  </a:lnTo>
                  <a:lnTo>
                    <a:pt x="17" y="231"/>
                  </a:lnTo>
                  <a:lnTo>
                    <a:pt x="65" y="291"/>
                  </a:lnTo>
                  <a:lnTo>
                    <a:pt x="90" y="293"/>
                  </a:lnTo>
                  <a:lnTo>
                    <a:pt x="62" y="261"/>
                  </a:lnTo>
                  <a:lnTo>
                    <a:pt x="71" y="177"/>
                  </a:lnTo>
                  <a:lnTo>
                    <a:pt x="45" y="157"/>
                  </a:lnTo>
                  <a:lnTo>
                    <a:pt x="29" y="129"/>
                  </a:lnTo>
                  <a:lnTo>
                    <a:pt x="56" y="93"/>
                  </a:lnTo>
                  <a:lnTo>
                    <a:pt x="90" y="6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78" name="Freeform 65"/>
            <p:cNvSpPr>
              <a:spLocks/>
            </p:cNvSpPr>
            <p:nvPr userDrawn="1"/>
          </p:nvSpPr>
          <p:spPr bwMode="white">
            <a:xfrm>
              <a:off x="3798" y="3132"/>
              <a:ext cx="282" cy="246"/>
            </a:xfrm>
            <a:custGeom>
              <a:avLst/>
              <a:gdLst>
                <a:gd name="T0" fmla="*/ 0 w 288"/>
                <a:gd name="T1" fmla="*/ 243 h 249"/>
                <a:gd name="T2" fmla="*/ 12 w 288"/>
                <a:gd name="T3" fmla="*/ 207 h 249"/>
                <a:gd name="T4" fmla="*/ 64 w 288"/>
                <a:gd name="T5" fmla="*/ 210 h 249"/>
                <a:gd name="T6" fmla="*/ 67 w 288"/>
                <a:gd name="T7" fmla="*/ 176 h 249"/>
                <a:gd name="T8" fmla="*/ 150 w 288"/>
                <a:gd name="T9" fmla="*/ 143 h 249"/>
                <a:gd name="T10" fmla="*/ 175 w 288"/>
                <a:gd name="T11" fmla="*/ 157 h 249"/>
                <a:gd name="T12" fmla="*/ 164 w 288"/>
                <a:gd name="T13" fmla="*/ 15 h 249"/>
                <a:gd name="T14" fmla="*/ 218 w 288"/>
                <a:gd name="T15" fmla="*/ 0 h 249"/>
                <a:gd name="T16" fmla="*/ 276 w 288"/>
                <a:gd name="T17" fmla="*/ 43 h 249"/>
                <a:gd name="T18" fmla="*/ 236 w 288"/>
                <a:gd name="T19" fmla="*/ 39 h 249"/>
                <a:gd name="T20" fmla="*/ 210 w 288"/>
                <a:gd name="T21" fmla="*/ 61 h 249"/>
                <a:gd name="T22" fmla="*/ 233 w 288"/>
                <a:gd name="T23" fmla="*/ 146 h 249"/>
                <a:gd name="T24" fmla="*/ 175 w 288"/>
                <a:gd name="T25" fmla="*/ 202 h 249"/>
                <a:gd name="T26" fmla="*/ 0 w 288"/>
                <a:gd name="T27" fmla="*/ 243 h 2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8" h="249">
                  <a:moveTo>
                    <a:pt x="0" y="249"/>
                  </a:moveTo>
                  <a:lnTo>
                    <a:pt x="12" y="213"/>
                  </a:lnTo>
                  <a:lnTo>
                    <a:pt x="66" y="216"/>
                  </a:lnTo>
                  <a:lnTo>
                    <a:pt x="69" y="180"/>
                  </a:lnTo>
                  <a:lnTo>
                    <a:pt x="156" y="147"/>
                  </a:lnTo>
                  <a:lnTo>
                    <a:pt x="183" y="161"/>
                  </a:lnTo>
                  <a:lnTo>
                    <a:pt x="171" y="15"/>
                  </a:lnTo>
                  <a:lnTo>
                    <a:pt x="228" y="0"/>
                  </a:lnTo>
                  <a:lnTo>
                    <a:pt x="288" y="45"/>
                  </a:lnTo>
                  <a:lnTo>
                    <a:pt x="246" y="39"/>
                  </a:lnTo>
                  <a:lnTo>
                    <a:pt x="219" y="63"/>
                  </a:lnTo>
                  <a:lnTo>
                    <a:pt x="243" y="150"/>
                  </a:lnTo>
                  <a:lnTo>
                    <a:pt x="183" y="206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79" name="AutoShape 66"/>
            <p:cNvSpPr>
              <a:spLocks noChangeArrowheads="1"/>
            </p:cNvSpPr>
            <p:nvPr userDrawn="1"/>
          </p:nvSpPr>
          <p:spPr bwMode="white">
            <a:xfrm rot="10800000">
              <a:off x="4199" y="1636"/>
              <a:ext cx="886" cy="67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1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55 h 21600"/>
                <a:gd name="T26" fmla="*/ 18431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492" y="10800"/>
                  </a:moveTo>
                  <a:cubicBezTo>
                    <a:pt x="1492" y="15941"/>
                    <a:pt x="5659" y="20108"/>
                    <a:pt x="10800" y="20108"/>
                  </a:cubicBezTo>
                  <a:cubicBezTo>
                    <a:pt x="15941" y="20108"/>
                    <a:pt x="20108" y="15941"/>
                    <a:pt x="20108" y="10800"/>
                  </a:cubicBezTo>
                  <a:cubicBezTo>
                    <a:pt x="20108" y="5659"/>
                    <a:pt x="15941" y="1492"/>
                    <a:pt x="10800" y="1492"/>
                  </a:cubicBezTo>
                  <a:cubicBezTo>
                    <a:pt x="5659" y="1492"/>
                    <a:pt x="1492" y="5659"/>
                    <a:pt x="1492" y="10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80" name="Freeform 67"/>
            <p:cNvSpPr>
              <a:spLocks/>
            </p:cNvSpPr>
            <p:nvPr userDrawn="1"/>
          </p:nvSpPr>
          <p:spPr bwMode="white">
            <a:xfrm>
              <a:off x="3322" y="1382"/>
              <a:ext cx="2461" cy="2931"/>
            </a:xfrm>
            <a:custGeom>
              <a:avLst/>
              <a:gdLst>
                <a:gd name="T0" fmla="*/ 2429 w 2461"/>
                <a:gd name="T1" fmla="*/ 282 h 2931"/>
                <a:gd name="T2" fmla="*/ 1844 w 2461"/>
                <a:gd name="T3" fmla="*/ 35 h 2931"/>
                <a:gd name="T4" fmla="*/ 1047 w 2461"/>
                <a:gd name="T5" fmla="*/ 72 h 2931"/>
                <a:gd name="T6" fmla="*/ 434 w 2461"/>
                <a:gd name="T7" fmla="*/ 428 h 2931"/>
                <a:gd name="T8" fmla="*/ 70 w 2461"/>
                <a:gd name="T9" fmla="*/ 1013 h 2931"/>
                <a:gd name="T10" fmla="*/ 15 w 2461"/>
                <a:gd name="T11" fmla="*/ 1663 h 2931"/>
                <a:gd name="T12" fmla="*/ 161 w 2461"/>
                <a:gd name="T13" fmla="*/ 2129 h 2931"/>
                <a:gd name="T14" fmla="*/ 454 w 2461"/>
                <a:gd name="T15" fmla="*/ 2513 h 2931"/>
                <a:gd name="T16" fmla="*/ 847 w 2461"/>
                <a:gd name="T17" fmla="*/ 2796 h 2931"/>
                <a:gd name="T18" fmla="*/ 1176 w 2461"/>
                <a:gd name="T19" fmla="*/ 2897 h 2931"/>
                <a:gd name="T20" fmla="*/ 1578 w 2461"/>
                <a:gd name="T21" fmla="*/ 2924 h 2931"/>
                <a:gd name="T22" fmla="*/ 1871 w 2461"/>
                <a:gd name="T23" fmla="*/ 2910 h 2931"/>
                <a:gd name="T24" fmla="*/ 2209 w 2461"/>
                <a:gd name="T25" fmla="*/ 2796 h 2931"/>
                <a:gd name="T26" fmla="*/ 2420 w 2461"/>
                <a:gd name="T27" fmla="*/ 2613 h 2931"/>
                <a:gd name="T28" fmla="*/ 2429 w 2461"/>
                <a:gd name="T29" fmla="*/ 2540 h 2931"/>
                <a:gd name="T30" fmla="*/ 2228 w 2461"/>
                <a:gd name="T31" fmla="*/ 2723 h 2931"/>
                <a:gd name="T32" fmla="*/ 1899 w 2461"/>
                <a:gd name="T33" fmla="*/ 2860 h 2931"/>
                <a:gd name="T34" fmla="*/ 1550 w 2461"/>
                <a:gd name="T35" fmla="*/ 2906 h 2931"/>
                <a:gd name="T36" fmla="*/ 1175 w 2461"/>
                <a:gd name="T37" fmla="*/ 2879 h 2931"/>
                <a:gd name="T38" fmla="*/ 783 w 2461"/>
                <a:gd name="T39" fmla="*/ 2687 h 2931"/>
                <a:gd name="T40" fmla="*/ 536 w 2461"/>
                <a:gd name="T41" fmla="*/ 2522 h 2931"/>
                <a:gd name="T42" fmla="*/ 216 w 2461"/>
                <a:gd name="T43" fmla="*/ 2083 h 2931"/>
                <a:gd name="T44" fmla="*/ 134 w 2461"/>
                <a:gd name="T45" fmla="*/ 1205 h 2931"/>
                <a:gd name="T46" fmla="*/ 143 w 2461"/>
                <a:gd name="T47" fmla="*/ 968 h 2931"/>
                <a:gd name="T48" fmla="*/ 489 w 2461"/>
                <a:gd name="T49" fmla="*/ 465 h 2931"/>
                <a:gd name="T50" fmla="*/ 1075 w 2461"/>
                <a:gd name="T51" fmla="*/ 127 h 2931"/>
                <a:gd name="T52" fmla="*/ 1815 w 2461"/>
                <a:gd name="T53" fmla="*/ 81 h 2931"/>
                <a:gd name="T54" fmla="*/ 2325 w 2461"/>
                <a:gd name="T55" fmla="*/ 279 h 2931"/>
                <a:gd name="T56" fmla="*/ 2416 w 2461"/>
                <a:gd name="T57" fmla="*/ 370 h 2931"/>
                <a:gd name="T58" fmla="*/ 2429 w 2461"/>
                <a:gd name="T59" fmla="*/ 291 h 2931"/>
                <a:gd name="T60" fmla="*/ 2429 w 2461"/>
                <a:gd name="T61" fmla="*/ 282 h 29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61" h="2931">
                  <a:moveTo>
                    <a:pt x="2429" y="282"/>
                  </a:moveTo>
                  <a:cubicBezTo>
                    <a:pt x="2326" y="236"/>
                    <a:pt x="2074" y="70"/>
                    <a:pt x="1844" y="35"/>
                  </a:cubicBezTo>
                  <a:cubicBezTo>
                    <a:pt x="1613" y="0"/>
                    <a:pt x="1282" y="6"/>
                    <a:pt x="1047" y="72"/>
                  </a:cubicBezTo>
                  <a:cubicBezTo>
                    <a:pt x="812" y="138"/>
                    <a:pt x="597" y="271"/>
                    <a:pt x="434" y="428"/>
                  </a:cubicBezTo>
                  <a:cubicBezTo>
                    <a:pt x="271" y="585"/>
                    <a:pt x="140" y="807"/>
                    <a:pt x="70" y="1013"/>
                  </a:cubicBezTo>
                  <a:cubicBezTo>
                    <a:pt x="0" y="1219"/>
                    <a:pt x="0" y="1477"/>
                    <a:pt x="15" y="1663"/>
                  </a:cubicBezTo>
                  <a:cubicBezTo>
                    <a:pt x="30" y="1849"/>
                    <a:pt x="88" y="1987"/>
                    <a:pt x="161" y="2129"/>
                  </a:cubicBezTo>
                  <a:cubicBezTo>
                    <a:pt x="234" y="2271"/>
                    <a:pt x="340" y="2402"/>
                    <a:pt x="454" y="2513"/>
                  </a:cubicBezTo>
                  <a:cubicBezTo>
                    <a:pt x="568" y="2624"/>
                    <a:pt x="727" y="2732"/>
                    <a:pt x="847" y="2796"/>
                  </a:cubicBezTo>
                  <a:cubicBezTo>
                    <a:pt x="967" y="2860"/>
                    <a:pt x="1054" y="2876"/>
                    <a:pt x="1176" y="2897"/>
                  </a:cubicBezTo>
                  <a:cubicBezTo>
                    <a:pt x="1298" y="2918"/>
                    <a:pt x="1462" y="2922"/>
                    <a:pt x="1578" y="2924"/>
                  </a:cubicBezTo>
                  <a:cubicBezTo>
                    <a:pt x="1694" y="2926"/>
                    <a:pt x="1765" y="2931"/>
                    <a:pt x="1871" y="2910"/>
                  </a:cubicBezTo>
                  <a:cubicBezTo>
                    <a:pt x="1976" y="2889"/>
                    <a:pt x="2118" y="2846"/>
                    <a:pt x="2209" y="2796"/>
                  </a:cubicBezTo>
                  <a:cubicBezTo>
                    <a:pt x="2300" y="2746"/>
                    <a:pt x="2383" y="2656"/>
                    <a:pt x="2420" y="2613"/>
                  </a:cubicBezTo>
                  <a:cubicBezTo>
                    <a:pt x="2457" y="2570"/>
                    <a:pt x="2461" y="2522"/>
                    <a:pt x="2429" y="2540"/>
                  </a:cubicBezTo>
                  <a:cubicBezTo>
                    <a:pt x="2397" y="2558"/>
                    <a:pt x="2316" y="2670"/>
                    <a:pt x="2228" y="2723"/>
                  </a:cubicBezTo>
                  <a:cubicBezTo>
                    <a:pt x="2140" y="2776"/>
                    <a:pt x="2012" y="2829"/>
                    <a:pt x="1899" y="2860"/>
                  </a:cubicBezTo>
                  <a:cubicBezTo>
                    <a:pt x="1785" y="2891"/>
                    <a:pt x="1670" y="2903"/>
                    <a:pt x="1550" y="2906"/>
                  </a:cubicBezTo>
                  <a:cubicBezTo>
                    <a:pt x="1430" y="2909"/>
                    <a:pt x="1303" y="2915"/>
                    <a:pt x="1175" y="2879"/>
                  </a:cubicBezTo>
                  <a:cubicBezTo>
                    <a:pt x="1047" y="2843"/>
                    <a:pt x="889" y="2746"/>
                    <a:pt x="783" y="2687"/>
                  </a:cubicBezTo>
                  <a:cubicBezTo>
                    <a:pt x="677" y="2628"/>
                    <a:pt x="630" y="2623"/>
                    <a:pt x="536" y="2522"/>
                  </a:cubicBezTo>
                  <a:cubicBezTo>
                    <a:pt x="442" y="2421"/>
                    <a:pt x="283" y="2302"/>
                    <a:pt x="216" y="2083"/>
                  </a:cubicBezTo>
                  <a:cubicBezTo>
                    <a:pt x="149" y="1864"/>
                    <a:pt x="146" y="1391"/>
                    <a:pt x="134" y="1205"/>
                  </a:cubicBezTo>
                  <a:cubicBezTo>
                    <a:pt x="122" y="1019"/>
                    <a:pt x="84" y="1091"/>
                    <a:pt x="143" y="968"/>
                  </a:cubicBezTo>
                  <a:cubicBezTo>
                    <a:pt x="202" y="845"/>
                    <a:pt x="334" y="605"/>
                    <a:pt x="489" y="465"/>
                  </a:cubicBezTo>
                  <a:cubicBezTo>
                    <a:pt x="644" y="325"/>
                    <a:pt x="854" y="191"/>
                    <a:pt x="1075" y="127"/>
                  </a:cubicBezTo>
                  <a:cubicBezTo>
                    <a:pt x="1296" y="63"/>
                    <a:pt x="1607" y="56"/>
                    <a:pt x="1815" y="81"/>
                  </a:cubicBezTo>
                  <a:cubicBezTo>
                    <a:pt x="2024" y="106"/>
                    <a:pt x="2225" y="231"/>
                    <a:pt x="2325" y="279"/>
                  </a:cubicBezTo>
                  <a:cubicBezTo>
                    <a:pt x="2425" y="327"/>
                    <a:pt x="2399" y="368"/>
                    <a:pt x="2416" y="370"/>
                  </a:cubicBezTo>
                  <a:cubicBezTo>
                    <a:pt x="2433" y="372"/>
                    <a:pt x="2427" y="306"/>
                    <a:pt x="2429" y="291"/>
                  </a:cubicBezTo>
                  <a:cubicBezTo>
                    <a:pt x="2431" y="276"/>
                    <a:pt x="2429" y="284"/>
                    <a:pt x="2429" y="2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0247" name="Group 37"/>
          <p:cNvGrpSpPr>
            <a:grpSpLocks/>
          </p:cNvGrpSpPr>
          <p:nvPr/>
        </p:nvGrpSpPr>
        <p:grpSpPr bwMode="auto">
          <a:xfrm>
            <a:off x="0" y="0"/>
            <a:ext cx="9158288" cy="6858000"/>
            <a:chOff x="0" y="0"/>
            <a:chExt cx="5769" cy="4320"/>
          </a:xfrm>
        </p:grpSpPr>
        <p:sp>
          <p:nvSpPr>
            <p:cNvPr id="14349" name="AutoShape 38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8" cy="4272"/>
            </a:xfrm>
            <a:prstGeom prst="roundRect">
              <a:avLst>
                <a:gd name="adj" fmla="val 6014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254" name="Freeform 39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55" name="Freeform 40"/>
            <p:cNvSpPr>
              <a:spLocks/>
            </p:cNvSpPr>
            <p:nvPr userDrawn="1"/>
          </p:nvSpPr>
          <p:spPr bwMode="gray">
            <a:xfrm rot="10800000">
              <a:off x="5481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56" name="Freeform 41"/>
            <p:cNvSpPr>
              <a:spLocks/>
            </p:cNvSpPr>
            <p:nvPr userDrawn="1"/>
          </p:nvSpPr>
          <p:spPr bwMode="gray">
            <a:xfrm rot="5400000">
              <a:off x="5481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57" name="Freeform 42"/>
            <p:cNvSpPr>
              <a:spLocks/>
            </p:cNvSpPr>
            <p:nvPr userDrawn="1"/>
          </p:nvSpPr>
          <p:spPr bwMode="gray">
            <a:xfrm rot="-5400000">
              <a:off x="0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389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solidFill>
                  <a:srgbClr val="FFFFFF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CD2AAC-EED7-420A-BEB7-F9866FFEF224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389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rgbClr val="FFFFFF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389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rgbClr val="FFFFFF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1AD344-7949-4213-BFE7-83CA72A6BC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251" name="Line 43"/>
          <p:cNvSpPr>
            <a:spLocks noChangeShapeType="1"/>
          </p:cNvSpPr>
          <p:nvPr/>
        </p:nvSpPr>
        <p:spPr bwMode="auto">
          <a:xfrm>
            <a:off x="323850" y="6386513"/>
            <a:ext cx="84963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86991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D7451947-6B67-464B-BF9D-1D06579336E6}" type="slidenum">
              <a:rPr lang="ar-SA">
                <a:latin typeface="Arial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3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6DF33D51-C32E-455F-BFEB-B4FB2455ED73}" type="slidenum">
              <a:rPr lang="ar-SA">
                <a:solidFill>
                  <a:prstClr val="black">
                    <a:tint val="75000"/>
                  </a:prstClr>
                </a:solidFill>
                <a:latin typeface="Arial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7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3BFCB0F9-3ACF-40FE-9B09-B0EF64DF4A1F}" type="slidenum">
              <a:rPr lang="ar-SA">
                <a:solidFill>
                  <a:prstClr val="black">
                    <a:tint val="75000"/>
                  </a:prstClr>
                </a:solidFill>
                <a:latin typeface="Arial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64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3BFCB0F9-3ACF-40FE-9B09-B0EF64DF4A1F}" type="slidenum">
              <a:rPr lang="ar-SA">
                <a:solidFill>
                  <a:prstClr val="black">
                    <a:tint val="75000"/>
                  </a:prstClr>
                </a:solidFill>
                <a:latin typeface="Arial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3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gif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9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png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:\Pictures\dr Mr. Ali\masjid\gold-frames-wallpapers-backgrounds-for-power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428750"/>
            <a:ext cx="7858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G:\gambar\Untitled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565400"/>
            <a:ext cx="63246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400300" y="1905000"/>
            <a:ext cx="14097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cs typeface="Arial" charset="0"/>
            </a:endParaRPr>
          </a:p>
        </p:txBody>
      </p:sp>
      <p:sp>
        <p:nvSpPr>
          <p:cNvPr id="27" name="WordArt 5"/>
          <p:cNvSpPr>
            <a:spLocks noChangeArrowheads="1" noChangeShapeType="1" noTextEdit="1"/>
          </p:cNvSpPr>
          <p:nvPr/>
        </p:nvSpPr>
        <p:spPr bwMode="auto">
          <a:xfrm>
            <a:off x="1975520" y="2905125"/>
            <a:ext cx="5187280" cy="15906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19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ESSA" pitchFamily="2" charset="0"/>
                <a:cs typeface="Arial" charset="0"/>
              </a:rPr>
              <a:t>Aqidah-Akhlaq</a:t>
            </a:r>
            <a:endParaRPr lang="en-US" sz="3600" b="1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EEECE1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NESSA" pitchFamily="2" charset="0"/>
              <a:cs typeface="Arial" charset="0"/>
            </a:endParaRPr>
          </a:p>
        </p:txBody>
      </p:sp>
      <p:pic>
        <p:nvPicPr>
          <p:cNvPr id="53255" name="Picture 7" descr="F:\Pictures\kaligrafi\copralah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F:\Pictures\kaligrafi\coprmohd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F:\Pictures\Inspiratif Picture\kentim_kentim14-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645">
            <a:off x="6543675" y="2540904"/>
            <a:ext cx="812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2" descr="F:\Pictures\kaligrafi\ot18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057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10" descr="Brown marble"/>
          <p:cNvSpPr>
            <a:spLocks noChangeArrowheads="1"/>
          </p:cNvSpPr>
          <p:nvPr/>
        </p:nvSpPr>
        <p:spPr bwMode="auto">
          <a:xfrm>
            <a:off x="1905000" y="5270088"/>
            <a:ext cx="5486400" cy="1359312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28575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anchor="b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/>
            </a:pPr>
            <a:r>
              <a:rPr lang="en-US" sz="2400" dirty="0" err="1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EEECE1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  <a:cs typeface="Arial" charset="0"/>
              </a:rPr>
              <a:t>Oleh</a:t>
            </a:r>
            <a:r>
              <a:rPr lang="en-US" sz="240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EEECE1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  <a:cs typeface="Arial" charset="0"/>
              </a:rPr>
              <a:t>: </a:t>
            </a:r>
            <a:r>
              <a:rPr lang="en-US" sz="2400" dirty="0" err="1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EEECE1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  <a:cs typeface="Arial" charset="0"/>
              </a:rPr>
              <a:t>Asep</a:t>
            </a:r>
            <a:r>
              <a:rPr lang="en-US" sz="240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EEECE1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  <a:cs typeface="Arial" charset="0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EEECE1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  <a:cs typeface="Arial" charset="0"/>
              </a:rPr>
              <a:t>Setiawan</a:t>
            </a:r>
            <a:r>
              <a:rPr lang="en-US" sz="240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EEECE1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  <a:cs typeface="Arial" charset="0"/>
              </a:rPr>
              <a:t>, </a:t>
            </a:r>
            <a:r>
              <a:rPr lang="en-US" sz="2400" dirty="0" err="1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EEECE1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  <a:cs typeface="Arial" charset="0"/>
              </a:rPr>
              <a:t>S.Th.I</a:t>
            </a:r>
            <a:r>
              <a:rPr lang="en-US" sz="240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EEECE1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  <a:cs typeface="Arial" charset="0"/>
              </a:rPr>
              <a:t>, </a:t>
            </a:r>
            <a:r>
              <a:rPr lang="en-US" sz="2400" dirty="0" err="1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EEECE1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  <a:cs typeface="Arial" charset="0"/>
              </a:rPr>
              <a:t>M.Ud</a:t>
            </a:r>
            <a:r>
              <a:rPr lang="en-US" sz="240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EEECE1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  <a:cs typeface="Arial" charset="0"/>
              </a:rPr>
              <a:t>.</a:t>
            </a:r>
            <a:b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  <a:cs typeface="Arial" charset="0"/>
              </a:rPr>
            </a:br>
            <a:endParaRPr lang="en-US" sz="2000" dirty="0">
              <a:solidFill>
                <a:srgbClr val="FFC000"/>
              </a:solidFill>
              <a:effectLst>
                <a:glow rad="101600">
                  <a:srgbClr val="F79646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Tw Cen MT Condensed Extra Bold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C000"/>
              </a:solidFill>
              <a:effectLst>
                <a:glow rad="101600">
                  <a:srgbClr val="F79646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Tw Cen MT Condensed Extra Bold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FFC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  <a:cs typeface="Arial" charset="0"/>
              </a:rPr>
              <a:t>Universitas</a:t>
            </a:r>
            <a:r>
              <a:rPr lang="en-US" sz="2400" dirty="0">
                <a:solidFill>
                  <a:srgbClr val="FFC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  <a:cs typeface="Arial" charset="0"/>
              </a:rPr>
              <a:t>Muhammadiyah</a:t>
            </a:r>
            <a:r>
              <a:rPr lang="en-US" sz="2400" dirty="0">
                <a:solidFill>
                  <a:srgbClr val="FFC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  <a:cs typeface="Arial" charset="0"/>
              </a:rPr>
              <a:t> Yogyakarta</a:t>
            </a:r>
          </a:p>
        </p:txBody>
      </p:sp>
      <p:pic>
        <p:nvPicPr>
          <p:cNvPr id="18" name="Picture 2" descr="C:\Documents and Settings\ASEPS\Desktop\red-curtain.gif"/>
          <p:cNvPicPr>
            <a:picLocks noChangeAspect="1" noChangeArrowheads="1"/>
          </p:cNvPicPr>
          <p:nvPr/>
        </p:nvPicPr>
        <p:blipFill>
          <a:blip r:embed="rId11">
            <a:lum bright="-2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71" y="11907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Documents and Settings\ASEPS\Desktop\red-curtain.gif"/>
          <p:cNvPicPr>
            <a:picLocks noChangeAspect="1" noChangeArrowheads="1"/>
          </p:cNvPicPr>
          <p:nvPr/>
        </p:nvPicPr>
        <p:blipFill>
          <a:blip r:embed="rId11">
            <a:lum bright="-2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0"/>
            <a:ext cx="4648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2" name="Picture 6" descr="UMY-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785813"/>
            <a:ext cx="1857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earth18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357313"/>
            <a:ext cx="3968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4" name="Picture 7" descr="LOGO-muh"/>
          <p:cNvPicPr>
            <a:picLocks noChangeAspect="1" noChangeArrowheads="1"/>
          </p:cNvPicPr>
          <p:nvPr/>
        </p:nvPicPr>
        <p:blipFill>
          <a:blip r:embed="rId14">
            <a:lum bright="74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642938"/>
            <a:ext cx="17145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5" name="Picture 5" descr="C:\Users\Asep Setiawam\Documents\Background 4 PPt\6bzD0264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857250"/>
            <a:ext cx="17621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43758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-21600000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ep Setiawam\Documents\Background 4 PPt\islamic-powerpoint-templat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0723" name="Group 18"/>
          <p:cNvGrpSpPr>
            <a:grpSpLocks/>
          </p:cNvGrpSpPr>
          <p:nvPr/>
        </p:nvGrpSpPr>
        <p:grpSpPr bwMode="auto">
          <a:xfrm>
            <a:off x="1981200" y="-228600"/>
            <a:ext cx="4837244" cy="1371600"/>
            <a:chOff x="3270218" y="3977069"/>
            <a:chExt cx="2627921" cy="1924178"/>
          </a:xfrm>
        </p:grpSpPr>
        <p:pic>
          <p:nvPicPr>
            <p:cNvPr id="30728" name="Picture 2" descr="F:\31185251_thumbnai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672" y="3977069"/>
              <a:ext cx="2380729" cy="1924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3270218" y="4667928"/>
              <a:ext cx="2627921" cy="82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>
                  <a:ln>
                    <a:solidFill>
                      <a:prstClr val="black"/>
                    </a:solidFill>
                  </a:ln>
                  <a:solidFill>
                    <a:srgbClr val="FFFF00"/>
                  </a:solidFill>
                  <a:effectLst>
                    <a:glow rad="101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Bauhaus 93" pitchFamily="82" charset="0"/>
                  <a:cs typeface="Arial" charset="0"/>
                </a:rPr>
                <a:t>MATERI POKOK</a:t>
              </a:r>
            </a:p>
          </p:txBody>
        </p:sp>
      </p:grpSp>
      <p:sp>
        <p:nvSpPr>
          <p:cNvPr id="9" name="Rounded Rectangular Callout 8"/>
          <p:cNvSpPr/>
          <p:nvPr/>
        </p:nvSpPr>
        <p:spPr>
          <a:xfrm rot="21312204">
            <a:off x="257146" y="1340890"/>
            <a:ext cx="8720067" cy="4838200"/>
          </a:xfrm>
          <a:prstGeom prst="wedgeRoundRectCallout">
            <a:avLst>
              <a:gd name="adj1" fmla="val -1048"/>
              <a:gd name="adj2" fmla="val -62342"/>
              <a:gd name="adj3" fmla="val 16667"/>
            </a:avLst>
          </a:prstGeom>
          <a:gradFill>
            <a:gsLst>
              <a:gs pos="0">
                <a:schemeClr val="accent5">
                  <a:shade val="51000"/>
                  <a:satMod val="130000"/>
                  <a:alpha val="36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3200" dirty="0">
                <a:solidFill>
                  <a:schemeClr val="bg1"/>
                </a:solidFill>
                <a:latin typeface="Berlin Sans FB" pitchFamily="34" charset="0"/>
              </a:rPr>
              <a:t>- Kontrak Belajar &amp; Penjabaran Materi Sesuai Silabus</a:t>
            </a:r>
            <a:endParaRPr lang="en-US" sz="3200" dirty="0">
              <a:solidFill>
                <a:schemeClr val="bg1"/>
              </a:solidFill>
              <a:latin typeface="Berlin Sans FB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AutoNum type="arabicPeriod"/>
              <a:defRPr/>
            </a:pPr>
            <a:r>
              <a:rPr lang="id-ID" sz="3200" dirty="0">
                <a:solidFill>
                  <a:schemeClr val="bg1"/>
                </a:solidFill>
                <a:latin typeface="Berlin Sans FB" pitchFamily="34" charset="0"/>
              </a:rPr>
              <a:t>Makna Agama dan Beragama</a:t>
            </a:r>
            <a:endParaRPr lang="en-US" sz="3200" dirty="0">
              <a:solidFill>
                <a:schemeClr val="bg1"/>
              </a:solidFill>
              <a:latin typeface="Berlin Sans FB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AutoNum type="arabicPeriod"/>
              <a:defRPr/>
            </a:pPr>
            <a:r>
              <a:rPr lang="id-ID" sz="3200" dirty="0">
                <a:solidFill>
                  <a:schemeClr val="bg1"/>
                </a:solidFill>
                <a:latin typeface="Berlin Sans FB" pitchFamily="34" charset="0"/>
              </a:rPr>
              <a:t>Islam as The Way of Life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AutoNum type="arabicPeriod"/>
              <a:defRPr/>
            </a:pPr>
            <a:r>
              <a:rPr lang="id-ID" sz="3200" dirty="0">
                <a:solidFill>
                  <a:schemeClr val="bg1"/>
                </a:solidFill>
                <a:latin typeface="Berlin Sans FB" pitchFamily="34" charset="0"/>
              </a:rPr>
              <a:t>Hakikat Manusia dalam Pandangan Islam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AutoNum type="arabicPeriod"/>
              <a:defRPr/>
            </a:pPr>
            <a:r>
              <a:rPr lang="id-ID" sz="3200" dirty="0">
                <a:solidFill>
                  <a:schemeClr val="bg1"/>
                </a:solidFill>
                <a:latin typeface="Berlin Sans FB" pitchFamily="34" charset="0"/>
              </a:rPr>
              <a:t>Manusia dan Kehidupan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Berlin Sans FB" pitchFamily="34" charset="0"/>
              </a:rPr>
              <a:t>Tauhid</a:t>
            </a:r>
            <a:r>
              <a:rPr lang="id-ID" sz="3200" dirty="0">
                <a:solidFill>
                  <a:schemeClr val="bg1"/>
                </a:solidFill>
                <a:latin typeface="Berlin Sans FB" pitchFamily="34" charset="0"/>
              </a:rPr>
              <a:t> dan Urgensinya Bagi Kehidupan Muslim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AutoNum type="arabicPeriod"/>
              <a:defRPr/>
            </a:pPr>
            <a:r>
              <a:rPr lang="id-ID" sz="3200" dirty="0">
                <a:solidFill>
                  <a:schemeClr val="bg1"/>
                </a:solidFill>
                <a:latin typeface="Berlin Sans FB" pitchFamily="34" charset="0"/>
              </a:rPr>
              <a:t>Konsep Aqidah dalam Islam</a:t>
            </a:r>
            <a:endParaRPr lang="id-ID" sz="3200" dirty="0">
              <a:solidFill>
                <a:srgbClr val="000000"/>
              </a:solidFill>
              <a:latin typeface="Berlin Sans FB" pitchFamily="34" charset="0"/>
            </a:endParaRPr>
          </a:p>
          <a:p>
            <a:pPr marL="109538" indent="-1095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5" name="Picture 2" descr="F:\Pictures\Inspiratif Picture\ag00615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1726" y="-342900"/>
            <a:ext cx="1066800" cy="16002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4051059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p Setiawam\Documents\Background 4 PPt\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3118525_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713" y="-24"/>
            <a:ext cx="5142287" cy="161357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014614" y="437977"/>
            <a:ext cx="33575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ln w="10541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Goudy Old Style" pitchFamily="18" charset="0"/>
                <a:cs typeface="Arial" charset="0"/>
              </a:rPr>
              <a:t>MATERI POKOK</a:t>
            </a:r>
            <a:endParaRPr lang="en-US" sz="2400" b="1" dirty="0">
              <a:ln w="10541" cmpd="sng">
                <a:noFill/>
                <a:prstDash val="solid"/>
              </a:ln>
              <a:solidFill>
                <a:prstClr val="black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Goudy Old Style" pitchFamily="18" charset="0"/>
              <a:cs typeface="Arial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571472" y="1500174"/>
            <a:ext cx="8039128" cy="5053026"/>
          </a:xfrm>
          <a:prstGeom prst="chevron">
            <a:avLst>
              <a:gd name="adj" fmla="val 12751"/>
            </a:avLst>
          </a:prstGeom>
          <a:gradFill>
            <a:gsLst>
              <a:gs pos="0">
                <a:schemeClr val="accent2">
                  <a:shade val="51000"/>
                  <a:satMod val="130000"/>
                  <a:alpha val="52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7663" indent="-3476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00" b="1" dirty="0">
              <a:solidFill>
                <a:srgbClr val="000000"/>
              </a:solidFill>
              <a:latin typeface="AR ESSENCE" panose="02000000000000000000" pitchFamily="2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id-ID" sz="2800" dirty="0">
                <a:solidFill>
                  <a:schemeClr val="bg1"/>
                </a:solidFill>
                <a:latin typeface="Berlin Sans FB" pitchFamily="34" charset="0"/>
              </a:rPr>
              <a:t>Syirik dan Bahayanya Bagi Manusia</a:t>
            </a:r>
            <a:endParaRPr lang="id-ID" sz="2900" dirty="0">
              <a:solidFill>
                <a:prstClr val="white"/>
              </a:solidFill>
              <a:latin typeface="AR ESSENCE" panose="02000000000000000000" pitchFamily="2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id-ID" sz="2900" dirty="0">
                <a:solidFill>
                  <a:prstClr val="white"/>
                </a:solidFill>
                <a:latin typeface="Berlin Sans FB" panose="020E0602020502020306" pitchFamily="34" charset="0"/>
              </a:rPr>
              <a:t>Syirik Zaman Modern</a:t>
            </a:r>
            <a:r>
              <a:rPr lang="en-US" sz="2900" dirty="0">
                <a:solidFill>
                  <a:prstClr val="white"/>
                </a:solidFill>
                <a:latin typeface="Berlin Sans FB" panose="020E0602020502020306" pitchFamily="34" charset="0"/>
              </a:rPr>
              <a:t> </a:t>
            </a:r>
            <a:endParaRPr lang="id-ID" sz="2900" dirty="0">
              <a:solidFill>
                <a:prstClr val="white"/>
              </a:solidFill>
              <a:latin typeface="Berlin Sans FB" panose="020E0602020502020306" pitchFamily="34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id-ID" sz="2900" dirty="0">
                <a:solidFill>
                  <a:prstClr val="white"/>
                </a:solidFill>
                <a:latin typeface="Berlin Sans FB" panose="020E0602020502020306" pitchFamily="34" charset="0"/>
              </a:rPr>
              <a:t>Iman dan Pengaruhnya dalam Kehidupan</a:t>
            </a:r>
            <a:r>
              <a:rPr lang="en-US" sz="2900" dirty="0">
                <a:solidFill>
                  <a:prstClr val="white"/>
                </a:solidFill>
                <a:latin typeface="Berlin Sans FB" panose="020E0602020502020306" pitchFamily="34" charset="0"/>
              </a:rPr>
              <a:t>.</a:t>
            </a:r>
            <a:endParaRPr lang="id-ID" sz="2900" dirty="0">
              <a:solidFill>
                <a:prstClr val="white"/>
              </a:solidFill>
              <a:latin typeface="Berlin Sans FB" panose="020E0602020502020306" pitchFamily="34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en-US" sz="2900" dirty="0" err="1">
                <a:solidFill>
                  <a:prstClr val="white"/>
                </a:solidFill>
                <a:latin typeface="Berlin Sans FB" panose="020E0602020502020306" pitchFamily="34" charset="0"/>
              </a:rPr>
              <a:t>Konsep</a:t>
            </a:r>
            <a:r>
              <a:rPr lang="id-ID" sz="2900" dirty="0">
                <a:solidFill>
                  <a:prstClr val="white"/>
                </a:solidFill>
                <a:latin typeface="Berlin Sans FB" panose="020E0602020502020306" pitchFamily="34" charset="0"/>
              </a:rPr>
              <a:t> Akhlaq dan Macamnya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id-ID" sz="2900" dirty="0">
                <a:solidFill>
                  <a:prstClr val="white"/>
                </a:solidFill>
                <a:latin typeface="Berlin Sans FB" panose="020E0602020502020306" pitchFamily="34" charset="0"/>
              </a:rPr>
              <a:t>Akhlaq dalam Keluarga dan Sosial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2900" dirty="0">
              <a:solidFill>
                <a:prstClr val="white"/>
              </a:solidFill>
              <a:latin typeface="Berlin Sans FB" panose="020E0602020502020306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900" dirty="0">
                <a:solidFill>
                  <a:prstClr val="white"/>
                </a:solidFill>
                <a:latin typeface="Berlin Sans FB" panose="020E0602020502020306" pitchFamily="34" charset="0"/>
              </a:rPr>
              <a:t>- Uji Kompetensi (UTS, UAS)</a:t>
            </a:r>
            <a:endParaRPr lang="fi-FI" sz="2900" dirty="0">
              <a:solidFill>
                <a:prstClr val="white"/>
              </a:solidFill>
              <a:latin typeface="Berlin Sans FB" panose="020E0602020502020306" pitchFamily="34" charset="0"/>
            </a:endParaRPr>
          </a:p>
          <a:p>
            <a:pPr marL="347663" indent="-347663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2900" dirty="0">
              <a:solidFill>
                <a:prstClr val="white"/>
              </a:solidFill>
              <a:latin typeface="AR ESSENCE" panose="02000000000000000000" pitchFamily="2" charset="0"/>
            </a:endParaRPr>
          </a:p>
        </p:txBody>
      </p:sp>
      <p:pic>
        <p:nvPicPr>
          <p:cNvPr id="22" name="Picture 2" descr="F:\Pictures\Inspiratif Picture\ag00303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2743208"/>
            <a:ext cx="1371600" cy="18288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95374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p Setiawam\Documents\Background 4 PPt\Free_Scenery_Wallpaper__Shows_the_Outdoor_Scene_Life_Is_Indeed_Wonderf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10" descr="3118525_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673" y="-24"/>
            <a:ext cx="5142287" cy="12858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500166" y="285728"/>
            <a:ext cx="342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ln w="10541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Goudy Old Style" pitchFamily="18" charset="0"/>
                <a:cs typeface="Arial" charset="0"/>
              </a:rPr>
              <a:t>REFERENSI</a:t>
            </a:r>
            <a:endParaRPr lang="en-US" sz="2400" b="1" dirty="0">
              <a:ln w="10541" cmpd="sng">
                <a:noFill/>
                <a:prstDash val="solid"/>
              </a:ln>
              <a:solidFill>
                <a:prstClr val="black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Goudy Old Style" pitchFamily="18" charset="0"/>
              <a:cs typeface="Arial" charset="0"/>
            </a:endParaRPr>
          </a:p>
        </p:txBody>
      </p:sp>
      <p:pic>
        <p:nvPicPr>
          <p:cNvPr id="20" name="Picture 2" descr="earth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072188"/>
            <a:ext cx="6762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hevron 20"/>
          <p:cNvSpPr/>
          <p:nvPr/>
        </p:nvSpPr>
        <p:spPr>
          <a:xfrm>
            <a:off x="990600" y="1828800"/>
            <a:ext cx="7086600" cy="3503334"/>
          </a:xfrm>
          <a:prstGeom prst="chevron">
            <a:avLst>
              <a:gd name="adj" fmla="val 12540"/>
            </a:avLst>
          </a:prstGeom>
          <a:gradFill>
            <a:gsLst>
              <a:gs pos="800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29380" y="1525866"/>
            <a:ext cx="6600206" cy="3662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 </a:t>
            </a: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fi-FI" sz="2800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Yunahar Ilyas, </a:t>
            </a:r>
            <a:r>
              <a:rPr lang="fi-FI" sz="2800" i="1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Kuliah Aqidah Islam, </a:t>
            </a:r>
            <a:r>
              <a:rPr lang="fi-FI" sz="2800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Yogyakarta, LPPI UMY, 2006.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fi-FI" sz="2800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 Yunahar Ilyas, </a:t>
            </a:r>
            <a:r>
              <a:rPr lang="fi-FI" sz="2800" i="1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Kuliah Akhlaq, </a:t>
            </a:r>
            <a:r>
              <a:rPr lang="fi-FI" sz="2800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Yogyakarta, LPPI UMY, 2006.</a:t>
            </a:r>
            <a:endParaRPr lang="en-US" sz="3600" dirty="0">
              <a:solidFill>
                <a:prstClr val="black"/>
              </a:solidFill>
              <a:latin typeface="Arial Rounded MT Bold" panose="020F0704030504030204" pitchFamily="34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fi-FI" sz="2000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Ahmad Azhar Basyir, </a:t>
            </a:r>
            <a:r>
              <a:rPr lang="fi-FI" sz="2000" i="1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Beragama secara Dewasa (Akidah Islam), </a:t>
            </a:r>
            <a:r>
              <a:rPr lang="fi-FI" sz="2000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Yogyakarta, UII Press, 2002.</a:t>
            </a:r>
            <a:endParaRPr lang="en-US" sz="2000" dirty="0">
              <a:solidFill>
                <a:prstClr val="black"/>
              </a:solidFill>
              <a:latin typeface="Arial Rounded MT Bold" panose="020F0704030504030204" pitchFamily="34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fi-FI" sz="2000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M. Fahmi Muqoddas (dkk.), </a:t>
            </a:r>
            <a:r>
              <a:rPr lang="fi-FI" sz="2000" i="1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Akidah Islam, </a:t>
            </a:r>
            <a:r>
              <a:rPr lang="fi-FI" sz="2000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Yogjakarta, UII Press, 2006.</a:t>
            </a:r>
            <a:endParaRPr lang="en-US" sz="2000" dirty="0">
              <a:solidFill>
                <a:prstClr val="black"/>
              </a:solidFill>
              <a:latin typeface="Arial Rounded MT Bold" panose="020F0704030504030204" pitchFamily="34" charset="0"/>
              <a:cs typeface="Arial" charset="0"/>
            </a:endParaRPr>
          </a:p>
          <a:p>
            <a:pPr indent="2317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endParaRPr lang="en-US" sz="2000" b="1" i="1" dirty="0">
              <a:ln w="900" cmpd="sng">
                <a:noFill/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32778" name="Picture 2" descr="C:\Users\Asep Setiawam\Documents\Background 4 PPt\jdfj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243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F:\Pictures\My Pictures\bd19567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802" y="2838458"/>
            <a:ext cx="1162050" cy="173355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6" name="Picture 6" descr="C:\Users\Asep Setiawam\Documents\Background 4 PPt\3d_Animasi_Cat_Reading_Newspap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4429125"/>
            <a:ext cx="1828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18978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sep Setiawam\Documents\Background 4 PPt\walpap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104" y="138752"/>
            <a:ext cx="8915400" cy="662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7891" name="Picture 2" descr="G:\gambar\Untitle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5912">
            <a:off x="242888" y="441325"/>
            <a:ext cx="47101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21434088">
            <a:off x="301914" y="577044"/>
            <a:ext cx="442124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black"/>
                </a:solidFill>
                <a:effectLst>
                  <a:glow rad="101600">
                    <a:srgbClr val="F79646">
                      <a:lumMod val="60000"/>
                      <a:lumOff val="40000"/>
                      <a:alpha val="60000"/>
                    </a:srgbClr>
                  </a:glow>
                  <a:reflection blurRad="6350" stA="60000" endA="900" endPos="58000" dir="5400000" sy="-100000" algn="bl" rotWithShape="0"/>
                </a:effectLst>
                <a:latin typeface="Showcard Gothic" pitchFamily="82" charset="0"/>
                <a:cs typeface="Arial" charset="0"/>
              </a:rPr>
              <a:t>   TA’ARUF &amp; PRE-tEST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rgbClr val="F79646">
                    <a:lumMod val="60000"/>
                    <a:lumOff val="40000"/>
                    <a:alpha val="60000"/>
                  </a:srgbClr>
                </a:glow>
                <a:reflection blurRad="6350" stA="60000" endA="900" endPos="58000" dir="5400000" sy="-100000" algn="bl" rotWithShape="0"/>
              </a:effectLst>
              <a:latin typeface="Showcard Gothic" pitchFamily="82" charset="0"/>
              <a:cs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52400" y="1531524"/>
            <a:ext cx="8348690" cy="1766458"/>
          </a:xfrm>
          <a:custGeom>
            <a:avLst/>
            <a:gdLst>
              <a:gd name="connsiteX0" fmla="*/ 263827 w 6037610"/>
              <a:gd name="connsiteY0" fmla="*/ 268773 h 1154150"/>
              <a:gd name="connsiteX1" fmla="*/ 198512 w 6037610"/>
              <a:gd name="connsiteY1" fmla="*/ 334087 h 1154150"/>
              <a:gd name="connsiteX2" fmla="*/ 120135 w 6037610"/>
              <a:gd name="connsiteY2" fmla="*/ 412464 h 1154150"/>
              <a:gd name="connsiteX3" fmla="*/ 54821 w 6037610"/>
              <a:gd name="connsiteY3" fmla="*/ 530030 h 1154150"/>
              <a:gd name="connsiteX4" fmla="*/ 67884 w 6037610"/>
              <a:gd name="connsiteY4" fmla="*/ 569219 h 1154150"/>
              <a:gd name="connsiteX5" fmla="*/ 133198 w 6037610"/>
              <a:gd name="connsiteY5" fmla="*/ 621470 h 1154150"/>
              <a:gd name="connsiteX6" fmla="*/ 146261 w 6037610"/>
              <a:gd name="connsiteY6" fmla="*/ 686784 h 1154150"/>
              <a:gd name="connsiteX7" fmla="*/ 211575 w 6037610"/>
              <a:gd name="connsiteY7" fmla="*/ 765162 h 1154150"/>
              <a:gd name="connsiteX8" fmla="*/ 276890 w 6037610"/>
              <a:gd name="connsiteY8" fmla="*/ 778224 h 1154150"/>
              <a:gd name="connsiteX9" fmla="*/ 276890 w 6037610"/>
              <a:gd name="connsiteY9" fmla="*/ 895790 h 1154150"/>
              <a:gd name="connsiteX10" fmla="*/ 355267 w 6037610"/>
              <a:gd name="connsiteY10" fmla="*/ 921916 h 1154150"/>
              <a:gd name="connsiteX11" fmla="*/ 512021 w 6037610"/>
              <a:gd name="connsiteY11" fmla="*/ 908853 h 1154150"/>
              <a:gd name="connsiteX12" fmla="*/ 551210 w 6037610"/>
              <a:gd name="connsiteY12" fmla="*/ 895790 h 1154150"/>
              <a:gd name="connsiteX13" fmla="*/ 890844 w 6037610"/>
              <a:gd name="connsiteY13" fmla="*/ 921916 h 1154150"/>
              <a:gd name="connsiteX14" fmla="*/ 943095 w 6037610"/>
              <a:gd name="connsiteY14" fmla="*/ 948042 h 1154150"/>
              <a:gd name="connsiteX15" fmla="*/ 1256604 w 6037610"/>
              <a:gd name="connsiteY15" fmla="*/ 974167 h 1154150"/>
              <a:gd name="connsiteX16" fmla="*/ 1321918 w 6037610"/>
              <a:gd name="connsiteY16" fmla="*/ 987230 h 1154150"/>
              <a:gd name="connsiteX17" fmla="*/ 1648490 w 6037610"/>
              <a:gd name="connsiteY17" fmla="*/ 1000293 h 1154150"/>
              <a:gd name="connsiteX18" fmla="*/ 1583175 w 6037610"/>
              <a:gd name="connsiteY18" fmla="*/ 1052544 h 1154150"/>
              <a:gd name="connsiteX19" fmla="*/ 1988124 w 6037610"/>
              <a:gd name="connsiteY19" fmla="*/ 1065607 h 1154150"/>
              <a:gd name="connsiteX20" fmla="*/ 2131815 w 6037610"/>
              <a:gd name="connsiteY20" fmla="*/ 1078670 h 1154150"/>
              <a:gd name="connsiteX21" fmla="*/ 2458387 w 6037610"/>
              <a:gd name="connsiteY21" fmla="*/ 1091733 h 1154150"/>
              <a:gd name="connsiteX22" fmla="*/ 2536764 w 6037610"/>
              <a:gd name="connsiteY22" fmla="*/ 1078670 h 1154150"/>
              <a:gd name="connsiteX23" fmla="*/ 2889461 w 6037610"/>
              <a:gd name="connsiteY23" fmla="*/ 1065607 h 1154150"/>
              <a:gd name="connsiteX24" fmla="*/ 3607918 w 6037610"/>
              <a:gd name="connsiteY24" fmla="*/ 1052544 h 1154150"/>
              <a:gd name="connsiteX25" fmla="*/ 3660170 w 6037610"/>
              <a:gd name="connsiteY25" fmla="*/ 1065607 h 1154150"/>
              <a:gd name="connsiteX26" fmla="*/ 3725484 w 6037610"/>
              <a:gd name="connsiteY26" fmla="*/ 1078670 h 1154150"/>
              <a:gd name="connsiteX27" fmla="*/ 4195747 w 6037610"/>
              <a:gd name="connsiteY27" fmla="*/ 1065607 h 1154150"/>
              <a:gd name="connsiteX28" fmla="*/ 4274124 w 6037610"/>
              <a:gd name="connsiteY28" fmla="*/ 1013356 h 1154150"/>
              <a:gd name="connsiteX29" fmla="*/ 4339438 w 6037610"/>
              <a:gd name="connsiteY29" fmla="*/ 1000293 h 1154150"/>
              <a:gd name="connsiteX30" fmla="*/ 4443941 w 6037610"/>
              <a:gd name="connsiteY30" fmla="*/ 987230 h 1154150"/>
              <a:gd name="connsiteX31" fmla="*/ 4548444 w 6037610"/>
              <a:gd name="connsiteY31" fmla="*/ 961104 h 1154150"/>
              <a:gd name="connsiteX32" fmla="*/ 4835827 w 6037610"/>
              <a:gd name="connsiteY32" fmla="*/ 934979 h 1154150"/>
              <a:gd name="connsiteX33" fmla="*/ 4940330 w 6037610"/>
              <a:gd name="connsiteY33" fmla="*/ 908853 h 1154150"/>
              <a:gd name="connsiteX34" fmla="*/ 5345278 w 6037610"/>
              <a:gd name="connsiteY34" fmla="*/ 882727 h 1154150"/>
              <a:gd name="connsiteX35" fmla="*/ 5658787 w 6037610"/>
              <a:gd name="connsiteY35" fmla="*/ 869664 h 1154150"/>
              <a:gd name="connsiteX36" fmla="*/ 5724101 w 6037610"/>
              <a:gd name="connsiteY36" fmla="*/ 856602 h 1154150"/>
              <a:gd name="connsiteX37" fmla="*/ 5606535 w 6037610"/>
              <a:gd name="connsiteY37" fmla="*/ 830476 h 1154150"/>
              <a:gd name="connsiteX38" fmla="*/ 5684912 w 6037610"/>
              <a:gd name="connsiteY38" fmla="*/ 817413 h 1154150"/>
              <a:gd name="connsiteX39" fmla="*/ 5724101 w 6037610"/>
              <a:gd name="connsiteY39" fmla="*/ 804350 h 1154150"/>
              <a:gd name="connsiteX40" fmla="*/ 5684912 w 6037610"/>
              <a:gd name="connsiteY40" fmla="*/ 791287 h 1154150"/>
              <a:gd name="connsiteX41" fmla="*/ 5776352 w 6037610"/>
              <a:gd name="connsiteY41" fmla="*/ 778224 h 1154150"/>
              <a:gd name="connsiteX42" fmla="*/ 5737164 w 6037610"/>
              <a:gd name="connsiteY42" fmla="*/ 765162 h 1154150"/>
              <a:gd name="connsiteX43" fmla="*/ 5815541 w 6037610"/>
              <a:gd name="connsiteY43" fmla="*/ 739036 h 1154150"/>
              <a:gd name="connsiteX44" fmla="*/ 5828604 w 6037610"/>
              <a:gd name="connsiteY44" fmla="*/ 686784 h 1154150"/>
              <a:gd name="connsiteX45" fmla="*/ 5776352 w 6037610"/>
              <a:gd name="connsiteY45" fmla="*/ 673722 h 1154150"/>
              <a:gd name="connsiteX46" fmla="*/ 5776352 w 6037610"/>
              <a:gd name="connsiteY46" fmla="*/ 634533 h 1154150"/>
              <a:gd name="connsiteX47" fmla="*/ 5972295 w 6037610"/>
              <a:gd name="connsiteY47" fmla="*/ 569219 h 1154150"/>
              <a:gd name="connsiteX48" fmla="*/ 6011484 w 6037610"/>
              <a:gd name="connsiteY48" fmla="*/ 516967 h 1154150"/>
              <a:gd name="connsiteX49" fmla="*/ 5920044 w 6037610"/>
              <a:gd name="connsiteY49" fmla="*/ 503904 h 1154150"/>
              <a:gd name="connsiteX50" fmla="*/ 5998421 w 6037610"/>
              <a:gd name="connsiteY50" fmla="*/ 490842 h 1154150"/>
              <a:gd name="connsiteX51" fmla="*/ 6037610 w 6037610"/>
              <a:gd name="connsiteY51" fmla="*/ 477779 h 1154150"/>
              <a:gd name="connsiteX52" fmla="*/ 5893918 w 6037610"/>
              <a:gd name="connsiteY52" fmla="*/ 438590 h 1154150"/>
              <a:gd name="connsiteX53" fmla="*/ 5802478 w 6037610"/>
              <a:gd name="connsiteY53" fmla="*/ 464716 h 1154150"/>
              <a:gd name="connsiteX54" fmla="*/ 5711038 w 6037610"/>
              <a:gd name="connsiteY54" fmla="*/ 477779 h 1154150"/>
              <a:gd name="connsiteX55" fmla="*/ 5671850 w 6037610"/>
              <a:gd name="connsiteY55" fmla="*/ 490842 h 1154150"/>
              <a:gd name="connsiteX56" fmla="*/ 5724101 w 6037610"/>
              <a:gd name="connsiteY56" fmla="*/ 477779 h 1154150"/>
              <a:gd name="connsiteX57" fmla="*/ 5632661 w 6037610"/>
              <a:gd name="connsiteY57" fmla="*/ 464716 h 1154150"/>
              <a:gd name="connsiteX58" fmla="*/ 5697975 w 6037610"/>
              <a:gd name="connsiteY58" fmla="*/ 425527 h 1154150"/>
              <a:gd name="connsiteX59" fmla="*/ 5658787 w 6037610"/>
              <a:gd name="connsiteY59" fmla="*/ 412464 h 1154150"/>
              <a:gd name="connsiteX60" fmla="*/ 5697975 w 6037610"/>
              <a:gd name="connsiteY60" fmla="*/ 386339 h 1154150"/>
              <a:gd name="connsiteX61" fmla="*/ 5658787 w 6037610"/>
              <a:gd name="connsiteY61" fmla="*/ 386339 h 1154150"/>
              <a:gd name="connsiteX62" fmla="*/ 5684912 w 6037610"/>
              <a:gd name="connsiteY62" fmla="*/ 347150 h 1154150"/>
              <a:gd name="connsiteX63" fmla="*/ 5580410 w 6037610"/>
              <a:gd name="connsiteY63" fmla="*/ 334087 h 1154150"/>
              <a:gd name="connsiteX64" fmla="*/ 5697975 w 6037610"/>
              <a:gd name="connsiteY64" fmla="*/ 307962 h 1154150"/>
              <a:gd name="connsiteX65" fmla="*/ 5737164 w 6037610"/>
              <a:gd name="connsiteY65" fmla="*/ 294899 h 1154150"/>
              <a:gd name="connsiteX66" fmla="*/ 5632661 w 6037610"/>
              <a:gd name="connsiteY66" fmla="*/ 307962 h 1154150"/>
              <a:gd name="connsiteX67" fmla="*/ 5724101 w 6037610"/>
              <a:gd name="connsiteY67" fmla="*/ 255710 h 1154150"/>
              <a:gd name="connsiteX68" fmla="*/ 5802478 w 6037610"/>
              <a:gd name="connsiteY68" fmla="*/ 242647 h 1154150"/>
              <a:gd name="connsiteX69" fmla="*/ 5606535 w 6037610"/>
              <a:gd name="connsiteY69" fmla="*/ 255710 h 1154150"/>
              <a:gd name="connsiteX70" fmla="*/ 5606535 w 6037610"/>
              <a:gd name="connsiteY70" fmla="*/ 242647 h 1154150"/>
              <a:gd name="connsiteX71" fmla="*/ 5397530 w 6037610"/>
              <a:gd name="connsiteY71" fmla="*/ 255710 h 1154150"/>
              <a:gd name="connsiteX72" fmla="*/ 5279964 w 6037610"/>
              <a:gd name="connsiteY72" fmla="*/ 242647 h 1154150"/>
              <a:gd name="connsiteX73" fmla="*/ 5345278 w 6037610"/>
              <a:gd name="connsiteY73" fmla="*/ 229584 h 1154150"/>
              <a:gd name="connsiteX74" fmla="*/ 5031770 w 6037610"/>
              <a:gd name="connsiteY74" fmla="*/ 242647 h 1154150"/>
              <a:gd name="connsiteX75" fmla="*/ 5110147 w 6037610"/>
              <a:gd name="connsiteY75" fmla="*/ 229584 h 1154150"/>
              <a:gd name="connsiteX76" fmla="*/ 5070958 w 6037610"/>
              <a:gd name="connsiteY76" fmla="*/ 229584 h 1154150"/>
              <a:gd name="connsiteX77" fmla="*/ 4953392 w 6037610"/>
              <a:gd name="connsiteY77" fmla="*/ 151207 h 1154150"/>
              <a:gd name="connsiteX78" fmla="*/ 5005644 w 6037610"/>
              <a:gd name="connsiteY78" fmla="*/ 125082 h 1154150"/>
              <a:gd name="connsiteX79" fmla="*/ 4966455 w 6037610"/>
              <a:gd name="connsiteY79" fmla="*/ 112019 h 1154150"/>
              <a:gd name="connsiteX80" fmla="*/ 4888078 w 6037610"/>
              <a:gd name="connsiteY80" fmla="*/ 98956 h 1154150"/>
              <a:gd name="connsiteX81" fmla="*/ 4692135 w 6037610"/>
              <a:gd name="connsiteY81" fmla="*/ 112019 h 1154150"/>
              <a:gd name="connsiteX82" fmla="*/ 4613758 w 6037610"/>
              <a:gd name="connsiteY82" fmla="*/ 125082 h 1154150"/>
              <a:gd name="connsiteX83" fmla="*/ 4509255 w 6037610"/>
              <a:gd name="connsiteY83" fmla="*/ 138144 h 1154150"/>
              <a:gd name="connsiteX84" fmla="*/ 4221872 w 6037610"/>
              <a:gd name="connsiteY84" fmla="*/ 190396 h 1154150"/>
              <a:gd name="connsiteX85" fmla="*/ 4182684 w 6037610"/>
              <a:gd name="connsiteY85" fmla="*/ 164270 h 1154150"/>
              <a:gd name="connsiteX86" fmla="*/ 4143495 w 6037610"/>
              <a:gd name="connsiteY86" fmla="*/ 151207 h 1154150"/>
              <a:gd name="connsiteX87" fmla="*/ 4234935 w 6037610"/>
              <a:gd name="connsiteY87" fmla="*/ 98956 h 1154150"/>
              <a:gd name="connsiteX88" fmla="*/ 3999804 w 6037610"/>
              <a:gd name="connsiteY88" fmla="*/ 85893 h 1154150"/>
              <a:gd name="connsiteX89" fmla="*/ 3869175 w 6037610"/>
              <a:gd name="connsiteY89" fmla="*/ 112019 h 1154150"/>
              <a:gd name="connsiteX90" fmla="*/ 3581792 w 6037610"/>
              <a:gd name="connsiteY90" fmla="*/ 138144 h 1154150"/>
              <a:gd name="connsiteX91" fmla="*/ 2824147 w 6037610"/>
              <a:gd name="connsiteY91" fmla="*/ 138144 h 1154150"/>
              <a:gd name="connsiteX92" fmla="*/ 2941712 w 6037610"/>
              <a:gd name="connsiteY92" fmla="*/ 98956 h 1154150"/>
              <a:gd name="connsiteX93" fmla="*/ 2824147 w 6037610"/>
              <a:gd name="connsiteY93" fmla="*/ 112019 h 1154150"/>
              <a:gd name="connsiteX94" fmla="*/ 2066501 w 6037610"/>
              <a:gd name="connsiteY94" fmla="*/ 98956 h 1154150"/>
              <a:gd name="connsiteX95" fmla="*/ 2014250 w 6037610"/>
              <a:gd name="connsiteY95" fmla="*/ 72830 h 1154150"/>
              <a:gd name="connsiteX96" fmla="*/ 1975061 w 6037610"/>
              <a:gd name="connsiteY96" fmla="*/ 59767 h 1154150"/>
              <a:gd name="connsiteX97" fmla="*/ 1752992 w 6037610"/>
              <a:gd name="connsiteY97" fmla="*/ 72830 h 1154150"/>
              <a:gd name="connsiteX98" fmla="*/ 1465610 w 6037610"/>
              <a:gd name="connsiteY98" fmla="*/ 85893 h 1154150"/>
              <a:gd name="connsiteX99" fmla="*/ 1426421 w 6037610"/>
              <a:gd name="connsiteY99" fmla="*/ 98956 h 1154150"/>
              <a:gd name="connsiteX100" fmla="*/ 1086787 w 6037610"/>
              <a:gd name="connsiteY100" fmla="*/ 112019 h 1154150"/>
              <a:gd name="connsiteX101" fmla="*/ 1034535 w 6037610"/>
              <a:gd name="connsiteY101" fmla="*/ 98956 h 1154150"/>
              <a:gd name="connsiteX102" fmla="*/ 903907 w 6037610"/>
              <a:gd name="connsiteY102" fmla="*/ 72830 h 1154150"/>
              <a:gd name="connsiteX103" fmla="*/ 668775 w 6037610"/>
              <a:gd name="connsiteY103" fmla="*/ 59767 h 1154150"/>
              <a:gd name="connsiteX104" fmla="*/ 603461 w 6037610"/>
              <a:gd name="connsiteY104" fmla="*/ 85893 h 1154150"/>
              <a:gd name="connsiteX105" fmla="*/ 564272 w 6037610"/>
              <a:gd name="connsiteY105" fmla="*/ 98956 h 1154150"/>
              <a:gd name="connsiteX106" fmla="*/ 551210 w 6037610"/>
              <a:gd name="connsiteY106" fmla="*/ 138144 h 1154150"/>
              <a:gd name="connsiteX107" fmla="*/ 616524 w 6037610"/>
              <a:gd name="connsiteY107" fmla="*/ 151207 h 1154150"/>
              <a:gd name="connsiteX108" fmla="*/ 538147 w 6037610"/>
              <a:gd name="connsiteY108" fmla="*/ 177333 h 1154150"/>
              <a:gd name="connsiteX109" fmla="*/ 498958 w 6037610"/>
              <a:gd name="connsiteY109" fmla="*/ 164270 h 1154150"/>
              <a:gd name="connsiteX110" fmla="*/ 459770 w 6037610"/>
              <a:gd name="connsiteY110" fmla="*/ 177333 h 1154150"/>
              <a:gd name="connsiteX111" fmla="*/ 381392 w 6037610"/>
              <a:gd name="connsiteY111" fmla="*/ 190396 h 1154150"/>
              <a:gd name="connsiteX112" fmla="*/ 263827 w 6037610"/>
              <a:gd name="connsiteY112" fmla="*/ 164270 h 1154150"/>
              <a:gd name="connsiteX113" fmla="*/ 224638 w 6037610"/>
              <a:gd name="connsiteY113" fmla="*/ 151207 h 1154150"/>
              <a:gd name="connsiteX114" fmla="*/ 211575 w 6037610"/>
              <a:gd name="connsiteY114" fmla="*/ 190396 h 1154150"/>
              <a:gd name="connsiteX115" fmla="*/ 263827 w 6037610"/>
              <a:gd name="connsiteY115" fmla="*/ 229584 h 1154150"/>
              <a:gd name="connsiteX116" fmla="*/ 224638 w 6037610"/>
              <a:gd name="connsiteY116" fmla="*/ 307962 h 1154150"/>
              <a:gd name="connsiteX117" fmla="*/ 211575 w 6037610"/>
              <a:gd name="connsiteY117" fmla="*/ 307962 h 1154150"/>
              <a:gd name="connsiteX118" fmla="*/ 263827 w 6037610"/>
              <a:gd name="connsiteY118" fmla="*/ 268773 h 11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6037610" h="1154150">
                <a:moveTo>
                  <a:pt x="263827" y="268773"/>
                </a:moveTo>
                <a:cubicBezTo>
                  <a:pt x="183075" y="322607"/>
                  <a:pt x="261846" y="262836"/>
                  <a:pt x="198512" y="334087"/>
                </a:cubicBezTo>
                <a:cubicBezTo>
                  <a:pt x="173965" y="361702"/>
                  <a:pt x="140629" y="381722"/>
                  <a:pt x="120135" y="412464"/>
                </a:cubicBezTo>
                <a:cubicBezTo>
                  <a:pt x="60246" y="502299"/>
                  <a:pt x="77814" y="461054"/>
                  <a:pt x="54821" y="530030"/>
                </a:cubicBezTo>
                <a:cubicBezTo>
                  <a:pt x="59175" y="543093"/>
                  <a:pt x="67884" y="555449"/>
                  <a:pt x="67884" y="569219"/>
                </a:cubicBezTo>
                <a:cubicBezTo>
                  <a:pt x="67884" y="637107"/>
                  <a:pt x="0" y="599270"/>
                  <a:pt x="133198" y="621470"/>
                </a:cubicBezTo>
                <a:cubicBezTo>
                  <a:pt x="137552" y="643241"/>
                  <a:pt x="138465" y="665995"/>
                  <a:pt x="146261" y="686784"/>
                </a:cubicBezTo>
                <a:cubicBezTo>
                  <a:pt x="153186" y="705249"/>
                  <a:pt x="195938" y="757343"/>
                  <a:pt x="211575" y="765162"/>
                </a:cubicBezTo>
                <a:cubicBezTo>
                  <a:pt x="231434" y="775091"/>
                  <a:pt x="255118" y="773870"/>
                  <a:pt x="276890" y="778224"/>
                </a:cubicBezTo>
                <a:cubicBezTo>
                  <a:pt x="263329" y="818907"/>
                  <a:pt x="225494" y="863668"/>
                  <a:pt x="276890" y="895790"/>
                </a:cubicBezTo>
                <a:cubicBezTo>
                  <a:pt x="300243" y="910386"/>
                  <a:pt x="355267" y="921916"/>
                  <a:pt x="355267" y="921916"/>
                </a:cubicBezTo>
                <a:cubicBezTo>
                  <a:pt x="407518" y="917562"/>
                  <a:pt x="460048" y="915783"/>
                  <a:pt x="512021" y="908853"/>
                </a:cubicBezTo>
                <a:cubicBezTo>
                  <a:pt x="525670" y="907033"/>
                  <a:pt x="537440" y="895790"/>
                  <a:pt x="551210" y="895790"/>
                </a:cubicBezTo>
                <a:cubicBezTo>
                  <a:pt x="674235" y="895790"/>
                  <a:pt x="773178" y="908842"/>
                  <a:pt x="890844" y="921916"/>
                </a:cubicBezTo>
                <a:cubicBezTo>
                  <a:pt x="908261" y="930625"/>
                  <a:pt x="924308" y="942918"/>
                  <a:pt x="943095" y="948042"/>
                </a:cubicBezTo>
                <a:cubicBezTo>
                  <a:pt x="1007849" y="965702"/>
                  <a:pt x="1244852" y="973476"/>
                  <a:pt x="1256604" y="974167"/>
                </a:cubicBezTo>
                <a:cubicBezTo>
                  <a:pt x="1278375" y="978521"/>
                  <a:pt x="1299765" y="985753"/>
                  <a:pt x="1321918" y="987230"/>
                </a:cubicBezTo>
                <a:cubicBezTo>
                  <a:pt x="1430621" y="994477"/>
                  <a:pt x="1542798" y="973870"/>
                  <a:pt x="1648490" y="1000293"/>
                </a:cubicBezTo>
                <a:cubicBezTo>
                  <a:pt x="1675539" y="1007055"/>
                  <a:pt x="1604947" y="1035127"/>
                  <a:pt x="1583175" y="1052544"/>
                </a:cubicBezTo>
                <a:lnTo>
                  <a:pt x="1988124" y="1065607"/>
                </a:lnTo>
                <a:cubicBezTo>
                  <a:pt x="2036164" y="1067895"/>
                  <a:pt x="2083795" y="1076002"/>
                  <a:pt x="2131815" y="1078670"/>
                </a:cubicBezTo>
                <a:cubicBezTo>
                  <a:pt x="2240592" y="1084713"/>
                  <a:pt x="2349530" y="1087379"/>
                  <a:pt x="2458387" y="1091733"/>
                </a:cubicBezTo>
                <a:cubicBezTo>
                  <a:pt x="2302344" y="1154150"/>
                  <a:pt x="2464947" y="1086230"/>
                  <a:pt x="2536764" y="1078670"/>
                </a:cubicBezTo>
                <a:cubicBezTo>
                  <a:pt x="2653764" y="1066354"/>
                  <a:pt x="2771895" y="1069961"/>
                  <a:pt x="2889461" y="1065607"/>
                </a:cubicBezTo>
                <a:cubicBezTo>
                  <a:pt x="3193655" y="998010"/>
                  <a:pt x="3011534" y="1028689"/>
                  <a:pt x="3607918" y="1052544"/>
                </a:cubicBezTo>
                <a:cubicBezTo>
                  <a:pt x="3625857" y="1053262"/>
                  <a:pt x="3642644" y="1061712"/>
                  <a:pt x="3660170" y="1065607"/>
                </a:cubicBezTo>
                <a:cubicBezTo>
                  <a:pt x="3681844" y="1070423"/>
                  <a:pt x="3703713" y="1074316"/>
                  <a:pt x="3725484" y="1078670"/>
                </a:cubicBezTo>
                <a:cubicBezTo>
                  <a:pt x="3882238" y="1074316"/>
                  <a:pt x="4039138" y="1073638"/>
                  <a:pt x="4195747" y="1065607"/>
                </a:cubicBezTo>
                <a:cubicBezTo>
                  <a:pt x="4257444" y="1062443"/>
                  <a:pt x="4218513" y="1041161"/>
                  <a:pt x="4274124" y="1013356"/>
                </a:cubicBezTo>
                <a:cubicBezTo>
                  <a:pt x="4293983" y="1003427"/>
                  <a:pt x="4317494" y="1003669"/>
                  <a:pt x="4339438" y="1000293"/>
                </a:cubicBezTo>
                <a:cubicBezTo>
                  <a:pt x="4374135" y="994955"/>
                  <a:pt x="4409437" y="993700"/>
                  <a:pt x="4443941" y="987230"/>
                </a:cubicBezTo>
                <a:cubicBezTo>
                  <a:pt x="4479232" y="980613"/>
                  <a:pt x="4512853" y="965849"/>
                  <a:pt x="4548444" y="961104"/>
                </a:cubicBezTo>
                <a:cubicBezTo>
                  <a:pt x="4643790" y="948391"/>
                  <a:pt x="4740033" y="943687"/>
                  <a:pt x="4835827" y="934979"/>
                </a:cubicBezTo>
                <a:cubicBezTo>
                  <a:pt x="4870661" y="926270"/>
                  <a:pt x="4904477" y="910809"/>
                  <a:pt x="4940330" y="908853"/>
                </a:cubicBezTo>
                <a:cubicBezTo>
                  <a:pt x="5429726" y="882158"/>
                  <a:pt x="5824858" y="912701"/>
                  <a:pt x="5345278" y="882727"/>
                </a:cubicBezTo>
                <a:cubicBezTo>
                  <a:pt x="5449781" y="878373"/>
                  <a:pt x="5554441" y="876860"/>
                  <a:pt x="5658787" y="869664"/>
                </a:cubicBezTo>
                <a:cubicBezTo>
                  <a:pt x="5680937" y="868136"/>
                  <a:pt x="5741863" y="869923"/>
                  <a:pt x="5724101" y="856602"/>
                </a:cubicBezTo>
                <a:cubicBezTo>
                  <a:pt x="5691985" y="832516"/>
                  <a:pt x="5645724" y="839185"/>
                  <a:pt x="5606535" y="830476"/>
                </a:cubicBezTo>
                <a:cubicBezTo>
                  <a:pt x="5632661" y="826122"/>
                  <a:pt x="5659057" y="823159"/>
                  <a:pt x="5684912" y="817413"/>
                </a:cubicBezTo>
                <a:cubicBezTo>
                  <a:pt x="5698354" y="814426"/>
                  <a:pt x="5724101" y="818120"/>
                  <a:pt x="5724101" y="804350"/>
                </a:cubicBezTo>
                <a:cubicBezTo>
                  <a:pt x="5724101" y="790580"/>
                  <a:pt x="5697975" y="795641"/>
                  <a:pt x="5684912" y="791287"/>
                </a:cubicBezTo>
                <a:cubicBezTo>
                  <a:pt x="5715392" y="786933"/>
                  <a:pt x="5748813" y="791993"/>
                  <a:pt x="5776352" y="778224"/>
                </a:cubicBezTo>
                <a:cubicBezTo>
                  <a:pt x="5788668" y="772066"/>
                  <a:pt x="5727428" y="774898"/>
                  <a:pt x="5737164" y="765162"/>
                </a:cubicBezTo>
                <a:cubicBezTo>
                  <a:pt x="5756637" y="745689"/>
                  <a:pt x="5789415" y="747745"/>
                  <a:pt x="5815541" y="739036"/>
                </a:cubicBezTo>
                <a:cubicBezTo>
                  <a:pt x="5715684" y="705750"/>
                  <a:pt x="5828604" y="755324"/>
                  <a:pt x="5828604" y="686784"/>
                </a:cubicBezTo>
                <a:cubicBezTo>
                  <a:pt x="5828604" y="668831"/>
                  <a:pt x="5793769" y="678076"/>
                  <a:pt x="5776352" y="673722"/>
                </a:cubicBezTo>
                <a:cubicBezTo>
                  <a:pt x="5879857" y="639220"/>
                  <a:pt x="5881895" y="652123"/>
                  <a:pt x="5776352" y="634533"/>
                </a:cubicBezTo>
                <a:cubicBezTo>
                  <a:pt x="5843896" y="619523"/>
                  <a:pt x="5915155" y="613661"/>
                  <a:pt x="5972295" y="569219"/>
                </a:cubicBezTo>
                <a:cubicBezTo>
                  <a:pt x="5989481" y="555853"/>
                  <a:pt x="5998421" y="534384"/>
                  <a:pt x="6011484" y="516967"/>
                </a:cubicBezTo>
                <a:cubicBezTo>
                  <a:pt x="5981004" y="512613"/>
                  <a:pt x="5933814" y="531443"/>
                  <a:pt x="5920044" y="503904"/>
                </a:cubicBezTo>
                <a:cubicBezTo>
                  <a:pt x="5908199" y="480214"/>
                  <a:pt x="5972566" y="496587"/>
                  <a:pt x="5998421" y="490842"/>
                </a:cubicBezTo>
                <a:cubicBezTo>
                  <a:pt x="6011863" y="487855"/>
                  <a:pt x="6024547" y="482133"/>
                  <a:pt x="6037610" y="477779"/>
                </a:cubicBezTo>
                <a:cubicBezTo>
                  <a:pt x="5985148" y="456794"/>
                  <a:pt x="5953130" y="438590"/>
                  <a:pt x="5893918" y="438590"/>
                </a:cubicBezTo>
                <a:cubicBezTo>
                  <a:pt x="5861455" y="438590"/>
                  <a:pt x="5833276" y="458556"/>
                  <a:pt x="5802478" y="464716"/>
                </a:cubicBezTo>
                <a:cubicBezTo>
                  <a:pt x="5772286" y="470754"/>
                  <a:pt x="5741518" y="473425"/>
                  <a:pt x="5711038" y="477779"/>
                </a:cubicBezTo>
                <a:cubicBezTo>
                  <a:pt x="5697975" y="482133"/>
                  <a:pt x="5658081" y="490842"/>
                  <a:pt x="5671850" y="490842"/>
                </a:cubicBezTo>
                <a:cubicBezTo>
                  <a:pt x="5689803" y="490842"/>
                  <a:pt x="5739039" y="487738"/>
                  <a:pt x="5724101" y="477779"/>
                </a:cubicBezTo>
                <a:cubicBezTo>
                  <a:pt x="5698483" y="460700"/>
                  <a:pt x="5663141" y="469070"/>
                  <a:pt x="5632661" y="464716"/>
                </a:cubicBezTo>
                <a:cubicBezTo>
                  <a:pt x="5654432" y="451653"/>
                  <a:pt x="5686620" y="448236"/>
                  <a:pt x="5697975" y="425527"/>
                </a:cubicBezTo>
                <a:cubicBezTo>
                  <a:pt x="5704133" y="413211"/>
                  <a:pt x="5658787" y="426233"/>
                  <a:pt x="5658787" y="412464"/>
                </a:cubicBezTo>
                <a:cubicBezTo>
                  <a:pt x="5658787" y="396765"/>
                  <a:pt x="5683933" y="393360"/>
                  <a:pt x="5697975" y="386339"/>
                </a:cubicBezTo>
                <a:cubicBezTo>
                  <a:pt x="5730133" y="370260"/>
                  <a:pt x="5812602" y="360703"/>
                  <a:pt x="5658787" y="386339"/>
                </a:cubicBezTo>
                <a:cubicBezTo>
                  <a:pt x="5667495" y="373276"/>
                  <a:pt x="5673811" y="358251"/>
                  <a:pt x="5684912" y="347150"/>
                </a:cubicBezTo>
                <a:cubicBezTo>
                  <a:pt x="5735075" y="296986"/>
                  <a:pt x="5828707" y="311514"/>
                  <a:pt x="5580410" y="334087"/>
                </a:cubicBezTo>
                <a:cubicBezTo>
                  <a:pt x="5619598" y="325379"/>
                  <a:pt x="5659029" y="317698"/>
                  <a:pt x="5697975" y="307962"/>
                </a:cubicBezTo>
                <a:cubicBezTo>
                  <a:pt x="5711333" y="304622"/>
                  <a:pt x="5750934" y="294899"/>
                  <a:pt x="5737164" y="294899"/>
                </a:cubicBezTo>
                <a:cubicBezTo>
                  <a:pt x="5702059" y="294899"/>
                  <a:pt x="5667495" y="303608"/>
                  <a:pt x="5632661" y="307962"/>
                </a:cubicBezTo>
                <a:cubicBezTo>
                  <a:pt x="5663141" y="290545"/>
                  <a:pt x="5691336" y="268312"/>
                  <a:pt x="5724101" y="255710"/>
                </a:cubicBezTo>
                <a:cubicBezTo>
                  <a:pt x="5748822" y="246202"/>
                  <a:pt x="5828964" y="242647"/>
                  <a:pt x="5802478" y="242647"/>
                </a:cubicBezTo>
                <a:cubicBezTo>
                  <a:pt x="5737019" y="242647"/>
                  <a:pt x="5671849" y="251356"/>
                  <a:pt x="5606535" y="255710"/>
                </a:cubicBezTo>
                <a:cubicBezTo>
                  <a:pt x="5471945" y="300574"/>
                  <a:pt x="5647684" y="245812"/>
                  <a:pt x="5606535" y="242647"/>
                </a:cubicBezTo>
                <a:cubicBezTo>
                  <a:pt x="5536936" y="237293"/>
                  <a:pt x="5467198" y="251356"/>
                  <a:pt x="5397530" y="255710"/>
                </a:cubicBezTo>
                <a:cubicBezTo>
                  <a:pt x="5486797" y="196197"/>
                  <a:pt x="5430814" y="242647"/>
                  <a:pt x="5279964" y="242647"/>
                </a:cubicBezTo>
                <a:cubicBezTo>
                  <a:pt x="5257761" y="242647"/>
                  <a:pt x="5367481" y="229584"/>
                  <a:pt x="5345278" y="229584"/>
                </a:cubicBezTo>
                <a:cubicBezTo>
                  <a:pt x="5240685" y="229584"/>
                  <a:pt x="5136273" y="238293"/>
                  <a:pt x="5031770" y="242647"/>
                </a:cubicBezTo>
                <a:cubicBezTo>
                  <a:pt x="4917257" y="271275"/>
                  <a:pt x="5009355" y="247371"/>
                  <a:pt x="5110147" y="229584"/>
                </a:cubicBezTo>
                <a:cubicBezTo>
                  <a:pt x="5185664" y="216258"/>
                  <a:pt x="5316425" y="205039"/>
                  <a:pt x="5070958" y="229584"/>
                </a:cubicBezTo>
                <a:cubicBezTo>
                  <a:pt x="5275687" y="127220"/>
                  <a:pt x="5250202" y="166829"/>
                  <a:pt x="4953392" y="151207"/>
                </a:cubicBezTo>
                <a:cubicBezTo>
                  <a:pt x="4970809" y="142499"/>
                  <a:pt x="4999486" y="143556"/>
                  <a:pt x="5005644" y="125082"/>
                </a:cubicBezTo>
                <a:cubicBezTo>
                  <a:pt x="5009998" y="112019"/>
                  <a:pt x="4979897" y="115006"/>
                  <a:pt x="4966455" y="112019"/>
                </a:cubicBezTo>
                <a:cubicBezTo>
                  <a:pt x="4940600" y="106273"/>
                  <a:pt x="4914204" y="103310"/>
                  <a:pt x="4888078" y="98956"/>
                </a:cubicBezTo>
                <a:cubicBezTo>
                  <a:pt x="4822764" y="103310"/>
                  <a:pt x="4757299" y="105813"/>
                  <a:pt x="4692135" y="112019"/>
                </a:cubicBezTo>
                <a:cubicBezTo>
                  <a:pt x="4665768" y="114530"/>
                  <a:pt x="4639978" y="121336"/>
                  <a:pt x="4613758" y="125082"/>
                </a:cubicBezTo>
                <a:cubicBezTo>
                  <a:pt x="4579005" y="130047"/>
                  <a:pt x="4544089" y="133790"/>
                  <a:pt x="4509255" y="138144"/>
                </a:cubicBezTo>
                <a:cubicBezTo>
                  <a:pt x="4413522" y="162078"/>
                  <a:pt x="4325985" y="185438"/>
                  <a:pt x="4221872" y="190396"/>
                </a:cubicBezTo>
                <a:cubicBezTo>
                  <a:pt x="4206190" y="191143"/>
                  <a:pt x="4196726" y="171291"/>
                  <a:pt x="4182684" y="164270"/>
                </a:cubicBezTo>
                <a:cubicBezTo>
                  <a:pt x="4170368" y="158112"/>
                  <a:pt x="4156558" y="155561"/>
                  <a:pt x="4143495" y="151207"/>
                </a:cubicBezTo>
                <a:cubicBezTo>
                  <a:pt x="4173975" y="133790"/>
                  <a:pt x="4266894" y="113483"/>
                  <a:pt x="4234935" y="98956"/>
                </a:cubicBezTo>
                <a:cubicBezTo>
                  <a:pt x="4163473" y="66473"/>
                  <a:pt x="4078252" y="83091"/>
                  <a:pt x="3999804" y="85893"/>
                </a:cubicBezTo>
                <a:cubicBezTo>
                  <a:pt x="3955427" y="87478"/>
                  <a:pt x="3912976" y="104719"/>
                  <a:pt x="3869175" y="112019"/>
                </a:cubicBezTo>
                <a:cubicBezTo>
                  <a:pt x="3776276" y="127502"/>
                  <a:pt x="3673912" y="131564"/>
                  <a:pt x="3581792" y="138144"/>
                </a:cubicBezTo>
                <a:cubicBezTo>
                  <a:pt x="3312857" y="205379"/>
                  <a:pt x="3397292" y="189090"/>
                  <a:pt x="2824147" y="138144"/>
                </a:cubicBezTo>
                <a:cubicBezTo>
                  <a:pt x="2783001" y="134487"/>
                  <a:pt x="2982767" y="94394"/>
                  <a:pt x="2941712" y="98956"/>
                </a:cubicBezTo>
                <a:lnTo>
                  <a:pt x="2824147" y="112019"/>
                </a:lnTo>
                <a:cubicBezTo>
                  <a:pt x="2571598" y="107665"/>
                  <a:pt x="2318792" y="111164"/>
                  <a:pt x="2066501" y="98956"/>
                </a:cubicBezTo>
                <a:cubicBezTo>
                  <a:pt x="2047051" y="98015"/>
                  <a:pt x="2032148" y="80501"/>
                  <a:pt x="2014250" y="72830"/>
                </a:cubicBezTo>
                <a:cubicBezTo>
                  <a:pt x="2001594" y="67406"/>
                  <a:pt x="1988124" y="64121"/>
                  <a:pt x="1975061" y="59767"/>
                </a:cubicBezTo>
                <a:lnTo>
                  <a:pt x="1752992" y="72830"/>
                </a:lnTo>
                <a:cubicBezTo>
                  <a:pt x="1657225" y="77741"/>
                  <a:pt x="1561198" y="78246"/>
                  <a:pt x="1465610" y="85893"/>
                </a:cubicBezTo>
                <a:cubicBezTo>
                  <a:pt x="1451884" y="86991"/>
                  <a:pt x="1440158" y="98009"/>
                  <a:pt x="1426421" y="98956"/>
                </a:cubicBezTo>
                <a:cubicBezTo>
                  <a:pt x="1313394" y="106751"/>
                  <a:pt x="1199998" y="107665"/>
                  <a:pt x="1086787" y="112019"/>
                </a:cubicBezTo>
                <a:cubicBezTo>
                  <a:pt x="1069370" y="107665"/>
                  <a:pt x="1052199" y="102168"/>
                  <a:pt x="1034535" y="98956"/>
                </a:cubicBezTo>
                <a:cubicBezTo>
                  <a:pt x="902447" y="74940"/>
                  <a:pt x="984386" y="99657"/>
                  <a:pt x="903907" y="72830"/>
                </a:cubicBezTo>
                <a:cubicBezTo>
                  <a:pt x="1013150" y="0"/>
                  <a:pt x="994424" y="22192"/>
                  <a:pt x="668775" y="59767"/>
                </a:cubicBezTo>
                <a:cubicBezTo>
                  <a:pt x="645481" y="62455"/>
                  <a:pt x="625416" y="77660"/>
                  <a:pt x="603461" y="85893"/>
                </a:cubicBezTo>
                <a:cubicBezTo>
                  <a:pt x="590568" y="90728"/>
                  <a:pt x="577335" y="94602"/>
                  <a:pt x="564272" y="98956"/>
                </a:cubicBezTo>
                <a:cubicBezTo>
                  <a:pt x="559918" y="112019"/>
                  <a:pt x="541474" y="128408"/>
                  <a:pt x="551210" y="138144"/>
                </a:cubicBezTo>
                <a:cubicBezTo>
                  <a:pt x="566910" y="153843"/>
                  <a:pt x="623545" y="130144"/>
                  <a:pt x="616524" y="151207"/>
                </a:cubicBezTo>
                <a:cubicBezTo>
                  <a:pt x="607815" y="177333"/>
                  <a:pt x="538147" y="177333"/>
                  <a:pt x="538147" y="177333"/>
                </a:cubicBezTo>
                <a:cubicBezTo>
                  <a:pt x="525084" y="172979"/>
                  <a:pt x="512728" y="164270"/>
                  <a:pt x="498958" y="164270"/>
                </a:cubicBezTo>
                <a:cubicBezTo>
                  <a:pt x="485189" y="164270"/>
                  <a:pt x="473211" y="174346"/>
                  <a:pt x="459770" y="177333"/>
                </a:cubicBezTo>
                <a:cubicBezTo>
                  <a:pt x="433914" y="183079"/>
                  <a:pt x="407518" y="186042"/>
                  <a:pt x="381392" y="190396"/>
                </a:cubicBezTo>
                <a:cubicBezTo>
                  <a:pt x="293175" y="160990"/>
                  <a:pt x="401762" y="194923"/>
                  <a:pt x="263827" y="164270"/>
                </a:cubicBezTo>
                <a:cubicBezTo>
                  <a:pt x="250385" y="161283"/>
                  <a:pt x="237701" y="155561"/>
                  <a:pt x="224638" y="151207"/>
                </a:cubicBezTo>
                <a:cubicBezTo>
                  <a:pt x="220284" y="164270"/>
                  <a:pt x="220177" y="179644"/>
                  <a:pt x="211575" y="190396"/>
                </a:cubicBezTo>
                <a:cubicBezTo>
                  <a:pt x="173910" y="237478"/>
                  <a:pt x="103617" y="206698"/>
                  <a:pt x="263827" y="229584"/>
                </a:cubicBezTo>
                <a:cubicBezTo>
                  <a:pt x="253203" y="261457"/>
                  <a:pt x="249961" y="282639"/>
                  <a:pt x="224638" y="307962"/>
                </a:cubicBezTo>
                <a:cubicBezTo>
                  <a:pt x="221559" y="311041"/>
                  <a:pt x="215929" y="307962"/>
                  <a:pt x="211575" y="307962"/>
                </a:cubicBezTo>
                <a:lnTo>
                  <a:pt x="263827" y="268773"/>
                </a:lnTo>
                <a:close/>
              </a:path>
            </a:pathLst>
          </a:custGeom>
          <a:solidFill>
            <a:schemeClr val="accent3">
              <a:lumMod val="75000"/>
              <a:alpha val="59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9227" y="1676400"/>
            <a:ext cx="6976973" cy="165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1. </a:t>
            </a:r>
            <a:r>
              <a:rPr lang="id-ID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Nama, </a:t>
            </a:r>
            <a:r>
              <a:rPr lang="en-GB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Nama </a:t>
            </a:r>
            <a:r>
              <a:rPr lang="en-GB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Panggilan</a:t>
            </a:r>
            <a:r>
              <a:rPr lang="en-GB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, </a:t>
            </a:r>
            <a:r>
              <a:rPr lang="id-ID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TTL, Nama Ortu, Pekerjaan Ortu, agama </a:t>
            </a:r>
            <a:r>
              <a:rPr lang="id-ID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ortu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,</a:t>
            </a:r>
            <a:r>
              <a:rPr lang="id-ID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 pendidikan sebelumnya, hoby, cita2 dan apa yang anda harapkan dari perkuliahan ini</a:t>
            </a:r>
            <a:r>
              <a:rPr lang="en-GB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 (</a:t>
            </a:r>
            <a:r>
              <a:rPr lang="en-GB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metode</a:t>
            </a:r>
            <a:r>
              <a:rPr lang="en-GB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pembelajaran</a:t>
            </a:r>
            <a:r>
              <a:rPr lang="en-GB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, </a:t>
            </a:r>
            <a:r>
              <a:rPr lang="en-GB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materi</a:t>
            </a:r>
            <a:r>
              <a:rPr lang="en-GB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, </a:t>
            </a:r>
            <a:r>
              <a:rPr lang="en-GB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sikap</a:t>
            </a:r>
            <a:r>
              <a:rPr lang="en-GB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dosen</a:t>
            </a:r>
            <a:r>
              <a:rPr lang="en-GB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, </a:t>
            </a:r>
            <a:r>
              <a:rPr lang="en-GB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hasil</a:t>
            </a:r>
            <a:r>
              <a:rPr lang="en-GB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, </a:t>
            </a:r>
            <a:r>
              <a:rPr lang="en-GB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dll</a:t>
            </a:r>
            <a:r>
              <a:rPr lang="en-GB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)</a:t>
            </a:r>
            <a:endParaRPr lang="id-ID" sz="2000" dirty="0">
              <a:solidFill>
                <a:schemeClr val="bg1"/>
              </a:solidFill>
              <a:latin typeface="Berlin Sans FB" pitchFamily="34" charset="0"/>
              <a:cs typeface="Tahoma" pitchFamily="34" charset="0"/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spc="50" dirty="0">
              <a:ln w="12700" cmpd="sng">
                <a:noFill/>
                <a:prstDash val="solid"/>
              </a:ln>
              <a:solidFill>
                <a:schemeClr val="bg1"/>
              </a:solidFill>
              <a:effectLst>
                <a:glow rad="101600">
                  <a:srgbClr val="9BBB59">
                    <a:satMod val="175000"/>
                    <a:alpha val="40000"/>
                  </a:srgbClr>
                </a:glow>
              </a:effectLst>
              <a:latin typeface="Berlin Sans FB Demi" pitchFamily="34" charset="0"/>
              <a:cs typeface="Arial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6200" y="3226544"/>
            <a:ext cx="8353452" cy="1571636"/>
          </a:xfrm>
          <a:custGeom>
            <a:avLst/>
            <a:gdLst>
              <a:gd name="connsiteX0" fmla="*/ 263827 w 6037610"/>
              <a:gd name="connsiteY0" fmla="*/ 268773 h 1154150"/>
              <a:gd name="connsiteX1" fmla="*/ 198512 w 6037610"/>
              <a:gd name="connsiteY1" fmla="*/ 334087 h 1154150"/>
              <a:gd name="connsiteX2" fmla="*/ 120135 w 6037610"/>
              <a:gd name="connsiteY2" fmla="*/ 412464 h 1154150"/>
              <a:gd name="connsiteX3" fmla="*/ 54821 w 6037610"/>
              <a:gd name="connsiteY3" fmla="*/ 530030 h 1154150"/>
              <a:gd name="connsiteX4" fmla="*/ 67884 w 6037610"/>
              <a:gd name="connsiteY4" fmla="*/ 569219 h 1154150"/>
              <a:gd name="connsiteX5" fmla="*/ 133198 w 6037610"/>
              <a:gd name="connsiteY5" fmla="*/ 621470 h 1154150"/>
              <a:gd name="connsiteX6" fmla="*/ 146261 w 6037610"/>
              <a:gd name="connsiteY6" fmla="*/ 686784 h 1154150"/>
              <a:gd name="connsiteX7" fmla="*/ 211575 w 6037610"/>
              <a:gd name="connsiteY7" fmla="*/ 765162 h 1154150"/>
              <a:gd name="connsiteX8" fmla="*/ 276890 w 6037610"/>
              <a:gd name="connsiteY8" fmla="*/ 778224 h 1154150"/>
              <a:gd name="connsiteX9" fmla="*/ 276890 w 6037610"/>
              <a:gd name="connsiteY9" fmla="*/ 895790 h 1154150"/>
              <a:gd name="connsiteX10" fmla="*/ 355267 w 6037610"/>
              <a:gd name="connsiteY10" fmla="*/ 921916 h 1154150"/>
              <a:gd name="connsiteX11" fmla="*/ 512021 w 6037610"/>
              <a:gd name="connsiteY11" fmla="*/ 908853 h 1154150"/>
              <a:gd name="connsiteX12" fmla="*/ 551210 w 6037610"/>
              <a:gd name="connsiteY12" fmla="*/ 895790 h 1154150"/>
              <a:gd name="connsiteX13" fmla="*/ 890844 w 6037610"/>
              <a:gd name="connsiteY13" fmla="*/ 921916 h 1154150"/>
              <a:gd name="connsiteX14" fmla="*/ 943095 w 6037610"/>
              <a:gd name="connsiteY14" fmla="*/ 948042 h 1154150"/>
              <a:gd name="connsiteX15" fmla="*/ 1256604 w 6037610"/>
              <a:gd name="connsiteY15" fmla="*/ 974167 h 1154150"/>
              <a:gd name="connsiteX16" fmla="*/ 1321918 w 6037610"/>
              <a:gd name="connsiteY16" fmla="*/ 987230 h 1154150"/>
              <a:gd name="connsiteX17" fmla="*/ 1648490 w 6037610"/>
              <a:gd name="connsiteY17" fmla="*/ 1000293 h 1154150"/>
              <a:gd name="connsiteX18" fmla="*/ 1583175 w 6037610"/>
              <a:gd name="connsiteY18" fmla="*/ 1052544 h 1154150"/>
              <a:gd name="connsiteX19" fmla="*/ 1988124 w 6037610"/>
              <a:gd name="connsiteY19" fmla="*/ 1065607 h 1154150"/>
              <a:gd name="connsiteX20" fmla="*/ 2131815 w 6037610"/>
              <a:gd name="connsiteY20" fmla="*/ 1078670 h 1154150"/>
              <a:gd name="connsiteX21" fmla="*/ 2458387 w 6037610"/>
              <a:gd name="connsiteY21" fmla="*/ 1091733 h 1154150"/>
              <a:gd name="connsiteX22" fmla="*/ 2536764 w 6037610"/>
              <a:gd name="connsiteY22" fmla="*/ 1078670 h 1154150"/>
              <a:gd name="connsiteX23" fmla="*/ 2889461 w 6037610"/>
              <a:gd name="connsiteY23" fmla="*/ 1065607 h 1154150"/>
              <a:gd name="connsiteX24" fmla="*/ 3607918 w 6037610"/>
              <a:gd name="connsiteY24" fmla="*/ 1052544 h 1154150"/>
              <a:gd name="connsiteX25" fmla="*/ 3660170 w 6037610"/>
              <a:gd name="connsiteY25" fmla="*/ 1065607 h 1154150"/>
              <a:gd name="connsiteX26" fmla="*/ 3725484 w 6037610"/>
              <a:gd name="connsiteY26" fmla="*/ 1078670 h 1154150"/>
              <a:gd name="connsiteX27" fmla="*/ 4195747 w 6037610"/>
              <a:gd name="connsiteY27" fmla="*/ 1065607 h 1154150"/>
              <a:gd name="connsiteX28" fmla="*/ 4274124 w 6037610"/>
              <a:gd name="connsiteY28" fmla="*/ 1013356 h 1154150"/>
              <a:gd name="connsiteX29" fmla="*/ 4339438 w 6037610"/>
              <a:gd name="connsiteY29" fmla="*/ 1000293 h 1154150"/>
              <a:gd name="connsiteX30" fmla="*/ 4443941 w 6037610"/>
              <a:gd name="connsiteY30" fmla="*/ 987230 h 1154150"/>
              <a:gd name="connsiteX31" fmla="*/ 4548444 w 6037610"/>
              <a:gd name="connsiteY31" fmla="*/ 961104 h 1154150"/>
              <a:gd name="connsiteX32" fmla="*/ 4835827 w 6037610"/>
              <a:gd name="connsiteY32" fmla="*/ 934979 h 1154150"/>
              <a:gd name="connsiteX33" fmla="*/ 4940330 w 6037610"/>
              <a:gd name="connsiteY33" fmla="*/ 908853 h 1154150"/>
              <a:gd name="connsiteX34" fmla="*/ 5345278 w 6037610"/>
              <a:gd name="connsiteY34" fmla="*/ 882727 h 1154150"/>
              <a:gd name="connsiteX35" fmla="*/ 5658787 w 6037610"/>
              <a:gd name="connsiteY35" fmla="*/ 869664 h 1154150"/>
              <a:gd name="connsiteX36" fmla="*/ 5724101 w 6037610"/>
              <a:gd name="connsiteY36" fmla="*/ 856602 h 1154150"/>
              <a:gd name="connsiteX37" fmla="*/ 5606535 w 6037610"/>
              <a:gd name="connsiteY37" fmla="*/ 830476 h 1154150"/>
              <a:gd name="connsiteX38" fmla="*/ 5684912 w 6037610"/>
              <a:gd name="connsiteY38" fmla="*/ 817413 h 1154150"/>
              <a:gd name="connsiteX39" fmla="*/ 5724101 w 6037610"/>
              <a:gd name="connsiteY39" fmla="*/ 804350 h 1154150"/>
              <a:gd name="connsiteX40" fmla="*/ 5684912 w 6037610"/>
              <a:gd name="connsiteY40" fmla="*/ 791287 h 1154150"/>
              <a:gd name="connsiteX41" fmla="*/ 5776352 w 6037610"/>
              <a:gd name="connsiteY41" fmla="*/ 778224 h 1154150"/>
              <a:gd name="connsiteX42" fmla="*/ 5737164 w 6037610"/>
              <a:gd name="connsiteY42" fmla="*/ 765162 h 1154150"/>
              <a:gd name="connsiteX43" fmla="*/ 5815541 w 6037610"/>
              <a:gd name="connsiteY43" fmla="*/ 739036 h 1154150"/>
              <a:gd name="connsiteX44" fmla="*/ 5828604 w 6037610"/>
              <a:gd name="connsiteY44" fmla="*/ 686784 h 1154150"/>
              <a:gd name="connsiteX45" fmla="*/ 5776352 w 6037610"/>
              <a:gd name="connsiteY45" fmla="*/ 673722 h 1154150"/>
              <a:gd name="connsiteX46" fmla="*/ 5776352 w 6037610"/>
              <a:gd name="connsiteY46" fmla="*/ 634533 h 1154150"/>
              <a:gd name="connsiteX47" fmla="*/ 5972295 w 6037610"/>
              <a:gd name="connsiteY47" fmla="*/ 569219 h 1154150"/>
              <a:gd name="connsiteX48" fmla="*/ 6011484 w 6037610"/>
              <a:gd name="connsiteY48" fmla="*/ 516967 h 1154150"/>
              <a:gd name="connsiteX49" fmla="*/ 5920044 w 6037610"/>
              <a:gd name="connsiteY49" fmla="*/ 503904 h 1154150"/>
              <a:gd name="connsiteX50" fmla="*/ 5998421 w 6037610"/>
              <a:gd name="connsiteY50" fmla="*/ 490842 h 1154150"/>
              <a:gd name="connsiteX51" fmla="*/ 6037610 w 6037610"/>
              <a:gd name="connsiteY51" fmla="*/ 477779 h 1154150"/>
              <a:gd name="connsiteX52" fmla="*/ 5893918 w 6037610"/>
              <a:gd name="connsiteY52" fmla="*/ 438590 h 1154150"/>
              <a:gd name="connsiteX53" fmla="*/ 5802478 w 6037610"/>
              <a:gd name="connsiteY53" fmla="*/ 464716 h 1154150"/>
              <a:gd name="connsiteX54" fmla="*/ 5711038 w 6037610"/>
              <a:gd name="connsiteY54" fmla="*/ 477779 h 1154150"/>
              <a:gd name="connsiteX55" fmla="*/ 5671850 w 6037610"/>
              <a:gd name="connsiteY55" fmla="*/ 490842 h 1154150"/>
              <a:gd name="connsiteX56" fmla="*/ 5724101 w 6037610"/>
              <a:gd name="connsiteY56" fmla="*/ 477779 h 1154150"/>
              <a:gd name="connsiteX57" fmla="*/ 5632661 w 6037610"/>
              <a:gd name="connsiteY57" fmla="*/ 464716 h 1154150"/>
              <a:gd name="connsiteX58" fmla="*/ 5697975 w 6037610"/>
              <a:gd name="connsiteY58" fmla="*/ 425527 h 1154150"/>
              <a:gd name="connsiteX59" fmla="*/ 5658787 w 6037610"/>
              <a:gd name="connsiteY59" fmla="*/ 412464 h 1154150"/>
              <a:gd name="connsiteX60" fmla="*/ 5697975 w 6037610"/>
              <a:gd name="connsiteY60" fmla="*/ 386339 h 1154150"/>
              <a:gd name="connsiteX61" fmla="*/ 5658787 w 6037610"/>
              <a:gd name="connsiteY61" fmla="*/ 386339 h 1154150"/>
              <a:gd name="connsiteX62" fmla="*/ 5684912 w 6037610"/>
              <a:gd name="connsiteY62" fmla="*/ 347150 h 1154150"/>
              <a:gd name="connsiteX63" fmla="*/ 5580410 w 6037610"/>
              <a:gd name="connsiteY63" fmla="*/ 334087 h 1154150"/>
              <a:gd name="connsiteX64" fmla="*/ 5697975 w 6037610"/>
              <a:gd name="connsiteY64" fmla="*/ 307962 h 1154150"/>
              <a:gd name="connsiteX65" fmla="*/ 5737164 w 6037610"/>
              <a:gd name="connsiteY65" fmla="*/ 294899 h 1154150"/>
              <a:gd name="connsiteX66" fmla="*/ 5632661 w 6037610"/>
              <a:gd name="connsiteY66" fmla="*/ 307962 h 1154150"/>
              <a:gd name="connsiteX67" fmla="*/ 5724101 w 6037610"/>
              <a:gd name="connsiteY67" fmla="*/ 255710 h 1154150"/>
              <a:gd name="connsiteX68" fmla="*/ 5802478 w 6037610"/>
              <a:gd name="connsiteY68" fmla="*/ 242647 h 1154150"/>
              <a:gd name="connsiteX69" fmla="*/ 5606535 w 6037610"/>
              <a:gd name="connsiteY69" fmla="*/ 255710 h 1154150"/>
              <a:gd name="connsiteX70" fmla="*/ 5606535 w 6037610"/>
              <a:gd name="connsiteY70" fmla="*/ 242647 h 1154150"/>
              <a:gd name="connsiteX71" fmla="*/ 5397530 w 6037610"/>
              <a:gd name="connsiteY71" fmla="*/ 255710 h 1154150"/>
              <a:gd name="connsiteX72" fmla="*/ 5279964 w 6037610"/>
              <a:gd name="connsiteY72" fmla="*/ 242647 h 1154150"/>
              <a:gd name="connsiteX73" fmla="*/ 5345278 w 6037610"/>
              <a:gd name="connsiteY73" fmla="*/ 229584 h 1154150"/>
              <a:gd name="connsiteX74" fmla="*/ 5031770 w 6037610"/>
              <a:gd name="connsiteY74" fmla="*/ 242647 h 1154150"/>
              <a:gd name="connsiteX75" fmla="*/ 5110147 w 6037610"/>
              <a:gd name="connsiteY75" fmla="*/ 229584 h 1154150"/>
              <a:gd name="connsiteX76" fmla="*/ 5070958 w 6037610"/>
              <a:gd name="connsiteY76" fmla="*/ 229584 h 1154150"/>
              <a:gd name="connsiteX77" fmla="*/ 4953392 w 6037610"/>
              <a:gd name="connsiteY77" fmla="*/ 151207 h 1154150"/>
              <a:gd name="connsiteX78" fmla="*/ 5005644 w 6037610"/>
              <a:gd name="connsiteY78" fmla="*/ 125082 h 1154150"/>
              <a:gd name="connsiteX79" fmla="*/ 4966455 w 6037610"/>
              <a:gd name="connsiteY79" fmla="*/ 112019 h 1154150"/>
              <a:gd name="connsiteX80" fmla="*/ 4888078 w 6037610"/>
              <a:gd name="connsiteY80" fmla="*/ 98956 h 1154150"/>
              <a:gd name="connsiteX81" fmla="*/ 4692135 w 6037610"/>
              <a:gd name="connsiteY81" fmla="*/ 112019 h 1154150"/>
              <a:gd name="connsiteX82" fmla="*/ 4613758 w 6037610"/>
              <a:gd name="connsiteY82" fmla="*/ 125082 h 1154150"/>
              <a:gd name="connsiteX83" fmla="*/ 4509255 w 6037610"/>
              <a:gd name="connsiteY83" fmla="*/ 138144 h 1154150"/>
              <a:gd name="connsiteX84" fmla="*/ 4221872 w 6037610"/>
              <a:gd name="connsiteY84" fmla="*/ 190396 h 1154150"/>
              <a:gd name="connsiteX85" fmla="*/ 4182684 w 6037610"/>
              <a:gd name="connsiteY85" fmla="*/ 164270 h 1154150"/>
              <a:gd name="connsiteX86" fmla="*/ 4143495 w 6037610"/>
              <a:gd name="connsiteY86" fmla="*/ 151207 h 1154150"/>
              <a:gd name="connsiteX87" fmla="*/ 4234935 w 6037610"/>
              <a:gd name="connsiteY87" fmla="*/ 98956 h 1154150"/>
              <a:gd name="connsiteX88" fmla="*/ 3999804 w 6037610"/>
              <a:gd name="connsiteY88" fmla="*/ 85893 h 1154150"/>
              <a:gd name="connsiteX89" fmla="*/ 3869175 w 6037610"/>
              <a:gd name="connsiteY89" fmla="*/ 112019 h 1154150"/>
              <a:gd name="connsiteX90" fmla="*/ 3581792 w 6037610"/>
              <a:gd name="connsiteY90" fmla="*/ 138144 h 1154150"/>
              <a:gd name="connsiteX91" fmla="*/ 2824147 w 6037610"/>
              <a:gd name="connsiteY91" fmla="*/ 138144 h 1154150"/>
              <a:gd name="connsiteX92" fmla="*/ 2941712 w 6037610"/>
              <a:gd name="connsiteY92" fmla="*/ 98956 h 1154150"/>
              <a:gd name="connsiteX93" fmla="*/ 2824147 w 6037610"/>
              <a:gd name="connsiteY93" fmla="*/ 112019 h 1154150"/>
              <a:gd name="connsiteX94" fmla="*/ 2066501 w 6037610"/>
              <a:gd name="connsiteY94" fmla="*/ 98956 h 1154150"/>
              <a:gd name="connsiteX95" fmla="*/ 2014250 w 6037610"/>
              <a:gd name="connsiteY95" fmla="*/ 72830 h 1154150"/>
              <a:gd name="connsiteX96" fmla="*/ 1975061 w 6037610"/>
              <a:gd name="connsiteY96" fmla="*/ 59767 h 1154150"/>
              <a:gd name="connsiteX97" fmla="*/ 1752992 w 6037610"/>
              <a:gd name="connsiteY97" fmla="*/ 72830 h 1154150"/>
              <a:gd name="connsiteX98" fmla="*/ 1465610 w 6037610"/>
              <a:gd name="connsiteY98" fmla="*/ 85893 h 1154150"/>
              <a:gd name="connsiteX99" fmla="*/ 1426421 w 6037610"/>
              <a:gd name="connsiteY99" fmla="*/ 98956 h 1154150"/>
              <a:gd name="connsiteX100" fmla="*/ 1086787 w 6037610"/>
              <a:gd name="connsiteY100" fmla="*/ 112019 h 1154150"/>
              <a:gd name="connsiteX101" fmla="*/ 1034535 w 6037610"/>
              <a:gd name="connsiteY101" fmla="*/ 98956 h 1154150"/>
              <a:gd name="connsiteX102" fmla="*/ 903907 w 6037610"/>
              <a:gd name="connsiteY102" fmla="*/ 72830 h 1154150"/>
              <a:gd name="connsiteX103" fmla="*/ 668775 w 6037610"/>
              <a:gd name="connsiteY103" fmla="*/ 59767 h 1154150"/>
              <a:gd name="connsiteX104" fmla="*/ 603461 w 6037610"/>
              <a:gd name="connsiteY104" fmla="*/ 85893 h 1154150"/>
              <a:gd name="connsiteX105" fmla="*/ 564272 w 6037610"/>
              <a:gd name="connsiteY105" fmla="*/ 98956 h 1154150"/>
              <a:gd name="connsiteX106" fmla="*/ 551210 w 6037610"/>
              <a:gd name="connsiteY106" fmla="*/ 138144 h 1154150"/>
              <a:gd name="connsiteX107" fmla="*/ 616524 w 6037610"/>
              <a:gd name="connsiteY107" fmla="*/ 151207 h 1154150"/>
              <a:gd name="connsiteX108" fmla="*/ 538147 w 6037610"/>
              <a:gd name="connsiteY108" fmla="*/ 177333 h 1154150"/>
              <a:gd name="connsiteX109" fmla="*/ 498958 w 6037610"/>
              <a:gd name="connsiteY109" fmla="*/ 164270 h 1154150"/>
              <a:gd name="connsiteX110" fmla="*/ 459770 w 6037610"/>
              <a:gd name="connsiteY110" fmla="*/ 177333 h 1154150"/>
              <a:gd name="connsiteX111" fmla="*/ 381392 w 6037610"/>
              <a:gd name="connsiteY111" fmla="*/ 190396 h 1154150"/>
              <a:gd name="connsiteX112" fmla="*/ 263827 w 6037610"/>
              <a:gd name="connsiteY112" fmla="*/ 164270 h 1154150"/>
              <a:gd name="connsiteX113" fmla="*/ 224638 w 6037610"/>
              <a:gd name="connsiteY113" fmla="*/ 151207 h 1154150"/>
              <a:gd name="connsiteX114" fmla="*/ 211575 w 6037610"/>
              <a:gd name="connsiteY114" fmla="*/ 190396 h 1154150"/>
              <a:gd name="connsiteX115" fmla="*/ 263827 w 6037610"/>
              <a:gd name="connsiteY115" fmla="*/ 229584 h 1154150"/>
              <a:gd name="connsiteX116" fmla="*/ 224638 w 6037610"/>
              <a:gd name="connsiteY116" fmla="*/ 307962 h 1154150"/>
              <a:gd name="connsiteX117" fmla="*/ 211575 w 6037610"/>
              <a:gd name="connsiteY117" fmla="*/ 307962 h 1154150"/>
              <a:gd name="connsiteX118" fmla="*/ 263827 w 6037610"/>
              <a:gd name="connsiteY118" fmla="*/ 268773 h 11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6037610" h="1154150">
                <a:moveTo>
                  <a:pt x="263827" y="268773"/>
                </a:moveTo>
                <a:cubicBezTo>
                  <a:pt x="183075" y="322607"/>
                  <a:pt x="261846" y="262836"/>
                  <a:pt x="198512" y="334087"/>
                </a:cubicBezTo>
                <a:cubicBezTo>
                  <a:pt x="173965" y="361702"/>
                  <a:pt x="140629" y="381722"/>
                  <a:pt x="120135" y="412464"/>
                </a:cubicBezTo>
                <a:cubicBezTo>
                  <a:pt x="60246" y="502299"/>
                  <a:pt x="77814" y="461054"/>
                  <a:pt x="54821" y="530030"/>
                </a:cubicBezTo>
                <a:cubicBezTo>
                  <a:pt x="59175" y="543093"/>
                  <a:pt x="67884" y="555449"/>
                  <a:pt x="67884" y="569219"/>
                </a:cubicBezTo>
                <a:cubicBezTo>
                  <a:pt x="67884" y="637107"/>
                  <a:pt x="0" y="599270"/>
                  <a:pt x="133198" y="621470"/>
                </a:cubicBezTo>
                <a:cubicBezTo>
                  <a:pt x="137552" y="643241"/>
                  <a:pt x="138465" y="665995"/>
                  <a:pt x="146261" y="686784"/>
                </a:cubicBezTo>
                <a:cubicBezTo>
                  <a:pt x="153186" y="705249"/>
                  <a:pt x="195938" y="757343"/>
                  <a:pt x="211575" y="765162"/>
                </a:cubicBezTo>
                <a:cubicBezTo>
                  <a:pt x="231434" y="775091"/>
                  <a:pt x="255118" y="773870"/>
                  <a:pt x="276890" y="778224"/>
                </a:cubicBezTo>
                <a:cubicBezTo>
                  <a:pt x="263329" y="818907"/>
                  <a:pt x="225494" y="863668"/>
                  <a:pt x="276890" y="895790"/>
                </a:cubicBezTo>
                <a:cubicBezTo>
                  <a:pt x="300243" y="910386"/>
                  <a:pt x="355267" y="921916"/>
                  <a:pt x="355267" y="921916"/>
                </a:cubicBezTo>
                <a:cubicBezTo>
                  <a:pt x="407518" y="917562"/>
                  <a:pt x="460048" y="915783"/>
                  <a:pt x="512021" y="908853"/>
                </a:cubicBezTo>
                <a:cubicBezTo>
                  <a:pt x="525670" y="907033"/>
                  <a:pt x="537440" y="895790"/>
                  <a:pt x="551210" y="895790"/>
                </a:cubicBezTo>
                <a:cubicBezTo>
                  <a:pt x="674235" y="895790"/>
                  <a:pt x="773178" y="908842"/>
                  <a:pt x="890844" y="921916"/>
                </a:cubicBezTo>
                <a:cubicBezTo>
                  <a:pt x="908261" y="930625"/>
                  <a:pt x="924308" y="942918"/>
                  <a:pt x="943095" y="948042"/>
                </a:cubicBezTo>
                <a:cubicBezTo>
                  <a:pt x="1007849" y="965702"/>
                  <a:pt x="1244852" y="973476"/>
                  <a:pt x="1256604" y="974167"/>
                </a:cubicBezTo>
                <a:cubicBezTo>
                  <a:pt x="1278375" y="978521"/>
                  <a:pt x="1299765" y="985753"/>
                  <a:pt x="1321918" y="987230"/>
                </a:cubicBezTo>
                <a:cubicBezTo>
                  <a:pt x="1430621" y="994477"/>
                  <a:pt x="1542798" y="973870"/>
                  <a:pt x="1648490" y="1000293"/>
                </a:cubicBezTo>
                <a:cubicBezTo>
                  <a:pt x="1675539" y="1007055"/>
                  <a:pt x="1604947" y="1035127"/>
                  <a:pt x="1583175" y="1052544"/>
                </a:cubicBezTo>
                <a:lnTo>
                  <a:pt x="1988124" y="1065607"/>
                </a:lnTo>
                <a:cubicBezTo>
                  <a:pt x="2036164" y="1067895"/>
                  <a:pt x="2083795" y="1076002"/>
                  <a:pt x="2131815" y="1078670"/>
                </a:cubicBezTo>
                <a:cubicBezTo>
                  <a:pt x="2240592" y="1084713"/>
                  <a:pt x="2349530" y="1087379"/>
                  <a:pt x="2458387" y="1091733"/>
                </a:cubicBezTo>
                <a:cubicBezTo>
                  <a:pt x="2302344" y="1154150"/>
                  <a:pt x="2464947" y="1086230"/>
                  <a:pt x="2536764" y="1078670"/>
                </a:cubicBezTo>
                <a:cubicBezTo>
                  <a:pt x="2653764" y="1066354"/>
                  <a:pt x="2771895" y="1069961"/>
                  <a:pt x="2889461" y="1065607"/>
                </a:cubicBezTo>
                <a:cubicBezTo>
                  <a:pt x="3193655" y="998010"/>
                  <a:pt x="3011534" y="1028689"/>
                  <a:pt x="3607918" y="1052544"/>
                </a:cubicBezTo>
                <a:cubicBezTo>
                  <a:pt x="3625857" y="1053262"/>
                  <a:pt x="3642644" y="1061712"/>
                  <a:pt x="3660170" y="1065607"/>
                </a:cubicBezTo>
                <a:cubicBezTo>
                  <a:pt x="3681844" y="1070423"/>
                  <a:pt x="3703713" y="1074316"/>
                  <a:pt x="3725484" y="1078670"/>
                </a:cubicBezTo>
                <a:cubicBezTo>
                  <a:pt x="3882238" y="1074316"/>
                  <a:pt x="4039138" y="1073638"/>
                  <a:pt x="4195747" y="1065607"/>
                </a:cubicBezTo>
                <a:cubicBezTo>
                  <a:pt x="4257444" y="1062443"/>
                  <a:pt x="4218513" y="1041161"/>
                  <a:pt x="4274124" y="1013356"/>
                </a:cubicBezTo>
                <a:cubicBezTo>
                  <a:pt x="4293983" y="1003427"/>
                  <a:pt x="4317494" y="1003669"/>
                  <a:pt x="4339438" y="1000293"/>
                </a:cubicBezTo>
                <a:cubicBezTo>
                  <a:pt x="4374135" y="994955"/>
                  <a:pt x="4409437" y="993700"/>
                  <a:pt x="4443941" y="987230"/>
                </a:cubicBezTo>
                <a:cubicBezTo>
                  <a:pt x="4479232" y="980613"/>
                  <a:pt x="4512853" y="965849"/>
                  <a:pt x="4548444" y="961104"/>
                </a:cubicBezTo>
                <a:cubicBezTo>
                  <a:pt x="4643790" y="948391"/>
                  <a:pt x="4740033" y="943687"/>
                  <a:pt x="4835827" y="934979"/>
                </a:cubicBezTo>
                <a:cubicBezTo>
                  <a:pt x="4870661" y="926270"/>
                  <a:pt x="4904477" y="910809"/>
                  <a:pt x="4940330" y="908853"/>
                </a:cubicBezTo>
                <a:cubicBezTo>
                  <a:pt x="5429726" y="882158"/>
                  <a:pt x="5824858" y="912701"/>
                  <a:pt x="5345278" y="882727"/>
                </a:cubicBezTo>
                <a:cubicBezTo>
                  <a:pt x="5449781" y="878373"/>
                  <a:pt x="5554441" y="876860"/>
                  <a:pt x="5658787" y="869664"/>
                </a:cubicBezTo>
                <a:cubicBezTo>
                  <a:pt x="5680937" y="868136"/>
                  <a:pt x="5741863" y="869923"/>
                  <a:pt x="5724101" y="856602"/>
                </a:cubicBezTo>
                <a:cubicBezTo>
                  <a:pt x="5691985" y="832516"/>
                  <a:pt x="5645724" y="839185"/>
                  <a:pt x="5606535" y="830476"/>
                </a:cubicBezTo>
                <a:cubicBezTo>
                  <a:pt x="5632661" y="826122"/>
                  <a:pt x="5659057" y="823159"/>
                  <a:pt x="5684912" y="817413"/>
                </a:cubicBezTo>
                <a:cubicBezTo>
                  <a:pt x="5698354" y="814426"/>
                  <a:pt x="5724101" y="818120"/>
                  <a:pt x="5724101" y="804350"/>
                </a:cubicBezTo>
                <a:cubicBezTo>
                  <a:pt x="5724101" y="790580"/>
                  <a:pt x="5697975" y="795641"/>
                  <a:pt x="5684912" y="791287"/>
                </a:cubicBezTo>
                <a:cubicBezTo>
                  <a:pt x="5715392" y="786933"/>
                  <a:pt x="5748813" y="791993"/>
                  <a:pt x="5776352" y="778224"/>
                </a:cubicBezTo>
                <a:cubicBezTo>
                  <a:pt x="5788668" y="772066"/>
                  <a:pt x="5727428" y="774898"/>
                  <a:pt x="5737164" y="765162"/>
                </a:cubicBezTo>
                <a:cubicBezTo>
                  <a:pt x="5756637" y="745689"/>
                  <a:pt x="5789415" y="747745"/>
                  <a:pt x="5815541" y="739036"/>
                </a:cubicBezTo>
                <a:cubicBezTo>
                  <a:pt x="5715684" y="705750"/>
                  <a:pt x="5828604" y="755324"/>
                  <a:pt x="5828604" y="686784"/>
                </a:cubicBezTo>
                <a:cubicBezTo>
                  <a:pt x="5828604" y="668831"/>
                  <a:pt x="5793769" y="678076"/>
                  <a:pt x="5776352" y="673722"/>
                </a:cubicBezTo>
                <a:cubicBezTo>
                  <a:pt x="5879857" y="639220"/>
                  <a:pt x="5881895" y="652123"/>
                  <a:pt x="5776352" y="634533"/>
                </a:cubicBezTo>
                <a:cubicBezTo>
                  <a:pt x="5843896" y="619523"/>
                  <a:pt x="5915155" y="613661"/>
                  <a:pt x="5972295" y="569219"/>
                </a:cubicBezTo>
                <a:cubicBezTo>
                  <a:pt x="5989481" y="555853"/>
                  <a:pt x="5998421" y="534384"/>
                  <a:pt x="6011484" y="516967"/>
                </a:cubicBezTo>
                <a:cubicBezTo>
                  <a:pt x="5981004" y="512613"/>
                  <a:pt x="5933814" y="531443"/>
                  <a:pt x="5920044" y="503904"/>
                </a:cubicBezTo>
                <a:cubicBezTo>
                  <a:pt x="5908199" y="480214"/>
                  <a:pt x="5972566" y="496587"/>
                  <a:pt x="5998421" y="490842"/>
                </a:cubicBezTo>
                <a:cubicBezTo>
                  <a:pt x="6011863" y="487855"/>
                  <a:pt x="6024547" y="482133"/>
                  <a:pt x="6037610" y="477779"/>
                </a:cubicBezTo>
                <a:cubicBezTo>
                  <a:pt x="5985148" y="456794"/>
                  <a:pt x="5953130" y="438590"/>
                  <a:pt x="5893918" y="438590"/>
                </a:cubicBezTo>
                <a:cubicBezTo>
                  <a:pt x="5861455" y="438590"/>
                  <a:pt x="5833276" y="458556"/>
                  <a:pt x="5802478" y="464716"/>
                </a:cubicBezTo>
                <a:cubicBezTo>
                  <a:pt x="5772286" y="470754"/>
                  <a:pt x="5741518" y="473425"/>
                  <a:pt x="5711038" y="477779"/>
                </a:cubicBezTo>
                <a:cubicBezTo>
                  <a:pt x="5697975" y="482133"/>
                  <a:pt x="5658081" y="490842"/>
                  <a:pt x="5671850" y="490842"/>
                </a:cubicBezTo>
                <a:cubicBezTo>
                  <a:pt x="5689803" y="490842"/>
                  <a:pt x="5739039" y="487738"/>
                  <a:pt x="5724101" y="477779"/>
                </a:cubicBezTo>
                <a:cubicBezTo>
                  <a:pt x="5698483" y="460700"/>
                  <a:pt x="5663141" y="469070"/>
                  <a:pt x="5632661" y="464716"/>
                </a:cubicBezTo>
                <a:cubicBezTo>
                  <a:pt x="5654432" y="451653"/>
                  <a:pt x="5686620" y="448236"/>
                  <a:pt x="5697975" y="425527"/>
                </a:cubicBezTo>
                <a:cubicBezTo>
                  <a:pt x="5704133" y="413211"/>
                  <a:pt x="5658787" y="426233"/>
                  <a:pt x="5658787" y="412464"/>
                </a:cubicBezTo>
                <a:cubicBezTo>
                  <a:pt x="5658787" y="396765"/>
                  <a:pt x="5683933" y="393360"/>
                  <a:pt x="5697975" y="386339"/>
                </a:cubicBezTo>
                <a:cubicBezTo>
                  <a:pt x="5730133" y="370260"/>
                  <a:pt x="5812602" y="360703"/>
                  <a:pt x="5658787" y="386339"/>
                </a:cubicBezTo>
                <a:cubicBezTo>
                  <a:pt x="5667495" y="373276"/>
                  <a:pt x="5673811" y="358251"/>
                  <a:pt x="5684912" y="347150"/>
                </a:cubicBezTo>
                <a:cubicBezTo>
                  <a:pt x="5735075" y="296986"/>
                  <a:pt x="5828707" y="311514"/>
                  <a:pt x="5580410" y="334087"/>
                </a:cubicBezTo>
                <a:cubicBezTo>
                  <a:pt x="5619598" y="325379"/>
                  <a:pt x="5659029" y="317698"/>
                  <a:pt x="5697975" y="307962"/>
                </a:cubicBezTo>
                <a:cubicBezTo>
                  <a:pt x="5711333" y="304622"/>
                  <a:pt x="5750934" y="294899"/>
                  <a:pt x="5737164" y="294899"/>
                </a:cubicBezTo>
                <a:cubicBezTo>
                  <a:pt x="5702059" y="294899"/>
                  <a:pt x="5667495" y="303608"/>
                  <a:pt x="5632661" y="307962"/>
                </a:cubicBezTo>
                <a:cubicBezTo>
                  <a:pt x="5663141" y="290545"/>
                  <a:pt x="5691336" y="268312"/>
                  <a:pt x="5724101" y="255710"/>
                </a:cubicBezTo>
                <a:cubicBezTo>
                  <a:pt x="5748822" y="246202"/>
                  <a:pt x="5828964" y="242647"/>
                  <a:pt x="5802478" y="242647"/>
                </a:cubicBezTo>
                <a:cubicBezTo>
                  <a:pt x="5737019" y="242647"/>
                  <a:pt x="5671849" y="251356"/>
                  <a:pt x="5606535" y="255710"/>
                </a:cubicBezTo>
                <a:cubicBezTo>
                  <a:pt x="5471945" y="300574"/>
                  <a:pt x="5647684" y="245812"/>
                  <a:pt x="5606535" y="242647"/>
                </a:cubicBezTo>
                <a:cubicBezTo>
                  <a:pt x="5536936" y="237293"/>
                  <a:pt x="5467198" y="251356"/>
                  <a:pt x="5397530" y="255710"/>
                </a:cubicBezTo>
                <a:cubicBezTo>
                  <a:pt x="5486797" y="196197"/>
                  <a:pt x="5430814" y="242647"/>
                  <a:pt x="5279964" y="242647"/>
                </a:cubicBezTo>
                <a:cubicBezTo>
                  <a:pt x="5257761" y="242647"/>
                  <a:pt x="5367481" y="229584"/>
                  <a:pt x="5345278" y="229584"/>
                </a:cubicBezTo>
                <a:cubicBezTo>
                  <a:pt x="5240685" y="229584"/>
                  <a:pt x="5136273" y="238293"/>
                  <a:pt x="5031770" y="242647"/>
                </a:cubicBezTo>
                <a:cubicBezTo>
                  <a:pt x="4917257" y="271275"/>
                  <a:pt x="5009355" y="247371"/>
                  <a:pt x="5110147" y="229584"/>
                </a:cubicBezTo>
                <a:cubicBezTo>
                  <a:pt x="5185664" y="216258"/>
                  <a:pt x="5316425" y="205039"/>
                  <a:pt x="5070958" y="229584"/>
                </a:cubicBezTo>
                <a:cubicBezTo>
                  <a:pt x="5275687" y="127220"/>
                  <a:pt x="5250202" y="166829"/>
                  <a:pt x="4953392" y="151207"/>
                </a:cubicBezTo>
                <a:cubicBezTo>
                  <a:pt x="4970809" y="142499"/>
                  <a:pt x="4999486" y="143556"/>
                  <a:pt x="5005644" y="125082"/>
                </a:cubicBezTo>
                <a:cubicBezTo>
                  <a:pt x="5009998" y="112019"/>
                  <a:pt x="4979897" y="115006"/>
                  <a:pt x="4966455" y="112019"/>
                </a:cubicBezTo>
                <a:cubicBezTo>
                  <a:pt x="4940600" y="106273"/>
                  <a:pt x="4914204" y="103310"/>
                  <a:pt x="4888078" y="98956"/>
                </a:cubicBezTo>
                <a:cubicBezTo>
                  <a:pt x="4822764" y="103310"/>
                  <a:pt x="4757299" y="105813"/>
                  <a:pt x="4692135" y="112019"/>
                </a:cubicBezTo>
                <a:cubicBezTo>
                  <a:pt x="4665768" y="114530"/>
                  <a:pt x="4639978" y="121336"/>
                  <a:pt x="4613758" y="125082"/>
                </a:cubicBezTo>
                <a:cubicBezTo>
                  <a:pt x="4579005" y="130047"/>
                  <a:pt x="4544089" y="133790"/>
                  <a:pt x="4509255" y="138144"/>
                </a:cubicBezTo>
                <a:cubicBezTo>
                  <a:pt x="4413522" y="162078"/>
                  <a:pt x="4325985" y="185438"/>
                  <a:pt x="4221872" y="190396"/>
                </a:cubicBezTo>
                <a:cubicBezTo>
                  <a:pt x="4206190" y="191143"/>
                  <a:pt x="4196726" y="171291"/>
                  <a:pt x="4182684" y="164270"/>
                </a:cubicBezTo>
                <a:cubicBezTo>
                  <a:pt x="4170368" y="158112"/>
                  <a:pt x="4156558" y="155561"/>
                  <a:pt x="4143495" y="151207"/>
                </a:cubicBezTo>
                <a:cubicBezTo>
                  <a:pt x="4173975" y="133790"/>
                  <a:pt x="4266894" y="113483"/>
                  <a:pt x="4234935" y="98956"/>
                </a:cubicBezTo>
                <a:cubicBezTo>
                  <a:pt x="4163473" y="66473"/>
                  <a:pt x="4078252" y="83091"/>
                  <a:pt x="3999804" y="85893"/>
                </a:cubicBezTo>
                <a:cubicBezTo>
                  <a:pt x="3955427" y="87478"/>
                  <a:pt x="3912976" y="104719"/>
                  <a:pt x="3869175" y="112019"/>
                </a:cubicBezTo>
                <a:cubicBezTo>
                  <a:pt x="3776276" y="127502"/>
                  <a:pt x="3673912" y="131564"/>
                  <a:pt x="3581792" y="138144"/>
                </a:cubicBezTo>
                <a:cubicBezTo>
                  <a:pt x="3312857" y="205379"/>
                  <a:pt x="3397292" y="189090"/>
                  <a:pt x="2824147" y="138144"/>
                </a:cubicBezTo>
                <a:cubicBezTo>
                  <a:pt x="2783001" y="134487"/>
                  <a:pt x="2982767" y="94394"/>
                  <a:pt x="2941712" y="98956"/>
                </a:cubicBezTo>
                <a:lnTo>
                  <a:pt x="2824147" y="112019"/>
                </a:lnTo>
                <a:cubicBezTo>
                  <a:pt x="2571598" y="107665"/>
                  <a:pt x="2318792" y="111164"/>
                  <a:pt x="2066501" y="98956"/>
                </a:cubicBezTo>
                <a:cubicBezTo>
                  <a:pt x="2047051" y="98015"/>
                  <a:pt x="2032148" y="80501"/>
                  <a:pt x="2014250" y="72830"/>
                </a:cubicBezTo>
                <a:cubicBezTo>
                  <a:pt x="2001594" y="67406"/>
                  <a:pt x="1988124" y="64121"/>
                  <a:pt x="1975061" y="59767"/>
                </a:cubicBezTo>
                <a:lnTo>
                  <a:pt x="1752992" y="72830"/>
                </a:lnTo>
                <a:cubicBezTo>
                  <a:pt x="1657225" y="77741"/>
                  <a:pt x="1561198" y="78246"/>
                  <a:pt x="1465610" y="85893"/>
                </a:cubicBezTo>
                <a:cubicBezTo>
                  <a:pt x="1451884" y="86991"/>
                  <a:pt x="1440158" y="98009"/>
                  <a:pt x="1426421" y="98956"/>
                </a:cubicBezTo>
                <a:cubicBezTo>
                  <a:pt x="1313394" y="106751"/>
                  <a:pt x="1199998" y="107665"/>
                  <a:pt x="1086787" y="112019"/>
                </a:cubicBezTo>
                <a:cubicBezTo>
                  <a:pt x="1069370" y="107665"/>
                  <a:pt x="1052199" y="102168"/>
                  <a:pt x="1034535" y="98956"/>
                </a:cubicBezTo>
                <a:cubicBezTo>
                  <a:pt x="902447" y="74940"/>
                  <a:pt x="984386" y="99657"/>
                  <a:pt x="903907" y="72830"/>
                </a:cubicBezTo>
                <a:cubicBezTo>
                  <a:pt x="1013150" y="0"/>
                  <a:pt x="994424" y="22192"/>
                  <a:pt x="668775" y="59767"/>
                </a:cubicBezTo>
                <a:cubicBezTo>
                  <a:pt x="645481" y="62455"/>
                  <a:pt x="625416" y="77660"/>
                  <a:pt x="603461" y="85893"/>
                </a:cubicBezTo>
                <a:cubicBezTo>
                  <a:pt x="590568" y="90728"/>
                  <a:pt x="577335" y="94602"/>
                  <a:pt x="564272" y="98956"/>
                </a:cubicBezTo>
                <a:cubicBezTo>
                  <a:pt x="559918" y="112019"/>
                  <a:pt x="541474" y="128408"/>
                  <a:pt x="551210" y="138144"/>
                </a:cubicBezTo>
                <a:cubicBezTo>
                  <a:pt x="566910" y="153843"/>
                  <a:pt x="623545" y="130144"/>
                  <a:pt x="616524" y="151207"/>
                </a:cubicBezTo>
                <a:cubicBezTo>
                  <a:pt x="607815" y="177333"/>
                  <a:pt x="538147" y="177333"/>
                  <a:pt x="538147" y="177333"/>
                </a:cubicBezTo>
                <a:cubicBezTo>
                  <a:pt x="525084" y="172979"/>
                  <a:pt x="512728" y="164270"/>
                  <a:pt x="498958" y="164270"/>
                </a:cubicBezTo>
                <a:cubicBezTo>
                  <a:pt x="485189" y="164270"/>
                  <a:pt x="473211" y="174346"/>
                  <a:pt x="459770" y="177333"/>
                </a:cubicBezTo>
                <a:cubicBezTo>
                  <a:pt x="433914" y="183079"/>
                  <a:pt x="407518" y="186042"/>
                  <a:pt x="381392" y="190396"/>
                </a:cubicBezTo>
                <a:cubicBezTo>
                  <a:pt x="293175" y="160990"/>
                  <a:pt x="401762" y="194923"/>
                  <a:pt x="263827" y="164270"/>
                </a:cubicBezTo>
                <a:cubicBezTo>
                  <a:pt x="250385" y="161283"/>
                  <a:pt x="237701" y="155561"/>
                  <a:pt x="224638" y="151207"/>
                </a:cubicBezTo>
                <a:cubicBezTo>
                  <a:pt x="220284" y="164270"/>
                  <a:pt x="220177" y="179644"/>
                  <a:pt x="211575" y="190396"/>
                </a:cubicBezTo>
                <a:cubicBezTo>
                  <a:pt x="173910" y="237478"/>
                  <a:pt x="103617" y="206698"/>
                  <a:pt x="263827" y="229584"/>
                </a:cubicBezTo>
                <a:cubicBezTo>
                  <a:pt x="253203" y="261457"/>
                  <a:pt x="249961" y="282639"/>
                  <a:pt x="224638" y="307962"/>
                </a:cubicBezTo>
                <a:cubicBezTo>
                  <a:pt x="221559" y="311041"/>
                  <a:pt x="215929" y="307962"/>
                  <a:pt x="211575" y="307962"/>
                </a:cubicBezTo>
                <a:lnTo>
                  <a:pt x="263827" y="268773"/>
                </a:lnTo>
                <a:close/>
              </a:path>
            </a:pathLst>
          </a:custGeom>
          <a:solidFill>
            <a:schemeClr val="accent3">
              <a:lumMod val="75000"/>
              <a:alpha val="59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1038" y="3440858"/>
            <a:ext cx="6976972" cy="132343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 2. </a:t>
            </a:r>
            <a:r>
              <a:rPr lang="id-ID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Sejak kapan anda menjadi muslim dan kapan memperoleh pengetahuan tentang Islam serta darimana?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Jika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ada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yg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bertanya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apa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itu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 Islam,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bagaimana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jawaban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anda</a:t>
            </a:r>
            <a:r>
              <a:rPr lang="id-ID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spc="50" dirty="0">
              <a:ln w="12700" cmpd="sng">
                <a:noFill/>
                <a:prstDash val="solid"/>
              </a:ln>
              <a:solidFill>
                <a:schemeClr val="bg1"/>
              </a:solidFill>
              <a:effectLst>
                <a:glow rad="101600">
                  <a:srgbClr val="9BBB59">
                    <a:satMod val="175000"/>
                    <a:alpha val="40000"/>
                  </a:srgbClr>
                </a:glow>
              </a:effectLst>
              <a:latin typeface="Berlin Sans FB" pitchFamily="34" charset="0"/>
              <a:cs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47638" y="4829164"/>
            <a:ext cx="8353452" cy="1571636"/>
          </a:xfrm>
          <a:custGeom>
            <a:avLst/>
            <a:gdLst>
              <a:gd name="connsiteX0" fmla="*/ 263827 w 6037610"/>
              <a:gd name="connsiteY0" fmla="*/ 268773 h 1154150"/>
              <a:gd name="connsiteX1" fmla="*/ 198512 w 6037610"/>
              <a:gd name="connsiteY1" fmla="*/ 334087 h 1154150"/>
              <a:gd name="connsiteX2" fmla="*/ 120135 w 6037610"/>
              <a:gd name="connsiteY2" fmla="*/ 412464 h 1154150"/>
              <a:gd name="connsiteX3" fmla="*/ 54821 w 6037610"/>
              <a:gd name="connsiteY3" fmla="*/ 530030 h 1154150"/>
              <a:gd name="connsiteX4" fmla="*/ 67884 w 6037610"/>
              <a:gd name="connsiteY4" fmla="*/ 569219 h 1154150"/>
              <a:gd name="connsiteX5" fmla="*/ 133198 w 6037610"/>
              <a:gd name="connsiteY5" fmla="*/ 621470 h 1154150"/>
              <a:gd name="connsiteX6" fmla="*/ 146261 w 6037610"/>
              <a:gd name="connsiteY6" fmla="*/ 686784 h 1154150"/>
              <a:gd name="connsiteX7" fmla="*/ 211575 w 6037610"/>
              <a:gd name="connsiteY7" fmla="*/ 765162 h 1154150"/>
              <a:gd name="connsiteX8" fmla="*/ 276890 w 6037610"/>
              <a:gd name="connsiteY8" fmla="*/ 778224 h 1154150"/>
              <a:gd name="connsiteX9" fmla="*/ 276890 w 6037610"/>
              <a:gd name="connsiteY9" fmla="*/ 895790 h 1154150"/>
              <a:gd name="connsiteX10" fmla="*/ 355267 w 6037610"/>
              <a:gd name="connsiteY10" fmla="*/ 921916 h 1154150"/>
              <a:gd name="connsiteX11" fmla="*/ 512021 w 6037610"/>
              <a:gd name="connsiteY11" fmla="*/ 908853 h 1154150"/>
              <a:gd name="connsiteX12" fmla="*/ 551210 w 6037610"/>
              <a:gd name="connsiteY12" fmla="*/ 895790 h 1154150"/>
              <a:gd name="connsiteX13" fmla="*/ 890844 w 6037610"/>
              <a:gd name="connsiteY13" fmla="*/ 921916 h 1154150"/>
              <a:gd name="connsiteX14" fmla="*/ 943095 w 6037610"/>
              <a:gd name="connsiteY14" fmla="*/ 948042 h 1154150"/>
              <a:gd name="connsiteX15" fmla="*/ 1256604 w 6037610"/>
              <a:gd name="connsiteY15" fmla="*/ 974167 h 1154150"/>
              <a:gd name="connsiteX16" fmla="*/ 1321918 w 6037610"/>
              <a:gd name="connsiteY16" fmla="*/ 987230 h 1154150"/>
              <a:gd name="connsiteX17" fmla="*/ 1648490 w 6037610"/>
              <a:gd name="connsiteY17" fmla="*/ 1000293 h 1154150"/>
              <a:gd name="connsiteX18" fmla="*/ 1583175 w 6037610"/>
              <a:gd name="connsiteY18" fmla="*/ 1052544 h 1154150"/>
              <a:gd name="connsiteX19" fmla="*/ 1988124 w 6037610"/>
              <a:gd name="connsiteY19" fmla="*/ 1065607 h 1154150"/>
              <a:gd name="connsiteX20" fmla="*/ 2131815 w 6037610"/>
              <a:gd name="connsiteY20" fmla="*/ 1078670 h 1154150"/>
              <a:gd name="connsiteX21" fmla="*/ 2458387 w 6037610"/>
              <a:gd name="connsiteY21" fmla="*/ 1091733 h 1154150"/>
              <a:gd name="connsiteX22" fmla="*/ 2536764 w 6037610"/>
              <a:gd name="connsiteY22" fmla="*/ 1078670 h 1154150"/>
              <a:gd name="connsiteX23" fmla="*/ 2889461 w 6037610"/>
              <a:gd name="connsiteY23" fmla="*/ 1065607 h 1154150"/>
              <a:gd name="connsiteX24" fmla="*/ 3607918 w 6037610"/>
              <a:gd name="connsiteY24" fmla="*/ 1052544 h 1154150"/>
              <a:gd name="connsiteX25" fmla="*/ 3660170 w 6037610"/>
              <a:gd name="connsiteY25" fmla="*/ 1065607 h 1154150"/>
              <a:gd name="connsiteX26" fmla="*/ 3725484 w 6037610"/>
              <a:gd name="connsiteY26" fmla="*/ 1078670 h 1154150"/>
              <a:gd name="connsiteX27" fmla="*/ 4195747 w 6037610"/>
              <a:gd name="connsiteY27" fmla="*/ 1065607 h 1154150"/>
              <a:gd name="connsiteX28" fmla="*/ 4274124 w 6037610"/>
              <a:gd name="connsiteY28" fmla="*/ 1013356 h 1154150"/>
              <a:gd name="connsiteX29" fmla="*/ 4339438 w 6037610"/>
              <a:gd name="connsiteY29" fmla="*/ 1000293 h 1154150"/>
              <a:gd name="connsiteX30" fmla="*/ 4443941 w 6037610"/>
              <a:gd name="connsiteY30" fmla="*/ 987230 h 1154150"/>
              <a:gd name="connsiteX31" fmla="*/ 4548444 w 6037610"/>
              <a:gd name="connsiteY31" fmla="*/ 961104 h 1154150"/>
              <a:gd name="connsiteX32" fmla="*/ 4835827 w 6037610"/>
              <a:gd name="connsiteY32" fmla="*/ 934979 h 1154150"/>
              <a:gd name="connsiteX33" fmla="*/ 4940330 w 6037610"/>
              <a:gd name="connsiteY33" fmla="*/ 908853 h 1154150"/>
              <a:gd name="connsiteX34" fmla="*/ 5345278 w 6037610"/>
              <a:gd name="connsiteY34" fmla="*/ 882727 h 1154150"/>
              <a:gd name="connsiteX35" fmla="*/ 5658787 w 6037610"/>
              <a:gd name="connsiteY35" fmla="*/ 869664 h 1154150"/>
              <a:gd name="connsiteX36" fmla="*/ 5724101 w 6037610"/>
              <a:gd name="connsiteY36" fmla="*/ 856602 h 1154150"/>
              <a:gd name="connsiteX37" fmla="*/ 5606535 w 6037610"/>
              <a:gd name="connsiteY37" fmla="*/ 830476 h 1154150"/>
              <a:gd name="connsiteX38" fmla="*/ 5684912 w 6037610"/>
              <a:gd name="connsiteY38" fmla="*/ 817413 h 1154150"/>
              <a:gd name="connsiteX39" fmla="*/ 5724101 w 6037610"/>
              <a:gd name="connsiteY39" fmla="*/ 804350 h 1154150"/>
              <a:gd name="connsiteX40" fmla="*/ 5684912 w 6037610"/>
              <a:gd name="connsiteY40" fmla="*/ 791287 h 1154150"/>
              <a:gd name="connsiteX41" fmla="*/ 5776352 w 6037610"/>
              <a:gd name="connsiteY41" fmla="*/ 778224 h 1154150"/>
              <a:gd name="connsiteX42" fmla="*/ 5737164 w 6037610"/>
              <a:gd name="connsiteY42" fmla="*/ 765162 h 1154150"/>
              <a:gd name="connsiteX43" fmla="*/ 5815541 w 6037610"/>
              <a:gd name="connsiteY43" fmla="*/ 739036 h 1154150"/>
              <a:gd name="connsiteX44" fmla="*/ 5828604 w 6037610"/>
              <a:gd name="connsiteY44" fmla="*/ 686784 h 1154150"/>
              <a:gd name="connsiteX45" fmla="*/ 5776352 w 6037610"/>
              <a:gd name="connsiteY45" fmla="*/ 673722 h 1154150"/>
              <a:gd name="connsiteX46" fmla="*/ 5776352 w 6037610"/>
              <a:gd name="connsiteY46" fmla="*/ 634533 h 1154150"/>
              <a:gd name="connsiteX47" fmla="*/ 5972295 w 6037610"/>
              <a:gd name="connsiteY47" fmla="*/ 569219 h 1154150"/>
              <a:gd name="connsiteX48" fmla="*/ 6011484 w 6037610"/>
              <a:gd name="connsiteY48" fmla="*/ 516967 h 1154150"/>
              <a:gd name="connsiteX49" fmla="*/ 5920044 w 6037610"/>
              <a:gd name="connsiteY49" fmla="*/ 503904 h 1154150"/>
              <a:gd name="connsiteX50" fmla="*/ 5998421 w 6037610"/>
              <a:gd name="connsiteY50" fmla="*/ 490842 h 1154150"/>
              <a:gd name="connsiteX51" fmla="*/ 6037610 w 6037610"/>
              <a:gd name="connsiteY51" fmla="*/ 477779 h 1154150"/>
              <a:gd name="connsiteX52" fmla="*/ 5893918 w 6037610"/>
              <a:gd name="connsiteY52" fmla="*/ 438590 h 1154150"/>
              <a:gd name="connsiteX53" fmla="*/ 5802478 w 6037610"/>
              <a:gd name="connsiteY53" fmla="*/ 464716 h 1154150"/>
              <a:gd name="connsiteX54" fmla="*/ 5711038 w 6037610"/>
              <a:gd name="connsiteY54" fmla="*/ 477779 h 1154150"/>
              <a:gd name="connsiteX55" fmla="*/ 5671850 w 6037610"/>
              <a:gd name="connsiteY55" fmla="*/ 490842 h 1154150"/>
              <a:gd name="connsiteX56" fmla="*/ 5724101 w 6037610"/>
              <a:gd name="connsiteY56" fmla="*/ 477779 h 1154150"/>
              <a:gd name="connsiteX57" fmla="*/ 5632661 w 6037610"/>
              <a:gd name="connsiteY57" fmla="*/ 464716 h 1154150"/>
              <a:gd name="connsiteX58" fmla="*/ 5697975 w 6037610"/>
              <a:gd name="connsiteY58" fmla="*/ 425527 h 1154150"/>
              <a:gd name="connsiteX59" fmla="*/ 5658787 w 6037610"/>
              <a:gd name="connsiteY59" fmla="*/ 412464 h 1154150"/>
              <a:gd name="connsiteX60" fmla="*/ 5697975 w 6037610"/>
              <a:gd name="connsiteY60" fmla="*/ 386339 h 1154150"/>
              <a:gd name="connsiteX61" fmla="*/ 5658787 w 6037610"/>
              <a:gd name="connsiteY61" fmla="*/ 386339 h 1154150"/>
              <a:gd name="connsiteX62" fmla="*/ 5684912 w 6037610"/>
              <a:gd name="connsiteY62" fmla="*/ 347150 h 1154150"/>
              <a:gd name="connsiteX63" fmla="*/ 5580410 w 6037610"/>
              <a:gd name="connsiteY63" fmla="*/ 334087 h 1154150"/>
              <a:gd name="connsiteX64" fmla="*/ 5697975 w 6037610"/>
              <a:gd name="connsiteY64" fmla="*/ 307962 h 1154150"/>
              <a:gd name="connsiteX65" fmla="*/ 5737164 w 6037610"/>
              <a:gd name="connsiteY65" fmla="*/ 294899 h 1154150"/>
              <a:gd name="connsiteX66" fmla="*/ 5632661 w 6037610"/>
              <a:gd name="connsiteY66" fmla="*/ 307962 h 1154150"/>
              <a:gd name="connsiteX67" fmla="*/ 5724101 w 6037610"/>
              <a:gd name="connsiteY67" fmla="*/ 255710 h 1154150"/>
              <a:gd name="connsiteX68" fmla="*/ 5802478 w 6037610"/>
              <a:gd name="connsiteY68" fmla="*/ 242647 h 1154150"/>
              <a:gd name="connsiteX69" fmla="*/ 5606535 w 6037610"/>
              <a:gd name="connsiteY69" fmla="*/ 255710 h 1154150"/>
              <a:gd name="connsiteX70" fmla="*/ 5606535 w 6037610"/>
              <a:gd name="connsiteY70" fmla="*/ 242647 h 1154150"/>
              <a:gd name="connsiteX71" fmla="*/ 5397530 w 6037610"/>
              <a:gd name="connsiteY71" fmla="*/ 255710 h 1154150"/>
              <a:gd name="connsiteX72" fmla="*/ 5279964 w 6037610"/>
              <a:gd name="connsiteY72" fmla="*/ 242647 h 1154150"/>
              <a:gd name="connsiteX73" fmla="*/ 5345278 w 6037610"/>
              <a:gd name="connsiteY73" fmla="*/ 229584 h 1154150"/>
              <a:gd name="connsiteX74" fmla="*/ 5031770 w 6037610"/>
              <a:gd name="connsiteY74" fmla="*/ 242647 h 1154150"/>
              <a:gd name="connsiteX75" fmla="*/ 5110147 w 6037610"/>
              <a:gd name="connsiteY75" fmla="*/ 229584 h 1154150"/>
              <a:gd name="connsiteX76" fmla="*/ 5070958 w 6037610"/>
              <a:gd name="connsiteY76" fmla="*/ 229584 h 1154150"/>
              <a:gd name="connsiteX77" fmla="*/ 4953392 w 6037610"/>
              <a:gd name="connsiteY77" fmla="*/ 151207 h 1154150"/>
              <a:gd name="connsiteX78" fmla="*/ 5005644 w 6037610"/>
              <a:gd name="connsiteY78" fmla="*/ 125082 h 1154150"/>
              <a:gd name="connsiteX79" fmla="*/ 4966455 w 6037610"/>
              <a:gd name="connsiteY79" fmla="*/ 112019 h 1154150"/>
              <a:gd name="connsiteX80" fmla="*/ 4888078 w 6037610"/>
              <a:gd name="connsiteY80" fmla="*/ 98956 h 1154150"/>
              <a:gd name="connsiteX81" fmla="*/ 4692135 w 6037610"/>
              <a:gd name="connsiteY81" fmla="*/ 112019 h 1154150"/>
              <a:gd name="connsiteX82" fmla="*/ 4613758 w 6037610"/>
              <a:gd name="connsiteY82" fmla="*/ 125082 h 1154150"/>
              <a:gd name="connsiteX83" fmla="*/ 4509255 w 6037610"/>
              <a:gd name="connsiteY83" fmla="*/ 138144 h 1154150"/>
              <a:gd name="connsiteX84" fmla="*/ 4221872 w 6037610"/>
              <a:gd name="connsiteY84" fmla="*/ 190396 h 1154150"/>
              <a:gd name="connsiteX85" fmla="*/ 4182684 w 6037610"/>
              <a:gd name="connsiteY85" fmla="*/ 164270 h 1154150"/>
              <a:gd name="connsiteX86" fmla="*/ 4143495 w 6037610"/>
              <a:gd name="connsiteY86" fmla="*/ 151207 h 1154150"/>
              <a:gd name="connsiteX87" fmla="*/ 4234935 w 6037610"/>
              <a:gd name="connsiteY87" fmla="*/ 98956 h 1154150"/>
              <a:gd name="connsiteX88" fmla="*/ 3999804 w 6037610"/>
              <a:gd name="connsiteY88" fmla="*/ 85893 h 1154150"/>
              <a:gd name="connsiteX89" fmla="*/ 3869175 w 6037610"/>
              <a:gd name="connsiteY89" fmla="*/ 112019 h 1154150"/>
              <a:gd name="connsiteX90" fmla="*/ 3581792 w 6037610"/>
              <a:gd name="connsiteY90" fmla="*/ 138144 h 1154150"/>
              <a:gd name="connsiteX91" fmla="*/ 2824147 w 6037610"/>
              <a:gd name="connsiteY91" fmla="*/ 138144 h 1154150"/>
              <a:gd name="connsiteX92" fmla="*/ 2941712 w 6037610"/>
              <a:gd name="connsiteY92" fmla="*/ 98956 h 1154150"/>
              <a:gd name="connsiteX93" fmla="*/ 2824147 w 6037610"/>
              <a:gd name="connsiteY93" fmla="*/ 112019 h 1154150"/>
              <a:gd name="connsiteX94" fmla="*/ 2066501 w 6037610"/>
              <a:gd name="connsiteY94" fmla="*/ 98956 h 1154150"/>
              <a:gd name="connsiteX95" fmla="*/ 2014250 w 6037610"/>
              <a:gd name="connsiteY95" fmla="*/ 72830 h 1154150"/>
              <a:gd name="connsiteX96" fmla="*/ 1975061 w 6037610"/>
              <a:gd name="connsiteY96" fmla="*/ 59767 h 1154150"/>
              <a:gd name="connsiteX97" fmla="*/ 1752992 w 6037610"/>
              <a:gd name="connsiteY97" fmla="*/ 72830 h 1154150"/>
              <a:gd name="connsiteX98" fmla="*/ 1465610 w 6037610"/>
              <a:gd name="connsiteY98" fmla="*/ 85893 h 1154150"/>
              <a:gd name="connsiteX99" fmla="*/ 1426421 w 6037610"/>
              <a:gd name="connsiteY99" fmla="*/ 98956 h 1154150"/>
              <a:gd name="connsiteX100" fmla="*/ 1086787 w 6037610"/>
              <a:gd name="connsiteY100" fmla="*/ 112019 h 1154150"/>
              <a:gd name="connsiteX101" fmla="*/ 1034535 w 6037610"/>
              <a:gd name="connsiteY101" fmla="*/ 98956 h 1154150"/>
              <a:gd name="connsiteX102" fmla="*/ 903907 w 6037610"/>
              <a:gd name="connsiteY102" fmla="*/ 72830 h 1154150"/>
              <a:gd name="connsiteX103" fmla="*/ 668775 w 6037610"/>
              <a:gd name="connsiteY103" fmla="*/ 59767 h 1154150"/>
              <a:gd name="connsiteX104" fmla="*/ 603461 w 6037610"/>
              <a:gd name="connsiteY104" fmla="*/ 85893 h 1154150"/>
              <a:gd name="connsiteX105" fmla="*/ 564272 w 6037610"/>
              <a:gd name="connsiteY105" fmla="*/ 98956 h 1154150"/>
              <a:gd name="connsiteX106" fmla="*/ 551210 w 6037610"/>
              <a:gd name="connsiteY106" fmla="*/ 138144 h 1154150"/>
              <a:gd name="connsiteX107" fmla="*/ 616524 w 6037610"/>
              <a:gd name="connsiteY107" fmla="*/ 151207 h 1154150"/>
              <a:gd name="connsiteX108" fmla="*/ 538147 w 6037610"/>
              <a:gd name="connsiteY108" fmla="*/ 177333 h 1154150"/>
              <a:gd name="connsiteX109" fmla="*/ 498958 w 6037610"/>
              <a:gd name="connsiteY109" fmla="*/ 164270 h 1154150"/>
              <a:gd name="connsiteX110" fmla="*/ 459770 w 6037610"/>
              <a:gd name="connsiteY110" fmla="*/ 177333 h 1154150"/>
              <a:gd name="connsiteX111" fmla="*/ 381392 w 6037610"/>
              <a:gd name="connsiteY111" fmla="*/ 190396 h 1154150"/>
              <a:gd name="connsiteX112" fmla="*/ 263827 w 6037610"/>
              <a:gd name="connsiteY112" fmla="*/ 164270 h 1154150"/>
              <a:gd name="connsiteX113" fmla="*/ 224638 w 6037610"/>
              <a:gd name="connsiteY113" fmla="*/ 151207 h 1154150"/>
              <a:gd name="connsiteX114" fmla="*/ 211575 w 6037610"/>
              <a:gd name="connsiteY114" fmla="*/ 190396 h 1154150"/>
              <a:gd name="connsiteX115" fmla="*/ 263827 w 6037610"/>
              <a:gd name="connsiteY115" fmla="*/ 229584 h 1154150"/>
              <a:gd name="connsiteX116" fmla="*/ 224638 w 6037610"/>
              <a:gd name="connsiteY116" fmla="*/ 307962 h 1154150"/>
              <a:gd name="connsiteX117" fmla="*/ 211575 w 6037610"/>
              <a:gd name="connsiteY117" fmla="*/ 307962 h 1154150"/>
              <a:gd name="connsiteX118" fmla="*/ 263827 w 6037610"/>
              <a:gd name="connsiteY118" fmla="*/ 268773 h 11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6037610" h="1154150">
                <a:moveTo>
                  <a:pt x="263827" y="268773"/>
                </a:moveTo>
                <a:cubicBezTo>
                  <a:pt x="183075" y="322607"/>
                  <a:pt x="261846" y="262836"/>
                  <a:pt x="198512" y="334087"/>
                </a:cubicBezTo>
                <a:cubicBezTo>
                  <a:pt x="173965" y="361702"/>
                  <a:pt x="140629" y="381722"/>
                  <a:pt x="120135" y="412464"/>
                </a:cubicBezTo>
                <a:cubicBezTo>
                  <a:pt x="60246" y="502299"/>
                  <a:pt x="77814" y="461054"/>
                  <a:pt x="54821" y="530030"/>
                </a:cubicBezTo>
                <a:cubicBezTo>
                  <a:pt x="59175" y="543093"/>
                  <a:pt x="67884" y="555449"/>
                  <a:pt x="67884" y="569219"/>
                </a:cubicBezTo>
                <a:cubicBezTo>
                  <a:pt x="67884" y="637107"/>
                  <a:pt x="0" y="599270"/>
                  <a:pt x="133198" y="621470"/>
                </a:cubicBezTo>
                <a:cubicBezTo>
                  <a:pt x="137552" y="643241"/>
                  <a:pt x="138465" y="665995"/>
                  <a:pt x="146261" y="686784"/>
                </a:cubicBezTo>
                <a:cubicBezTo>
                  <a:pt x="153186" y="705249"/>
                  <a:pt x="195938" y="757343"/>
                  <a:pt x="211575" y="765162"/>
                </a:cubicBezTo>
                <a:cubicBezTo>
                  <a:pt x="231434" y="775091"/>
                  <a:pt x="255118" y="773870"/>
                  <a:pt x="276890" y="778224"/>
                </a:cubicBezTo>
                <a:cubicBezTo>
                  <a:pt x="263329" y="818907"/>
                  <a:pt x="225494" y="863668"/>
                  <a:pt x="276890" y="895790"/>
                </a:cubicBezTo>
                <a:cubicBezTo>
                  <a:pt x="300243" y="910386"/>
                  <a:pt x="355267" y="921916"/>
                  <a:pt x="355267" y="921916"/>
                </a:cubicBezTo>
                <a:cubicBezTo>
                  <a:pt x="407518" y="917562"/>
                  <a:pt x="460048" y="915783"/>
                  <a:pt x="512021" y="908853"/>
                </a:cubicBezTo>
                <a:cubicBezTo>
                  <a:pt x="525670" y="907033"/>
                  <a:pt x="537440" y="895790"/>
                  <a:pt x="551210" y="895790"/>
                </a:cubicBezTo>
                <a:cubicBezTo>
                  <a:pt x="674235" y="895790"/>
                  <a:pt x="773178" y="908842"/>
                  <a:pt x="890844" y="921916"/>
                </a:cubicBezTo>
                <a:cubicBezTo>
                  <a:pt x="908261" y="930625"/>
                  <a:pt x="924308" y="942918"/>
                  <a:pt x="943095" y="948042"/>
                </a:cubicBezTo>
                <a:cubicBezTo>
                  <a:pt x="1007849" y="965702"/>
                  <a:pt x="1244852" y="973476"/>
                  <a:pt x="1256604" y="974167"/>
                </a:cubicBezTo>
                <a:cubicBezTo>
                  <a:pt x="1278375" y="978521"/>
                  <a:pt x="1299765" y="985753"/>
                  <a:pt x="1321918" y="987230"/>
                </a:cubicBezTo>
                <a:cubicBezTo>
                  <a:pt x="1430621" y="994477"/>
                  <a:pt x="1542798" y="973870"/>
                  <a:pt x="1648490" y="1000293"/>
                </a:cubicBezTo>
                <a:cubicBezTo>
                  <a:pt x="1675539" y="1007055"/>
                  <a:pt x="1604947" y="1035127"/>
                  <a:pt x="1583175" y="1052544"/>
                </a:cubicBezTo>
                <a:lnTo>
                  <a:pt x="1988124" y="1065607"/>
                </a:lnTo>
                <a:cubicBezTo>
                  <a:pt x="2036164" y="1067895"/>
                  <a:pt x="2083795" y="1076002"/>
                  <a:pt x="2131815" y="1078670"/>
                </a:cubicBezTo>
                <a:cubicBezTo>
                  <a:pt x="2240592" y="1084713"/>
                  <a:pt x="2349530" y="1087379"/>
                  <a:pt x="2458387" y="1091733"/>
                </a:cubicBezTo>
                <a:cubicBezTo>
                  <a:pt x="2302344" y="1154150"/>
                  <a:pt x="2464947" y="1086230"/>
                  <a:pt x="2536764" y="1078670"/>
                </a:cubicBezTo>
                <a:cubicBezTo>
                  <a:pt x="2653764" y="1066354"/>
                  <a:pt x="2771895" y="1069961"/>
                  <a:pt x="2889461" y="1065607"/>
                </a:cubicBezTo>
                <a:cubicBezTo>
                  <a:pt x="3193655" y="998010"/>
                  <a:pt x="3011534" y="1028689"/>
                  <a:pt x="3607918" y="1052544"/>
                </a:cubicBezTo>
                <a:cubicBezTo>
                  <a:pt x="3625857" y="1053262"/>
                  <a:pt x="3642644" y="1061712"/>
                  <a:pt x="3660170" y="1065607"/>
                </a:cubicBezTo>
                <a:cubicBezTo>
                  <a:pt x="3681844" y="1070423"/>
                  <a:pt x="3703713" y="1074316"/>
                  <a:pt x="3725484" y="1078670"/>
                </a:cubicBezTo>
                <a:cubicBezTo>
                  <a:pt x="3882238" y="1074316"/>
                  <a:pt x="4039138" y="1073638"/>
                  <a:pt x="4195747" y="1065607"/>
                </a:cubicBezTo>
                <a:cubicBezTo>
                  <a:pt x="4257444" y="1062443"/>
                  <a:pt x="4218513" y="1041161"/>
                  <a:pt x="4274124" y="1013356"/>
                </a:cubicBezTo>
                <a:cubicBezTo>
                  <a:pt x="4293983" y="1003427"/>
                  <a:pt x="4317494" y="1003669"/>
                  <a:pt x="4339438" y="1000293"/>
                </a:cubicBezTo>
                <a:cubicBezTo>
                  <a:pt x="4374135" y="994955"/>
                  <a:pt x="4409437" y="993700"/>
                  <a:pt x="4443941" y="987230"/>
                </a:cubicBezTo>
                <a:cubicBezTo>
                  <a:pt x="4479232" y="980613"/>
                  <a:pt x="4512853" y="965849"/>
                  <a:pt x="4548444" y="961104"/>
                </a:cubicBezTo>
                <a:cubicBezTo>
                  <a:pt x="4643790" y="948391"/>
                  <a:pt x="4740033" y="943687"/>
                  <a:pt x="4835827" y="934979"/>
                </a:cubicBezTo>
                <a:cubicBezTo>
                  <a:pt x="4870661" y="926270"/>
                  <a:pt x="4904477" y="910809"/>
                  <a:pt x="4940330" y="908853"/>
                </a:cubicBezTo>
                <a:cubicBezTo>
                  <a:pt x="5429726" y="882158"/>
                  <a:pt x="5824858" y="912701"/>
                  <a:pt x="5345278" y="882727"/>
                </a:cubicBezTo>
                <a:cubicBezTo>
                  <a:pt x="5449781" y="878373"/>
                  <a:pt x="5554441" y="876860"/>
                  <a:pt x="5658787" y="869664"/>
                </a:cubicBezTo>
                <a:cubicBezTo>
                  <a:pt x="5680937" y="868136"/>
                  <a:pt x="5741863" y="869923"/>
                  <a:pt x="5724101" y="856602"/>
                </a:cubicBezTo>
                <a:cubicBezTo>
                  <a:pt x="5691985" y="832516"/>
                  <a:pt x="5645724" y="839185"/>
                  <a:pt x="5606535" y="830476"/>
                </a:cubicBezTo>
                <a:cubicBezTo>
                  <a:pt x="5632661" y="826122"/>
                  <a:pt x="5659057" y="823159"/>
                  <a:pt x="5684912" y="817413"/>
                </a:cubicBezTo>
                <a:cubicBezTo>
                  <a:pt x="5698354" y="814426"/>
                  <a:pt x="5724101" y="818120"/>
                  <a:pt x="5724101" y="804350"/>
                </a:cubicBezTo>
                <a:cubicBezTo>
                  <a:pt x="5724101" y="790580"/>
                  <a:pt x="5697975" y="795641"/>
                  <a:pt x="5684912" y="791287"/>
                </a:cubicBezTo>
                <a:cubicBezTo>
                  <a:pt x="5715392" y="786933"/>
                  <a:pt x="5748813" y="791993"/>
                  <a:pt x="5776352" y="778224"/>
                </a:cubicBezTo>
                <a:cubicBezTo>
                  <a:pt x="5788668" y="772066"/>
                  <a:pt x="5727428" y="774898"/>
                  <a:pt x="5737164" y="765162"/>
                </a:cubicBezTo>
                <a:cubicBezTo>
                  <a:pt x="5756637" y="745689"/>
                  <a:pt x="5789415" y="747745"/>
                  <a:pt x="5815541" y="739036"/>
                </a:cubicBezTo>
                <a:cubicBezTo>
                  <a:pt x="5715684" y="705750"/>
                  <a:pt x="5828604" y="755324"/>
                  <a:pt x="5828604" y="686784"/>
                </a:cubicBezTo>
                <a:cubicBezTo>
                  <a:pt x="5828604" y="668831"/>
                  <a:pt x="5793769" y="678076"/>
                  <a:pt x="5776352" y="673722"/>
                </a:cubicBezTo>
                <a:cubicBezTo>
                  <a:pt x="5879857" y="639220"/>
                  <a:pt x="5881895" y="652123"/>
                  <a:pt x="5776352" y="634533"/>
                </a:cubicBezTo>
                <a:cubicBezTo>
                  <a:pt x="5843896" y="619523"/>
                  <a:pt x="5915155" y="613661"/>
                  <a:pt x="5972295" y="569219"/>
                </a:cubicBezTo>
                <a:cubicBezTo>
                  <a:pt x="5989481" y="555853"/>
                  <a:pt x="5998421" y="534384"/>
                  <a:pt x="6011484" y="516967"/>
                </a:cubicBezTo>
                <a:cubicBezTo>
                  <a:pt x="5981004" y="512613"/>
                  <a:pt x="5933814" y="531443"/>
                  <a:pt x="5920044" y="503904"/>
                </a:cubicBezTo>
                <a:cubicBezTo>
                  <a:pt x="5908199" y="480214"/>
                  <a:pt x="5972566" y="496587"/>
                  <a:pt x="5998421" y="490842"/>
                </a:cubicBezTo>
                <a:cubicBezTo>
                  <a:pt x="6011863" y="487855"/>
                  <a:pt x="6024547" y="482133"/>
                  <a:pt x="6037610" y="477779"/>
                </a:cubicBezTo>
                <a:cubicBezTo>
                  <a:pt x="5985148" y="456794"/>
                  <a:pt x="5953130" y="438590"/>
                  <a:pt x="5893918" y="438590"/>
                </a:cubicBezTo>
                <a:cubicBezTo>
                  <a:pt x="5861455" y="438590"/>
                  <a:pt x="5833276" y="458556"/>
                  <a:pt x="5802478" y="464716"/>
                </a:cubicBezTo>
                <a:cubicBezTo>
                  <a:pt x="5772286" y="470754"/>
                  <a:pt x="5741518" y="473425"/>
                  <a:pt x="5711038" y="477779"/>
                </a:cubicBezTo>
                <a:cubicBezTo>
                  <a:pt x="5697975" y="482133"/>
                  <a:pt x="5658081" y="490842"/>
                  <a:pt x="5671850" y="490842"/>
                </a:cubicBezTo>
                <a:cubicBezTo>
                  <a:pt x="5689803" y="490842"/>
                  <a:pt x="5739039" y="487738"/>
                  <a:pt x="5724101" y="477779"/>
                </a:cubicBezTo>
                <a:cubicBezTo>
                  <a:pt x="5698483" y="460700"/>
                  <a:pt x="5663141" y="469070"/>
                  <a:pt x="5632661" y="464716"/>
                </a:cubicBezTo>
                <a:cubicBezTo>
                  <a:pt x="5654432" y="451653"/>
                  <a:pt x="5686620" y="448236"/>
                  <a:pt x="5697975" y="425527"/>
                </a:cubicBezTo>
                <a:cubicBezTo>
                  <a:pt x="5704133" y="413211"/>
                  <a:pt x="5658787" y="426233"/>
                  <a:pt x="5658787" y="412464"/>
                </a:cubicBezTo>
                <a:cubicBezTo>
                  <a:pt x="5658787" y="396765"/>
                  <a:pt x="5683933" y="393360"/>
                  <a:pt x="5697975" y="386339"/>
                </a:cubicBezTo>
                <a:cubicBezTo>
                  <a:pt x="5730133" y="370260"/>
                  <a:pt x="5812602" y="360703"/>
                  <a:pt x="5658787" y="386339"/>
                </a:cubicBezTo>
                <a:cubicBezTo>
                  <a:pt x="5667495" y="373276"/>
                  <a:pt x="5673811" y="358251"/>
                  <a:pt x="5684912" y="347150"/>
                </a:cubicBezTo>
                <a:cubicBezTo>
                  <a:pt x="5735075" y="296986"/>
                  <a:pt x="5828707" y="311514"/>
                  <a:pt x="5580410" y="334087"/>
                </a:cubicBezTo>
                <a:cubicBezTo>
                  <a:pt x="5619598" y="325379"/>
                  <a:pt x="5659029" y="317698"/>
                  <a:pt x="5697975" y="307962"/>
                </a:cubicBezTo>
                <a:cubicBezTo>
                  <a:pt x="5711333" y="304622"/>
                  <a:pt x="5750934" y="294899"/>
                  <a:pt x="5737164" y="294899"/>
                </a:cubicBezTo>
                <a:cubicBezTo>
                  <a:pt x="5702059" y="294899"/>
                  <a:pt x="5667495" y="303608"/>
                  <a:pt x="5632661" y="307962"/>
                </a:cubicBezTo>
                <a:cubicBezTo>
                  <a:pt x="5663141" y="290545"/>
                  <a:pt x="5691336" y="268312"/>
                  <a:pt x="5724101" y="255710"/>
                </a:cubicBezTo>
                <a:cubicBezTo>
                  <a:pt x="5748822" y="246202"/>
                  <a:pt x="5828964" y="242647"/>
                  <a:pt x="5802478" y="242647"/>
                </a:cubicBezTo>
                <a:cubicBezTo>
                  <a:pt x="5737019" y="242647"/>
                  <a:pt x="5671849" y="251356"/>
                  <a:pt x="5606535" y="255710"/>
                </a:cubicBezTo>
                <a:cubicBezTo>
                  <a:pt x="5471945" y="300574"/>
                  <a:pt x="5647684" y="245812"/>
                  <a:pt x="5606535" y="242647"/>
                </a:cubicBezTo>
                <a:cubicBezTo>
                  <a:pt x="5536936" y="237293"/>
                  <a:pt x="5467198" y="251356"/>
                  <a:pt x="5397530" y="255710"/>
                </a:cubicBezTo>
                <a:cubicBezTo>
                  <a:pt x="5486797" y="196197"/>
                  <a:pt x="5430814" y="242647"/>
                  <a:pt x="5279964" y="242647"/>
                </a:cubicBezTo>
                <a:cubicBezTo>
                  <a:pt x="5257761" y="242647"/>
                  <a:pt x="5367481" y="229584"/>
                  <a:pt x="5345278" y="229584"/>
                </a:cubicBezTo>
                <a:cubicBezTo>
                  <a:pt x="5240685" y="229584"/>
                  <a:pt x="5136273" y="238293"/>
                  <a:pt x="5031770" y="242647"/>
                </a:cubicBezTo>
                <a:cubicBezTo>
                  <a:pt x="4917257" y="271275"/>
                  <a:pt x="5009355" y="247371"/>
                  <a:pt x="5110147" y="229584"/>
                </a:cubicBezTo>
                <a:cubicBezTo>
                  <a:pt x="5185664" y="216258"/>
                  <a:pt x="5316425" y="205039"/>
                  <a:pt x="5070958" y="229584"/>
                </a:cubicBezTo>
                <a:cubicBezTo>
                  <a:pt x="5275687" y="127220"/>
                  <a:pt x="5250202" y="166829"/>
                  <a:pt x="4953392" y="151207"/>
                </a:cubicBezTo>
                <a:cubicBezTo>
                  <a:pt x="4970809" y="142499"/>
                  <a:pt x="4999486" y="143556"/>
                  <a:pt x="5005644" y="125082"/>
                </a:cubicBezTo>
                <a:cubicBezTo>
                  <a:pt x="5009998" y="112019"/>
                  <a:pt x="4979897" y="115006"/>
                  <a:pt x="4966455" y="112019"/>
                </a:cubicBezTo>
                <a:cubicBezTo>
                  <a:pt x="4940600" y="106273"/>
                  <a:pt x="4914204" y="103310"/>
                  <a:pt x="4888078" y="98956"/>
                </a:cubicBezTo>
                <a:cubicBezTo>
                  <a:pt x="4822764" y="103310"/>
                  <a:pt x="4757299" y="105813"/>
                  <a:pt x="4692135" y="112019"/>
                </a:cubicBezTo>
                <a:cubicBezTo>
                  <a:pt x="4665768" y="114530"/>
                  <a:pt x="4639978" y="121336"/>
                  <a:pt x="4613758" y="125082"/>
                </a:cubicBezTo>
                <a:cubicBezTo>
                  <a:pt x="4579005" y="130047"/>
                  <a:pt x="4544089" y="133790"/>
                  <a:pt x="4509255" y="138144"/>
                </a:cubicBezTo>
                <a:cubicBezTo>
                  <a:pt x="4413522" y="162078"/>
                  <a:pt x="4325985" y="185438"/>
                  <a:pt x="4221872" y="190396"/>
                </a:cubicBezTo>
                <a:cubicBezTo>
                  <a:pt x="4206190" y="191143"/>
                  <a:pt x="4196726" y="171291"/>
                  <a:pt x="4182684" y="164270"/>
                </a:cubicBezTo>
                <a:cubicBezTo>
                  <a:pt x="4170368" y="158112"/>
                  <a:pt x="4156558" y="155561"/>
                  <a:pt x="4143495" y="151207"/>
                </a:cubicBezTo>
                <a:cubicBezTo>
                  <a:pt x="4173975" y="133790"/>
                  <a:pt x="4266894" y="113483"/>
                  <a:pt x="4234935" y="98956"/>
                </a:cubicBezTo>
                <a:cubicBezTo>
                  <a:pt x="4163473" y="66473"/>
                  <a:pt x="4078252" y="83091"/>
                  <a:pt x="3999804" y="85893"/>
                </a:cubicBezTo>
                <a:cubicBezTo>
                  <a:pt x="3955427" y="87478"/>
                  <a:pt x="3912976" y="104719"/>
                  <a:pt x="3869175" y="112019"/>
                </a:cubicBezTo>
                <a:cubicBezTo>
                  <a:pt x="3776276" y="127502"/>
                  <a:pt x="3673912" y="131564"/>
                  <a:pt x="3581792" y="138144"/>
                </a:cubicBezTo>
                <a:cubicBezTo>
                  <a:pt x="3312857" y="205379"/>
                  <a:pt x="3397292" y="189090"/>
                  <a:pt x="2824147" y="138144"/>
                </a:cubicBezTo>
                <a:cubicBezTo>
                  <a:pt x="2783001" y="134487"/>
                  <a:pt x="2982767" y="94394"/>
                  <a:pt x="2941712" y="98956"/>
                </a:cubicBezTo>
                <a:lnTo>
                  <a:pt x="2824147" y="112019"/>
                </a:lnTo>
                <a:cubicBezTo>
                  <a:pt x="2571598" y="107665"/>
                  <a:pt x="2318792" y="111164"/>
                  <a:pt x="2066501" y="98956"/>
                </a:cubicBezTo>
                <a:cubicBezTo>
                  <a:pt x="2047051" y="98015"/>
                  <a:pt x="2032148" y="80501"/>
                  <a:pt x="2014250" y="72830"/>
                </a:cubicBezTo>
                <a:cubicBezTo>
                  <a:pt x="2001594" y="67406"/>
                  <a:pt x="1988124" y="64121"/>
                  <a:pt x="1975061" y="59767"/>
                </a:cubicBezTo>
                <a:lnTo>
                  <a:pt x="1752992" y="72830"/>
                </a:lnTo>
                <a:cubicBezTo>
                  <a:pt x="1657225" y="77741"/>
                  <a:pt x="1561198" y="78246"/>
                  <a:pt x="1465610" y="85893"/>
                </a:cubicBezTo>
                <a:cubicBezTo>
                  <a:pt x="1451884" y="86991"/>
                  <a:pt x="1440158" y="98009"/>
                  <a:pt x="1426421" y="98956"/>
                </a:cubicBezTo>
                <a:cubicBezTo>
                  <a:pt x="1313394" y="106751"/>
                  <a:pt x="1199998" y="107665"/>
                  <a:pt x="1086787" y="112019"/>
                </a:cubicBezTo>
                <a:cubicBezTo>
                  <a:pt x="1069370" y="107665"/>
                  <a:pt x="1052199" y="102168"/>
                  <a:pt x="1034535" y="98956"/>
                </a:cubicBezTo>
                <a:cubicBezTo>
                  <a:pt x="902447" y="74940"/>
                  <a:pt x="984386" y="99657"/>
                  <a:pt x="903907" y="72830"/>
                </a:cubicBezTo>
                <a:cubicBezTo>
                  <a:pt x="1013150" y="0"/>
                  <a:pt x="994424" y="22192"/>
                  <a:pt x="668775" y="59767"/>
                </a:cubicBezTo>
                <a:cubicBezTo>
                  <a:pt x="645481" y="62455"/>
                  <a:pt x="625416" y="77660"/>
                  <a:pt x="603461" y="85893"/>
                </a:cubicBezTo>
                <a:cubicBezTo>
                  <a:pt x="590568" y="90728"/>
                  <a:pt x="577335" y="94602"/>
                  <a:pt x="564272" y="98956"/>
                </a:cubicBezTo>
                <a:cubicBezTo>
                  <a:pt x="559918" y="112019"/>
                  <a:pt x="541474" y="128408"/>
                  <a:pt x="551210" y="138144"/>
                </a:cubicBezTo>
                <a:cubicBezTo>
                  <a:pt x="566910" y="153843"/>
                  <a:pt x="623545" y="130144"/>
                  <a:pt x="616524" y="151207"/>
                </a:cubicBezTo>
                <a:cubicBezTo>
                  <a:pt x="607815" y="177333"/>
                  <a:pt x="538147" y="177333"/>
                  <a:pt x="538147" y="177333"/>
                </a:cubicBezTo>
                <a:cubicBezTo>
                  <a:pt x="525084" y="172979"/>
                  <a:pt x="512728" y="164270"/>
                  <a:pt x="498958" y="164270"/>
                </a:cubicBezTo>
                <a:cubicBezTo>
                  <a:pt x="485189" y="164270"/>
                  <a:pt x="473211" y="174346"/>
                  <a:pt x="459770" y="177333"/>
                </a:cubicBezTo>
                <a:cubicBezTo>
                  <a:pt x="433914" y="183079"/>
                  <a:pt x="407518" y="186042"/>
                  <a:pt x="381392" y="190396"/>
                </a:cubicBezTo>
                <a:cubicBezTo>
                  <a:pt x="293175" y="160990"/>
                  <a:pt x="401762" y="194923"/>
                  <a:pt x="263827" y="164270"/>
                </a:cubicBezTo>
                <a:cubicBezTo>
                  <a:pt x="250385" y="161283"/>
                  <a:pt x="237701" y="155561"/>
                  <a:pt x="224638" y="151207"/>
                </a:cubicBezTo>
                <a:cubicBezTo>
                  <a:pt x="220284" y="164270"/>
                  <a:pt x="220177" y="179644"/>
                  <a:pt x="211575" y="190396"/>
                </a:cubicBezTo>
                <a:cubicBezTo>
                  <a:pt x="173910" y="237478"/>
                  <a:pt x="103617" y="206698"/>
                  <a:pt x="263827" y="229584"/>
                </a:cubicBezTo>
                <a:cubicBezTo>
                  <a:pt x="253203" y="261457"/>
                  <a:pt x="249961" y="282639"/>
                  <a:pt x="224638" y="307962"/>
                </a:cubicBezTo>
                <a:cubicBezTo>
                  <a:pt x="221559" y="311041"/>
                  <a:pt x="215929" y="307962"/>
                  <a:pt x="211575" y="307962"/>
                </a:cubicBezTo>
                <a:lnTo>
                  <a:pt x="263827" y="268773"/>
                </a:lnTo>
                <a:close/>
              </a:path>
            </a:pathLst>
          </a:custGeom>
          <a:solidFill>
            <a:schemeClr val="accent3">
              <a:lumMod val="75000"/>
              <a:alpha val="59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52475" y="5043478"/>
            <a:ext cx="72485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rtl="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rtl="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rtl="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rtl="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rtl="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3. </a:t>
            </a:r>
            <a:r>
              <a:rPr lang="id-ID" alt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Gambarkan secara singkat, bagaimana </a:t>
            </a:r>
            <a:r>
              <a:rPr lang="en-GB" altLang="en-US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pemahaman</a:t>
            </a:r>
            <a:r>
              <a:rPr lang="en-GB" alt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 dan </a:t>
            </a:r>
            <a:r>
              <a:rPr lang="en-GB" altLang="en-US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pengamalan</a:t>
            </a:r>
            <a:r>
              <a:rPr lang="en-GB" alt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ajaran</a:t>
            </a:r>
            <a:r>
              <a:rPr lang="en-GB" alt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 Islam dan </a:t>
            </a:r>
            <a:r>
              <a:rPr lang="en-GB" altLang="en-US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akhlaq</a:t>
            </a:r>
            <a:r>
              <a:rPr lang="en-GB" alt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 yang </a:t>
            </a:r>
            <a:r>
              <a:rPr lang="en-GB" altLang="en-US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islami</a:t>
            </a:r>
            <a:r>
              <a:rPr lang="en-GB" alt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dalam</a:t>
            </a:r>
            <a:r>
              <a:rPr lang="en-GB" alt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diri</a:t>
            </a:r>
            <a:r>
              <a:rPr lang="en-GB" alt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anda</a:t>
            </a:r>
            <a:r>
              <a:rPr lang="en-GB" alt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, </a:t>
            </a:r>
            <a:r>
              <a:rPr lang="id-ID" alt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lingkungan keluarga dan masyarakat </a:t>
            </a:r>
            <a:r>
              <a:rPr lang="id-ID" altLang="en-US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disekitar</a:t>
            </a:r>
            <a:r>
              <a:rPr lang="id-ID" alt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 </a:t>
            </a:r>
            <a:r>
              <a:rPr lang="id-ID" altLang="en-US" sz="2000" dirty="0" err="1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anda</a:t>
            </a:r>
            <a:r>
              <a:rPr lang="id-ID" altLang="en-US" sz="2000" dirty="0">
                <a:solidFill>
                  <a:schemeClr val="bg1"/>
                </a:solidFill>
                <a:latin typeface="Berlin Sans FB" pitchFamily="34" charset="0"/>
                <a:cs typeface="Tahom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8204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UMY2"/>
          <p:cNvPicPr>
            <a:picLocks noChangeAspect="1" noChangeArrowheads="1"/>
          </p:cNvPicPr>
          <p:nvPr/>
        </p:nvPicPr>
        <p:blipFill>
          <a:blip r:embed="rId2">
            <a:lum bright="-24000" contrast="24000"/>
          </a:blip>
          <a:srcRect/>
          <a:stretch>
            <a:fillRect/>
          </a:stretch>
        </p:blipFill>
        <p:spPr bwMode="auto">
          <a:xfrm>
            <a:off x="141288" y="130175"/>
            <a:ext cx="8858250" cy="6643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6" descr="UMY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4835"/>
            <a:ext cx="1598612" cy="798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rgbClr val="FFFF00">
                <a:alpha val="4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 txBox="1">
            <a:spLocks noChangeArrowheads="1"/>
          </p:cNvSpPr>
          <p:nvPr/>
        </p:nvSpPr>
        <p:spPr bwMode="auto">
          <a:xfrm>
            <a:off x="342221" y="1930398"/>
            <a:ext cx="8507412" cy="4497387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5000"/>
                  <a:lumMod val="99000"/>
                </a:schemeClr>
              </a:gs>
              <a:gs pos="80000">
                <a:schemeClr val="accent6">
                  <a:tint val="37000"/>
                  <a:satMod val="300000"/>
                  <a:alpha val="49000"/>
                  <a:lumMod val="63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2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Aqidah-Akhlaq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&gt;&gt; Mata </a:t>
            </a:r>
            <a:r>
              <a:rPr lang="en-US" altLang="en-US" sz="32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Kuliah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Wajib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</a:p>
          <a:p>
            <a:pPr marL="0" indent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  (Al-Islam I) 	   (</a:t>
            </a:r>
            <a:r>
              <a:rPr lang="id-ID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2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SKS)</a:t>
            </a:r>
          </a:p>
          <a:p>
            <a:pPr marL="457200" indent="-4572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2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Pertemuan</a:t>
            </a:r>
            <a:r>
              <a:rPr lang="id-ID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sebanyak 16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kali.</a:t>
            </a:r>
          </a:p>
          <a:p>
            <a:pPr marL="457200" indent="-4572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id-ID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Evaluasi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/ </a:t>
            </a:r>
            <a:r>
              <a:rPr lang="en-US" altLang="en-US" sz="32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Penilaian</a:t>
            </a:r>
            <a:r>
              <a:rPr lang="id-ID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: </a:t>
            </a:r>
            <a:r>
              <a:rPr lang="en-US" altLang="en-US" sz="32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Kuis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Tugas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(</a:t>
            </a:r>
            <a:r>
              <a:rPr lang="en-US" altLang="en-US" sz="32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Mandiri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-</a:t>
            </a:r>
            <a:r>
              <a:rPr lang="id-ID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Kelompok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),</a:t>
            </a:r>
            <a:r>
              <a:rPr lang="id-ID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Presentasi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, </a:t>
            </a:r>
            <a:r>
              <a:rPr lang="id-ID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UTS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&amp; </a:t>
            </a:r>
            <a:r>
              <a:rPr lang="id-ID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UAS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.</a:t>
            </a:r>
          </a:p>
          <a:p>
            <a:pPr marL="457200" indent="-4572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2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Peserta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yg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kehadirannya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kurang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dr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75 % </a:t>
            </a:r>
            <a:r>
              <a:rPr lang="en-US" altLang="en-US" sz="32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dianggap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gugur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.</a:t>
            </a:r>
          </a:p>
          <a:p>
            <a:pPr marL="457200" indent="-4572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2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Jika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berhalangan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hadir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harus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membuat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surat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izin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tertulis</a:t>
            </a:r>
            <a:r>
              <a:rPr lang="en-US" altLang="en-US" sz="32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.</a:t>
            </a:r>
          </a:p>
          <a:p>
            <a:pPr marL="0" indent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3200" b="1" dirty="0">
              <a:solidFill>
                <a:schemeClr val="bg1"/>
              </a:solidFill>
              <a:latin typeface="AR ESSENCE" panose="02000000000000000000" pitchFamily="2" charset="0"/>
              <a:cs typeface="Tahoma" pitchFamily="34" charset="0"/>
            </a:endParaRPr>
          </a:p>
        </p:txBody>
      </p:sp>
      <p:sp>
        <p:nvSpPr>
          <p:cNvPr id="31748" name="Rectangle 3"/>
          <p:cNvSpPr txBox="1">
            <a:spLocks noChangeArrowheads="1"/>
          </p:cNvSpPr>
          <p:nvPr/>
        </p:nvSpPr>
        <p:spPr bwMode="auto">
          <a:xfrm>
            <a:off x="1600200" y="685800"/>
            <a:ext cx="5486400" cy="585787"/>
          </a:xfrm>
          <a:prstGeom prst="rect">
            <a:avLst/>
          </a:prstGeom>
          <a:blipFill dpi="0" rotWithShape="1">
            <a:blip r:embed="rId4">
              <a:alphaModFix amt="41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rtl="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rtl="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rtl="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rtl="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rtl="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Berlin Sans FB" pitchFamily="34" charset="0"/>
              </a:rPr>
              <a:t>ATURAN MAIN PERKULIAHAN  </a:t>
            </a:r>
          </a:p>
        </p:txBody>
      </p:sp>
      <p:pic>
        <p:nvPicPr>
          <p:cNvPr id="5" name="Picture 8" descr="E:\My Pictures\My Pictures\Gif animation\Animasi\bebek.gif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81087" y="260648"/>
            <a:ext cx="1090513" cy="1296144"/>
          </a:xfrm>
          <a:prstGeom prst="ellipse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2509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317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UMY2"/>
          <p:cNvPicPr>
            <a:picLocks noChangeAspect="1" noChangeArrowheads="1"/>
          </p:cNvPicPr>
          <p:nvPr/>
        </p:nvPicPr>
        <p:blipFill>
          <a:blip r:embed="rId2">
            <a:lum bright="-24000" contrast="24000"/>
          </a:blip>
          <a:srcRect/>
          <a:stretch>
            <a:fillRect/>
          </a:stretch>
        </p:blipFill>
        <p:spPr bwMode="auto">
          <a:xfrm>
            <a:off x="141288" y="130175"/>
            <a:ext cx="8858250" cy="6643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6" descr="UMY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4835"/>
            <a:ext cx="1598612" cy="798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rgbClr val="FFFF00">
                <a:alpha val="4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 txBox="1">
            <a:spLocks noChangeArrowheads="1"/>
          </p:cNvSpPr>
          <p:nvPr/>
        </p:nvSpPr>
        <p:spPr bwMode="auto">
          <a:xfrm>
            <a:off x="342221" y="1751013"/>
            <a:ext cx="8507412" cy="4878387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5000"/>
                  <a:lumMod val="99000"/>
                </a:schemeClr>
              </a:gs>
              <a:gs pos="80000">
                <a:schemeClr val="accent6">
                  <a:tint val="37000"/>
                  <a:satMod val="300000"/>
                  <a:alpha val="49000"/>
                  <a:lumMod val="63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6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Terlambat</a:t>
            </a:r>
            <a:r>
              <a:rPr lang="en-US" altLang="en-US" sz="36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lebih</a:t>
            </a:r>
            <a:r>
              <a:rPr lang="en-US" altLang="en-US" sz="36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dari</a:t>
            </a:r>
            <a:r>
              <a:rPr lang="en-US" altLang="en-US" sz="36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15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menit</a:t>
            </a:r>
            <a:r>
              <a:rPr lang="en-US" altLang="en-US" sz="36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tidak</a:t>
            </a:r>
            <a:r>
              <a:rPr lang="en-US" altLang="en-US" sz="36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boleh</a:t>
            </a:r>
            <a:r>
              <a:rPr lang="en-US" altLang="en-US" sz="36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masuk</a:t>
            </a:r>
            <a:r>
              <a:rPr lang="en-US" altLang="en-US" sz="36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ruangan</a:t>
            </a:r>
            <a:r>
              <a:rPr lang="en-US" altLang="en-US" sz="36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.</a:t>
            </a:r>
          </a:p>
          <a:p>
            <a:pPr marL="457200" indent="-4572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id-ID" altLang="en-US" sz="36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Berdoa sebelum perkuliahan dimulai</a:t>
            </a:r>
            <a:r>
              <a:rPr lang="en-US" altLang="en-US" sz="36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.</a:t>
            </a:r>
            <a:endParaRPr lang="id-ID" altLang="en-US" sz="3600" b="1" dirty="0">
              <a:solidFill>
                <a:schemeClr val="bg1"/>
              </a:solidFill>
              <a:latin typeface="AR ESSENCE" panose="02000000000000000000" pitchFamily="2" charset="0"/>
              <a:cs typeface="Tahoma" pitchFamily="34" charset="0"/>
            </a:endParaRPr>
          </a:p>
          <a:p>
            <a:pPr marL="457200" marR="0" lvl="0" indent="-4572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id-ID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 ESSENCE" panose="02000000000000000000" pitchFamily="2" charset="0"/>
                <a:cs typeface="Tahoma" pitchFamily="34" charset="0"/>
              </a:rPr>
              <a:t>Selama perkuliahan,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 ESSENCE" panose="02000000000000000000" pitchFamily="2" charset="0"/>
                <a:cs typeface="Tahoma" pitchFamily="34" charset="0"/>
              </a:rPr>
              <a:t>alat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 ESSENCE" panose="02000000000000000000" pitchFamily="2" charset="0"/>
                <a:cs typeface="Tahoma" pitchFamily="34" charset="0"/>
              </a:rPr>
              <a:t>komunikasi</a:t>
            </a:r>
            <a:r>
              <a:rPr kumimoji="0" lang="id-ID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 ESSENCE" panose="02000000000000000000" pitchFamily="2" charset="0"/>
                <a:cs typeface="Tahoma" pitchFamily="34" charset="0"/>
              </a:rPr>
              <a:t> dalam posisi silent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 ESSENCE" panose="02000000000000000000" pitchFamily="2" charset="0"/>
                <a:cs typeface="Tahoma" pitchFamily="34" charset="0"/>
              </a:rPr>
              <a:t>.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36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Menjaga</a:t>
            </a:r>
            <a:r>
              <a:rPr lang="en-US" altLang="en-US" sz="36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ketenangan</a:t>
            </a:r>
            <a:r>
              <a:rPr lang="en-US" altLang="en-US" sz="36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dan</a:t>
            </a:r>
            <a:r>
              <a:rPr lang="en-US" altLang="en-US" sz="36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ketertiban</a:t>
            </a:r>
            <a:r>
              <a:rPr lang="en-US" altLang="en-US" sz="36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selama</a:t>
            </a:r>
            <a:r>
              <a:rPr lang="en-US" altLang="en-US" sz="36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id-ID" altLang="en-US" sz="36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perkuliahan</a:t>
            </a:r>
            <a:r>
              <a:rPr lang="en-US" altLang="en-US" sz="36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.</a:t>
            </a:r>
            <a:endParaRPr lang="id-ID" altLang="en-US" sz="3600" b="1" dirty="0">
              <a:solidFill>
                <a:schemeClr val="bg1"/>
              </a:solidFill>
              <a:latin typeface="AR ESSENCE" panose="02000000000000000000" pitchFamily="2" charset="0"/>
              <a:cs typeface="Tahoma" pitchFamily="34" charset="0"/>
            </a:endParaRPr>
          </a:p>
          <a:p>
            <a:pPr marL="457200" marR="0" lvl="0" indent="-4572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 ESSENCE" panose="02000000000000000000" pitchFamily="2" charset="0"/>
              <a:cs typeface="Tahoma" pitchFamily="34" charset="0"/>
            </a:endParaRPr>
          </a:p>
        </p:txBody>
      </p:sp>
      <p:sp>
        <p:nvSpPr>
          <p:cNvPr id="31748" name="Rectangle 3"/>
          <p:cNvSpPr txBox="1">
            <a:spLocks noChangeArrowheads="1"/>
          </p:cNvSpPr>
          <p:nvPr/>
        </p:nvSpPr>
        <p:spPr bwMode="auto">
          <a:xfrm>
            <a:off x="1600200" y="685800"/>
            <a:ext cx="5486400" cy="585787"/>
          </a:xfrm>
          <a:prstGeom prst="rect">
            <a:avLst/>
          </a:prstGeom>
          <a:blipFill dpi="0" rotWithShape="1">
            <a:blip r:embed="rId4">
              <a:alphaModFix amt="41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rtl="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rtl="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rtl="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rtl="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rtl="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itchFamily="34" charset="0"/>
                <a:cs typeface="Arial" charset="0"/>
              </a:rPr>
              <a:t>ATURAN MAIN PERKULIAHAN  </a:t>
            </a:r>
          </a:p>
        </p:txBody>
      </p:sp>
      <p:pic>
        <p:nvPicPr>
          <p:cNvPr id="5" name="Picture 8" descr="E:\My Pictures\My Pictures\Gif animation\Animasi\bebek.gif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81087" y="260648"/>
            <a:ext cx="1090513" cy="1296144"/>
          </a:xfrm>
          <a:prstGeom prst="ellipse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3789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317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UMY2"/>
          <p:cNvPicPr>
            <a:picLocks noChangeAspect="1" noChangeArrowheads="1"/>
          </p:cNvPicPr>
          <p:nvPr/>
        </p:nvPicPr>
        <p:blipFill>
          <a:blip r:embed="rId2">
            <a:lum bright="-24000" contrast="24000"/>
          </a:blip>
          <a:srcRect/>
          <a:stretch>
            <a:fillRect/>
          </a:stretch>
        </p:blipFill>
        <p:spPr bwMode="auto">
          <a:xfrm>
            <a:off x="141288" y="130175"/>
            <a:ext cx="8858250" cy="6643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6" descr="UMY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4835"/>
            <a:ext cx="1598612" cy="798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rgbClr val="FFFF00">
                <a:alpha val="4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 txBox="1">
            <a:spLocks noChangeArrowheads="1"/>
          </p:cNvSpPr>
          <p:nvPr/>
        </p:nvSpPr>
        <p:spPr bwMode="auto">
          <a:xfrm>
            <a:off x="533399" y="2112417"/>
            <a:ext cx="8153401" cy="444078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5000"/>
                  <a:lumMod val="99000"/>
                </a:schemeClr>
              </a:gs>
              <a:gs pos="80000">
                <a:schemeClr val="accent6">
                  <a:tint val="37000"/>
                  <a:satMod val="300000"/>
                  <a:alpha val="49000"/>
                  <a:lumMod val="63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fontAlgn="base" hangingPunct="1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Posisi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duduk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terpisah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antara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mahasiswa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dan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mahasiswi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.</a:t>
            </a:r>
          </a:p>
          <a:p>
            <a:pPr marL="571500" indent="-571500" eaLnBrk="1" fontAlgn="base" hangingPunct="1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Tidak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boleh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merokok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di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kelas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.</a:t>
            </a:r>
          </a:p>
          <a:p>
            <a:pPr marL="571500" indent="-571500" eaLnBrk="1" fontAlgn="base" hangingPunct="1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Izin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bagi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yang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ingin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ke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belakang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.</a:t>
            </a:r>
          </a:p>
          <a:p>
            <a:pPr marL="571500" indent="-571500" eaLnBrk="1" fontAlgn="base" hangingPunct="1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Membawa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Al-Qur’an &amp;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Buku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Rujukan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.</a:t>
            </a:r>
          </a:p>
          <a:p>
            <a:pPr marL="571500" indent="-571500" eaLnBrk="1" fontAlgn="base" hangingPunct="1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Menutup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perkulihan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dengan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doa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penutup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majlis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dan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hamdalah</a:t>
            </a:r>
            <a:endParaRPr lang="en-US" altLang="en-US" sz="3600" b="1" dirty="0">
              <a:solidFill>
                <a:schemeClr val="bg1"/>
              </a:solidFill>
              <a:latin typeface="Berlin Sans FB" pitchFamily="34" charset="0"/>
              <a:cs typeface="Tahoma" pitchFamily="34" charset="0"/>
            </a:endParaRPr>
          </a:p>
          <a:p>
            <a:pPr marL="571500" indent="-571500" eaLnBrk="1" fontAlgn="base" hangingPunct="1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en-US" altLang="en-US" sz="3600" b="1" dirty="0">
              <a:solidFill>
                <a:schemeClr val="bg1"/>
              </a:solidFill>
              <a:latin typeface="Berlin Sans FB" pitchFamily="34" charset="0"/>
              <a:cs typeface="Tahoma" pitchFamily="34" charset="0"/>
            </a:endParaRPr>
          </a:p>
          <a:p>
            <a:pPr marL="571500" indent="-571500" eaLnBrk="1" fontAlgn="base" hangingPunct="1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en-US" altLang="en-US" sz="3600" b="1" dirty="0">
              <a:solidFill>
                <a:schemeClr val="bg1"/>
              </a:solidFill>
              <a:latin typeface="Berlin Sans FB" pitchFamily="34" charset="0"/>
              <a:cs typeface="Tahoma" pitchFamily="34" charset="0"/>
            </a:endParaRPr>
          </a:p>
          <a:p>
            <a:pPr marL="571500" indent="-571500" eaLnBrk="1" fontAlgn="base" hangingPunct="1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en-US" altLang="en-US" sz="3600" b="1" dirty="0">
              <a:solidFill>
                <a:schemeClr val="bg1"/>
              </a:solidFill>
              <a:latin typeface="Berlin Sans FB" pitchFamily="34" charset="0"/>
              <a:cs typeface="Tahoma" pitchFamily="34" charset="0"/>
            </a:endParaRPr>
          </a:p>
        </p:txBody>
      </p:sp>
      <p:sp>
        <p:nvSpPr>
          <p:cNvPr id="31748" name="Rectangle 3"/>
          <p:cNvSpPr txBox="1">
            <a:spLocks noChangeArrowheads="1"/>
          </p:cNvSpPr>
          <p:nvPr/>
        </p:nvSpPr>
        <p:spPr bwMode="auto">
          <a:xfrm>
            <a:off x="1676400" y="785813"/>
            <a:ext cx="5486400" cy="585787"/>
          </a:xfrm>
          <a:prstGeom prst="rect">
            <a:avLst/>
          </a:prstGeom>
          <a:blipFill dpi="0" rotWithShape="1">
            <a:blip r:embed="rId4">
              <a:alphaModFix amt="41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rtl="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rtl="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rtl="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rtl="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rtl="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itchFamily="34" charset="0"/>
                <a:cs typeface="Arial" charset="0"/>
              </a:rPr>
              <a:t>ATURAN MAIN PERKULIAHAN  </a:t>
            </a:r>
          </a:p>
        </p:txBody>
      </p:sp>
      <p:pic>
        <p:nvPicPr>
          <p:cNvPr id="5" name="Picture 8" descr="E:\My Pictures\My Pictures\Gif animation\Animasi\bebek.gif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81087" y="260648"/>
            <a:ext cx="1090513" cy="1296144"/>
          </a:xfrm>
          <a:prstGeom prst="ellipse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9059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317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UMY2"/>
          <p:cNvPicPr>
            <a:picLocks noChangeAspect="1" noChangeArrowheads="1"/>
          </p:cNvPicPr>
          <p:nvPr/>
        </p:nvPicPr>
        <p:blipFill>
          <a:blip r:embed="rId2">
            <a:lum bright="-24000" contrast="24000"/>
          </a:blip>
          <a:srcRect/>
          <a:stretch>
            <a:fillRect/>
          </a:stretch>
        </p:blipFill>
        <p:spPr bwMode="auto">
          <a:xfrm>
            <a:off x="141288" y="130175"/>
            <a:ext cx="8858250" cy="6643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6" descr="UMY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4835"/>
            <a:ext cx="1598612" cy="798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rgbClr val="FFFF00">
                <a:alpha val="4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 txBox="1">
            <a:spLocks noChangeArrowheads="1"/>
          </p:cNvSpPr>
          <p:nvPr/>
        </p:nvSpPr>
        <p:spPr bwMode="auto">
          <a:xfrm>
            <a:off x="533399" y="2112417"/>
            <a:ext cx="8153401" cy="444078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5000"/>
                  <a:lumMod val="99000"/>
                </a:schemeClr>
              </a:gs>
              <a:gs pos="80000">
                <a:schemeClr val="accent6">
                  <a:tint val="37000"/>
                  <a:satMod val="300000"/>
                  <a:alpha val="49000"/>
                  <a:lumMod val="63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fontAlgn="base" hangingPunct="1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Niat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Ikhlas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menuntut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Ilmu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lillahi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ta’ala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.</a:t>
            </a:r>
          </a:p>
          <a:p>
            <a:pPr marL="571500" indent="-571500" eaLnBrk="1" fontAlgn="base" hangingPunct="1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Haram TA,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baik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yang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nitip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maupun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yang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dititipi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.</a:t>
            </a:r>
          </a:p>
          <a:p>
            <a:pPr marL="571500" indent="-571500" eaLnBrk="1" fontAlgn="base" hangingPunct="1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Tugas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dikerjakan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dengan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jujur</a:t>
            </a: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.</a:t>
            </a:r>
          </a:p>
          <a:p>
            <a:pPr marL="571500" indent="-571500" eaLnBrk="1" fontAlgn="base" hangingPunct="1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id-ID" altLang="en-US" sz="36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Berpakaian sopan</a:t>
            </a:r>
            <a:r>
              <a:rPr lang="en-US" altLang="en-US" sz="36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,</a:t>
            </a:r>
            <a:r>
              <a:rPr lang="id-ID" altLang="en-US" sz="36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rapi</a:t>
            </a:r>
            <a:r>
              <a:rPr lang="en-US" altLang="en-US" sz="36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dan</a:t>
            </a:r>
            <a:r>
              <a:rPr lang="en-US" altLang="en-US" sz="36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syar’i</a:t>
            </a:r>
            <a:r>
              <a:rPr lang="id-ID" altLang="en-US" sz="3600" b="1" dirty="0">
                <a:solidFill>
                  <a:schemeClr val="bg1"/>
                </a:solidFill>
                <a:latin typeface="AR ESSENCE" panose="02000000000000000000" pitchFamily="2" charset="0"/>
                <a:cs typeface="Tahoma" pitchFamily="34" charset="0"/>
              </a:rPr>
              <a:t> (longgar, tertutup, tidak transparan, bukan kaos oblong)</a:t>
            </a:r>
            <a:endParaRPr lang="en-US" altLang="en-US" sz="3600" b="1" dirty="0">
              <a:solidFill>
                <a:schemeClr val="bg1"/>
              </a:solidFill>
              <a:latin typeface="AR ESSENCE" panose="02000000000000000000" pitchFamily="2" charset="0"/>
              <a:cs typeface="Tahoma" pitchFamily="34" charset="0"/>
            </a:endParaRPr>
          </a:p>
          <a:p>
            <a:pPr marL="0" indent="0" eaLnBrk="1" fontAlgn="base" hangingPunct="1">
              <a:lnSpc>
                <a:spcPct val="90000"/>
              </a:lnSpc>
              <a:spcAft>
                <a:spcPct val="0"/>
              </a:spcAft>
              <a:defRPr/>
            </a:pPr>
            <a:endParaRPr lang="id-ID" altLang="en-US" sz="3600" b="1" dirty="0">
              <a:solidFill>
                <a:schemeClr val="bg1"/>
              </a:solidFill>
              <a:latin typeface="AR ESSENCE" panose="02000000000000000000" pitchFamily="2" charset="0"/>
              <a:cs typeface="Tahoma" pitchFamily="34" charset="0"/>
            </a:endParaRPr>
          </a:p>
          <a:p>
            <a:pPr marL="571500" indent="-571500" eaLnBrk="1" fontAlgn="base" hangingPunct="1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en-US" altLang="en-US" sz="3600" b="1" dirty="0">
              <a:solidFill>
                <a:schemeClr val="bg1"/>
              </a:solidFill>
              <a:latin typeface="AR ESSENCE" pitchFamily="2" charset="0"/>
              <a:cs typeface="Tahoma" pitchFamily="34" charset="0"/>
            </a:endParaRPr>
          </a:p>
          <a:p>
            <a:pPr marL="571500" indent="-571500" eaLnBrk="1" fontAlgn="base" hangingPunct="1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en-US" altLang="en-US" sz="3600" b="1" dirty="0">
              <a:solidFill>
                <a:schemeClr val="bg1"/>
              </a:solidFill>
              <a:latin typeface="AR ESSENCE" pitchFamily="2" charset="0"/>
              <a:cs typeface="Tahoma" pitchFamily="34" charset="0"/>
            </a:endParaRPr>
          </a:p>
          <a:p>
            <a:pPr marL="0" indent="0" eaLnBrk="1" fontAlgn="base" hangingPunct="1">
              <a:lnSpc>
                <a:spcPct val="90000"/>
              </a:lnSpc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chemeClr val="bg1"/>
                </a:solidFill>
                <a:latin typeface="AR ESSENCE" pitchFamily="2" charset="0"/>
                <a:cs typeface="Tahoma" pitchFamily="34" charset="0"/>
              </a:rPr>
              <a:t> </a:t>
            </a:r>
            <a:endParaRPr lang="en-US" altLang="en-US" sz="3600" b="1" dirty="0">
              <a:solidFill>
                <a:schemeClr val="bg1"/>
              </a:solidFill>
              <a:latin typeface="Berlin Sans FB" pitchFamily="34" charset="0"/>
              <a:cs typeface="Tahoma" pitchFamily="34" charset="0"/>
            </a:endParaRPr>
          </a:p>
          <a:p>
            <a:pPr marL="571500" indent="-571500" eaLnBrk="1" fontAlgn="base" hangingPunct="1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en-US" altLang="en-US" sz="3600" b="1" dirty="0">
              <a:solidFill>
                <a:schemeClr val="bg1"/>
              </a:solidFill>
              <a:latin typeface="Berlin Sans FB" pitchFamily="34" charset="0"/>
              <a:cs typeface="Tahoma" pitchFamily="34" charset="0"/>
            </a:endParaRPr>
          </a:p>
          <a:p>
            <a:pPr marL="571500" indent="-571500" eaLnBrk="1" fontAlgn="base" hangingPunct="1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en-US" altLang="en-US" sz="3600" b="1" dirty="0">
              <a:solidFill>
                <a:schemeClr val="bg1"/>
              </a:solidFill>
              <a:latin typeface="Berlin Sans FB" pitchFamily="34" charset="0"/>
              <a:cs typeface="Tahoma" pitchFamily="34" charset="0"/>
            </a:endParaRPr>
          </a:p>
          <a:p>
            <a:pPr marL="571500" indent="-571500" eaLnBrk="1" fontAlgn="base" hangingPunct="1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en-US" altLang="en-US" sz="3600" b="1" dirty="0">
              <a:solidFill>
                <a:schemeClr val="bg1"/>
              </a:solidFill>
              <a:latin typeface="Berlin Sans FB" pitchFamily="34" charset="0"/>
              <a:cs typeface="Tahoma" pitchFamily="34" charset="0"/>
            </a:endParaRPr>
          </a:p>
        </p:txBody>
      </p:sp>
      <p:sp>
        <p:nvSpPr>
          <p:cNvPr id="31748" name="Rectangle 3"/>
          <p:cNvSpPr txBox="1">
            <a:spLocks noChangeArrowheads="1"/>
          </p:cNvSpPr>
          <p:nvPr/>
        </p:nvSpPr>
        <p:spPr bwMode="auto">
          <a:xfrm>
            <a:off x="1676400" y="785813"/>
            <a:ext cx="5486400" cy="585787"/>
          </a:xfrm>
          <a:prstGeom prst="rect">
            <a:avLst/>
          </a:prstGeom>
          <a:blipFill dpi="0" rotWithShape="1">
            <a:blip r:embed="rId4">
              <a:alphaModFix amt="41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rtl="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rtl="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rtl="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rtl="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rtl="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itchFamily="34" charset="0"/>
                <a:cs typeface="Arial" charset="0"/>
              </a:rPr>
              <a:t>ATURAN MAIN PERKULIAHAN  </a:t>
            </a:r>
          </a:p>
        </p:txBody>
      </p:sp>
      <p:pic>
        <p:nvPicPr>
          <p:cNvPr id="5" name="Picture 8" descr="E:\My Pictures\My Pictures\Gif animation\Animasi\bebek.gif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81087" y="260648"/>
            <a:ext cx="1090513" cy="1296144"/>
          </a:xfrm>
          <a:prstGeom prst="ellipse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666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317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 Ideapad\Downloads\UIN SuKa Pictures\masji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4" y="141720"/>
            <a:ext cx="8892480" cy="6629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Rectangle 60"/>
          <p:cNvSpPr>
            <a:spLocks noGrp="1" noChangeArrowheads="1"/>
          </p:cNvSpPr>
          <p:nvPr>
            <p:ph type="title"/>
          </p:nvPr>
        </p:nvSpPr>
        <p:spPr>
          <a:xfrm>
            <a:off x="2214546" y="488935"/>
            <a:ext cx="4686304" cy="725487"/>
          </a:xfrm>
          <a:blipFill dpi="0" rotWithShape="1">
            <a:blip r:embed="rId3">
              <a:alphaModFix amt="39000"/>
            </a:blip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 err="1">
                <a:solidFill>
                  <a:schemeClr val="tx1"/>
                </a:solidFill>
                <a:latin typeface="AR JULIAN" panose="02000000000000000000" pitchFamily="2" charset="0"/>
                <a:cs typeface="Arial" pitchFamily="34" charset="0"/>
              </a:rPr>
              <a:t>Komposisi</a:t>
            </a:r>
            <a:r>
              <a:rPr b="1">
                <a:solidFill>
                  <a:schemeClr val="tx1"/>
                </a:solidFill>
                <a:latin typeface="AR JULIAN" panose="02000000000000000000" pitchFamily="2" charset="0"/>
                <a:cs typeface="Arial" pitchFamily="34" charset="0"/>
              </a:rPr>
              <a:t> </a:t>
            </a:r>
            <a:r>
              <a:rPr b="1" err="1">
                <a:solidFill>
                  <a:schemeClr val="tx1"/>
                </a:solidFill>
                <a:latin typeface="AR JULIAN" panose="02000000000000000000" pitchFamily="2" charset="0"/>
                <a:cs typeface="Arial" pitchFamily="34" charset="0"/>
              </a:rPr>
              <a:t>Penilaian</a:t>
            </a:r>
            <a:endParaRPr b="1">
              <a:solidFill>
                <a:schemeClr val="tx1"/>
              </a:solidFill>
              <a:latin typeface="AR JULIAN" panose="02000000000000000000" pitchFamily="2" charset="0"/>
              <a:cs typeface="Arial" pitchFamily="34" charset="0"/>
            </a:endParaRPr>
          </a:p>
        </p:txBody>
      </p:sp>
      <p:graphicFrame>
        <p:nvGraphicFramePr>
          <p:cNvPr id="55328" name="Group 3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61392023"/>
              </p:ext>
            </p:extLst>
          </p:nvPr>
        </p:nvGraphicFramePr>
        <p:xfrm>
          <a:off x="785813" y="1817688"/>
          <a:ext cx="7858126" cy="4754563"/>
        </p:xfrm>
        <a:graphic>
          <a:graphicData uri="http://schemas.openxmlformats.org/drawingml/2006/table">
            <a:tbl>
              <a:tblPr/>
              <a:tblGrid>
                <a:gridCol w="3929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JULIAN" panose="02000000000000000000" pitchFamily="2" charset="0"/>
                          <a:cs typeface="Arial" charset="0"/>
                        </a:rPr>
                        <a:t>Aspek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JULIAN" panose="02000000000000000000" pitchFamily="2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JULIAN" panose="02000000000000000000" pitchFamily="2" charset="0"/>
                          <a:cs typeface="Arial" charset="0"/>
                        </a:rPr>
                        <a:t>Penilaian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 JULIAN" panose="02000000000000000000" pitchFamily="2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JULIAN" panose="02000000000000000000" pitchFamily="2" charset="0"/>
                          <a:cs typeface="Arial" charset="0"/>
                        </a:rPr>
                        <a:t>Prosentase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 JULIAN" panose="02000000000000000000" pitchFamily="2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JULIAN" panose="02000000000000000000" pitchFamily="2" charset="0"/>
                          <a:cs typeface="Arial" charset="0"/>
                        </a:rPr>
                        <a:t>Ujian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JULIAN" panose="02000000000000000000" pitchFamily="2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JULIAN" panose="02000000000000000000" pitchFamily="2" charset="0"/>
                          <a:cs typeface="Arial" charset="0"/>
                        </a:rPr>
                        <a:t>Akhir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JULIAN" panose="02000000000000000000" pitchFamily="2" charset="0"/>
                          <a:cs typeface="Arial" charset="0"/>
                        </a:rPr>
                        <a:t> Semester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JULIAN" panose="02000000000000000000" pitchFamily="2" charset="0"/>
                          <a:cs typeface="Arial" charset="0"/>
                        </a:rPr>
                        <a:t>30 %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JULIAN" panose="02000000000000000000" pitchFamily="2" charset="0"/>
                          <a:cs typeface="Arial" charset="0"/>
                        </a:rPr>
                        <a:t>Ujian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JULIAN" panose="02000000000000000000" pitchFamily="2" charset="0"/>
                          <a:cs typeface="Arial" charset="0"/>
                        </a:rPr>
                        <a:t> Tengah Semester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JULIAN" panose="02000000000000000000" pitchFamily="2" charset="0"/>
                          <a:cs typeface="Arial" charset="0"/>
                        </a:rPr>
                        <a:t>30 %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JULIAN" panose="02000000000000000000" pitchFamily="2" charset="0"/>
                          <a:cs typeface="Arial" charset="0"/>
                        </a:rPr>
                        <a:t>Keaktifan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 JULIAN" panose="02000000000000000000" pitchFamily="2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JULIAN" panose="02000000000000000000" pitchFamily="2" charset="0"/>
                          <a:cs typeface="Arial" charset="0"/>
                        </a:rPr>
                        <a:t>20 %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JULIAN" panose="02000000000000000000" pitchFamily="2" charset="0"/>
                          <a:cs typeface="Arial" charset="0"/>
                        </a:rPr>
                        <a:t>Presensi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 JULIAN" panose="02000000000000000000" pitchFamily="2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JULIAN" panose="02000000000000000000" pitchFamily="2" charset="0"/>
                          <a:cs typeface="Arial" charset="0"/>
                        </a:rPr>
                        <a:t>20 %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 JULIAN" panose="02000000000000000000" pitchFamily="2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 JULIAN" panose="02000000000000000000" pitchFamily="2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JULIAN" panose="02000000000000000000" pitchFamily="2" charset="0"/>
                          <a:cs typeface="Arial" charset="0"/>
                        </a:rPr>
                        <a:t>Total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 JULIAN" panose="02000000000000000000" pitchFamily="2" charset="0"/>
                          <a:cs typeface="Arial" charset="0"/>
                        </a:rPr>
                        <a:t>100%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044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rtl="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defRPr>
            </a:lvl1pPr>
            <a:lvl2pPr marL="742950" indent="-285750" rtl="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  <a:cs typeface="Times New Roman" pitchFamily="18" charset="0"/>
              </a:defRPr>
            </a:lvl2pPr>
            <a:lvl3pPr marL="1143000" indent="-228600" rtl="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defRPr>
            </a:lvl3pPr>
            <a:lvl4pPr marL="1600200" indent="-228600" rtl="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defRPr>
            </a:lvl4pPr>
            <a:lvl5pPr marL="2057400" indent="-228600" rtl="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fld id="{0B2F0B12-AD93-4921-A0C9-C3F7DC0F2B61}" type="datetime1">
              <a:rPr lang="en-US" altLang="en-US" sz="1200" smtClean="0">
                <a:solidFill>
                  <a:srgbClr val="FEFAC9"/>
                </a:solidFill>
                <a:latin typeface="Arial" charset="0"/>
                <a:cs typeface="Arial" charset="0"/>
              </a:rPr>
              <a:pPr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9/16/2021</a:t>
            </a:fld>
            <a:endParaRPr lang="en-US" altLang="en-US" sz="1200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  <p:sp>
        <p:nvSpPr>
          <p:cNvPr id="604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rtl="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defRPr>
            </a:lvl1pPr>
            <a:lvl2pPr marL="742950" indent="-285750" rtl="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  <a:cs typeface="Times New Roman" pitchFamily="18" charset="0"/>
              </a:defRPr>
            </a:lvl2pPr>
            <a:lvl3pPr marL="1143000" indent="-228600" rtl="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defRPr>
            </a:lvl3pPr>
            <a:lvl4pPr marL="1600200" indent="-228600" rtl="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defRPr>
            </a:lvl4pPr>
            <a:lvl5pPr marL="2057400" indent="-228600" rtl="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fld id="{0B98AD7F-C196-4EE6-B5BC-BD32F6974CB1}" type="slidenum">
              <a:rPr lang="ar-SA" altLang="en-US" sz="1600" smtClean="0">
                <a:solidFill>
                  <a:srgbClr val="FEFAC9"/>
                </a:solidFill>
                <a:latin typeface="Arial" charset="0"/>
                <a:cs typeface="Arial" charset="0"/>
              </a:rPr>
              <a:pPr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600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3" descr="funny_pictures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1852642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UMY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8635"/>
            <a:ext cx="1714500" cy="1000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rgbClr val="FFFF00">
                <a:alpha val="4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968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53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Asep Setiawam\Documents\Background 4 PPt\profess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638800" cy="715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err="1">
                <a:latin typeface="Berlin Sans FB" pitchFamily="34" charset="0"/>
              </a:rPr>
              <a:t>Harapan</a:t>
            </a:r>
            <a:endParaRPr lang="en-US" b="1" dirty="0">
              <a:latin typeface="Berlin Sans FB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 rot="21145309">
            <a:off x="4539119" y="1200690"/>
            <a:ext cx="4419600" cy="3102561"/>
          </a:xfrm>
          <a:prstGeom prst="wedgeRoundRectCallout">
            <a:avLst>
              <a:gd name="adj1" fmla="val -76901"/>
              <a:gd name="adj2" fmla="val -2149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 err="1">
                <a:solidFill>
                  <a:srgbClr val="000000"/>
                </a:solidFill>
                <a:latin typeface="Berlin Sans FB" pitchFamily="34" charset="0"/>
              </a:rPr>
              <a:t>Bukan</a:t>
            </a:r>
            <a:r>
              <a:rPr lang="en-US" sz="2000" dirty="0">
                <a:solidFill>
                  <a:srgbClr val="000000"/>
                </a:solidFill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erlin Sans FB" pitchFamily="34" charset="0"/>
              </a:rPr>
              <a:t>hny</a:t>
            </a:r>
            <a:r>
              <a:rPr lang="en-US" sz="2000" dirty="0">
                <a:solidFill>
                  <a:srgbClr val="000000"/>
                </a:solidFill>
                <a:latin typeface="Berlin Sans FB" pitchFamily="34" charset="0"/>
              </a:rPr>
              <a:t> </a:t>
            </a:r>
            <a:r>
              <a:rPr lang="id-ID" sz="2000" dirty="0">
                <a:solidFill>
                  <a:srgbClr val="000000"/>
                </a:solidFill>
                <a:latin typeface="Berlin Sans FB" pitchFamily="34" charset="0"/>
              </a:rPr>
              <a:t>wawasan </a:t>
            </a:r>
            <a:r>
              <a:rPr lang="id-ID" sz="3200" b="1" dirty="0">
                <a:solidFill>
                  <a:srgbClr val="000000"/>
                </a:solidFill>
                <a:latin typeface="Berlin Sans FB" pitchFamily="34" charset="0"/>
              </a:rPr>
              <a:t>normatif</a:t>
            </a:r>
            <a:r>
              <a:rPr lang="en-US" sz="3200" b="1" dirty="0">
                <a:solidFill>
                  <a:srgbClr val="000000"/>
                </a:solidFill>
                <a:latin typeface="Berlin Sans FB" pitchFamily="34" charset="0"/>
              </a:rPr>
              <a:t>-</a:t>
            </a:r>
            <a:r>
              <a:rPr lang="en-US" sz="3200" b="1" dirty="0" err="1">
                <a:solidFill>
                  <a:srgbClr val="000000"/>
                </a:solidFill>
                <a:latin typeface="Berlin Sans FB" pitchFamily="34" charset="0"/>
              </a:rPr>
              <a:t>historis</a:t>
            </a:r>
            <a:r>
              <a:rPr lang="id-ID" sz="3200" b="1" dirty="0">
                <a:solidFill>
                  <a:srgbClr val="000000"/>
                </a:solidFill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erlin Sans FB" pitchFamily="34" charset="0"/>
              </a:rPr>
              <a:t>Ajaran</a:t>
            </a:r>
            <a:r>
              <a:rPr lang="en-US" sz="2000" dirty="0">
                <a:solidFill>
                  <a:srgbClr val="000000"/>
                </a:solidFill>
                <a:latin typeface="Berlin Sans FB" pitchFamily="34" charset="0"/>
              </a:rPr>
              <a:t> Islam</a:t>
            </a:r>
            <a:r>
              <a:rPr lang="id-ID" sz="2000" dirty="0">
                <a:solidFill>
                  <a:srgbClr val="000000"/>
                </a:solidFill>
                <a:latin typeface="Berlin Sans FB" pitchFamily="34" charset="0"/>
              </a:rPr>
              <a:t>, </a:t>
            </a:r>
            <a:endParaRPr lang="en-US" sz="2000" dirty="0">
              <a:solidFill>
                <a:srgbClr val="000000"/>
              </a:solidFill>
              <a:latin typeface="Berlin Sans FB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rgbClr val="000000"/>
                </a:solidFill>
                <a:latin typeface="Berlin Sans FB" pitchFamily="34" charset="0"/>
              </a:rPr>
              <a:t>M</a:t>
            </a:r>
            <a:r>
              <a:rPr lang="id-ID" sz="2000" dirty="0">
                <a:solidFill>
                  <a:srgbClr val="000000"/>
                </a:solidFill>
                <a:latin typeface="Berlin Sans FB" pitchFamily="34" charset="0"/>
              </a:rPr>
              <a:t>ampu untuk menangkap</a:t>
            </a:r>
            <a:r>
              <a:rPr lang="en-US" sz="2000" dirty="0">
                <a:solidFill>
                  <a:srgbClr val="000000"/>
                </a:solidFill>
                <a:latin typeface="Berlin Sans FB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Berlin Sans FB" pitchFamily="34" charset="0"/>
              </a:rPr>
              <a:t>nilai</a:t>
            </a:r>
            <a:r>
              <a:rPr lang="en-US" sz="2800" b="1" dirty="0">
                <a:solidFill>
                  <a:srgbClr val="000000"/>
                </a:solidFill>
                <a:latin typeface="Berlin Sans FB" pitchFamily="34" charset="0"/>
              </a:rPr>
              <a:t> &amp; </a:t>
            </a:r>
            <a:r>
              <a:rPr lang="id-ID" sz="2800" b="1" dirty="0">
                <a:solidFill>
                  <a:srgbClr val="000000"/>
                </a:solidFill>
                <a:latin typeface="Berlin Sans FB" pitchFamily="34" charset="0"/>
              </a:rPr>
              <a:t>substansi</a:t>
            </a:r>
            <a:r>
              <a:rPr lang="en-US" sz="2000" dirty="0" err="1">
                <a:solidFill>
                  <a:srgbClr val="000000"/>
                </a:solidFill>
                <a:latin typeface="Berlin Sans FB" pitchFamily="34" charset="0"/>
              </a:rPr>
              <a:t>nya</a:t>
            </a:r>
            <a:endParaRPr lang="en-US" sz="2000" dirty="0">
              <a:solidFill>
                <a:srgbClr val="000000"/>
              </a:solidFill>
              <a:latin typeface="Berlin Sans FB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rgbClr val="000000"/>
                </a:solidFill>
                <a:latin typeface="Berlin Sans FB" pitchFamily="34" charset="0"/>
              </a:rPr>
              <a:t>M</a:t>
            </a:r>
            <a:r>
              <a:rPr lang="id-ID" sz="2000" dirty="0">
                <a:solidFill>
                  <a:srgbClr val="000000"/>
                </a:solidFill>
                <a:latin typeface="Berlin Sans FB" pitchFamily="34" charset="0"/>
              </a:rPr>
              <a:t>eng</a:t>
            </a:r>
            <a:r>
              <a:rPr lang="id-ID" sz="2800" b="1" dirty="0">
                <a:solidFill>
                  <a:srgbClr val="000000"/>
                </a:solidFill>
                <a:latin typeface="Berlin Sans FB" pitchFamily="34" charset="0"/>
              </a:rPr>
              <a:t>implementasi</a:t>
            </a:r>
            <a:r>
              <a:rPr lang="id-ID" sz="2000" dirty="0">
                <a:solidFill>
                  <a:srgbClr val="000000"/>
                </a:solidFill>
                <a:latin typeface="Berlin Sans FB" pitchFamily="34" charset="0"/>
              </a:rPr>
              <a:t>kan</a:t>
            </a:r>
            <a:r>
              <a:rPr lang="en-US" sz="2000" dirty="0">
                <a:solidFill>
                  <a:srgbClr val="000000"/>
                </a:solidFill>
                <a:latin typeface="Berlin Sans FB" pitchFamily="34" charset="0"/>
              </a:rPr>
              <a:t>-</a:t>
            </a:r>
            <a:r>
              <a:rPr lang="id-ID" sz="2000" dirty="0">
                <a:solidFill>
                  <a:srgbClr val="000000"/>
                </a:solidFill>
                <a:latin typeface="Berlin Sans FB" pitchFamily="34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latin typeface="Berlin Sans FB" pitchFamily="34" charset="0"/>
              </a:rPr>
              <a:t>y</a:t>
            </a:r>
            <a:r>
              <a:rPr lang="id-ID" sz="2000" dirty="0">
                <a:solidFill>
                  <a:srgbClr val="000000"/>
                </a:solidFill>
                <a:latin typeface="Berlin Sans FB" pitchFamily="34" charset="0"/>
              </a:rPr>
              <a:t>a dalam kehidupan nyata sehari-hari.</a:t>
            </a:r>
            <a:endParaRPr lang="en-US" sz="2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08389"/>
      </p:ext>
    </p:extLst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E:\All Pictures\Background for PP\stand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50" y="188640"/>
            <a:ext cx="8788911" cy="64957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3" descr="E:\All Pictures\Background for PP\gambar-animasi-cinta-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260" y="5977746"/>
            <a:ext cx="1378854" cy="561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 rot="21312204">
            <a:off x="3897816" y="814700"/>
            <a:ext cx="5079750" cy="3419053"/>
          </a:xfrm>
          <a:prstGeom prst="wedgeRoundRectCallout">
            <a:avLst>
              <a:gd name="adj1" fmla="val -62206"/>
              <a:gd name="adj2" fmla="val 33389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58738" indent="-58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0000"/>
                </a:solidFill>
                <a:latin typeface="Berlin Sans FB" pitchFamily="34" charset="0"/>
              </a:rPr>
              <a:t>Ajaran</a:t>
            </a:r>
            <a:r>
              <a:rPr lang="en-US" sz="2400" b="1" dirty="0">
                <a:solidFill>
                  <a:srgbClr val="000000"/>
                </a:solidFill>
                <a:latin typeface="Berlin Sans FB" pitchFamily="34" charset="0"/>
              </a:rPr>
              <a:t> Islam</a:t>
            </a:r>
            <a:r>
              <a:rPr lang="id-ID" sz="2400" dirty="0">
                <a:solidFill>
                  <a:srgbClr val="000000"/>
                </a:solidFill>
                <a:latin typeface="Berlin Sans FB" pitchFamily="34" charset="0"/>
              </a:rPr>
              <a:t> </a:t>
            </a:r>
            <a:r>
              <a:rPr lang="id-ID" dirty="0">
                <a:solidFill>
                  <a:srgbClr val="000000"/>
                </a:solidFill>
                <a:latin typeface="Berlin Sans FB" pitchFamily="34" charset="0"/>
              </a:rPr>
              <a:t>dapat dijadikan </a:t>
            </a:r>
            <a:r>
              <a:rPr lang="id-ID" sz="2400" b="1" dirty="0">
                <a:solidFill>
                  <a:srgbClr val="000000"/>
                </a:solidFill>
                <a:latin typeface="Berlin Sans FB" pitchFamily="34" charset="0"/>
              </a:rPr>
              <a:t>pedoman universal, landasan motivasional </a:t>
            </a:r>
            <a:r>
              <a:rPr lang="en-US" sz="2400" b="1" dirty="0">
                <a:solidFill>
                  <a:srgbClr val="000000"/>
                </a:solidFill>
                <a:latin typeface="Berlin Sans FB" pitchFamily="34" charset="0"/>
              </a:rPr>
              <a:t>&amp; </a:t>
            </a:r>
            <a:r>
              <a:rPr lang="id-ID" sz="2400" b="1" dirty="0">
                <a:solidFill>
                  <a:srgbClr val="000000"/>
                </a:solidFill>
                <a:latin typeface="Berlin Sans FB" pitchFamily="34" charset="0"/>
              </a:rPr>
              <a:t>dasar moral</a:t>
            </a:r>
            <a:r>
              <a:rPr lang="id-ID" dirty="0">
                <a:solidFill>
                  <a:srgbClr val="000000"/>
                </a:solidFill>
                <a:latin typeface="Berlin Sans FB" pitchFamily="34" charset="0"/>
              </a:rPr>
              <a:t> dalam menghadapi dan memecahkan </a:t>
            </a:r>
            <a:r>
              <a:rPr lang="id-ID" sz="2400" b="1" dirty="0">
                <a:solidFill>
                  <a:srgbClr val="000000"/>
                </a:solidFill>
                <a:latin typeface="Berlin Sans FB" pitchFamily="34" charset="0"/>
              </a:rPr>
              <a:t>problematika kehidupan</a:t>
            </a:r>
            <a:r>
              <a:rPr lang="id-ID" dirty="0">
                <a:solidFill>
                  <a:srgbClr val="000000"/>
                </a:solidFill>
                <a:latin typeface="Berlin Sans FB" pitchFamily="34" charset="0"/>
              </a:rPr>
              <a:t>, seperti persoalan politik, ekonomi, pendidikan, ilmu pengetahuan, </a:t>
            </a:r>
            <a:r>
              <a:rPr lang="id-ID" sz="2800" b="1" dirty="0">
                <a:solidFill>
                  <a:srgbClr val="000000"/>
                </a:solidFill>
                <a:latin typeface="Berlin Sans FB" pitchFamily="34" charset="0"/>
              </a:rPr>
              <a:t>teknologi</a:t>
            </a:r>
            <a:r>
              <a:rPr lang="id-ID" dirty="0">
                <a:solidFill>
                  <a:srgbClr val="000000"/>
                </a:solidFill>
                <a:latin typeface="Berlin Sans FB" pitchFamily="34" charset="0"/>
              </a:rPr>
              <a:t>, sosial dan budaya yang semakin kompleks dan global.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6513" y="115888"/>
            <a:ext cx="5638801" cy="715962"/>
          </a:xfrm>
        </p:spPr>
        <p:txBody>
          <a:bodyPr/>
          <a:lstStyle/>
          <a:p>
            <a:r>
              <a:rPr lang="en-US" altLang="en-US" sz="3200" b="1">
                <a:latin typeface="Berlin Sans FB" pitchFamily="34" charset="0"/>
                <a:cs typeface="Times New Roman" pitchFamily="18" charset="0"/>
              </a:rPr>
              <a:t>Harapan</a:t>
            </a:r>
          </a:p>
        </p:txBody>
      </p:sp>
    </p:spTree>
    <p:extLst>
      <p:ext uri="{BB962C8B-B14F-4D97-AF65-F5344CB8AC3E}">
        <p14:creationId xmlns:p14="http://schemas.microsoft.com/office/powerpoint/2010/main" val="379364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E:\All Pictures\Background for PP\Kartun Buletin Rakyat Sejar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" y="116632"/>
            <a:ext cx="8964488" cy="6624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ounded Rectangular Callout 4"/>
          <p:cNvSpPr/>
          <p:nvPr/>
        </p:nvSpPr>
        <p:spPr>
          <a:xfrm rot="21359323">
            <a:off x="227840" y="116695"/>
            <a:ext cx="4244992" cy="3589128"/>
          </a:xfrm>
          <a:prstGeom prst="wedgeRoundRectCallout">
            <a:avLst>
              <a:gd name="adj1" fmla="val 59000"/>
              <a:gd name="adj2" fmla="val 28882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09538" indent="-109538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d-ID" dirty="0">
                <a:solidFill>
                  <a:srgbClr val="000000"/>
                </a:solidFill>
                <a:latin typeface="Berlin Sans FB" pitchFamily="34" charset="0"/>
              </a:rPr>
              <a:t>D</a:t>
            </a:r>
            <a:r>
              <a:rPr lang="en-US" dirty="0" err="1">
                <a:solidFill>
                  <a:srgbClr val="000000"/>
                </a:solidFill>
                <a:latin typeface="Berlin Sans FB" pitchFamily="34" charset="0"/>
              </a:rPr>
              <a:t>gn</a:t>
            </a:r>
            <a:r>
              <a:rPr lang="id-ID" dirty="0">
                <a:solidFill>
                  <a:srgbClr val="000000"/>
                </a:solidFill>
                <a:latin typeface="Berlin Sans FB" pitchFamily="34" charset="0"/>
              </a:rPr>
              <a:t> mempelajari </a:t>
            </a:r>
            <a:r>
              <a:rPr lang="en-US" dirty="0">
                <a:solidFill>
                  <a:srgbClr val="000000"/>
                </a:solidFill>
                <a:latin typeface="Berlin Sans FB" pitchFamily="34" charset="0"/>
              </a:rPr>
              <a:t>Islam, </a:t>
            </a:r>
            <a:r>
              <a:rPr lang="id-ID" dirty="0">
                <a:solidFill>
                  <a:srgbClr val="000000"/>
                </a:solidFill>
                <a:latin typeface="Berlin Sans FB" pitchFamily="34" charset="0"/>
              </a:rPr>
              <a:t>diharapkan </a:t>
            </a:r>
            <a:r>
              <a:rPr lang="id-ID" sz="2400" b="1" dirty="0">
                <a:solidFill>
                  <a:srgbClr val="000000"/>
                </a:solidFill>
                <a:latin typeface="Berlin Sans FB" pitchFamily="34" charset="0"/>
              </a:rPr>
              <a:t>tumbuh subur keyakinan </a:t>
            </a:r>
            <a:r>
              <a:rPr lang="id-ID" dirty="0">
                <a:solidFill>
                  <a:srgbClr val="000000"/>
                </a:solidFill>
                <a:latin typeface="Berlin Sans FB" pitchFamily="34" charset="0"/>
              </a:rPr>
              <a:t>akan </a:t>
            </a:r>
            <a:r>
              <a:rPr lang="id-ID" sz="2400" b="1" dirty="0">
                <a:solidFill>
                  <a:srgbClr val="000000"/>
                </a:solidFill>
                <a:latin typeface="Berlin Sans FB" pitchFamily="34" charset="0"/>
              </a:rPr>
              <a:t>kesempurnaan Islam</a:t>
            </a:r>
            <a:r>
              <a:rPr lang="id-ID" sz="2400" dirty="0">
                <a:solidFill>
                  <a:srgbClr val="000000"/>
                </a:solidFill>
                <a:latin typeface="Berlin Sans FB" pitchFamily="34" charset="0"/>
              </a:rPr>
              <a:t> </a:t>
            </a:r>
            <a:r>
              <a:rPr lang="id-ID" dirty="0">
                <a:solidFill>
                  <a:srgbClr val="000000"/>
                </a:solidFill>
                <a:latin typeface="Berlin Sans FB" pitchFamily="34" charset="0"/>
              </a:rPr>
              <a:t>sebagai </a:t>
            </a:r>
            <a:r>
              <a:rPr lang="id-ID" sz="2400" b="1" dirty="0">
                <a:solidFill>
                  <a:srgbClr val="000000"/>
                </a:solidFill>
                <a:latin typeface="Berlin Sans FB" pitchFamily="34" charset="0"/>
              </a:rPr>
              <a:t>agama yang haq </a:t>
            </a:r>
            <a:r>
              <a:rPr lang="id-ID" dirty="0">
                <a:solidFill>
                  <a:srgbClr val="000000"/>
                </a:solidFill>
                <a:latin typeface="Berlin Sans FB" pitchFamily="34" charset="0"/>
              </a:rPr>
              <a:t>dan agama yang bersifat </a:t>
            </a:r>
            <a:r>
              <a:rPr lang="id-ID" sz="2400" b="1" i="1" dirty="0">
                <a:solidFill>
                  <a:srgbClr val="000000"/>
                </a:solidFill>
                <a:latin typeface="Berlin Sans FB" pitchFamily="34" charset="0"/>
              </a:rPr>
              <a:t>rahmatan lil ‘alamin</a:t>
            </a:r>
            <a:r>
              <a:rPr lang="id-ID" sz="2400" i="1" dirty="0">
                <a:solidFill>
                  <a:srgbClr val="000000"/>
                </a:solidFill>
                <a:latin typeface="Berlin Sans FB" pitchFamily="34" charset="0"/>
              </a:rPr>
              <a:t> </a:t>
            </a:r>
            <a:r>
              <a:rPr lang="id-ID" dirty="0">
                <a:solidFill>
                  <a:srgbClr val="000000"/>
                </a:solidFill>
                <a:latin typeface="Berlin Sans FB" pitchFamily="34" charset="0"/>
              </a:rPr>
              <a:t>serta muncul </a:t>
            </a:r>
            <a:r>
              <a:rPr lang="id-ID" sz="2400" b="1" dirty="0">
                <a:solidFill>
                  <a:srgbClr val="000000"/>
                </a:solidFill>
                <a:latin typeface="Berlin Sans FB" pitchFamily="34" charset="0"/>
              </a:rPr>
              <a:t>rasa kebanggaan </a:t>
            </a:r>
            <a:r>
              <a:rPr lang="id-ID" dirty="0">
                <a:solidFill>
                  <a:srgbClr val="000000"/>
                </a:solidFill>
                <a:latin typeface="Berlin Sans FB" pitchFamily="34" charset="0"/>
              </a:rPr>
              <a:t>beragama Islam.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87046" name="Picture 3" descr="E:\All Pictures\Animation of Mosque\Logo Remaja Masj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7046">
            <a:off x="7019925" y="4632325"/>
            <a:ext cx="50323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21441722">
            <a:off x="-455613" y="4816475"/>
            <a:ext cx="5638801" cy="715963"/>
          </a:xfrm>
        </p:spPr>
        <p:txBody>
          <a:bodyPr/>
          <a:lstStyle/>
          <a:p>
            <a:r>
              <a:rPr lang="en-US" altLang="en-US" sz="3200" b="1">
                <a:latin typeface="Berlin Sans FB" pitchFamily="34" charset="0"/>
                <a:cs typeface="Times New Roman" pitchFamily="18" charset="0"/>
              </a:rPr>
              <a:t>Harapan</a:t>
            </a:r>
          </a:p>
        </p:txBody>
      </p:sp>
    </p:spTree>
    <p:extLst>
      <p:ext uri="{BB962C8B-B14F-4D97-AF65-F5344CB8AC3E}">
        <p14:creationId xmlns:p14="http://schemas.microsoft.com/office/powerpoint/2010/main" val="196803263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ermeneutika Madzhab Jog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-Global06">
  <a:themeElements>
    <a:clrScheme name="">
      <a:dk1>
        <a:srgbClr val="808080"/>
      </a:dk1>
      <a:lt1>
        <a:srgbClr val="FFFFFF"/>
      </a:lt1>
      <a:dk2>
        <a:srgbClr val="808080"/>
      </a:dk2>
      <a:lt2>
        <a:srgbClr val="FFFFFF"/>
      </a:lt2>
      <a:accent1>
        <a:srgbClr val="00CC99"/>
      </a:accent1>
      <a:accent2>
        <a:srgbClr val="3333CC"/>
      </a:accent2>
      <a:accent3>
        <a:srgbClr val="C0C0C0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3">
  <a:themeElements>
    <a:clrScheme name="01136803 2">
      <a:dk1>
        <a:srgbClr val="0F3D6B"/>
      </a:dk1>
      <a:lt1>
        <a:srgbClr val="FFFFFF"/>
      </a:lt1>
      <a:dk2>
        <a:srgbClr val="026E94"/>
      </a:dk2>
      <a:lt2>
        <a:srgbClr val="CCFFFF"/>
      </a:lt2>
      <a:accent1>
        <a:srgbClr val="0066CC"/>
      </a:accent1>
      <a:accent2>
        <a:srgbClr val="71B517"/>
      </a:accent2>
      <a:accent3>
        <a:srgbClr val="AABAC8"/>
      </a:accent3>
      <a:accent4>
        <a:srgbClr val="DADADA"/>
      </a:accent4>
      <a:accent5>
        <a:srgbClr val="AAB8E2"/>
      </a:accent5>
      <a:accent6>
        <a:srgbClr val="66A414"/>
      </a:accent6>
      <a:hlink>
        <a:srgbClr val="4C9CE4"/>
      </a:hlink>
      <a:folHlink>
        <a:srgbClr val="5976D3"/>
      </a:folHlink>
    </a:clrScheme>
    <a:fontScheme name="011368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136803 1">
        <a:dk1>
          <a:srgbClr val="0D6475"/>
        </a:dk1>
        <a:lt1>
          <a:srgbClr val="FFFFFF"/>
        </a:lt1>
        <a:dk2>
          <a:srgbClr val="007976"/>
        </a:dk2>
        <a:lt2>
          <a:srgbClr val="ECEEA2"/>
        </a:lt2>
        <a:accent1>
          <a:srgbClr val="BE9932"/>
        </a:accent1>
        <a:accent2>
          <a:srgbClr val="249258"/>
        </a:accent2>
        <a:accent3>
          <a:srgbClr val="AABEBD"/>
        </a:accent3>
        <a:accent4>
          <a:srgbClr val="DADADA"/>
        </a:accent4>
        <a:accent5>
          <a:srgbClr val="DBCAAD"/>
        </a:accent5>
        <a:accent6>
          <a:srgbClr val="20844F"/>
        </a:accent6>
        <a:hlink>
          <a:srgbClr val="2C5FC4"/>
        </a:hlink>
        <a:folHlink>
          <a:srgbClr val="905F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36803 2">
        <a:dk1>
          <a:srgbClr val="0F3D6B"/>
        </a:dk1>
        <a:lt1>
          <a:srgbClr val="FFFFFF"/>
        </a:lt1>
        <a:dk2>
          <a:srgbClr val="026E94"/>
        </a:dk2>
        <a:lt2>
          <a:srgbClr val="CCFFFF"/>
        </a:lt2>
        <a:accent1>
          <a:srgbClr val="0066CC"/>
        </a:accent1>
        <a:accent2>
          <a:srgbClr val="71B517"/>
        </a:accent2>
        <a:accent3>
          <a:srgbClr val="AABAC8"/>
        </a:accent3>
        <a:accent4>
          <a:srgbClr val="DADADA"/>
        </a:accent4>
        <a:accent5>
          <a:srgbClr val="AAB8E2"/>
        </a:accent5>
        <a:accent6>
          <a:srgbClr val="66A414"/>
        </a:accent6>
        <a:hlink>
          <a:srgbClr val="4C9CE4"/>
        </a:hlink>
        <a:folHlink>
          <a:srgbClr val="5976D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36803 3">
        <a:dk1>
          <a:srgbClr val="204376"/>
        </a:dk1>
        <a:lt1>
          <a:srgbClr val="FFFFFF"/>
        </a:lt1>
        <a:dk2>
          <a:srgbClr val="2365BD"/>
        </a:dk2>
        <a:lt2>
          <a:srgbClr val="DDDDDD"/>
        </a:lt2>
        <a:accent1>
          <a:srgbClr val="4981E7"/>
        </a:accent1>
        <a:accent2>
          <a:srgbClr val="8DD9FF"/>
        </a:accent2>
        <a:accent3>
          <a:srgbClr val="ACB8DB"/>
        </a:accent3>
        <a:accent4>
          <a:srgbClr val="DADADA"/>
        </a:accent4>
        <a:accent5>
          <a:srgbClr val="B1C1F1"/>
        </a:accent5>
        <a:accent6>
          <a:srgbClr val="7FC4E7"/>
        </a:accent6>
        <a:hlink>
          <a:srgbClr val="9999FF"/>
        </a:hlink>
        <a:folHlink>
          <a:srgbClr val="3366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Hermeneutika Madzhab Jog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Hermeneutika Madzhab Jog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Hermeneutika Madzhab Jog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Hermeneutika Madzhab Jog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485</TotalTime>
  <Words>568</Words>
  <Application>Microsoft Office PowerPoint</Application>
  <PresentationFormat>On-screen Show (4:3)</PresentationFormat>
  <Paragraphs>84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37" baseType="lpstr">
      <vt:lpstr>AR ESSENCE</vt:lpstr>
      <vt:lpstr>AR JULIAN</vt:lpstr>
      <vt:lpstr>Arial</vt:lpstr>
      <vt:lpstr>Arial Rounded MT Bold</vt:lpstr>
      <vt:lpstr>Bauhaus 93</vt:lpstr>
      <vt:lpstr>Berlin Sans FB</vt:lpstr>
      <vt:lpstr>Berlin Sans FB Demi</vt:lpstr>
      <vt:lpstr>Calibri</vt:lpstr>
      <vt:lpstr>Constantia</vt:lpstr>
      <vt:lpstr>Goudy Old Style</vt:lpstr>
      <vt:lpstr>Showcard Gothic</vt:lpstr>
      <vt:lpstr>Times New Roman</vt:lpstr>
      <vt:lpstr>Tw Cen MT Condensed Extra Bold</vt:lpstr>
      <vt:lpstr>VANESSA</vt:lpstr>
      <vt:lpstr>Wingdings</vt:lpstr>
      <vt:lpstr>Wingdings 2</vt:lpstr>
      <vt:lpstr>Hermeneutika Madzhab Jogja</vt:lpstr>
      <vt:lpstr>1_Pro-Global06</vt:lpstr>
      <vt:lpstr>Paper</vt:lpstr>
      <vt:lpstr>Theme3</vt:lpstr>
      <vt:lpstr>1_Hermeneutika Madzhab Jogja</vt:lpstr>
      <vt:lpstr>2_Hermeneutika Madzhab Jogja</vt:lpstr>
      <vt:lpstr>3_Hermeneutika Madzhab Jogja</vt:lpstr>
      <vt:lpstr>4_Hermeneutika Madzhab Jogja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Komposisi Penilaian</vt:lpstr>
      <vt:lpstr>Harapan</vt:lpstr>
      <vt:lpstr>Harapan</vt:lpstr>
      <vt:lpstr>Harapan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Ideapad</dc:creator>
  <cp:lastModifiedBy>Asep Setiawan</cp:lastModifiedBy>
  <cp:revision>60</cp:revision>
  <dcterms:created xsi:type="dcterms:W3CDTF">2015-09-07T22:37:48Z</dcterms:created>
  <dcterms:modified xsi:type="dcterms:W3CDTF">2021-09-16T04:54:26Z</dcterms:modified>
</cp:coreProperties>
</file>