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23" r:id="rId4"/>
    <p:sldId id="313" r:id="rId5"/>
    <p:sldId id="315" r:id="rId6"/>
    <p:sldId id="316" r:id="rId7"/>
    <p:sldId id="317" r:id="rId8"/>
    <p:sldId id="318" r:id="rId9"/>
    <p:sldId id="319" r:id="rId10"/>
    <p:sldId id="3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7DD9-C233-4F54-8F30-639FDF16E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EB7AB-7FC5-471B-9A86-487559129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75DD-2A3B-4AF1-A205-ACCF946A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85E-0964-42B3-AD27-72B0AA9FEC67}" type="datetimeFigureOut">
              <a:rPr lang="en-ID" smtClean="0"/>
              <a:t>18/11/2021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C3240-7A4D-47C3-9108-C478145B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FA44F-C9FB-4E98-9D01-30E5C9ED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D36-CA4B-4842-BF62-F94CBA9F09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926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5C95-1FB4-4C94-B71E-83C51FE0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AE4C4-7A3F-4D51-845B-EBBCFC258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C9DB6-8CD7-4DB1-B455-89D03CD4B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85E-0964-42B3-AD27-72B0AA9FEC67}" type="datetimeFigureOut">
              <a:rPr lang="en-ID" smtClean="0"/>
              <a:t>18/11/2021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64DDB-E685-420E-A887-CD0B520C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1408F-05DF-4F78-9D78-F3A9DF29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D36-CA4B-4842-BF62-F94CBA9F09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425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87D0F6-763B-4792-BF58-CB0A98773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FF7DF-9C2E-4B4B-AEC1-F9EA95FED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C1E5A-6B6A-47ED-B9CF-28AA86E4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85E-0964-42B3-AD27-72B0AA9FEC67}" type="datetimeFigureOut">
              <a:rPr lang="en-ID" smtClean="0"/>
              <a:t>18/11/2021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A83B7-1EEE-4981-BB99-BE98E681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94579-6E65-49D1-8D19-B821AEBB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D36-CA4B-4842-BF62-F94CBA9F09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401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6329-F79D-4A16-9DFB-A6D4618E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380A-3ECB-48E2-A62C-804840081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A52C4-0E54-4AD5-8CCF-27FFC4D1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85E-0964-42B3-AD27-72B0AA9FEC67}" type="datetimeFigureOut">
              <a:rPr lang="en-ID" smtClean="0"/>
              <a:t>18/11/2021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DA8B4-03E3-4C33-B01D-C0CF0292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2D43-376B-42FA-8ACE-94392734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D36-CA4B-4842-BF62-F94CBA9F09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743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F0A0-53B7-4D12-993D-F37777FB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9B840-8A69-4C2E-93E1-EB01A40F5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97A11-BDDF-4A1A-A02C-0E45BD52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85E-0964-42B3-AD27-72B0AA9FEC67}" type="datetimeFigureOut">
              <a:rPr lang="en-ID" smtClean="0"/>
              <a:t>18/11/2021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9ADF0-5C3C-4F4A-B9FB-DB4B8779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6B374-5BCA-4641-8120-D2DD3304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D36-CA4B-4842-BF62-F94CBA9F09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646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1B01C-3CAC-4978-AEB2-23F56587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DB47E-087A-45EB-869E-B2DF113BD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C2572-9FC6-49D1-AC26-97D98E8FB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A8FB3-8254-4E39-AB0E-8115200FA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85E-0964-42B3-AD27-72B0AA9FEC67}" type="datetimeFigureOut">
              <a:rPr lang="en-ID" smtClean="0"/>
              <a:t>18/11/2021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A45C-50D0-4496-99D1-F33A4946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DDAD6-8D95-4425-B954-DEFD1D47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D36-CA4B-4842-BF62-F94CBA9F09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821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0C36-830B-4794-9F52-EEA953AF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3341F-2F21-4998-9871-E71FB84DF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DCE01-A332-4A00-9B95-6DC2A83D5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D7CED-6C95-407D-BDBC-DDE403060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3908C-BC61-4D28-89D4-D1593F83B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E824B-3C18-4D9B-BEFE-D05C69A6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85E-0964-42B3-AD27-72B0AA9FEC67}" type="datetimeFigureOut">
              <a:rPr lang="en-ID" smtClean="0"/>
              <a:t>18/11/2021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70DFE-0BBE-41B2-98EC-2101DD8F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E43CC-8256-43A0-94E4-CFB87609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D36-CA4B-4842-BF62-F94CBA9F09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019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2705-547A-495A-9705-D4D8DA65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4AD59D-C7FC-4BA4-B43A-D0D5E994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85E-0964-42B3-AD27-72B0AA9FEC67}" type="datetimeFigureOut">
              <a:rPr lang="en-ID" smtClean="0"/>
              <a:t>18/11/2021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9F34-9ECB-45D8-A4A0-CDF2BCC0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17D67-5C3F-4286-A4C4-B3459A05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D36-CA4B-4842-BF62-F94CBA9F09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971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42677-D8E0-49A6-838D-DB367AD2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85E-0964-42B3-AD27-72B0AA9FEC67}" type="datetimeFigureOut">
              <a:rPr lang="en-ID" smtClean="0"/>
              <a:t>18/11/2021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F851D-83B3-4312-B742-64B4C97C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83858-C56E-4AA5-B67A-45C9169A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D36-CA4B-4842-BF62-F94CBA9F09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260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D0EAE-8050-4490-97F0-B3106DA6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1797F-A66E-4C59-B450-6A0833AD6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B0550-9AA6-4159-9868-BDDCE235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34880-A312-4825-AF4D-CCA64E05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85E-0964-42B3-AD27-72B0AA9FEC67}" type="datetimeFigureOut">
              <a:rPr lang="en-ID" smtClean="0"/>
              <a:t>18/11/2021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5156-638B-48E5-BD42-E0DB9AE0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7B0A3-2A3F-486A-85AC-8879DCC9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D36-CA4B-4842-BF62-F94CBA9F09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841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620B-6B3B-436C-9316-7016C9CE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61FF1-6BCA-47DC-A671-D2A5C6F1B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CC879-5960-4664-89FB-55F1276D4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7862-66DE-465D-9F42-4785EC4F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85E-0964-42B3-AD27-72B0AA9FEC67}" type="datetimeFigureOut">
              <a:rPr lang="en-ID" smtClean="0"/>
              <a:t>18/11/2021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407A2-DA44-46CD-8B96-9BE05DEA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B2646-77B3-4228-B47B-A6559642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D36-CA4B-4842-BF62-F94CBA9F09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201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5AC3C-EDA2-4BC4-8D74-637CE457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46025-3C9E-4E33-8C5F-51C2B411D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2A6FE-2C8F-4C22-BD2E-4C3251B5B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E285E-0964-42B3-AD27-72B0AA9FEC67}" type="datetimeFigureOut">
              <a:rPr lang="en-ID" smtClean="0"/>
              <a:t>18/11/2021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FF7FE-3020-4178-A8C1-3A89D2429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4C435-E500-4E26-BDE6-3D429B433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BD36-CA4B-4842-BF62-F94CBA9F09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95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F120-C4EB-4A62-9505-EBA95D7EC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Pro drug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06DA1-9352-4F93-938C-A3B166F89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16 November 2021</a:t>
            </a:r>
          </a:p>
          <a:p>
            <a:r>
              <a:rPr lang="en-US" dirty="0"/>
              <a:t>Blok 8 </a:t>
            </a:r>
            <a:r>
              <a:rPr lang="en-US" dirty="0" err="1"/>
              <a:t>Farmasi</a:t>
            </a:r>
            <a:r>
              <a:rPr lang="en-US" dirty="0"/>
              <a:t> FKIK UMY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9794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9E9-70D8-4137-9CC6-483F8AD6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0A9BB-DBD6-4BA1-A4AB-BAF0B1B27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1A532-C7A4-4089-8316-9C5CA3FB9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t="32500" r="58594" b="20556"/>
          <a:stretch/>
        </p:blipFill>
        <p:spPr>
          <a:xfrm>
            <a:off x="2647949" y="129299"/>
            <a:ext cx="6657976" cy="65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9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7238-1103-4E7B-BFD0-5D652EB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pro drug </a:t>
            </a:r>
            <a:r>
              <a:rPr lang="en-US" dirty="0" err="1"/>
              <a:t>berdasar</a:t>
            </a:r>
            <a:r>
              <a:rPr lang="en-US" dirty="0"/>
              <a:t> situs </a:t>
            </a:r>
            <a:r>
              <a:rPr lang="en-US" dirty="0" err="1"/>
              <a:t>selular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bioaktivasi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aktif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84BC2-C5AA-49EE-9D65-4263A18FD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Bioaktivasi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intrasel</a:t>
            </a:r>
            <a:r>
              <a:rPr lang="en-US" dirty="0"/>
              <a:t> : </a:t>
            </a:r>
            <a:r>
              <a:rPr lang="en-US" dirty="0" err="1"/>
              <a:t>contoh</a:t>
            </a:r>
            <a:r>
              <a:rPr lang="en-US" dirty="0"/>
              <a:t> analog </a:t>
            </a:r>
            <a:r>
              <a:rPr lang="en-US" dirty="0" err="1"/>
              <a:t>nukleosida</a:t>
            </a:r>
            <a:r>
              <a:rPr lang="en-US" dirty="0"/>
              <a:t> antivirus, </a:t>
            </a:r>
            <a:r>
              <a:rPr lang="en-US" dirty="0" err="1"/>
              <a:t>penurun</a:t>
            </a:r>
            <a:r>
              <a:rPr lang="en-US" dirty="0"/>
              <a:t> lipid</a:t>
            </a:r>
          </a:p>
          <a:p>
            <a:r>
              <a:rPr lang="en-US" dirty="0"/>
              <a:t>2. </a:t>
            </a:r>
            <a:r>
              <a:rPr lang="en-US" dirty="0" err="1"/>
              <a:t>Bioaktivasi</a:t>
            </a:r>
            <a:r>
              <a:rPr lang="en-US" dirty="0"/>
              <a:t> </a:t>
            </a:r>
            <a:r>
              <a:rPr lang="en-US" dirty="0" err="1"/>
              <a:t>Ekstrasel</a:t>
            </a:r>
            <a:r>
              <a:rPr lang="en-US" dirty="0"/>
              <a:t> :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pencernaan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sirkulasi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missal etoposide </a:t>
            </a:r>
            <a:r>
              <a:rPr lang="en-US" dirty="0" err="1"/>
              <a:t>fosfat</a:t>
            </a:r>
            <a:r>
              <a:rPr lang="en-US" dirty="0"/>
              <a:t>, </a:t>
            </a:r>
            <a:r>
              <a:rPr lang="en-US" dirty="0" err="1"/>
              <a:t>valgansiklovir</a:t>
            </a:r>
            <a:r>
              <a:rPr lang="en-US" dirty="0"/>
              <a:t>, antibody, gen </a:t>
            </a:r>
            <a:r>
              <a:rPr lang="en-US" dirty="0" err="1"/>
              <a:t>atau</a:t>
            </a:r>
            <a:r>
              <a:rPr lang="en-US" dirty="0"/>
              <a:t> virus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7151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5AFC-D7FB-43C4-A354-22387DA3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</a:t>
            </a:r>
            <a:r>
              <a:rPr lang="en-US" dirty="0" err="1"/>
              <a:t>tipe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F9781-0D95-4B1F-AF24-C7606C3F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466850"/>
            <a:ext cx="10715625" cy="4710113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Tipe</a:t>
            </a:r>
            <a:r>
              <a:rPr lang="en-US" dirty="0"/>
              <a:t> IA :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antimikroba</a:t>
            </a:r>
            <a:r>
              <a:rPr lang="en-US" dirty="0"/>
              <a:t> dan </a:t>
            </a:r>
            <a:r>
              <a:rPr lang="en-US" dirty="0" err="1"/>
              <a:t>kemoterapi</a:t>
            </a:r>
            <a:r>
              <a:rPr lang="en-US" dirty="0"/>
              <a:t>, missal 5 FU</a:t>
            </a:r>
          </a:p>
          <a:p>
            <a:r>
              <a:rPr lang="en-US" dirty="0"/>
              <a:t>2. </a:t>
            </a:r>
            <a:r>
              <a:rPr lang="en-US" dirty="0" err="1"/>
              <a:t>Tipe</a:t>
            </a:r>
            <a:r>
              <a:rPr lang="en-US" dirty="0"/>
              <a:t> IB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metabolism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bioaktivasi</a:t>
            </a:r>
            <a:r>
              <a:rPr lang="en-US" dirty="0"/>
              <a:t> yang prodrug </a:t>
            </a:r>
            <a:r>
              <a:rPr lang="en-US" dirty="0" err="1"/>
              <a:t>intrasel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aktif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Tipe</a:t>
            </a:r>
            <a:r>
              <a:rPr lang="en-US" dirty="0"/>
              <a:t> IIA: prodrug dg </a:t>
            </a:r>
            <a:r>
              <a:rPr lang="en-US" dirty="0" err="1"/>
              <a:t>bioaktivasi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ektraseluler</a:t>
            </a:r>
            <a:r>
              <a:rPr lang="en-US" dirty="0"/>
              <a:t>: </a:t>
            </a:r>
            <a:r>
              <a:rPr lang="en-US" dirty="0" err="1"/>
              <a:t>Gastrointerstinal</a:t>
            </a:r>
            <a:r>
              <a:rPr lang="en-US" dirty="0"/>
              <a:t> dan </a:t>
            </a:r>
            <a:r>
              <a:rPr lang="en-US" dirty="0" err="1"/>
              <a:t>sirkulasi</a:t>
            </a:r>
            <a:r>
              <a:rPr lang="en-US" dirty="0"/>
              <a:t> </a:t>
            </a:r>
            <a:r>
              <a:rPr lang="en-US" dirty="0" err="1"/>
              <a:t>sitemik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Tipe</a:t>
            </a:r>
            <a:r>
              <a:rPr lang="en-US" dirty="0"/>
              <a:t> IIB: prodrug dg </a:t>
            </a:r>
            <a:r>
              <a:rPr lang="en-US" dirty="0" err="1"/>
              <a:t>bioaktivasi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ektraseluler</a:t>
            </a:r>
            <a:r>
              <a:rPr lang="en-US" dirty="0"/>
              <a:t>: </a:t>
            </a:r>
            <a:r>
              <a:rPr lang="en-US" dirty="0" err="1"/>
              <a:t>Gastrointerstinal</a:t>
            </a:r>
            <a:r>
              <a:rPr lang="en-US" dirty="0"/>
              <a:t> dan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target </a:t>
            </a:r>
            <a:r>
              <a:rPr lang="en-US" dirty="0" err="1"/>
              <a:t>terapi</a:t>
            </a:r>
            <a:r>
              <a:rPr lang="en-US" dirty="0"/>
              <a:t>/</a:t>
            </a:r>
            <a:r>
              <a:rPr lang="en-US" dirty="0" err="1"/>
              <a:t>sel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Tipe</a:t>
            </a:r>
            <a:r>
              <a:rPr lang="en-US" dirty="0"/>
              <a:t> IIC: prodrug dg </a:t>
            </a:r>
            <a:r>
              <a:rPr lang="en-US" dirty="0" err="1"/>
              <a:t>bioaktivasi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ektraseluler</a:t>
            </a:r>
            <a:r>
              <a:rPr lang="en-US" dirty="0"/>
              <a:t>: </a:t>
            </a:r>
            <a:r>
              <a:rPr lang="en-US" dirty="0" err="1"/>
              <a:t>Gastrointerstinal</a:t>
            </a:r>
            <a:r>
              <a:rPr lang="en-US" dirty="0"/>
              <a:t> dan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esterase dan </a:t>
            </a:r>
            <a:r>
              <a:rPr lang="en-US" dirty="0" err="1"/>
              <a:t>fosfatase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target yang </a:t>
            </a:r>
            <a:r>
              <a:rPr lang="en-US" dirty="0" err="1"/>
              <a:t>diarahkan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8209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4DB4-5E94-45AB-9E3A-243A0EB0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F9619-00E1-4D98-A634-81ABE08AF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61EDE-43DF-402B-B7DE-CB3F5A8F2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5" t="36551" r="54297" b="32639"/>
          <a:stretch/>
        </p:blipFill>
        <p:spPr>
          <a:xfrm>
            <a:off x="1452015" y="681037"/>
            <a:ext cx="9770450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4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9CE4-7091-4750-94B0-BCC94B29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22F1B-1FD3-4785-B723-385E98E25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46585-0AE7-4ECB-B80C-7A6C363F0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1" t="38611" r="56406" b="22917"/>
          <a:stretch/>
        </p:blipFill>
        <p:spPr>
          <a:xfrm>
            <a:off x="914398" y="365125"/>
            <a:ext cx="881217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7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AC21-9C3D-40A3-A6EC-E242B471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A9D41-0C59-44C7-B14E-B4C51FEA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AEB2D-CAB8-4204-B363-50E1F85BB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2" t="39028" r="57578" b="16944"/>
          <a:stretch/>
        </p:blipFill>
        <p:spPr>
          <a:xfrm>
            <a:off x="552449" y="485775"/>
            <a:ext cx="7755814" cy="56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8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CB63-F3AD-457B-8874-B7F53BCB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662D-08C9-42C1-9FA2-FCA7D248B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BDA39-CB33-4125-808B-C4ECB8202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5" t="38333" r="52970" b="16389"/>
          <a:stretch/>
        </p:blipFill>
        <p:spPr>
          <a:xfrm>
            <a:off x="1933574" y="790574"/>
            <a:ext cx="7303016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6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47AB-F505-4607-983B-EA55574D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cell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kanker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6D9DB-6EE9-4284-887D-35B4EE255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Modifikasi</a:t>
            </a:r>
            <a:r>
              <a:rPr lang="en-US" dirty="0"/>
              <a:t> :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65606-66BB-4A5D-BBBD-C445D3CC5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3" t="38611" r="57813" b="16250"/>
          <a:stretch/>
        </p:blipFill>
        <p:spPr>
          <a:xfrm>
            <a:off x="4019550" y="1382944"/>
            <a:ext cx="6457949" cy="52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FD29-5523-4E32-B7A7-6EF63D39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AEB99-0249-4639-BC22-83C3E8CDA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92139-F611-40E7-B283-2C98BD854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38334" r="56641" b="23749"/>
          <a:stretch/>
        </p:blipFill>
        <p:spPr>
          <a:xfrm>
            <a:off x="1238250" y="952500"/>
            <a:ext cx="8134350" cy="56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1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Materi tambahan Pro drug</vt:lpstr>
      <vt:lpstr>Klasifikasi pro drug berdasar situs selular dari bioaktivasi ke dalam bentuk obat akhir aktif</vt:lpstr>
      <vt:lpstr>Sub tipe</vt:lpstr>
      <vt:lpstr>PowerPoint Presentation</vt:lpstr>
      <vt:lpstr>PowerPoint Presentation</vt:lpstr>
      <vt:lpstr>PowerPoint Presentation</vt:lpstr>
      <vt:lpstr>PowerPoint Presentation</vt:lpstr>
      <vt:lpstr>Stem cell untuk terapi kanker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tambahan Pro drug</dc:title>
  <dc:creator>Annisa Krisridwany</dc:creator>
  <cp:lastModifiedBy>Annisa Krisridwany</cp:lastModifiedBy>
  <cp:revision>1</cp:revision>
  <dcterms:created xsi:type="dcterms:W3CDTF">2021-11-18T05:08:05Z</dcterms:created>
  <dcterms:modified xsi:type="dcterms:W3CDTF">2021-11-18T05:08:41Z</dcterms:modified>
</cp:coreProperties>
</file>