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9" r:id="rId8"/>
    <p:sldId id="270" r:id="rId9"/>
    <p:sldId id="267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TEXTUS</a:t>
            </a:r>
            <a:br>
              <a:rPr lang="en-US" dirty="0" smtClean="0"/>
            </a:br>
            <a:r>
              <a:rPr lang="en-US" dirty="0" smtClean="0"/>
              <a:t>CONNECTIVUS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60550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HISTOLOGY LABORATORY DEPT.</a:t>
            </a:r>
          </a:p>
          <a:p>
            <a:r>
              <a:rPr lang="en-US" dirty="0" smtClean="0"/>
              <a:t>MEDICAL &amp; HEALTH SCIENCE FACULTY</a:t>
            </a:r>
          </a:p>
          <a:p>
            <a:r>
              <a:rPr lang="en-US" dirty="0" smtClean="0"/>
              <a:t>MUHAMMADIYAH YOGYAKARTA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20" y="0"/>
            <a:ext cx="3962400" cy="62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2684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pic>
        <p:nvPicPr>
          <p:cNvPr id="5" name="Picture 5" descr="ct8b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7410" b="4292"/>
          <a:stretch/>
        </p:blipFill>
        <p:spPr bwMode="auto">
          <a:xfrm>
            <a:off x="191124" y="940632"/>
            <a:ext cx="11010256" cy="5857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ADIPOSUS </a:t>
            </a:r>
            <a:r>
              <a:rPr lang="en-US" sz="4000" dirty="0" smtClean="0">
                <a:solidFill>
                  <a:schemeClr val="bg1"/>
                </a:solidFill>
              </a:rPr>
              <a:t>(HEMATOXILIN EOSIN)</a:t>
            </a:r>
            <a:endParaRPr lang="en-US" sz="40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02472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0439"/>
          <a:stretch/>
        </p:blipFill>
        <p:spPr bwMode="auto">
          <a:xfrm>
            <a:off x="-1" y="280723"/>
            <a:ext cx="12249699" cy="6577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692497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>
                <a:solidFill>
                  <a:schemeClr val="bg1"/>
                </a:solidFill>
              </a:rPr>
              <a:t>TEXTUS CONNECTIVUS </a:t>
            </a:r>
            <a:r>
              <a:rPr lang="en-US" sz="3900" dirty="0" smtClean="0">
                <a:solidFill>
                  <a:srgbClr val="FF0000"/>
                </a:solidFill>
              </a:rPr>
              <a:t>ADIPOSUS </a:t>
            </a:r>
            <a:r>
              <a:rPr lang="en-US" sz="3900" dirty="0" smtClean="0">
                <a:solidFill>
                  <a:schemeClr val="bg1"/>
                </a:solidFill>
              </a:rPr>
              <a:t>(OSMIUM TETRAOKSIDA)</a:t>
            </a:r>
            <a:endParaRPr lang="en-US" sz="3900" kern="1200" dirty="0">
              <a:solidFill>
                <a:schemeClr val="bg1"/>
              </a:solidFill>
            </a:endParaRPr>
          </a:p>
        </p:txBody>
      </p:sp>
      <p:pic>
        <p:nvPicPr>
          <p:cNvPr id="5" name="Picture 5" descr="cy07a copy"/>
          <p:cNvPicPr>
            <a:picLocks noChangeAspect="1" noChangeArrowheads="1"/>
          </p:cNvPicPr>
          <p:nvPr/>
        </p:nvPicPr>
        <p:blipFill rotWithShape="1">
          <a:blip r:embed="rId3">
            <a:lum bright="12000" contrast="12000"/>
          </a:blip>
          <a:srcRect r="11798" b="3394"/>
          <a:stretch/>
        </p:blipFill>
        <p:spPr bwMode="auto">
          <a:xfrm>
            <a:off x="248198" y="943639"/>
            <a:ext cx="10411903" cy="5869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403060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0439"/>
          <a:stretch/>
        </p:blipFill>
        <p:spPr bwMode="auto">
          <a:xfrm>
            <a:off x="-1" y="280723"/>
            <a:ext cx="12192001" cy="6577277"/>
          </a:xfrm>
          <a:prstGeom prst="rect">
            <a:avLst/>
          </a:prstGeom>
          <a:noFill/>
        </p:spPr>
      </p:pic>
      <p:pic>
        <p:nvPicPr>
          <p:cNvPr id="6" name="Picture 6" descr="cy07b copy"/>
          <p:cNvPicPr>
            <a:picLocks noChangeAspect="1" noChangeArrowheads="1"/>
          </p:cNvPicPr>
          <p:nvPr/>
        </p:nvPicPr>
        <p:blipFill rotWithShape="1">
          <a:blip r:embed="rId3">
            <a:lum bright="12000" contrast="18000"/>
          </a:blip>
          <a:srcRect r="12020" b="2682"/>
          <a:stretch/>
        </p:blipFill>
        <p:spPr bwMode="auto">
          <a:xfrm>
            <a:off x="203615" y="988610"/>
            <a:ext cx="10311176" cy="58693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11663"/>
            <a:ext cx="12192000" cy="692497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>
                <a:solidFill>
                  <a:schemeClr val="bg1"/>
                </a:solidFill>
              </a:rPr>
              <a:t>TEXTUS CONNECTIVUS </a:t>
            </a:r>
            <a:r>
              <a:rPr lang="en-US" sz="3900" dirty="0" smtClean="0">
                <a:solidFill>
                  <a:srgbClr val="FF0000"/>
                </a:solidFill>
              </a:rPr>
              <a:t>ADIPOSUS </a:t>
            </a:r>
            <a:r>
              <a:rPr lang="en-US" sz="3900" dirty="0" smtClean="0">
                <a:solidFill>
                  <a:schemeClr val="bg1"/>
                </a:solidFill>
              </a:rPr>
              <a:t>(OSMIUM TETRAOKSIDA)</a:t>
            </a:r>
            <a:endParaRPr lang="en-US" sz="39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1956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ct2a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36000"/>
          </a:blip>
          <a:srcRect l="89365" b="6570"/>
          <a:stretch/>
        </p:blipFill>
        <p:spPr bwMode="auto">
          <a:xfrm flipH="1">
            <a:off x="-2" y="0"/>
            <a:ext cx="12192001" cy="6905450"/>
          </a:xfrm>
          <a:prstGeom prst="rect">
            <a:avLst/>
          </a:prstGeom>
          <a:noFill/>
        </p:spPr>
      </p:pic>
      <p:pic>
        <p:nvPicPr>
          <p:cNvPr id="7" name="Picture 5" descr="ct2a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36000"/>
          </a:blip>
          <a:srcRect r="29549" b="6570"/>
          <a:stretch/>
        </p:blipFill>
        <p:spPr bwMode="auto">
          <a:xfrm>
            <a:off x="179883" y="887189"/>
            <a:ext cx="8589364" cy="5862585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50009" y="2695096"/>
            <a:ext cx="30419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SUBSTANSIA INTERCELLULARIS </a:t>
            </a:r>
          </a:p>
          <a:p>
            <a:r>
              <a:rPr lang="en-US" sz="2800" dirty="0" smtClean="0"/>
              <a:t>HOMOGEN DENGAN FIBRA COLLAGENOSA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51489" y="3818482"/>
            <a:ext cx="3547671" cy="26597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MUCOSUS (GELATINOSUS)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83980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t2b copy"/>
          <p:cNvPicPr>
            <a:picLocks noChangeAspect="1" noChangeArrowheads="1"/>
          </p:cNvPicPr>
          <p:nvPr/>
        </p:nvPicPr>
        <p:blipFill rotWithShape="1">
          <a:blip r:embed="rId2">
            <a:lum contrast="54000"/>
          </a:blip>
          <a:srcRect l="90114" t="5443" r="1218" b="1087"/>
          <a:stretch/>
        </p:blipFill>
        <p:spPr bwMode="auto">
          <a:xfrm flipH="1">
            <a:off x="-2" y="-11663"/>
            <a:ext cx="12192001" cy="6887721"/>
          </a:xfrm>
          <a:prstGeom prst="rect">
            <a:avLst/>
          </a:prstGeom>
          <a:noFill/>
        </p:spPr>
      </p:pic>
      <p:pic>
        <p:nvPicPr>
          <p:cNvPr id="4" name="Picture 5" descr="ct2b cop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54000"/>
          </a:blip>
          <a:srcRect l="1" r="29962" b="6530"/>
          <a:stretch/>
        </p:blipFill>
        <p:spPr bwMode="auto">
          <a:xfrm>
            <a:off x="89473" y="795017"/>
            <a:ext cx="8619815" cy="5920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C00000"/>
                </a:solidFill>
              </a:rPr>
              <a:t>MUCOSUS (GELATINOSUS)</a:t>
            </a:r>
            <a:endParaRPr lang="en-US" sz="4000" kern="12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47345" y="1648918"/>
            <a:ext cx="5006714" cy="37114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84558" y="5421081"/>
            <a:ext cx="4699417" cy="1538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213955" y="1256794"/>
            <a:ext cx="28181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FIBRA COLLAGENOSA </a:t>
            </a:r>
            <a:r>
              <a:rPr lang="en-US" dirty="0" smtClean="0"/>
              <a:t>(HALUS, TERPUTUS -PUTUS)</a:t>
            </a:r>
            <a:endParaRPr lang="en-US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213955" y="5082527"/>
            <a:ext cx="2818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FIBROBLAST BERBENTUK CELULLA STELATA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0402951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t3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6000"/>
          </a:blip>
          <a:srcRect l="94037"/>
          <a:stretch/>
        </p:blipFill>
        <p:spPr bwMode="auto">
          <a:xfrm rot="10800000" flipV="1">
            <a:off x="0" y="533385"/>
            <a:ext cx="12192000" cy="63171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t3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6000"/>
          </a:blip>
          <a:srcRect r="6927" b="5474"/>
          <a:stretch/>
        </p:blipFill>
        <p:spPr bwMode="auto">
          <a:xfrm>
            <a:off x="149904" y="846122"/>
            <a:ext cx="11347554" cy="58244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AREOLARIS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1688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ELASTICUS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  <p:pic>
        <p:nvPicPr>
          <p:cNvPr id="5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r="4820" b="7721"/>
          <a:stretch/>
        </p:blipFill>
        <p:spPr bwMode="auto">
          <a:xfrm>
            <a:off x="131164" y="924394"/>
            <a:ext cx="11636116" cy="580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872369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ELASTICUS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  <p:pic>
        <p:nvPicPr>
          <p:cNvPr id="7" name="Picture 5" descr="ct7b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14177" b="5717"/>
          <a:stretch/>
        </p:blipFill>
        <p:spPr bwMode="auto">
          <a:xfrm>
            <a:off x="209862" y="910652"/>
            <a:ext cx="10553075" cy="5966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22858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TEXTUS CONNECTIVUS </a:t>
            </a:r>
            <a:r>
              <a:rPr lang="en-US" sz="3200" dirty="0" smtClean="0">
                <a:solidFill>
                  <a:srgbClr val="FF0000"/>
                </a:solidFill>
              </a:rPr>
              <a:t>COLLAGENOSUS COMPACTUS IRREGULARIS</a:t>
            </a:r>
            <a:endParaRPr lang="en-US" sz="3200" kern="1200" dirty="0">
              <a:solidFill>
                <a:srgbClr val="FF0000"/>
              </a:solidFill>
            </a:endParaRPr>
          </a:p>
        </p:txBody>
      </p:sp>
      <p:pic>
        <p:nvPicPr>
          <p:cNvPr id="7" name="Picture 5" descr="ct4a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10959" b="4051"/>
          <a:stretch/>
        </p:blipFill>
        <p:spPr bwMode="auto">
          <a:xfrm>
            <a:off x="204864" y="834453"/>
            <a:ext cx="10882183" cy="603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37105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0439"/>
          <a:stretch/>
        </p:blipFill>
        <p:spPr bwMode="auto">
          <a:xfrm>
            <a:off x="-1" y="280723"/>
            <a:ext cx="12249699" cy="6577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TEXTUS CONNECTIVUS </a:t>
            </a:r>
            <a:r>
              <a:rPr lang="en-US" sz="3200" dirty="0" smtClean="0">
                <a:solidFill>
                  <a:srgbClr val="FF0000"/>
                </a:solidFill>
              </a:rPr>
              <a:t>COLLAGENOSUS COMPACTUS IRREGULARIS</a:t>
            </a:r>
            <a:endParaRPr lang="en-US" sz="3200" kern="1200" dirty="0">
              <a:solidFill>
                <a:srgbClr val="FF0000"/>
              </a:solidFill>
            </a:endParaRPr>
          </a:p>
        </p:txBody>
      </p:sp>
      <p:pic>
        <p:nvPicPr>
          <p:cNvPr id="7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b="4378"/>
          <a:stretch/>
        </p:blipFill>
        <p:spPr bwMode="auto">
          <a:xfrm>
            <a:off x="207363" y="865498"/>
            <a:ext cx="11984636" cy="589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641333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ADIPOSUS </a:t>
            </a:r>
            <a:r>
              <a:rPr lang="en-US" sz="4000" dirty="0" smtClean="0">
                <a:solidFill>
                  <a:schemeClr val="bg1"/>
                </a:solidFill>
              </a:rPr>
              <a:t>(HEMATOXILIN EOSIN)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pic>
        <p:nvPicPr>
          <p:cNvPr id="5" name="Picture 5" descr="ct8a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14352" b="5308"/>
          <a:stretch/>
        </p:blipFill>
        <p:spPr bwMode="auto">
          <a:xfrm>
            <a:off x="222354" y="970613"/>
            <a:ext cx="10570564" cy="588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467024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</TotalTime>
  <Words>91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TEXTUS CONNECTIVUS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TEXTUS CONNECTIVUS</dc:title>
  <dc:creator>Mika Kresna</dc:creator>
  <cp:lastModifiedBy>umy</cp:lastModifiedBy>
  <cp:revision>18</cp:revision>
  <dcterms:created xsi:type="dcterms:W3CDTF">2015-10-21T15:19:43Z</dcterms:created>
  <dcterms:modified xsi:type="dcterms:W3CDTF">2020-11-05T05:33:14Z</dcterms:modified>
</cp:coreProperties>
</file>