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92" r:id="rId5"/>
    <p:sldId id="258" r:id="rId6"/>
    <p:sldId id="262" r:id="rId7"/>
    <p:sldId id="265" r:id="rId8"/>
    <p:sldId id="291" r:id="rId9"/>
    <p:sldId id="264" r:id="rId10"/>
    <p:sldId id="274" r:id="rId11"/>
    <p:sldId id="300" r:id="rId12"/>
    <p:sldId id="290" r:id="rId13"/>
    <p:sldId id="294" r:id="rId14"/>
    <p:sldId id="298" r:id="rId15"/>
    <p:sldId id="299" r:id="rId16"/>
    <p:sldId id="301" r:id="rId17"/>
    <p:sldId id="279" r:id="rId18"/>
    <p:sldId id="281" r:id="rId19"/>
    <p:sldId id="282" r:id="rId20"/>
    <p:sldId id="283" r:id="rId21"/>
    <p:sldId id="302" r:id="rId22"/>
    <p:sldId id="284" r:id="rId23"/>
    <p:sldId id="266" r:id="rId24"/>
    <p:sldId id="259" r:id="rId25"/>
    <p:sldId id="267" r:id="rId26"/>
    <p:sldId id="268" r:id="rId27"/>
    <p:sldId id="261" r:id="rId28"/>
    <p:sldId id="269" r:id="rId29"/>
    <p:sldId id="260" r:id="rId30"/>
    <p:sldId id="271" r:id="rId31"/>
    <p:sldId id="270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33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2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7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71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7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2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9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D391BB8-02E6-4D08-B8AE-A75DA6F72269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9C668A2-BB1B-48CF-B346-65BFCFE8C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iodidac.bio.uottawa.ca/Thumbnails/showimage.cfm?File_name=H118F16D&amp;File_type=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iodidac.bio.uottawa.ca/Thumbnails/showimage.cfm?File_name=H118F16D&amp;File_type=GI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4152"/>
            <a:ext cx="7484533" cy="2987138"/>
          </a:xfrm>
        </p:spPr>
        <p:txBody>
          <a:bodyPr anchor="b"/>
          <a:lstStyle/>
          <a:p>
            <a:pPr algn="r"/>
            <a:r>
              <a:rPr lang="en-US" dirty="0"/>
              <a:t>INTEGUMEN-TUM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599" y="3532239"/>
            <a:ext cx="6318504" cy="169164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HISTOLOGY LABORATORY DEPARTMENT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MEDICAL &amp; HEALT SCIENCE FACULTY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MUHAMMADIYAH YOGYAKARTA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6" y="-1"/>
            <a:ext cx="4428744" cy="68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1" y="778951"/>
            <a:ext cx="5770304" cy="47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874576" y="1673817"/>
            <a:ext cx="3425126" cy="464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671661" y="1456841"/>
            <a:ext cx="2495227" cy="68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FOLIKEL RAMBUT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09627" y="2324746"/>
            <a:ext cx="4262034" cy="976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67607" y="3155923"/>
            <a:ext cx="1642820" cy="40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TCCCI</a:t>
            </a:r>
          </a:p>
        </p:txBody>
      </p:sp>
    </p:spTree>
    <p:extLst>
      <p:ext uri="{BB962C8B-B14F-4D97-AF65-F5344CB8AC3E}">
        <p14:creationId xmlns:p14="http://schemas.microsoft.com/office/powerpoint/2010/main" val="425155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ED3AFB-FF67-4ED2-9D59-935BE5454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GLANDULA SEBACEA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D456D6-3FD9-4F98-BFE2-B60E7FA45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238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="" xmlns:a16="http://schemas.microsoft.com/office/drawing/2014/main" id="{83967D3C-37F9-4466-903E-AB0BBBDB5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7924800" cy="852488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Kelenjar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minyak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919281C5-5489-457F-83DF-0C9A4626E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19460" name="Picture 5" descr="gambar jerawat">
            <a:extLst>
              <a:ext uri="{FF2B5EF4-FFF2-40B4-BE49-F238E27FC236}">
                <a16:creationId xmlns="" xmlns:a16="http://schemas.microsoft.com/office/drawing/2014/main" id="{0A9FFB79-55D4-4A3C-85BA-D2B0BCBF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738314"/>
            <a:ext cx="633730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="" xmlns:a16="http://schemas.microsoft.com/office/drawing/2014/main" id="{5DBA0929-3AE8-49C3-B95C-E5F84DFCB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7924800" cy="852488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Kelenjar minyak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402CE3B8-6958-4D6A-867F-6882A7775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20484" name="Picture 5">
            <a:hlinkClick r:id="rId2"/>
            <a:extLst>
              <a:ext uri="{FF2B5EF4-FFF2-40B4-BE49-F238E27FC236}">
                <a16:creationId xmlns="" xmlns:a16="http://schemas.microsoft.com/office/drawing/2014/main" id="{4250C9B7-3E3D-4545-86A8-E92B9154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298576"/>
            <a:ext cx="637857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="" xmlns:a16="http://schemas.microsoft.com/office/drawing/2014/main" id="{4866A08B-D40C-400B-B75B-494AE05DA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260351"/>
            <a:ext cx="7924800" cy="938213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Kelenjar minyak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41B3AA42-7792-453B-9216-B7FF5DCDE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26628" name="Picture 4" descr="sebaceous_gland_400x_PA112042">
            <a:extLst>
              <a:ext uri="{FF2B5EF4-FFF2-40B4-BE49-F238E27FC236}">
                <a16:creationId xmlns="" xmlns:a16="http://schemas.microsoft.com/office/drawing/2014/main" id="{B7CFC452-0DCD-4B02-ACFD-D543D514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579564"/>
            <a:ext cx="662463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7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DC4C3BA1-D765-49A7-B293-E5FDAF335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id-ID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8BD26C4B-E046-43FD-A498-9332946C7B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27652" name="Picture 4" descr="hair_follicle_100x_PA112040labeled">
            <a:extLst>
              <a:ext uri="{FF2B5EF4-FFF2-40B4-BE49-F238E27FC236}">
                <a16:creationId xmlns="" xmlns:a16="http://schemas.microsoft.com/office/drawing/2014/main" id="{AA80A3A4-A0B9-4BDA-8DB0-3D726D5E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765176"/>
            <a:ext cx="77343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1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D7C18-13AF-4AA1-B815-67B3733C2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GLANDULA SUDORIFERA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F902C7-915C-40BA-8E97-425E1FEA9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32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weat">
            <a:extLst>
              <a:ext uri="{FF2B5EF4-FFF2-40B4-BE49-F238E27FC236}">
                <a16:creationId xmlns="" xmlns:a16="http://schemas.microsoft.com/office/drawing/2014/main" id="{4B6FAB8A-1A4F-457F-B105-FFA69347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74614"/>
            <a:ext cx="4224338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9140-0550x0475">
            <a:extLst>
              <a:ext uri="{FF2B5EF4-FFF2-40B4-BE49-F238E27FC236}">
                <a16:creationId xmlns="" xmlns:a16="http://schemas.microsoft.com/office/drawing/2014/main" id="{EEF2380A-07D5-40EC-BDAA-F23A595F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788"/>
            <a:ext cx="9144000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YPODERMIS%20LOW%20MAG">
            <a:extLst>
              <a:ext uri="{FF2B5EF4-FFF2-40B4-BE49-F238E27FC236}">
                <a16:creationId xmlns="" xmlns:a16="http://schemas.microsoft.com/office/drawing/2014/main" id="{B8CF1A84-2C8A-48D4-8A10-56277930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0"/>
            <a:ext cx="612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</a:rPr>
              <a:t>THICK SKIN</a:t>
            </a:r>
            <a:br>
              <a:rPr lang="en-US" sz="11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>KULIT TEBAL (KULIT TELAPAK)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59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WEAT%20GLAND%20COMPOSITE%202">
            <a:hlinkClick r:id="rId2"/>
            <a:extLst>
              <a:ext uri="{FF2B5EF4-FFF2-40B4-BE49-F238E27FC236}">
                <a16:creationId xmlns="" xmlns:a16="http://schemas.microsoft.com/office/drawing/2014/main" id="{79B69AD3-9040-4396-9327-CE51467C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643064"/>
            <a:ext cx="7524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DEB247-F79D-494B-B7FF-7F1B55B3A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982FBA-6291-4B74-ADE7-4BC31DE36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355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="" xmlns:a16="http://schemas.microsoft.com/office/drawing/2014/main" id="{F16F9668-74B1-43BC-95DF-E37D826C1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924800" cy="863600"/>
          </a:xfrm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Glandula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apocrin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E23BFA1E-E3CB-40F8-BCB0-6F25FEB14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25604" name="Picture 5" descr="APOCRINE%20SWEAT%20HP%202">
            <a:hlinkClick r:id=""/>
            <a:extLst>
              <a:ext uri="{FF2B5EF4-FFF2-40B4-BE49-F238E27FC236}">
                <a16:creationId xmlns="" xmlns:a16="http://schemas.microsoft.com/office/drawing/2014/main" id="{821D0E58-E758-4D92-9354-31400ACE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628776"/>
            <a:ext cx="7129462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MEISSNER’S CORPUSCLES</a:t>
            </a:r>
            <a:r>
              <a:rPr lang="en-US" sz="6600" dirty="0">
                <a:solidFill>
                  <a:schemeClr val="bg1"/>
                </a:solidFill>
              </a:rPr>
              <a:t/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CORPUSCULUM TACTUS / RESEPTOR SENTUH</a:t>
            </a:r>
            <a:endParaRPr lang="en-GB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8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culty.cord.edu/todt/336/lab/integument/meissners/meissners40X_lb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/>
          <a:stretch/>
        </p:blipFill>
        <p:spPr bwMode="auto">
          <a:xfrm>
            <a:off x="0" y="0"/>
            <a:ext cx="12192000" cy="68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0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6200" dirty="0">
                <a:solidFill>
                  <a:schemeClr val="bg1"/>
                </a:solidFill>
              </a:rPr>
              <a:t>PACINIAN CORPUSCLES</a:t>
            </a:r>
            <a:r>
              <a:rPr lang="en-US" sz="6600" dirty="0">
                <a:solidFill>
                  <a:schemeClr val="bg1"/>
                </a:solidFill>
              </a:rPr>
              <a:t/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CORPUSCULUM TACTUS VATER PACCINI / RESEPTOR TEKANAN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stology.medicine.umich.edu/sites/default/files/integumery_af_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6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VERTIBULOCOCHLEAR</a:t>
            </a:r>
            <a:endParaRPr lang="en-GB" sz="4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lassconnection.s3.amazonaws.com/139/flashcards/3224139/jpg/organ-of-corti-143CC8F6440476E7B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5" y="88503"/>
            <a:ext cx="9881419" cy="67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46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7" y="54079"/>
            <a:ext cx="10388260" cy="67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lapak tangan 1"/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/>
          <a:stretch>
            <a:fillRect/>
          </a:stretch>
        </p:blipFill>
        <p:spPr bwMode="auto">
          <a:xfrm>
            <a:off x="581508" y="593621"/>
            <a:ext cx="4997881" cy="56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5687878" y="767166"/>
            <a:ext cx="263471" cy="162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62" y="2613025"/>
            <a:ext cx="26828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73" y="4757980"/>
            <a:ext cx="177080" cy="108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10" y="169862"/>
            <a:ext cx="3889428" cy="66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60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7030A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ORGAN OF CORTI</a:t>
            </a:r>
            <a:r>
              <a:rPr lang="en-US" sz="11500" dirty="0">
                <a:solidFill>
                  <a:schemeClr val="bg1"/>
                </a:solidFill>
              </a:rPr>
              <a:t/>
            </a:r>
            <a:br>
              <a:rPr lang="en-US" sz="115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ORGANON SPIRALE / ORGAN CORTI</a:t>
            </a:r>
            <a:endParaRPr lang="en-GB" sz="4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ealthadvisors.xyz/wp-content/uploads/2015/11/vestibular-membrane-6myeslp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 b="738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40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317" b="183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stology.medicine.umich.edu/sites/default/files/integumery_af_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8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r="91068" b="66623"/>
          <a:stretch/>
        </p:blipFill>
        <p:spPr>
          <a:xfrm>
            <a:off x="0" y="0"/>
            <a:ext cx="12271249" cy="6858000"/>
          </a:xfrm>
          <a:prstGeom prst="rect">
            <a:avLst/>
          </a:prstGeom>
        </p:spPr>
      </p:pic>
      <p:pic>
        <p:nvPicPr>
          <p:cNvPr id="2050" name="Picture 2" descr="https://upload.wikimedia.org/wikipedia/commons/6/68/Blausen_0353_Epiderm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84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13000" dirty="0">
                <a:solidFill>
                  <a:schemeClr val="bg1"/>
                </a:solidFill>
              </a:rPr>
              <a:t>THIN SKIN</a:t>
            </a:r>
            <a:r>
              <a:rPr lang="en-US" sz="11500" dirty="0">
                <a:solidFill>
                  <a:schemeClr val="bg1"/>
                </a:solidFill>
              </a:rPr>
              <a:t/>
            </a:r>
            <a:br>
              <a:rPr lang="en-US" sz="115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KULIT TIPIS (KULIT SELURUH BADAN KECUALI TELAPAK)</a:t>
            </a:r>
            <a:endParaRPr lang="en-GB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2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assconnection.s3.amazonaws.com/229/flashcards/1229229/png/thin_skin_2136302501118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6"/>
          <a:stretch/>
        </p:blipFill>
        <p:spPr bwMode="auto">
          <a:xfrm>
            <a:off x="0" y="278969"/>
            <a:ext cx="12192000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42339E8C-6B90-4A95-B052-1A6BFD765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1C6AA284-60F1-4A97-A282-14A95F9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19460" name="Picture 4" descr="1_skin">
            <a:extLst>
              <a:ext uri="{FF2B5EF4-FFF2-40B4-BE49-F238E27FC236}">
                <a16:creationId xmlns="" xmlns:a16="http://schemas.microsoft.com/office/drawing/2014/main" id="{FC38A253-0879-4DBD-BA2C-63C0B1D6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28" y="145122"/>
            <a:ext cx="8754710" cy="65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0" t="1332" b="72890"/>
          <a:stretch/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t="1332" b="1200"/>
          <a:stretch/>
        </p:blipFill>
        <p:spPr>
          <a:xfrm>
            <a:off x="0" y="86868"/>
            <a:ext cx="4927600" cy="6684264"/>
          </a:xfrm>
          <a:prstGeom prst="rect">
            <a:avLst/>
          </a:prstGeom>
        </p:spPr>
      </p:pic>
      <p:pic>
        <p:nvPicPr>
          <p:cNvPr id="5" name="Picture 2" descr="http://2.bp.blogspot.com/_GYVYRjHIUp4/TSx7YQtq2DI/AAAAAAAAABY/Mfj27uuC06c/s1600/skin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416560"/>
            <a:ext cx="7539736" cy="6085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0482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773</TotalTime>
  <Words>41</Words>
  <Application>Microsoft Office PowerPoint</Application>
  <PresentationFormat>Custom</PresentationFormat>
  <Paragraphs>19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View</vt:lpstr>
      <vt:lpstr>INTEGUMEN-TUM</vt:lpstr>
      <vt:lpstr>THICK SKIN KULIT TEBAL (KULIT TELAPAK)</vt:lpstr>
      <vt:lpstr>PowerPoint Presentation</vt:lpstr>
      <vt:lpstr>PowerPoint Presentation</vt:lpstr>
      <vt:lpstr>PowerPoint Presentation</vt:lpstr>
      <vt:lpstr>THIN SKIN KULIT TIPIS (KULIT SELURUH BADAN KECUALI TELAPAK)</vt:lpstr>
      <vt:lpstr>PowerPoint Presentation</vt:lpstr>
      <vt:lpstr>PowerPoint Presentation</vt:lpstr>
      <vt:lpstr>PowerPoint Presentation</vt:lpstr>
      <vt:lpstr>PowerPoint Presentation</vt:lpstr>
      <vt:lpstr>GLANDULA SEBACEA</vt:lpstr>
      <vt:lpstr>Kelenjar minyak</vt:lpstr>
      <vt:lpstr>Kelenjar minyak</vt:lpstr>
      <vt:lpstr>Kelenjar minyak</vt:lpstr>
      <vt:lpstr>PowerPoint Presentation</vt:lpstr>
      <vt:lpstr>GLANDULA SUDORIFERA</vt:lpstr>
      <vt:lpstr>PowerPoint Presentation</vt:lpstr>
      <vt:lpstr>PowerPoint Presentation</vt:lpstr>
      <vt:lpstr>PowerPoint Presentation</vt:lpstr>
      <vt:lpstr>PowerPoint Presentation</vt:lpstr>
      <vt:lpstr>Terima kasih</vt:lpstr>
      <vt:lpstr>Glandula  apocrin</vt:lpstr>
      <vt:lpstr>MEISSNER’S CORPUSCLES CORPUSCULUM TACTUS / RESEPTOR SENTUH</vt:lpstr>
      <vt:lpstr>PowerPoint Presentation</vt:lpstr>
      <vt:lpstr>PACINIAN CORPUSCLES CORPUSCULUM TACTUS VATER PACCINI / RESEPTOR TEKANAN</vt:lpstr>
      <vt:lpstr>PowerPoint Presentation</vt:lpstr>
      <vt:lpstr>VERTIBULOCOCHLEAR</vt:lpstr>
      <vt:lpstr>PowerPoint Presentation</vt:lpstr>
      <vt:lpstr>PowerPoint Presentation</vt:lpstr>
      <vt:lpstr>ORGAN OF CORTI ORGANON SPIRALE / ORGAN CORTI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  &amp; HEARING</dc:title>
  <dc:creator>Mika Kresna</dc:creator>
  <cp:lastModifiedBy>umy</cp:lastModifiedBy>
  <cp:revision>28</cp:revision>
  <dcterms:created xsi:type="dcterms:W3CDTF">2016-02-03T12:00:53Z</dcterms:created>
  <dcterms:modified xsi:type="dcterms:W3CDTF">2020-11-05T05:49:21Z</dcterms:modified>
</cp:coreProperties>
</file>