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10.xml" ContentType="application/vnd.openxmlformats-officedocument.drawingml.diagramColors+xml"/>
  <Override PartName="/ppt/diagrams/colors1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colors9.xml" ContentType="application/vnd.openxmlformats-officedocument.drawingml.diagramColors+xml"/>
  <Override PartName="/ppt/diagrams/data1.xml" ContentType="application/vnd.openxmlformats-officedocument.drawingml.diagramData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rawing1.xml" ContentType="application/vnd.ms-office.drawingml.diagramDrawing+xml"/>
  <Override PartName="/ppt/diagrams/drawing10.xml" ContentType="application/vnd.ms-office.drawingml.diagramDrawing+xml"/>
  <Override PartName="/ppt/diagrams/drawing1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layout10.xml" ContentType="application/vnd.openxmlformats-officedocument.drawingml.diagramLayout+xml"/>
  <Override PartName="/ppt/diagrams/layout1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layout8.xml" ContentType="application/vnd.openxmlformats-officedocument.drawingml.diagramLayout+xml"/>
  <Override PartName="/ppt/diagrams/layout9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1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97" r:id="rId15"/>
    <p:sldId id="269" r:id="rId16"/>
    <p:sldId id="270" r:id="rId17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71" r:id="rId27"/>
    <p:sldId id="272" r:id="rId28"/>
    <p:sldId id="273" r:id="rId29"/>
    <p:sldId id="274" r:id="rId30"/>
    <p:sldId id="298" r:id="rId31"/>
    <p:sldId id="276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6" Type="http://schemas.openxmlformats.org/officeDocument/2006/relationships/tableStyles" Target="tableStyles.xml"/><Relationship Id="rId45" Type="http://schemas.openxmlformats.org/officeDocument/2006/relationships/viewProps" Target="viewProps.xml"/><Relationship Id="rId44" Type="http://schemas.openxmlformats.org/officeDocument/2006/relationships/presProps" Target="presProps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A9C953-84D4-497A-887A-7A716D72433B}" type="doc">
      <dgm:prSet loTypeId="urn:microsoft.com/office/officeart/2005/8/layout/cycle1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D8B4065-E3C3-462C-B972-C4633F182949}">
      <dgm:prSet phldrT="[Text]" custT="1"/>
      <dgm:spPr/>
      <dgm:t>
        <a:bodyPr/>
        <a:lstStyle/>
        <a:p>
          <a:r>
            <a:rPr lang="en-US" sz="1600" dirty="0"/>
            <a:t>Selection</a:t>
          </a:r>
        </a:p>
      </dgm:t>
    </dgm:pt>
    <dgm:pt modelId="{3AC0D96A-8895-46BC-AD90-8A70D95EBF93}" cxnId="{2CB98BF0-63AB-498E-B945-7BC6B5C2FA22}" type="parTrans">
      <dgm:prSet/>
      <dgm:spPr/>
      <dgm:t>
        <a:bodyPr/>
        <a:lstStyle/>
        <a:p>
          <a:endParaRPr lang="en-US"/>
        </a:p>
      </dgm:t>
    </dgm:pt>
    <dgm:pt modelId="{48B5C395-496D-474B-89CA-FD1378D61382}" cxnId="{2CB98BF0-63AB-498E-B945-7BC6B5C2FA22}" type="sibTrans">
      <dgm:prSet/>
      <dgm:spPr/>
      <dgm:t>
        <a:bodyPr/>
        <a:lstStyle/>
        <a:p>
          <a:endParaRPr lang="en-US"/>
        </a:p>
      </dgm:t>
    </dgm:pt>
    <dgm:pt modelId="{9C33E3B1-A29E-46A4-82CA-F259F5490A46}">
      <dgm:prSet phldrT="[Text]" custT="1"/>
      <dgm:spPr/>
      <dgm:t>
        <a:bodyPr/>
        <a:lstStyle/>
        <a:p>
          <a:r>
            <a:rPr lang="en-US" sz="1600" dirty="0"/>
            <a:t>Planning procurement</a:t>
          </a:r>
        </a:p>
      </dgm:t>
    </dgm:pt>
    <dgm:pt modelId="{5E86E6FC-DBB6-44AC-88A5-E62FF528CAAB}" cxnId="{BE060FD7-91EA-4CD1-9513-C5FA8AA324FC}" type="parTrans">
      <dgm:prSet/>
      <dgm:spPr/>
      <dgm:t>
        <a:bodyPr/>
        <a:lstStyle/>
        <a:p>
          <a:endParaRPr lang="en-US"/>
        </a:p>
      </dgm:t>
    </dgm:pt>
    <dgm:pt modelId="{33C9A624-9D71-4CAB-9D00-07E19D56DB4B}" cxnId="{BE060FD7-91EA-4CD1-9513-C5FA8AA324FC}" type="sibTrans">
      <dgm:prSet/>
      <dgm:spPr/>
      <dgm:t>
        <a:bodyPr/>
        <a:lstStyle/>
        <a:p>
          <a:endParaRPr lang="en-US"/>
        </a:p>
      </dgm:t>
    </dgm:pt>
    <dgm:pt modelId="{10619B5F-DB9E-44D8-83EB-E411E5BCEF7E}">
      <dgm:prSet phldrT="[Text]" custT="1"/>
      <dgm:spPr/>
      <dgm:t>
        <a:bodyPr/>
        <a:lstStyle/>
        <a:p>
          <a:r>
            <a:rPr lang="en-US" sz="1600" dirty="0"/>
            <a:t>Prescribing</a:t>
          </a:r>
        </a:p>
        <a:p>
          <a:r>
            <a:rPr lang="en-US" sz="1600" dirty="0"/>
            <a:t> &amp; information</a:t>
          </a:r>
        </a:p>
      </dgm:t>
    </dgm:pt>
    <dgm:pt modelId="{09B9B73A-1A2E-41A3-BE09-8456822D8870}" cxnId="{9B4DCB64-CAF5-4C6E-9F33-3C71918E56EA}" type="parTrans">
      <dgm:prSet/>
      <dgm:spPr/>
      <dgm:t>
        <a:bodyPr/>
        <a:lstStyle/>
        <a:p>
          <a:endParaRPr lang="en-US"/>
        </a:p>
      </dgm:t>
    </dgm:pt>
    <dgm:pt modelId="{5051B4A6-6E79-4451-B6B3-54516D594021}" cxnId="{9B4DCB64-CAF5-4C6E-9F33-3C71918E56EA}" type="sibTrans">
      <dgm:prSet/>
      <dgm:spPr/>
      <dgm:t>
        <a:bodyPr/>
        <a:lstStyle/>
        <a:p>
          <a:endParaRPr lang="en-US"/>
        </a:p>
      </dgm:t>
    </dgm:pt>
    <dgm:pt modelId="{45A411DF-1C3B-4233-8B2C-F528C544AE81}">
      <dgm:prSet phldrT="[Text]" custT="1"/>
      <dgm:spPr/>
      <dgm:t>
        <a:bodyPr/>
        <a:lstStyle/>
        <a:p>
          <a:r>
            <a:rPr lang="en-US" sz="1600" dirty="0"/>
            <a:t>Dispensing &amp; information</a:t>
          </a:r>
        </a:p>
      </dgm:t>
    </dgm:pt>
    <dgm:pt modelId="{51850452-BD47-4EC0-9666-E5EAC39296DE}" cxnId="{EE06BC10-30BC-4570-B256-5BDFEBB6B932}" type="parTrans">
      <dgm:prSet/>
      <dgm:spPr/>
      <dgm:t>
        <a:bodyPr/>
        <a:lstStyle/>
        <a:p>
          <a:endParaRPr lang="en-US"/>
        </a:p>
      </dgm:t>
    </dgm:pt>
    <dgm:pt modelId="{D79B3678-426E-4D99-AA55-B3173918EF14}" cxnId="{EE06BC10-30BC-4570-B256-5BDFEBB6B932}" type="sibTrans">
      <dgm:prSet/>
      <dgm:spPr/>
      <dgm:t>
        <a:bodyPr/>
        <a:lstStyle/>
        <a:p>
          <a:endParaRPr lang="en-US"/>
        </a:p>
      </dgm:t>
    </dgm:pt>
    <dgm:pt modelId="{057F002E-AB53-41E0-A383-6581AE25D913}">
      <dgm:prSet phldrT="[Text]" custT="1"/>
      <dgm:spPr/>
      <dgm:t>
        <a:bodyPr/>
        <a:lstStyle/>
        <a:p>
          <a:r>
            <a:rPr lang="en-US" sz="1600" dirty="0"/>
            <a:t>Storing</a:t>
          </a:r>
        </a:p>
      </dgm:t>
    </dgm:pt>
    <dgm:pt modelId="{B41023F9-56FA-41CE-9103-721A9741691C}" cxnId="{B884F9F1-57AD-4A14-A9A5-B1FCFD447EEA}" type="parTrans">
      <dgm:prSet/>
      <dgm:spPr/>
      <dgm:t>
        <a:bodyPr/>
        <a:lstStyle/>
        <a:p>
          <a:endParaRPr lang="en-US"/>
        </a:p>
      </dgm:t>
    </dgm:pt>
    <dgm:pt modelId="{952625BE-990C-4B70-9FC7-3ECBF4E51448}" cxnId="{B884F9F1-57AD-4A14-A9A5-B1FCFD447EEA}" type="sibTrans">
      <dgm:prSet/>
      <dgm:spPr/>
      <dgm:t>
        <a:bodyPr/>
        <a:lstStyle/>
        <a:p>
          <a:endParaRPr lang="en-US"/>
        </a:p>
      </dgm:t>
    </dgm:pt>
    <dgm:pt modelId="{5E924D3F-B7CC-4645-822F-253976AEC50D}">
      <dgm:prSet phldrT="[Text]" custT="1"/>
      <dgm:spPr/>
      <dgm:t>
        <a:bodyPr/>
        <a:lstStyle/>
        <a:p>
          <a:r>
            <a:rPr lang="en-US" sz="1600" dirty="0"/>
            <a:t>Distribution </a:t>
          </a:r>
        </a:p>
      </dgm:t>
    </dgm:pt>
    <dgm:pt modelId="{CE60F0C0-432B-4FBB-88EB-294122283FE1}" cxnId="{DC1310BC-B5A3-4F72-A929-1E90FA66CB67}" type="parTrans">
      <dgm:prSet/>
      <dgm:spPr/>
      <dgm:t>
        <a:bodyPr/>
        <a:lstStyle/>
        <a:p>
          <a:endParaRPr lang="en-US"/>
        </a:p>
      </dgm:t>
    </dgm:pt>
    <dgm:pt modelId="{06502776-1F6A-4E59-BB94-0065F27E9052}" cxnId="{DC1310BC-B5A3-4F72-A929-1E90FA66CB67}" type="sibTrans">
      <dgm:prSet/>
      <dgm:spPr/>
      <dgm:t>
        <a:bodyPr/>
        <a:lstStyle/>
        <a:p>
          <a:endParaRPr lang="en-US"/>
        </a:p>
      </dgm:t>
    </dgm:pt>
    <dgm:pt modelId="{B43E9431-35EF-42C5-83F9-C26208005491}">
      <dgm:prSet phldrT="[Text]" custT="1"/>
      <dgm:spPr/>
      <dgm:t>
        <a:bodyPr/>
        <a:lstStyle/>
        <a:p>
          <a:r>
            <a:rPr lang="en-US" sz="1600" dirty="0"/>
            <a:t>Administration &amp; </a:t>
          </a:r>
          <a:r>
            <a:rPr lang="en-US" sz="1600" dirty="0" err="1"/>
            <a:t>Informatiom</a:t>
          </a:r>
          <a:endParaRPr lang="en-US" sz="1600" dirty="0"/>
        </a:p>
      </dgm:t>
    </dgm:pt>
    <dgm:pt modelId="{6F29B367-EB08-4DCF-9450-DA8C1C8CE026}" cxnId="{ACC09541-A19D-41B3-9A4F-651E6C1E3A8A}" type="parTrans">
      <dgm:prSet/>
      <dgm:spPr/>
      <dgm:t>
        <a:bodyPr/>
        <a:lstStyle/>
        <a:p>
          <a:endParaRPr lang="en-US"/>
        </a:p>
      </dgm:t>
    </dgm:pt>
    <dgm:pt modelId="{74CF7917-5712-47AA-AF93-B6B9780C3DAF}" cxnId="{ACC09541-A19D-41B3-9A4F-651E6C1E3A8A}" type="sibTrans">
      <dgm:prSet/>
      <dgm:spPr/>
      <dgm:t>
        <a:bodyPr/>
        <a:lstStyle/>
        <a:p>
          <a:endParaRPr lang="en-US"/>
        </a:p>
      </dgm:t>
    </dgm:pt>
    <dgm:pt modelId="{852FCCB1-2BF4-4934-B371-E95A4F51F859}">
      <dgm:prSet phldrT="[Text]" custT="1"/>
      <dgm:spPr/>
      <dgm:t>
        <a:bodyPr/>
        <a:lstStyle/>
        <a:p>
          <a:r>
            <a:rPr lang="en-US" sz="1600" dirty="0"/>
            <a:t>Consuming &amp; Information</a:t>
          </a:r>
        </a:p>
      </dgm:t>
    </dgm:pt>
    <dgm:pt modelId="{876F0532-BB6D-46C7-BDA0-58CBD7E8B92D}" cxnId="{F52ED15B-C788-4692-AF10-24EFF83DA186}" type="parTrans">
      <dgm:prSet/>
      <dgm:spPr/>
      <dgm:t>
        <a:bodyPr/>
        <a:lstStyle/>
        <a:p>
          <a:endParaRPr lang="en-US"/>
        </a:p>
      </dgm:t>
    </dgm:pt>
    <dgm:pt modelId="{B0ED1E7C-33F8-42E9-AC2B-8851879D1EA7}" cxnId="{F52ED15B-C788-4692-AF10-24EFF83DA186}" type="sibTrans">
      <dgm:prSet/>
      <dgm:spPr/>
      <dgm:t>
        <a:bodyPr/>
        <a:lstStyle/>
        <a:p>
          <a:endParaRPr lang="en-US"/>
        </a:p>
      </dgm:t>
    </dgm:pt>
    <dgm:pt modelId="{D9957368-D9E5-44BC-8118-EED4BE93E261}">
      <dgm:prSet phldrT="[Text]" custT="1"/>
      <dgm:spPr/>
      <dgm:t>
        <a:bodyPr/>
        <a:lstStyle/>
        <a:p>
          <a:r>
            <a:rPr lang="en-US" sz="1600" dirty="0"/>
            <a:t>Monitoring of efficacy &amp; safety</a:t>
          </a:r>
        </a:p>
      </dgm:t>
    </dgm:pt>
    <dgm:pt modelId="{0E3032A7-3EF6-4CC5-A3F8-CE15F4BEF2E0}" cxnId="{72D65DE9-BEF4-494D-B187-77DDFA6CCE0A}" type="parTrans">
      <dgm:prSet/>
      <dgm:spPr/>
      <dgm:t>
        <a:bodyPr/>
        <a:lstStyle/>
        <a:p>
          <a:endParaRPr lang="en-US"/>
        </a:p>
      </dgm:t>
    </dgm:pt>
    <dgm:pt modelId="{276D5FF1-7D65-4AF6-808F-C0879A13860B}" cxnId="{72D65DE9-BEF4-494D-B187-77DDFA6CCE0A}" type="sibTrans">
      <dgm:prSet/>
      <dgm:spPr/>
      <dgm:t>
        <a:bodyPr/>
        <a:lstStyle/>
        <a:p>
          <a:endParaRPr lang="en-US"/>
        </a:p>
      </dgm:t>
    </dgm:pt>
    <dgm:pt modelId="{F0129111-3AD3-4730-834D-7242D808E222}">
      <dgm:prSet phldrT="[Text]" custT="1"/>
      <dgm:spPr/>
      <dgm:t>
        <a:bodyPr/>
        <a:lstStyle/>
        <a:p>
          <a:r>
            <a:rPr lang="en-US" sz="1600" dirty="0"/>
            <a:t>procurement</a:t>
          </a:r>
        </a:p>
      </dgm:t>
    </dgm:pt>
    <dgm:pt modelId="{8457401B-09A3-4665-A556-04BA530E900C}" cxnId="{1C202D65-D9F5-4075-B4F6-BC39EAA13643}" type="parTrans">
      <dgm:prSet/>
      <dgm:spPr/>
      <dgm:t>
        <a:bodyPr/>
        <a:lstStyle/>
        <a:p>
          <a:endParaRPr lang="en-US"/>
        </a:p>
      </dgm:t>
    </dgm:pt>
    <dgm:pt modelId="{A18EDE03-A14E-4E97-ABF8-68A0CB806E0C}" cxnId="{1C202D65-D9F5-4075-B4F6-BC39EAA13643}" type="sibTrans">
      <dgm:prSet/>
      <dgm:spPr/>
      <dgm:t>
        <a:bodyPr/>
        <a:lstStyle/>
        <a:p>
          <a:endParaRPr lang="en-US"/>
        </a:p>
      </dgm:t>
    </dgm:pt>
    <dgm:pt modelId="{8E20B66E-3FD8-4543-AA83-75489D3DF2B5}" type="pres">
      <dgm:prSet presAssocID="{0FA9C953-84D4-497A-887A-7A716D72433B}" presName="cycle" presStyleCnt="0">
        <dgm:presLayoutVars>
          <dgm:dir/>
          <dgm:resizeHandles val="exact"/>
        </dgm:presLayoutVars>
      </dgm:prSet>
      <dgm:spPr/>
    </dgm:pt>
    <dgm:pt modelId="{89C12113-17BE-481A-A129-CE815C7F3AB5}" type="pres">
      <dgm:prSet presAssocID="{CD8B4065-E3C3-462C-B972-C4633F182949}" presName="dummy" presStyleCnt="0"/>
      <dgm:spPr/>
    </dgm:pt>
    <dgm:pt modelId="{5CBA99AB-93F1-4EC0-BF72-B7B9409E9CB8}" type="pres">
      <dgm:prSet presAssocID="{CD8B4065-E3C3-462C-B972-C4633F182949}" presName="node" presStyleLbl="revTx" presStyleIdx="0" presStyleCnt="10" custScaleX="179804">
        <dgm:presLayoutVars>
          <dgm:bulletEnabled val="1"/>
        </dgm:presLayoutVars>
      </dgm:prSet>
      <dgm:spPr/>
    </dgm:pt>
    <dgm:pt modelId="{9B6A0D40-5EDB-4E13-BE80-831F6627E0DB}" type="pres">
      <dgm:prSet presAssocID="{48B5C395-496D-474B-89CA-FD1378D61382}" presName="sibTrans" presStyleLbl="node1" presStyleIdx="0" presStyleCnt="10"/>
      <dgm:spPr/>
    </dgm:pt>
    <dgm:pt modelId="{F1519C38-356A-46AB-AB46-057967E63D5B}" type="pres">
      <dgm:prSet presAssocID="{9C33E3B1-A29E-46A4-82CA-F259F5490A46}" presName="dummy" presStyleCnt="0"/>
      <dgm:spPr/>
    </dgm:pt>
    <dgm:pt modelId="{9D6F7983-6B84-48C7-AB33-8D6E4C6CB084}" type="pres">
      <dgm:prSet presAssocID="{9C33E3B1-A29E-46A4-82CA-F259F5490A46}" presName="node" presStyleLbl="revTx" presStyleIdx="1" presStyleCnt="10" custScaleX="283448">
        <dgm:presLayoutVars>
          <dgm:bulletEnabled val="1"/>
        </dgm:presLayoutVars>
      </dgm:prSet>
      <dgm:spPr/>
    </dgm:pt>
    <dgm:pt modelId="{A7B4D421-DD8B-465B-8989-B1A6352A39EB}" type="pres">
      <dgm:prSet presAssocID="{33C9A624-9D71-4CAB-9D00-07E19D56DB4B}" presName="sibTrans" presStyleLbl="node1" presStyleIdx="1" presStyleCnt="10"/>
      <dgm:spPr/>
    </dgm:pt>
    <dgm:pt modelId="{6C1829AE-F4A8-4645-98FE-22C6A5A62F7B}" type="pres">
      <dgm:prSet presAssocID="{F0129111-3AD3-4730-834D-7242D808E222}" presName="dummy" presStyleCnt="0"/>
      <dgm:spPr/>
    </dgm:pt>
    <dgm:pt modelId="{0DBB3167-ED1C-46EA-8AE3-22AE77A00840}" type="pres">
      <dgm:prSet presAssocID="{F0129111-3AD3-4730-834D-7242D808E222}" presName="node" presStyleLbl="revTx" presStyleIdx="2" presStyleCnt="10" custScaleX="191527">
        <dgm:presLayoutVars>
          <dgm:bulletEnabled val="1"/>
        </dgm:presLayoutVars>
      </dgm:prSet>
      <dgm:spPr/>
    </dgm:pt>
    <dgm:pt modelId="{E7D41F2C-509B-4005-91BD-FB15737B9A73}" type="pres">
      <dgm:prSet presAssocID="{A18EDE03-A14E-4E97-ABF8-68A0CB806E0C}" presName="sibTrans" presStyleLbl="node1" presStyleIdx="2" presStyleCnt="10"/>
      <dgm:spPr/>
    </dgm:pt>
    <dgm:pt modelId="{93012F99-A3E3-46EB-926B-6AC837DB4C66}" type="pres">
      <dgm:prSet presAssocID="{057F002E-AB53-41E0-A383-6581AE25D913}" presName="dummy" presStyleCnt="0"/>
      <dgm:spPr/>
    </dgm:pt>
    <dgm:pt modelId="{2EC2064A-564A-4477-B0A8-749A1E06BD75}" type="pres">
      <dgm:prSet presAssocID="{057F002E-AB53-41E0-A383-6581AE25D913}" presName="node" presStyleLbl="revTx" presStyleIdx="3" presStyleCnt="10">
        <dgm:presLayoutVars>
          <dgm:bulletEnabled val="1"/>
        </dgm:presLayoutVars>
      </dgm:prSet>
      <dgm:spPr/>
    </dgm:pt>
    <dgm:pt modelId="{47FB8CF9-F76B-4406-BB6B-8B5385718E7B}" type="pres">
      <dgm:prSet presAssocID="{952625BE-990C-4B70-9FC7-3ECBF4E51448}" presName="sibTrans" presStyleLbl="node1" presStyleIdx="3" presStyleCnt="10"/>
      <dgm:spPr/>
    </dgm:pt>
    <dgm:pt modelId="{2BE01113-9FF6-47AE-A7B6-C1BEAB25A74C}" type="pres">
      <dgm:prSet presAssocID="{5E924D3F-B7CC-4645-822F-253976AEC50D}" presName="dummy" presStyleCnt="0"/>
      <dgm:spPr/>
    </dgm:pt>
    <dgm:pt modelId="{C5AA8B36-228E-4BF5-9A03-312C6CE52247}" type="pres">
      <dgm:prSet presAssocID="{5E924D3F-B7CC-4645-822F-253976AEC50D}" presName="node" presStyleLbl="revTx" presStyleIdx="4" presStyleCnt="10" custScaleX="166673">
        <dgm:presLayoutVars>
          <dgm:bulletEnabled val="1"/>
        </dgm:presLayoutVars>
      </dgm:prSet>
      <dgm:spPr/>
    </dgm:pt>
    <dgm:pt modelId="{D980CD0B-8D5A-4EB4-B4A5-8D4A9945B576}" type="pres">
      <dgm:prSet presAssocID="{06502776-1F6A-4E59-BB94-0065F27E9052}" presName="sibTrans" presStyleLbl="node1" presStyleIdx="4" presStyleCnt="10"/>
      <dgm:spPr/>
    </dgm:pt>
    <dgm:pt modelId="{6A331B26-5149-4AE5-B24B-EAA26DF3C9F8}" type="pres">
      <dgm:prSet presAssocID="{10619B5F-DB9E-44D8-83EB-E411E5BCEF7E}" presName="dummy" presStyleCnt="0"/>
      <dgm:spPr/>
    </dgm:pt>
    <dgm:pt modelId="{3481288B-0107-45AE-A4FE-CAF2222F9A69}" type="pres">
      <dgm:prSet presAssocID="{10619B5F-DB9E-44D8-83EB-E411E5BCEF7E}" presName="node" presStyleLbl="revTx" presStyleIdx="5" presStyleCnt="10" custScaleX="180248" custScaleY="276201">
        <dgm:presLayoutVars>
          <dgm:bulletEnabled val="1"/>
        </dgm:presLayoutVars>
      </dgm:prSet>
      <dgm:spPr/>
    </dgm:pt>
    <dgm:pt modelId="{52A5A5C8-45E4-4064-BF91-7B656F333B7E}" type="pres">
      <dgm:prSet presAssocID="{5051B4A6-6E79-4451-B6B3-54516D594021}" presName="sibTrans" presStyleLbl="node1" presStyleIdx="5" presStyleCnt="10"/>
      <dgm:spPr/>
    </dgm:pt>
    <dgm:pt modelId="{5066FFD6-C2A5-45D3-84EE-6D597F82FBC5}" type="pres">
      <dgm:prSet presAssocID="{45A411DF-1C3B-4233-8B2C-F528C544AE81}" presName="dummy" presStyleCnt="0"/>
      <dgm:spPr/>
    </dgm:pt>
    <dgm:pt modelId="{8B730882-7A34-4574-9F27-0DE5769A4D15}" type="pres">
      <dgm:prSet presAssocID="{45A411DF-1C3B-4233-8B2C-F528C544AE81}" presName="node" presStyleLbl="revTx" presStyleIdx="6" presStyleCnt="10" custScaleX="202306">
        <dgm:presLayoutVars>
          <dgm:bulletEnabled val="1"/>
        </dgm:presLayoutVars>
      </dgm:prSet>
      <dgm:spPr/>
    </dgm:pt>
    <dgm:pt modelId="{825682E0-12F5-48B3-88BE-9A44717CCFEF}" type="pres">
      <dgm:prSet presAssocID="{D79B3678-426E-4D99-AA55-B3173918EF14}" presName="sibTrans" presStyleLbl="node1" presStyleIdx="6" presStyleCnt="10"/>
      <dgm:spPr/>
    </dgm:pt>
    <dgm:pt modelId="{B987325A-AB73-4F2C-BEF0-158DC8DAB88B}" type="pres">
      <dgm:prSet presAssocID="{B43E9431-35EF-42C5-83F9-C26208005491}" presName="dummy" presStyleCnt="0"/>
      <dgm:spPr/>
    </dgm:pt>
    <dgm:pt modelId="{B4FEAB6B-CB11-434B-B904-07E4783BB704}" type="pres">
      <dgm:prSet presAssocID="{B43E9431-35EF-42C5-83F9-C26208005491}" presName="node" presStyleLbl="revTx" presStyleIdx="7" presStyleCnt="10" custScaleX="252127">
        <dgm:presLayoutVars>
          <dgm:bulletEnabled val="1"/>
        </dgm:presLayoutVars>
      </dgm:prSet>
      <dgm:spPr/>
    </dgm:pt>
    <dgm:pt modelId="{21D71939-68C3-408E-9521-38F17E82449E}" type="pres">
      <dgm:prSet presAssocID="{74CF7917-5712-47AA-AF93-B6B9780C3DAF}" presName="sibTrans" presStyleLbl="node1" presStyleIdx="7" presStyleCnt="10"/>
      <dgm:spPr/>
    </dgm:pt>
    <dgm:pt modelId="{360E6F96-4DE4-4324-B2D7-DBE4779574E2}" type="pres">
      <dgm:prSet presAssocID="{852FCCB1-2BF4-4934-B371-E95A4F51F859}" presName="dummy" presStyleCnt="0"/>
      <dgm:spPr/>
    </dgm:pt>
    <dgm:pt modelId="{D22E3FAF-1B1E-4B83-B3E3-8005B37EC19C}" type="pres">
      <dgm:prSet presAssocID="{852FCCB1-2BF4-4934-B371-E95A4F51F859}" presName="node" presStyleLbl="revTx" presStyleIdx="8" presStyleCnt="10" custScaleX="282794">
        <dgm:presLayoutVars>
          <dgm:bulletEnabled val="1"/>
        </dgm:presLayoutVars>
      </dgm:prSet>
      <dgm:spPr/>
    </dgm:pt>
    <dgm:pt modelId="{61390B1E-501F-433E-A8DF-70C4E395180B}" type="pres">
      <dgm:prSet presAssocID="{B0ED1E7C-33F8-42E9-AC2B-8851879D1EA7}" presName="sibTrans" presStyleLbl="node1" presStyleIdx="8" presStyleCnt="10"/>
      <dgm:spPr/>
    </dgm:pt>
    <dgm:pt modelId="{F3E11CDD-9EC0-4BE7-B6AA-0C3D79FCF74D}" type="pres">
      <dgm:prSet presAssocID="{D9957368-D9E5-44BC-8118-EED4BE93E261}" presName="dummy" presStyleCnt="0"/>
      <dgm:spPr/>
    </dgm:pt>
    <dgm:pt modelId="{45E4ECE3-C9E1-4AEB-AE8B-0A2F9C1B4729}" type="pres">
      <dgm:prSet presAssocID="{D9957368-D9E5-44BC-8118-EED4BE93E261}" presName="node" presStyleLbl="revTx" presStyleIdx="9" presStyleCnt="10" custScaleX="199230">
        <dgm:presLayoutVars>
          <dgm:bulletEnabled val="1"/>
        </dgm:presLayoutVars>
      </dgm:prSet>
      <dgm:spPr/>
    </dgm:pt>
    <dgm:pt modelId="{09FA2215-942A-44FC-A919-2F040E9B3DA3}" type="pres">
      <dgm:prSet presAssocID="{276D5FF1-7D65-4AF6-808F-C0879A13860B}" presName="sibTrans" presStyleLbl="node1" presStyleIdx="9" presStyleCnt="10"/>
      <dgm:spPr/>
    </dgm:pt>
  </dgm:ptLst>
  <dgm:cxnLst>
    <dgm:cxn modelId="{B884F9F1-57AD-4A14-A9A5-B1FCFD447EEA}" srcId="{0FA9C953-84D4-497A-887A-7A716D72433B}" destId="{057F002E-AB53-41E0-A383-6581AE25D913}" srcOrd="3" destOrd="0" parTransId="{B41023F9-56FA-41CE-9103-721A9741691C}" sibTransId="{952625BE-990C-4B70-9FC7-3ECBF4E51448}"/>
    <dgm:cxn modelId="{4DDD7F89-11D6-45BB-AD23-F20FD67C38E5}" type="presOf" srcId="{276D5FF1-7D65-4AF6-808F-C0879A13860B}" destId="{09FA2215-942A-44FC-A919-2F040E9B3DA3}" srcOrd="0" destOrd="0" presId="urn:microsoft.com/office/officeart/2005/8/layout/cycle1"/>
    <dgm:cxn modelId="{E2AEF22A-1817-45D1-A691-9811DF5A7095}" type="presOf" srcId="{06502776-1F6A-4E59-BB94-0065F27E9052}" destId="{D980CD0B-8D5A-4EB4-B4A5-8D4A9945B576}" srcOrd="0" destOrd="0" presId="urn:microsoft.com/office/officeart/2005/8/layout/cycle1"/>
    <dgm:cxn modelId="{4899792A-6578-4FD0-95AD-9AC7C67690C2}" type="presOf" srcId="{45A411DF-1C3B-4233-8B2C-F528C544AE81}" destId="{8B730882-7A34-4574-9F27-0DE5769A4D15}" srcOrd="0" destOrd="0" presId="urn:microsoft.com/office/officeart/2005/8/layout/cycle1"/>
    <dgm:cxn modelId="{9B4DCB64-CAF5-4C6E-9F33-3C71918E56EA}" srcId="{0FA9C953-84D4-497A-887A-7A716D72433B}" destId="{10619B5F-DB9E-44D8-83EB-E411E5BCEF7E}" srcOrd="5" destOrd="0" parTransId="{09B9B73A-1A2E-41A3-BE09-8456822D8870}" sibTransId="{5051B4A6-6E79-4451-B6B3-54516D594021}"/>
    <dgm:cxn modelId="{7D8DCACB-AD81-4144-9F2E-E653AFB1DD45}" type="presOf" srcId="{952625BE-990C-4B70-9FC7-3ECBF4E51448}" destId="{47FB8CF9-F76B-4406-BB6B-8B5385718E7B}" srcOrd="0" destOrd="0" presId="urn:microsoft.com/office/officeart/2005/8/layout/cycle1"/>
    <dgm:cxn modelId="{7408EF67-A0F6-4EEE-9E25-7BBE21787F57}" type="presOf" srcId="{B43E9431-35EF-42C5-83F9-C26208005491}" destId="{B4FEAB6B-CB11-434B-B904-07E4783BB704}" srcOrd="0" destOrd="0" presId="urn:microsoft.com/office/officeart/2005/8/layout/cycle1"/>
    <dgm:cxn modelId="{2CB98BF0-63AB-498E-B945-7BC6B5C2FA22}" srcId="{0FA9C953-84D4-497A-887A-7A716D72433B}" destId="{CD8B4065-E3C3-462C-B972-C4633F182949}" srcOrd="0" destOrd="0" parTransId="{3AC0D96A-8895-46BC-AD90-8A70D95EBF93}" sibTransId="{48B5C395-496D-474B-89CA-FD1378D61382}"/>
    <dgm:cxn modelId="{801AB123-D006-49DF-9BF2-A9796D38CFA0}" type="presOf" srcId="{F0129111-3AD3-4730-834D-7242D808E222}" destId="{0DBB3167-ED1C-46EA-8AE3-22AE77A00840}" srcOrd="0" destOrd="0" presId="urn:microsoft.com/office/officeart/2005/8/layout/cycle1"/>
    <dgm:cxn modelId="{71592088-95B8-439B-9968-68B145205631}" type="presOf" srcId="{9C33E3B1-A29E-46A4-82CA-F259F5490A46}" destId="{9D6F7983-6B84-48C7-AB33-8D6E4C6CB084}" srcOrd="0" destOrd="0" presId="urn:microsoft.com/office/officeart/2005/8/layout/cycle1"/>
    <dgm:cxn modelId="{4BD82037-3037-40AB-A065-050E4E031355}" type="presOf" srcId="{CD8B4065-E3C3-462C-B972-C4633F182949}" destId="{5CBA99AB-93F1-4EC0-BF72-B7B9409E9CB8}" srcOrd="0" destOrd="0" presId="urn:microsoft.com/office/officeart/2005/8/layout/cycle1"/>
    <dgm:cxn modelId="{C354E972-A9CE-4440-A628-342D9DB92FE6}" type="presOf" srcId="{D79B3678-426E-4D99-AA55-B3173918EF14}" destId="{825682E0-12F5-48B3-88BE-9A44717CCFEF}" srcOrd="0" destOrd="0" presId="urn:microsoft.com/office/officeart/2005/8/layout/cycle1"/>
    <dgm:cxn modelId="{6E88E792-FD8F-434F-B575-CA55D36EC72F}" type="presOf" srcId="{B0ED1E7C-33F8-42E9-AC2B-8851879D1EA7}" destId="{61390B1E-501F-433E-A8DF-70C4E395180B}" srcOrd="0" destOrd="0" presId="urn:microsoft.com/office/officeart/2005/8/layout/cycle1"/>
    <dgm:cxn modelId="{BE060FD7-91EA-4CD1-9513-C5FA8AA324FC}" srcId="{0FA9C953-84D4-497A-887A-7A716D72433B}" destId="{9C33E3B1-A29E-46A4-82CA-F259F5490A46}" srcOrd="1" destOrd="0" parTransId="{5E86E6FC-DBB6-44AC-88A5-E62FF528CAAB}" sibTransId="{33C9A624-9D71-4CAB-9D00-07E19D56DB4B}"/>
    <dgm:cxn modelId="{641D5D19-E16F-4B74-A526-EEB6AAB80706}" type="presOf" srcId="{A18EDE03-A14E-4E97-ABF8-68A0CB806E0C}" destId="{E7D41F2C-509B-4005-91BD-FB15737B9A73}" srcOrd="0" destOrd="0" presId="urn:microsoft.com/office/officeart/2005/8/layout/cycle1"/>
    <dgm:cxn modelId="{0D3A3DB9-F665-4CFC-8715-66ECA99A4D5A}" type="presOf" srcId="{852FCCB1-2BF4-4934-B371-E95A4F51F859}" destId="{D22E3FAF-1B1E-4B83-B3E3-8005B37EC19C}" srcOrd="0" destOrd="0" presId="urn:microsoft.com/office/officeart/2005/8/layout/cycle1"/>
    <dgm:cxn modelId="{893D5F72-F040-4360-AB03-0F6BA7442B41}" type="presOf" srcId="{0FA9C953-84D4-497A-887A-7A716D72433B}" destId="{8E20B66E-3FD8-4543-AA83-75489D3DF2B5}" srcOrd="0" destOrd="0" presId="urn:microsoft.com/office/officeart/2005/8/layout/cycle1"/>
    <dgm:cxn modelId="{21556C79-DE36-43AC-8BE4-B53B4349C7BA}" type="presOf" srcId="{74CF7917-5712-47AA-AF93-B6B9780C3DAF}" destId="{21D71939-68C3-408E-9521-38F17E82449E}" srcOrd="0" destOrd="0" presId="urn:microsoft.com/office/officeart/2005/8/layout/cycle1"/>
    <dgm:cxn modelId="{DC71451C-2F2B-4DB9-8EB9-36200F17282A}" type="presOf" srcId="{D9957368-D9E5-44BC-8118-EED4BE93E261}" destId="{45E4ECE3-C9E1-4AEB-AE8B-0A2F9C1B4729}" srcOrd="0" destOrd="0" presId="urn:microsoft.com/office/officeart/2005/8/layout/cycle1"/>
    <dgm:cxn modelId="{8C105EC0-1FBE-41A2-A91E-242B60A09829}" type="presOf" srcId="{10619B5F-DB9E-44D8-83EB-E411E5BCEF7E}" destId="{3481288B-0107-45AE-A4FE-CAF2222F9A69}" srcOrd="0" destOrd="0" presId="urn:microsoft.com/office/officeart/2005/8/layout/cycle1"/>
    <dgm:cxn modelId="{935E3FF8-F663-4377-A29B-3BAB94A367ED}" type="presOf" srcId="{5051B4A6-6E79-4451-B6B3-54516D594021}" destId="{52A5A5C8-45E4-4064-BF91-7B656F333B7E}" srcOrd="0" destOrd="0" presId="urn:microsoft.com/office/officeart/2005/8/layout/cycle1"/>
    <dgm:cxn modelId="{1357573A-0352-4F86-AB1E-D72A84C8EE6E}" type="presOf" srcId="{5E924D3F-B7CC-4645-822F-253976AEC50D}" destId="{C5AA8B36-228E-4BF5-9A03-312C6CE52247}" srcOrd="0" destOrd="0" presId="urn:microsoft.com/office/officeart/2005/8/layout/cycle1"/>
    <dgm:cxn modelId="{CD26B1F6-F3E0-4207-BB00-6105D44471E6}" type="presOf" srcId="{057F002E-AB53-41E0-A383-6581AE25D913}" destId="{2EC2064A-564A-4477-B0A8-749A1E06BD75}" srcOrd="0" destOrd="0" presId="urn:microsoft.com/office/officeart/2005/8/layout/cycle1"/>
    <dgm:cxn modelId="{EE06BC10-30BC-4570-B256-5BDFEBB6B932}" srcId="{0FA9C953-84D4-497A-887A-7A716D72433B}" destId="{45A411DF-1C3B-4233-8B2C-F528C544AE81}" srcOrd="6" destOrd="0" parTransId="{51850452-BD47-4EC0-9666-E5EAC39296DE}" sibTransId="{D79B3678-426E-4D99-AA55-B3173918EF14}"/>
    <dgm:cxn modelId="{ACC09541-A19D-41B3-9A4F-651E6C1E3A8A}" srcId="{0FA9C953-84D4-497A-887A-7A716D72433B}" destId="{B43E9431-35EF-42C5-83F9-C26208005491}" srcOrd="7" destOrd="0" parTransId="{6F29B367-EB08-4DCF-9450-DA8C1C8CE026}" sibTransId="{74CF7917-5712-47AA-AF93-B6B9780C3DAF}"/>
    <dgm:cxn modelId="{72D65DE9-BEF4-494D-B187-77DDFA6CCE0A}" srcId="{0FA9C953-84D4-497A-887A-7A716D72433B}" destId="{D9957368-D9E5-44BC-8118-EED4BE93E261}" srcOrd="9" destOrd="0" parTransId="{0E3032A7-3EF6-4CC5-A3F8-CE15F4BEF2E0}" sibTransId="{276D5FF1-7D65-4AF6-808F-C0879A13860B}"/>
    <dgm:cxn modelId="{C181364A-043D-4F59-82C7-17BCAB243D17}" type="presOf" srcId="{48B5C395-496D-474B-89CA-FD1378D61382}" destId="{9B6A0D40-5EDB-4E13-BE80-831F6627E0DB}" srcOrd="0" destOrd="0" presId="urn:microsoft.com/office/officeart/2005/8/layout/cycle1"/>
    <dgm:cxn modelId="{DC1310BC-B5A3-4F72-A929-1E90FA66CB67}" srcId="{0FA9C953-84D4-497A-887A-7A716D72433B}" destId="{5E924D3F-B7CC-4645-822F-253976AEC50D}" srcOrd="4" destOrd="0" parTransId="{CE60F0C0-432B-4FBB-88EB-294122283FE1}" sibTransId="{06502776-1F6A-4E59-BB94-0065F27E9052}"/>
    <dgm:cxn modelId="{1C202D65-D9F5-4075-B4F6-BC39EAA13643}" srcId="{0FA9C953-84D4-497A-887A-7A716D72433B}" destId="{F0129111-3AD3-4730-834D-7242D808E222}" srcOrd="2" destOrd="0" parTransId="{8457401B-09A3-4665-A556-04BA530E900C}" sibTransId="{A18EDE03-A14E-4E97-ABF8-68A0CB806E0C}"/>
    <dgm:cxn modelId="{F52ED15B-C788-4692-AF10-24EFF83DA186}" srcId="{0FA9C953-84D4-497A-887A-7A716D72433B}" destId="{852FCCB1-2BF4-4934-B371-E95A4F51F859}" srcOrd="8" destOrd="0" parTransId="{876F0532-BB6D-46C7-BDA0-58CBD7E8B92D}" sibTransId="{B0ED1E7C-33F8-42E9-AC2B-8851879D1EA7}"/>
    <dgm:cxn modelId="{DE5CD5C2-DD15-4467-996A-FBB33B662429}" type="presOf" srcId="{33C9A624-9D71-4CAB-9D00-07E19D56DB4B}" destId="{A7B4D421-DD8B-465B-8989-B1A6352A39EB}" srcOrd="0" destOrd="0" presId="urn:microsoft.com/office/officeart/2005/8/layout/cycle1"/>
    <dgm:cxn modelId="{AE712799-9C37-4155-A427-86EE964FB3F4}" type="presParOf" srcId="{8E20B66E-3FD8-4543-AA83-75489D3DF2B5}" destId="{89C12113-17BE-481A-A129-CE815C7F3AB5}" srcOrd="0" destOrd="0" presId="urn:microsoft.com/office/officeart/2005/8/layout/cycle1"/>
    <dgm:cxn modelId="{508BC674-47A2-4C33-84F5-8E59515A889F}" type="presParOf" srcId="{8E20B66E-3FD8-4543-AA83-75489D3DF2B5}" destId="{5CBA99AB-93F1-4EC0-BF72-B7B9409E9CB8}" srcOrd="1" destOrd="0" presId="urn:microsoft.com/office/officeart/2005/8/layout/cycle1"/>
    <dgm:cxn modelId="{7D05F551-10F6-4E2E-8B77-3E2EBC90ACE9}" type="presParOf" srcId="{8E20B66E-3FD8-4543-AA83-75489D3DF2B5}" destId="{9B6A0D40-5EDB-4E13-BE80-831F6627E0DB}" srcOrd="2" destOrd="0" presId="urn:microsoft.com/office/officeart/2005/8/layout/cycle1"/>
    <dgm:cxn modelId="{F497422B-FBAA-4071-804A-4CBC68276504}" type="presParOf" srcId="{8E20B66E-3FD8-4543-AA83-75489D3DF2B5}" destId="{F1519C38-356A-46AB-AB46-057967E63D5B}" srcOrd="3" destOrd="0" presId="urn:microsoft.com/office/officeart/2005/8/layout/cycle1"/>
    <dgm:cxn modelId="{C027B46B-4DFD-4FEE-8EF8-4B7CFF740A8A}" type="presParOf" srcId="{8E20B66E-3FD8-4543-AA83-75489D3DF2B5}" destId="{9D6F7983-6B84-48C7-AB33-8D6E4C6CB084}" srcOrd="4" destOrd="0" presId="urn:microsoft.com/office/officeart/2005/8/layout/cycle1"/>
    <dgm:cxn modelId="{39952414-C38F-43A6-975F-8DE5DDDC13F4}" type="presParOf" srcId="{8E20B66E-3FD8-4543-AA83-75489D3DF2B5}" destId="{A7B4D421-DD8B-465B-8989-B1A6352A39EB}" srcOrd="5" destOrd="0" presId="urn:microsoft.com/office/officeart/2005/8/layout/cycle1"/>
    <dgm:cxn modelId="{99CAF238-FE23-4CC1-A599-5E2CA17FCC9D}" type="presParOf" srcId="{8E20B66E-3FD8-4543-AA83-75489D3DF2B5}" destId="{6C1829AE-F4A8-4645-98FE-22C6A5A62F7B}" srcOrd="6" destOrd="0" presId="urn:microsoft.com/office/officeart/2005/8/layout/cycle1"/>
    <dgm:cxn modelId="{9ADF091A-CF80-43D8-A3F4-698A382D9C61}" type="presParOf" srcId="{8E20B66E-3FD8-4543-AA83-75489D3DF2B5}" destId="{0DBB3167-ED1C-46EA-8AE3-22AE77A00840}" srcOrd="7" destOrd="0" presId="urn:microsoft.com/office/officeart/2005/8/layout/cycle1"/>
    <dgm:cxn modelId="{FCEE3EF8-2156-4A5C-9F57-4A86098FFEBE}" type="presParOf" srcId="{8E20B66E-3FD8-4543-AA83-75489D3DF2B5}" destId="{E7D41F2C-509B-4005-91BD-FB15737B9A73}" srcOrd="8" destOrd="0" presId="urn:microsoft.com/office/officeart/2005/8/layout/cycle1"/>
    <dgm:cxn modelId="{488087BD-7459-4B8F-B80C-9E807267B903}" type="presParOf" srcId="{8E20B66E-3FD8-4543-AA83-75489D3DF2B5}" destId="{93012F99-A3E3-46EB-926B-6AC837DB4C66}" srcOrd="9" destOrd="0" presId="urn:microsoft.com/office/officeart/2005/8/layout/cycle1"/>
    <dgm:cxn modelId="{17E40B26-0FB9-4D80-87E4-184F6EA03B8B}" type="presParOf" srcId="{8E20B66E-3FD8-4543-AA83-75489D3DF2B5}" destId="{2EC2064A-564A-4477-B0A8-749A1E06BD75}" srcOrd="10" destOrd="0" presId="urn:microsoft.com/office/officeart/2005/8/layout/cycle1"/>
    <dgm:cxn modelId="{62C4BD51-A3E7-425A-93FE-AAD221FD90CF}" type="presParOf" srcId="{8E20B66E-3FD8-4543-AA83-75489D3DF2B5}" destId="{47FB8CF9-F76B-4406-BB6B-8B5385718E7B}" srcOrd="11" destOrd="0" presId="urn:microsoft.com/office/officeart/2005/8/layout/cycle1"/>
    <dgm:cxn modelId="{2A56BFE4-D18F-4A0F-A176-D756311B3EE7}" type="presParOf" srcId="{8E20B66E-3FD8-4543-AA83-75489D3DF2B5}" destId="{2BE01113-9FF6-47AE-A7B6-C1BEAB25A74C}" srcOrd="12" destOrd="0" presId="urn:microsoft.com/office/officeart/2005/8/layout/cycle1"/>
    <dgm:cxn modelId="{2F109E9E-1462-486E-9D2B-A27904343C75}" type="presParOf" srcId="{8E20B66E-3FD8-4543-AA83-75489D3DF2B5}" destId="{C5AA8B36-228E-4BF5-9A03-312C6CE52247}" srcOrd="13" destOrd="0" presId="urn:microsoft.com/office/officeart/2005/8/layout/cycle1"/>
    <dgm:cxn modelId="{ECCC7225-1740-4921-B5BA-F2821E2BCE4E}" type="presParOf" srcId="{8E20B66E-3FD8-4543-AA83-75489D3DF2B5}" destId="{D980CD0B-8D5A-4EB4-B4A5-8D4A9945B576}" srcOrd="14" destOrd="0" presId="urn:microsoft.com/office/officeart/2005/8/layout/cycle1"/>
    <dgm:cxn modelId="{E5998921-B4D9-4E37-932F-159F804981EA}" type="presParOf" srcId="{8E20B66E-3FD8-4543-AA83-75489D3DF2B5}" destId="{6A331B26-5149-4AE5-B24B-EAA26DF3C9F8}" srcOrd="15" destOrd="0" presId="urn:microsoft.com/office/officeart/2005/8/layout/cycle1"/>
    <dgm:cxn modelId="{CAE7CEB2-A798-4EA6-9293-30E0F5A42196}" type="presParOf" srcId="{8E20B66E-3FD8-4543-AA83-75489D3DF2B5}" destId="{3481288B-0107-45AE-A4FE-CAF2222F9A69}" srcOrd="16" destOrd="0" presId="urn:microsoft.com/office/officeart/2005/8/layout/cycle1"/>
    <dgm:cxn modelId="{71C39472-DA5D-42B9-ABD6-024D105229D6}" type="presParOf" srcId="{8E20B66E-3FD8-4543-AA83-75489D3DF2B5}" destId="{52A5A5C8-45E4-4064-BF91-7B656F333B7E}" srcOrd="17" destOrd="0" presId="urn:microsoft.com/office/officeart/2005/8/layout/cycle1"/>
    <dgm:cxn modelId="{04EFC69B-9A23-4C39-8944-97DDE066A4E0}" type="presParOf" srcId="{8E20B66E-3FD8-4543-AA83-75489D3DF2B5}" destId="{5066FFD6-C2A5-45D3-84EE-6D597F82FBC5}" srcOrd="18" destOrd="0" presId="urn:microsoft.com/office/officeart/2005/8/layout/cycle1"/>
    <dgm:cxn modelId="{B3BA644D-68CE-4A14-A879-4D3B8B0E35B9}" type="presParOf" srcId="{8E20B66E-3FD8-4543-AA83-75489D3DF2B5}" destId="{8B730882-7A34-4574-9F27-0DE5769A4D15}" srcOrd="19" destOrd="0" presId="urn:microsoft.com/office/officeart/2005/8/layout/cycle1"/>
    <dgm:cxn modelId="{382ED4C2-7605-4C15-B41A-749722CECAD6}" type="presParOf" srcId="{8E20B66E-3FD8-4543-AA83-75489D3DF2B5}" destId="{825682E0-12F5-48B3-88BE-9A44717CCFEF}" srcOrd="20" destOrd="0" presId="urn:microsoft.com/office/officeart/2005/8/layout/cycle1"/>
    <dgm:cxn modelId="{A246F07E-C599-4C21-9EF2-12A03CE6E933}" type="presParOf" srcId="{8E20B66E-3FD8-4543-AA83-75489D3DF2B5}" destId="{B987325A-AB73-4F2C-BEF0-158DC8DAB88B}" srcOrd="21" destOrd="0" presId="urn:microsoft.com/office/officeart/2005/8/layout/cycle1"/>
    <dgm:cxn modelId="{0988C71A-ED06-4AC4-B393-B673E9C785D3}" type="presParOf" srcId="{8E20B66E-3FD8-4543-AA83-75489D3DF2B5}" destId="{B4FEAB6B-CB11-434B-B904-07E4783BB704}" srcOrd="22" destOrd="0" presId="urn:microsoft.com/office/officeart/2005/8/layout/cycle1"/>
    <dgm:cxn modelId="{37D5CB72-21FC-4FBF-A6E9-33B6FBE35ADD}" type="presParOf" srcId="{8E20B66E-3FD8-4543-AA83-75489D3DF2B5}" destId="{21D71939-68C3-408E-9521-38F17E82449E}" srcOrd="23" destOrd="0" presId="urn:microsoft.com/office/officeart/2005/8/layout/cycle1"/>
    <dgm:cxn modelId="{0BEB7F5B-FF33-437B-905A-C6AB8BF3568F}" type="presParOf" srcId="{8E20B66E-3FD8-4543-AA83-75489D3DF2B5}" destId="{360E6F96-4DE4-4324-B2D7-DBE4779574E2}" srcOrd="24" destOrd="0" presId="urn:microsoft.com/office/officeart/2005/8/layout/cycle1"/>
    <dgm:cxn modelId="{DDBC2713-E5E6-4D0F-A44A-B73B90CDA9B1}" type="presParOf" srcId="{8E20B66E-3FD8-4543-AA83-75489D3DF2B5}" destId="{D22E3FAF-1B1E-4B83-B3E3-8005B37EC19C}" srcOrd="25" destOrd="0" presId="urn:microsoft.com/office/officeart/2005/8/layout/cycle1"/>
    <dgm:cxn modelId="{2F64E179-7A8A-4211-AB46-D1F5A5EC66C1}" type="presParOf" srcId="{8E20B66E-3FD8-4543-AA83-75489D3DF2B5}" destId="{61390B1E-501F-433E-A8DF-70C4E395180B}" srcOrd="26" destOrd="0" presId="urn:microsoft.com/office/officeart/2005/8/layout/cycle1"/>
    <dgm:cxn modelId="{F087038B-44EC-4422-8D9B-BAAD09953C96}" type="presParOf" srcId="{8E20B66E-3FD8-4543-AA83-75489D3DF2B5}" destId="{F3E11CDD-9EC0-4BE7-B6AA-0C3D79FCF74D}" srcOrd="27" destOrd="0" presId="urn:microsoft.com/office/officeart/2005/8/layout/cycle1"/>
    <dgm:cxn modelId="{08FAA3E4-5ECA-4C47-A299-DE34C5D5AF64}" type="presParOf" srcId="{8E20B66E-3FD8-4543-AA83-75489D3DF2B5}" destId="{45E4ECE3-C9E1-4AEB-AE8B-0A2F9C1B4729}" srcOrd="28" destOrd="0" presId="urn:microsoft.com/office/officeart/2005/8/layout/cycle1"/>
    <dgm:cxn modelId="{A74C563C-0AE8-4C88-9675-DA3AAD314692}" type="presParOf" srcId="{8E20B66E-3FD8-4543-AA83-75489D3DF2B5}" destId="{09FA2215-942A-44FC-A919-2F040E9B3DA3}" srcOrd="29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48E7D01-F0DE-4184-8FEA-D2E7C192155F}" type="doc">
      <dgm:prSet loTypeId="urn:microsoft.com/office/officeart/2005/8/layout/process2" loCatId="process" qsTypeId="urn:microsoft.com/office/officeart/2005/8/quickstyle/3d3" qsCatId="3D" csTypeId="urn:microsoft.com/office/officeart/2005/8/colors/colorful4" csCatId="colorful" phldr="1"/>
      <dgm:spPr/>
    </dgm:pt>
    <dgm:pt modelId="{5823ADA2-56FB-4B30-931B-67585383F0A9}">
      <dgm:prSet phldrT="[Text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</a:rPr>
            <a:t>Bagaimana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penjelasan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dokter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tentang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obat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anda</a:t>
          </a:r>
          <a:r>
            <a:rPr lang="en-US" sz="1600" dirty="0">
              <a:solidFill>
                <a:schemeClr val="tx1"/>
              </a:solidFill>
            </a:rPr>
            <a:t>?</a:t>
          </a:r>
        </a:p>
      </dgm:t>
    </dgm:pt>
    <dgm:pt modelId="{3112F634-78DA-4C80-BDBD-1510A0A20958}" cxnId="{6665B4AE-5DB4-4039-B384-2DE08816AE18}" type="parTrans">
      <dgm:prSet/>
      <dgm:spPr/>
      <dgm:t>
        <a:bodyPr/>
        <a:lstStyle/>
        <a:p>
          <a:endParaRPr lang="en-US"/>
        </a:p>
      </dgm:t>
    </dgm:pt>
    <dgm:pt modelId="{F5882818-D435-46FC-B117-A8A1FCA3D8AF}" cxnId="{6665B4AE-5DB4-4039-B384-2DE08816AE18}" type="sibTrans">
      <dgm:prSet custT="1"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61726DB-CBBF-4D93-970A-274ED37A472A}">
      <dgm:prSet phldrT="[Text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</a:rPr>
            <a:t>Bagaimana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penjelasan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dokter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tentang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cara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pakai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obat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anda</a:t>
          </a:r>
          <a:r>
            <a:rPr lang="en-US" sz="1600" dirty="0">
              <a:solidFill>
                <a:schemeClr val="tx1"/>
              </a:solidFill>
            </a:rPr>
            <a:t>?</a:t>
          </a:r>
        </a:p>
      </dgm:t>
    </dgm:pt>
    <dgm:pt modelId="{C843CE33-6ED0-4015-BFFD-A41756C95585}" cxnId="{3076B4ED-A33A-49F2-9A97-AE29507B7B79}" type="parTrans">
      <dgm:prSet/>
      <dgm:spPr/>
      <dgm:t>
        <a:bodyPr/>
        <a:lstStyle/>
        <a:p>
          <a:endParaRPr lang="en-US"/>
        </a:p>
      </dgm:t>
    </dgm:pt>
    <dgm:pt modelId="{3B9982BD-4211-4BD3-839B-DDFF32372C51}" cxnId="{3076B4ED-A33A-49F2-9A97-AE29507B7B79}" type="sibTrans">
      <dgm:prSet custT="1"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CEE6EBC4-5AC8-4D13-9F69-6DF1E8645CFD}">
      <dgm:prSet phldrT="[Text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</a:rPr>
            <a:t>Bagaimana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penjelasan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dokter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tentang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apa</a:t>
          </a:r>
          <a:r>
            <a:rPr lang="en-US" sz="1600" dirty="0">
              <a:solidFill>
                <a:schemeClr val="tx1"/>
              </a:solidFill>
            </a:rPr>
            <a:t> yang </a:t>
          </a:r>
          <a:r>
            <a:rPr lang="en-US" sz="1600" dirty="0" err="1">
              <a:solidFill>
                <a:schemeClr val="tx1"/>
              </a:solidFill>
            </a:rPr>
            <a:t>akan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terjadi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setelah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minum</a:t>
          </a:r>
          <a:r>
            <a:rPr lang="en-US" sz="1600" dirty="0">
              <a:solidFill>
                <a:schemeClr val="tx1"/>
              </a:solidFill>
            </a:rPr>
            <a:t>/</a:t>
          </a:r>
          <a:r>
            <a:rPr lang="en-US" sz="1600" dirty="0" err="1">
              <a:solidFill>
                <a:schemeClr val="tx1"/>
              </a:solidFill>
            </a:rPr>
            <a:t>memakai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obat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anda</a:t>
          </a:r>
          <a:r>
            <a:rPr lang="en-US" sz="1600" dirty="0">
              <a:solidFill>
                <a:schemeClr val="tx1"/>
              </a:solidFill>
            </a:rPr>
            <a:t>?</a:t>
          </a:r>
        </a:p>
      </dgm:t>
    </dgm:pt>
    <dgm:pt modelId="{D29A1628-CB14-4375-BFB8-CF4299520379}" cxnId="{5249ED4C-71BB-4255-AA26-65123C3E5230}" type="parTrans">
      <dgm:prSet/>
      <dgm:spPr/>
      <dgm:t>
        <a:bodyPr/>
        <a:lstStyle/>
        <a:p>
          <a:endParaRPr lang="en-US"/>
        </a:p>
      </dgm:t>
    </dgm:pt>
    <dgm:pt modelId="{064F10AA-8C77-4149-BAA9-EC63B8240697}" cxnId="{5249ED4C-71BB-4255-AA26-65123C3E5230}" type="sibTrans">
      <dgm:prSet/>
      <dgm:spPr/>
      <dgm:t>
        <a:bodyPr/>
        <a:lstStyle/>
        <a:p>
          <a:endParaRPr lang="en-US"/>
        </a:p>
      </dgm:t>
    </dgm:pt>
    <dgm:pt modelId="{3C8CF918-CF26-45FF-94A5-465CAA7A4D5F}" type="pres">
      <dgm:prSet presAssocID="{648E7D01-F0DE-4184-8FEA-D2E7C192155F}" presName="linearFlow" presStyleCnt="0">
        <dgm:presLayoutVars>
          <dgm:resizeHandles val="exact"/>
        </dgm:presLayoutVars>
      </dgm:prSet>
      <dgm:spPr/>
    </dgm:pt>
    <dgm:pt modelId="{448ABE24-DCFD-4C31-830E-7DEE0EF0ABB9}" type="pres">
      <dgm:prSet presAssocID="{5823ADA2-56FB-4B30-931B-67585383F0A9}" presName="node" presStyleLbl="node1" presStyleIdx="0" presStyleCnt="3" custScaleX="216702">
        <dgm:presLayoutVars>
          <dgm:bulletEnabled val="1"/>
        </dgm:presLayoutVars>
      </dgm:prSet>
      <dgm:spPr/>
    </dgm:pt>
    <dgm:pt modelId="{44499A02-200E-4448-91BE-96C1B2466C8C}" type="pres">
      <dgm:prSet presAssocID="{F5882818-D435-46FC-B117-A8A1FCA3D8AF}" presName="sibTrans" presStyleLbl="sibTrans2D1" presStyleIdx="0" presStyleCnt="2"/>
      <dgm:spPr/>
    </dgm:pt>
    <dgm:pt modelId="{6FA59391-C554-4216-8DA3-6F0F9591F040}" type="pres">
      <dgm:prSet presAssocID="{F5882818-D435-46FC-B117-A8A1FCA3D8AF}" presName="connectorText" presStyleLbl="sibTrans2D1" presStyleIdx="0" presStyleCnt="2"/>
      <dgm:spPr/>
    </dgm:pt>
    <dgm:pt modelId="{000FCC2E-730C-40CE-BD8B-E929A6423DD4}" type="pres">
      <dgm:prSet presAssocID="{561726DB-CBBF-4D93-970A-274ED37A472A}" presName="node" presStyleLbl="node1" presStyleIdx="1" presStyleCnt="3" custScaleX="216702">
        <dgm:presLayoutVars>
          <dgm:bulletEnabled val="1"/>
        </dgm:presLayoutVars>
      </dgm:prSet>
      <dgm:spPr/>
    </dgm:pt>
    <dgm:pt modelId="{3504A45A-F286-4E6A-8200-DDD6A99E4695}" type="pres">
      <dgm:prSet presAssocID="{3B9982BD-4211-4BD3-839B-DDFF32372C51}" presName="sibTrans" presStyleLbl="sibTrans2D1" presStyleIdx="1" presStyleCnt="2"/>
      <dgm:spPr/>
    </dgm:pt>
    <dgm:pt modelId="{35ABDB9E-AE90-44D4-943A-D4E1B2B77BAA}" type="pres">
      <dgm:prSet presAssocID="{3B9982BD-4211-4BD3-839B-DDFF32372C51}" presName="connectorText" presStyleLbl="sibTrans2D1" presStyleIdx="1" presStyleCnt="2"/>
      <dgm:spPr/>
    </dgm:pt>
    <dgm:pt modelId="{304CB115-FDF1-4B68-958A-0373E14A32D0}" type="pres">
      <dgm:prSet presAssocID="{CEE6EBC4-5AC8-4D13-9F69-6DF1E8645CFD}" presName="node" presStyleLbl="node1" presStyleIdx="2" presStyleCnt="3" custScaleX="216702">
        <dgm:presLayoutVars>
          <dgm:bulletEnabled val="1"/>
        </dgm:presLayoutVars>
      </dgm:prSet>
      <dgm:spPr/>
    </dgm:pt>
  </dgm:ptLst>
  <dgm:cxnLst>
    <dgm:cxn modelId="{6665B4AE-5DB4-4039-B384-2DE08816AE18}" srcId="{648E7D01-F0DE-4184-8FEA-D2E7C192155F}" destId="{5823ADA2-56FB-4B30-931B-67585383F0A9}" srcOrd="0" destOrd="0" parTransId="{3112F634-78DA-4C80-BDBD-1510A0A20958}" sibTransId="{F5882818-D435-46FC-B117-A8A1FCA3D8AF}"/>
    <dgm:cxn modelId="{7058691D-5EE1-4BE3-AD26-4439CADDF5A6}" type="presOf" srcId="{561726DB-CBBF-4D93-970A-274ED37A472A}" destId="{000FCC2E-730C-40CE-BD8B-E929A6423DD4}" srcOrd="0" destOrd="0" presId="urn:microsoft.com/office/officeart/2005/8/layout/process2"/>
    <dgm:cxn modelId="{3C742BEE-44F4-4870-8A4F-CDAD15C9AB65}" type="presOf" srcId="{3B9982BD-4211-4BD3-839B-DDFF32372C51}" destId="{35ABDB9E-AE90-44D4-943A-D4E1B2B77BAA}" srcOrd="1" destOrd="0" presId="urn:microsoft.com/office/officeart/2005/8/layout/process2"/>
    <dgm:cxn modelId="{3076B4ED-A33A-49F2-9A97-AE29507B7B79}" srcId="{648E7D01-F0DE-4184-8FEA-D2E7C192155F}" destId="{561726DB-CBBF-4D93-970A-274ED37A472A}" srcOrd="1" destOrd="0" parTransId="{C843CE33-6ED0-4015-BFFD-A41756C95585}" sibTransId="{3B9982BD-4211-4BD3-839B-DDFF32372C51}"/>
    <dgm:cxn modelId="{5249ED4C-71BB-4255-AA26-65123C3E5230}" srcId="{648E7D01-F0DE-4184-8FEA-D2E7C192155F}" destId="{CEE6EBC4-5AC8-4D13-9F69-6DF1E8645CFD}" srcOrd="2" destOrd="0" parTransId="{D29A1628-CB14-4375-BFB8-CF4299520379}" sibTransId="{064F10AA-8C77-4149-BAA9-EC63B8240697}"/>
    <dgm:cxn modelId="{A4707801-7091-4441-9373-52F005FB1002}" type="presOf" srcId="{F5882818-D435-46FC-B117-A8A1FCA3D8AF}" destId="{6FA59391-C554-4216-8DA3-6F0F9591F040}" srcOrd="1" destOrd="0" presId="urn:microsoft.com/office/officeart/2005/8/layout/process2"/>
    <dgm:cxn modelId="{179C6223-D7C7-4C5B-AF4B-40A4D3CD7C34}" type="presOf" srcId="{F5882818-D435-46FC-B117-A8A1FCA3D8AF}" destId="{44499A02-200E-4448-91BE-96C1B2466C8C}" srcOrd="0" destOrd="0" presId="urn:microsoft.com/office/officeart/2005/8/layout/process2"/>
    <dgm:cxn modelId="{27E5ACEF-B94A-4C5D-BF63-6C8F8E74BEBF}" type="presOf" srcId="{5823ADA2-56FB-4B30-931B-67585383F0A9}" destId="{448ABE24-DCFD-4C31-830E-7DEE0EF0ABB9}" srcOrd="0" destOrd="0" presId="urn:microsoft.com/office/officeart/2005/8/layout/process2"/>
    <dgm:cxn modelId="{8C144024-8545-46B7-8907-E76C71E867BB}" type="presOf" srcId="{648E7D01-F0DE-4184-8FEA-D2E7C192155F}" destId="{3C8CF918-CF26-45FF-94A5-465CAA7A4D5F}" srcOrd="0" destOrd="0" presId="urn:microsoft.com/office/officeart/2005/8/layout/process2"/>
    <dgm:cxn modelId="{FC254816-0E92-4F45-81EE-27F95D9983C1}" type="presOf" srcId="{CEE6EBC4-5AC8-4D13-9F69-6DF1E8645CFD}" destId="{304CB115-FDF1-4B68-958A-0373E14A32D0}" srcOrd="0" destOrd="0" presId="urn:microsoft.com/office/officeart/2005/8/layout/process2"/>
    <dgm:cxn modelId="{B0E01116-0259-4CA2-BABF-C94E0B9D9057}" type="presOf" srcId="{3B9982BD-4211-4BD3-839B-DDFF32372C51}" destId="{3504A45A-F286-4E6A-8200-DDD6A99E4695}" srcOrd="0" destOrd="0" presId="urn:microsoft.com/office/officeart/2005/8/layout/process2"/>
    <dgm:cxn modelId="{85CB0E31-347D-47FF-B48C-580FEC2BBBB4}" type="presParOf" srcId="{3C8CF918-CF26-45FF-94A5-465CAA7A4D5F}" destId="{448ABE24-DCFD-4C31-830E-7DEE0EF0ABB9}" srcOrd="0" destOrd="0" presId="urn:microsoft.com/office/officeart/2005/8/layout/process2"/>
    <dgm:cxn modelId="{3F788351-12B7-4032-A4A4-165BBA11604E}" type="presParOf" srcId="{3C8CF918-CF26-45FF-94A5-465CAA7A4D5F}" destId="{44499A02-200E-4448-91BE-96C1B2466C8C}" srcOrd="1" destOrd="0" presId="urn:microsoft.com/office/officeart/2005/8/layout/process2"/>
    <dgm:cxn modelId="{84A07DD1-2C0B-4230-BB3B-7E6161EE8FFC}" type="presParOf" srcId="{44499A02-200E-4448-91BE-96C1B2466C8C}" destId="{6FA59391-C554-4216-8DA3-6F0F9591F040}" srcOrd="0" destOrd="0" presId="urn:microsoft.com/office/officeart/2005/8/layout/process2"/>
    <dgm:cxn modelId="{895B34D3-4F8B-4C81-8825-B2915BE4FA95}" type="presParOf" srcId="{3C8CF918-CF26-45FF-94A5-465CAA7A4D5F}" destId="{000FCC2E-730C-40CE-BD8B-E929A6423DD4}" srcOrd="2" destOrd="0" presId="urn:microsoft.com/office/officeart/2005/8/layout/process2"/>
    <dgm:cxn modelId="{9F7299CD-B289-4F9E-871B-88973AD2DF1E}" type="presParOf" srcId="{3C8CF918-CF26-45FF-94A5-465CAA7A4D5F}" destId="{3504A45A-F286-4E6A-8200-DDD6A99E4695}" srcOrd="3" destOrd="0" presId="urn:microsoft.com/office/officeart/2005/8/layout/process2"/>
    <dgm:cxn modelId="{1CE7D51F-35D0-4FA2-A526-A95312B780F1}" type="presParOf" srcId="{3504A45A-F286-4E6A-8200-DDD6A99E4695}" destId="{35ABDB9E-AE90-44D4-943A-D4E1B2B77BAA}" srcOrd="0" destOrd="0" presId="urn:microsoft.com/office/officeart/2005/8/layout/process2"/>
    <dgm:cxn modelId="{60AEC8F1-9061-4EC6-B774-83AEFC9A8880}" type="presParOf" srcId="{3C8CF918-CF26-45FF-94A5-465CAA7A4D5F}" destId="{304CB115-FDF1-4B68-958A-0373E14A32D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4E8E868-7DEA-4E66-8878-76C97928203C}" type="doc">
      <dgm:prSet loTypeId="urn:microsoft.com/office/officeart/2005/8/layout/hList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919DE30-D354-4225-A203-FB28520C4220}">
      <dgm:prSet phldrT="[Text]"/>
      <dgm:spPr/>
      <dgm:t>
        <a:bodyPr/>
        <a:lstStyle/>
        <a:p>
          <a:r>
            <a:rPr lang="en-US" dirty="0"/>
            <a:t>Open-ended questions</a:t>
          </a:r>
        </a:p>
      </dgm:t>
    </dgm:pt>
    <dgm:pt modelId="{883949DB-6E18-46F3-AF7A-A4AC04F98519}" cxnId="{CCFF50DD-8EE4-4C88-804E-307A1B662196}" type="parTrans">
      <dgm:prSet/>
      <dgm:spPr/>
      <dgm:t>
        <a:bodyPr/>
        <a:lstStyle/>
        <a:p>
          <a:endParaRPr lang="en-US"/>
        </a:p>
      </dgm:t>
    </dgm:pt>
    <dgm:pt modelId="{AAB2EBFE-9DBE-4432-B9EA-900220B9D883}" cxnId="{CCFF50DD-8EE4-4C88-804E-307A1B662196}" type="sibTrans">
      <dgm:prSet/>
      <dgm:spPr/>
      <dgm:t>
        <a:bodyPr/>
        <a:lstStyle/>
        <a:p>
          <a:endParaRPr lang="en-US"/>
        </a:p>
      </dgm:t>
    </dgm:pt>
    <dgm:pt modelId="{79430589-E601-42EE-BE14-0FBDEC9D8AC3}">
      <dgm:prSet phldrT="[Text]"/>
      <dgm:spPr/>
      <dgm:t>
        <a:bodyPr/>
        <a:lstStyle/>
        <a:p>
          <a:r>
            <a:rPr lang="en-US" dirty="0"/>
            <a:t>who</a:t>
          </a:r>
        </a:p>
      </dgm:t>
    </dgm:pt>
    <dgm:pt modelId="{FC22C38D-B029-47FD-BD9D-ECE6149C9C9B}" cxnId="{00C4C34B-C7D4-44D0-9E98-1B469FC822AB}" type="parTrans">
      <dgm:prSet/>
      <dgm:spPr/>
      <dgm:t>
        <a:bodyPr/>
        <a:lstStyle/>
        <a:p>
          <a:endParaRPr lang="en-US"/>
        </a:p>
      </dgm:t>
    </dgm:pt>
    <dgm:pt modelId="{CF07A4A1-E60A-4EFA-BC53-664D3AB98ED4}" cxnId="{00C4C34B-C7D4-44D0-9E98-1B469FC822AB}" type="sibTrans">
      <dgm:prSet/>
      <dgm:spPr/>
      <dgm:t>
        <a:bodyPr/>
        <a:lstStyle/>
        <a:p>
          <a:endParaRPr lang="en-US"/>
        </a:p>
      </dgm:t>
    </dgm:pt>
    <dgm:pt modelId="{306964AE-B767-40A8-AC1F-6DA7116C1018}">
      <dgm:prSet phldrT="[Text]"/>
      <dgm:spPr/>
      <dgm:t>
        <a:bodyPr/>
        <a:lstStyle/>
        <a:p>
          <a:r>
            <a:rPr lang="en-US" dirty="0"/>
            <a:t>What</a:t>
          </a:r>
        </a:p>
      </dgm:t>
    </dgm:pt>
    <dgm:pt modelId="{20B19CF4-05E8-4219-A73C-EE35575D6000}" cxnId="{2A1BC5FE-F3D1-4D53-AE80-F619CB528405}" type="parTrans">
      <dgm:prSet/>
      <dgm:spPr/>
      <dgm:t>
        <a:bodyPr/>
        <a:lstStyle/>
        <a:p>
          <a:endParaRPr lang="en-US"/>
        </a:p>
      </dgm:t>
    </dgm:pt>
    <dgm:pt modelId="{4028F4AA-CA79-4B55-9BC1-5BDC563478B5}" cxnId="{2A1BC5FE-F3D1-4D53-AE80-F619CB528405}" type="sibTrans">
      <dgm:prSet/>
      <dgm:spPr/>
      <dgm:t>
        <a:bodyPr/>
        <a:lstStyle/>
        <a:p>
          <a:endParaRPr lang="en-US"/>
        </a:p>
      </dgm:t>
    </dgm:pt>
    <dgm:pt modelId="{F00797C4-48F6-42A0-A00D-028519ED0BDE}">
      <dgm:prSet phldrT="[Text]"/>
      <dgm:spPr/>
      <dgm:t>
        <a:bodyPr/>
        <a:lstStyle/>
        <a:p>
          <a:r>
            <a:rPr lang="en-US" dirty="0"/>
            <a:t>Close-ended questions</a:t>
          </a:r>
        </a:p>
      </dgm:t>
    </dgm:pt>
    <dgm:pt modelId="{8F1B1831-99FE-4EC8-ABDA-AD4F9C4A404C}" cxnId="{B09AE5C7-EC28-47B8-A614-8DFD10A15190}" type="parTrans">
      <dgm:prSet/>
      <dgm:spPr/>
      <dgm:t>
        <a:bodyPr/>
        <a:lstStyle/>
        <a:p>
          <a:endParaRPr lang="en-US"/>
        </a:p>
      </dgm:t>
    </dgm:pt>
    <dgm:pt modelId="{BF81C2B6-3876-468F-98AC-BD6F5A79D806}" cxnId="{B09AE5C7-EC28-47B8-A614-8DFD10A15190}" type="sibTrans">
      <dgm:prSet/>
      <dgm:spPr/>
      <dgm:t>
        <a:bodyPr/>
        <a:lstStyle/>
        <a:p>
          <a:endParaRPr lang="en-US"/>
        </a:p>
      </dgm:t>
    </dgm:pt>
    <dgm:pt modelId="{8DA1B314-4746-4CC0-B6AC-5ED425002727}">
      <dgm:prSet phldrT="[Text]"/>
      <dgm:spPr/>
      <dgm:t>
        <a:bodyPr/>
        <a:lstStyle/>
        <a:p>
          <a:r>
            <a:rPr lang="en-US" dirty="0"/>
            <a:t>will</a:t>
          </a:r>
        </a:p>
      </dgm:t>
    </dgm:pt>
    <dgm:pt modelId="{C18AB80A-7B98-4095-A57E-188A8DEB135C}" cxnId="{B9631052-2BAA-4943-AE14-5788BE5DC265}" type="parTrans">
      <dgm:prSet/>
      <dgm:spPr/>
      <dgm:t>
        <a:bodyPr/>
        <a:lstStyle/>
        <a:p>
          <a:endParaRPr lang="en-US"/>
        </a:p>
      </dgm:t>
    </dgm:pt>
    <dgm:pt modelId="{439C7EA0-D81D-4E6B-B6EC-30051F839E49}" cxnId="{B9631052-2BAA-4943-AE14-5788BE5DC265}" type="sibTrans">
      <dgm:prSet/>
      <dgm:spPr/>
      <dgm:t>
        <a:bodyPr/>
        <a:lstStyle/>
        <a:p>
          <a:endParaRPr lang="en-US"/>
        </a:p>
      </dgm:t>
    </dgm:pt>
    <dgm:pt modelId="{72C1709F-DF91-44F7-BE8D-D2F8B306C7D5}">
      <dgm:prSet phldrT="[Text]"/>
      <dgm:spPr/>
      <dgm:t>
        <a:bodyPr/>
        <a:lstStyle/>
        <a:p>
          <a:r>
            <a:rPr lang="en-US" dirty="0"/>
            <a:t>Can</a:t>
          </a:r>
        </a:p>
      </dgm:t>
    </dgm:pt>
    <dgm:pt modelId="{840104A2-FC98-4E12-AEE3-3A12B7C1C372}" cxnId="{57AC10F2-CE7B-45E3-8DA1-BF6EEFC963A4}" type="parTrans">
      <dgm:prSet/>
      <dgm:spPr/>
      <dgm:t>
        <a:bodyPr/>
        <a:lstStyle/>
        <a:p>
          <a:endParaRPr lang="en-US"/>
        </a:p>
      </dgm:t>
    </dgm:pt>
    <dgm:pt modelId="{F614A657-42C9-4CB4-AF79-145AD7218754}" cxnId="{57AC10F2-CE7B-45E3-8DA1-BF6EEFC963A4}" type="sibTrans">
      <dgm:prSet/>
      <dgm:spPr/>
      <dgm:t>
        <a:bodyPr/>
        <a:lstStyle/>
        <a:p>
          <a:endParaRPr lang="en-US"/>
        </a:p>
      </dgm:t>
    </dgm:pt>
    <dgm:pt modelId="{BC0F1CF7-AA9B-434A-8E11-C9DE5B4FB5AF}">
      <dgm:prSet phldrT="[Text]"/>
      <dgm:spPr/>
      <dgm:t>
        <a:bodyPr/>
        <a:lstStyle/>
        <a:p>
          <a:r>
            <a:rPr lang="en-US" dirty="0"/>
            <a:t>How</a:t>
          </a:r>
        </a:p>
      </dgm:t>
    </dgm:pt>
    <dgm:pt modelId="{78E9B961-86D7-4F67-86C3-FE3A277F9BB9}" cxnId="{182E431E-3F98-49C6-AAF0-5E9390C4E587}" type="parTrans">
      <dgm:prSet/>
      <dgm:spPr/>
      <dgm:t>
        <a:bodyPr/>
        <a:lstStyle/>
        <a:p>
          <a:endParaRPr lang="en-US"/>
        </a:p>
      </dgm:t>
    </dgm:pt>
    <dgm:pt modelId="{4BB63808-B3AC-4126-BD7E-7F18C3CB9045}" cxnId="{182E431E-3F98-49C6-AAF0-5E9390C4E587}" type="sibTrans">
      <dgm:prSet/>
      <dgm:spPr/>
      <dgm:t>
        <a:bodyPr/>
        <a:lstStyle/>
        <a:p>
          <a:endParaRPr lang="en-US"/>
        </a:p>
      </dgm:t>
    </dgm:pt>
    <dgm:pt modelId="{B59B1F44-FDB2-4807-BC25-2E0005249CB9}">
      <dgm:prSet phldrT="[Text]"/>
      <dgm:spPr/>
      <dgm:t>
        <a:bodyPr/>
        <a:lstStyle/>
        <a:p>
          <a:r>
            <a:rPr lang="en-US" dirty="0"/>
            <a:t>Why</a:t>
          </a:r>
        </a:p>
      </dgm:t>
    </dgm:pt>
    <dgm:pt modelId="{744EF7E6-0FDC-48CB-9D96-85BDF5383D78}" cxnId="{5FF23C81-B664-4488-8D81-6EE1CCCC6502}" type="parTrans">
      <dgm:prSet/>
      <dgm:spPr/>
      <dgm:t>
        <a:bodyPr/>
        <a:lstStyle/>
        <a:p>
          <a:endParaRPr lang="en-US"/>
        </a:p>
      </dgm:t>
    </dgm:pt>
    <dgm:pt modelId="{723731CB-4E01-4F3D-B80A-0A0E1C3A0354}" cxnId="{5FF23C81-B664-4488-8D81-6EE1CCCC6502}" type="sibTrans">
      <dgm:prSet/>
      <dgm:spPr/>
      <dgm:t>
        <a:bodyPr/>
        <a:lstStyle/>
        <a:p>
          <a:endParaRPr lang="en-US"/>
        </a:p>
      </dgm:t>
    </dgm:pt>
    <dgm:pt modelId="{99DA46E1-1C66-41A3-AB67-5D2A6C13B881}">
      <dgm:prSet phldrT="[Text]"/>
      <dgm:spPr/>
      <dgm:t>
        <a:bodyPr/>
        <a:lstStyle/>
        <a:p>
          <a:r>
            <a:rPr lang="en-US" dirty="0"/>
            <a:t>where</a:t>
          </a:r>
        </a:p>
      </dgm:t>
    </dgm:pt>
    <dgm:pt modelId="{F1E01D55-5192-4301-9D27-9F5FBE7C884C}" cxnId="{0BA1E1CA-A884-4FDA-B875-08D97032AB24}" type="parTrans">
      <dgm:prSet/>
      <dgm:spPr/>
      <dgm:t>
        <a:bodyPr/>
        <a:lstStyle/>
        <a:p>
          <a:endParaRPr lang="en-US"/>
        </a:p>
      </dgm:t>
    </dgm:pt>
    <dgm:pt modelId="{44533990-6ED1-4DC3-B06F-1A0F10544275}" cxnId="{0BA1E1CA-A884-4FDA-B875-08D97032AB24}" type="sibTrans">
      <dgm:prSet/>
      <dgm:spPr/>
      <dgm:t>
        <a:bodyPr/>
        <a:lstStyle/>
        <a:p>
          <a:endParaRPr lang="en-US"/>
        </a:p>
      </dgm:t>
    </dgm:pt>
    <dgm:pt modelId="{6362D0C5-4C89-4D42-8EEE-28C0BE489158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C36E3C02-DADD-44D9-8191-FBB687BE7111}" cxnId="{F7ABF15F-1155-48D6-ACBC-50F7C1FCE647}" type="parTrans">
      <dgm:prSet/>
      <dgm:spPr/>
      <dgm:t>
        <a:bodyPr/>
        <a:lstStyle/>
        <a:p>
          <a:endParaRPr lang="en-US"/>
        </a:p>
      </dgm:t>
    </dgm:pt>
    <dgm:pt modelId="{B61EBBB4-C0F1-4ED6-A190-08914B8027EA}" cxnId="{F7ABF15F-1155-48D6-ACBC-50F7C1FCE647}" type="sibTrans">
      <dgm:prSet/>
      <dgm:spPr/>
      <dgm:t>
        <a:bodyPr/>
        <a:lstStyle/>
        <a:p>
          <a:endParaRPr lang="en-US"/>
        </a:p>
      </dgm:t>
    </dgm:pt>
    <dgm:pt modelId="{32E01475-D02F-4D6B-A440-1393E0A72A76}">
      <dgm:prSet phldrT="[Text]"/>
      <dgm:spPr/>
      <dgm:t>
        <a:bodyPr/>
        <a:lstStyle/>
        <a:p>
          <a:r>
            <a:rPr lang="en-US" dirty="0"/>
            <a:t>did</a:t>
          </a:r>
        </a:p>
      </dgm:t>
    </dgm:pt>
    <dgm:pt modelId="{F14E1EB2-8296-44BA-910D-56F388D371C1}" cxnId="{99BE95C1-9B51-4582-9122-4FDA5D80B02B}" type="parTrans">
      <dgm:prSet/>
      <dgm:spPr/>
      <dgm:t>
        <a:bodyPr/>
        <a:lstStyle/>
        <a:p>
          <a:endParaRPr lang="en-US"/>
        </a:p>
      </dgm:t>
    </dgm:pt>
    <dgm:pt modelId="{4851C43E-F243-40BA-8BBA-0BFD278CF1A5}" cxnId="{99BE95C1-9B51-4582-9122-4FDA5D80B02B}" type="sibTrans">
      <dgm:prSet/>
      <dgm:spPr/>
      <dgm:t>
        <a:bodyPr/>
        <a:lstStyle/>
        <a:p>
          <a:endParaRPr lang="en-US"/>
        </a:p>
      </dgm:t>
    </dgm:pt>
    <dgm:pt modelId="{1CBAC102-427D-423D-B542-F194B4DF5F54}" type="pres">
      <dgm:prSet presAssocID="{14E8E868-7DEA-4E66-8878-76C97928203C}" presName="Name0" presStyleCnt="0">
        <dgm:presLayoutVars>
          <dgm:dir/>
          <dgm:animLvl val="lvl"/>
          <dgm:resizeHandles val="exact"/>
        </dgm:presLayoutVars>
      </dgm:prSet>
      <dgm:spPr/>
    </dgm:pt>
    <dgm:pt modelId="{957F4D7F-1F6C-44EF-8507-CBF3DD3A6B8A}" type="pres">
      <dgm:prSet presAssocID="{1919DE30-D354-4225-A203-FB28520C4220}" presName="composite" presStyleCnt="0"/>
      <dgm:spPr/>
    </dgm:pt>
    <dgm:pt modelId="{9F1DDC8C-78C9-4467-A194-2DAB70EB39C7}" type="pres">
      <dgm:prSet presAssocID="{1919DE30-D354-4225-A203-FB28520C422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43AC24D-0F50-49D1-B394-4626EFF542F7}" type="pres">
      <dgm:prSet presAssocID="{1919DE30-D354-4225-A203-FB28520C4220}" presName="desTx" presStyleLbl="alignAccFollowNode1" presStyleIdx="0" presStyleCnt="2">
        <dgm:presLayoutVars>
          <dgm:bulletEnabled val="1"/>
        </dgm:presLayoutVars>
      </dgm:prSet>
      <dgm:spPr/>
    </dgm:pt>
    <dgm:pt modelId="{D1135619-AE46-43A7-937A-7D046489F5E9}" type="pres">
      <dgm:prSet presAssocID="{AAB2EBFE-9DBE-4432-B9EA-900220B9D883}" presName="space" presStyleCnt="0"/>
      <dgm:spPr/>
    </dgm:pt>
    <dgm:pt modelId="{CF06D7A9-9E7D-4026-921E-1FCDF655BFF6}" type="pres">
      <dgm:prSet presAssocID="{F00797C4-48F6-42A0-A00D-028519ED0BDE}" presName="composite" presStyleCnt="0"/>
      <dgm:spPr/>
    </dgm:pt>
    <dgm:pt modelId="{DA08AEED-F064-49BA-AE2B-5B4DDED89B7F}" type="pres">
      <dgm:prSet presAssocID="{F00797C4-48F6-42A0-A00D-028519ED0BD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9B36AD4-8594-4BD0-8596-241A5C557EC5}" type="pres">
      <dgm:prSet presAssocID="{F00797C4-48F6-42A0-A00D-028519ED0BD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FF23C81-B664-4488-8D81-6EE1CCCC6502}" srcId="{1919DE30-D354-4225-A203-FB28520C4220}" destId="{B59B1F44-FDB2-4807-BC25-2E0005249CB9}" srcOrd="3" destOrd="0" parTransId="{744EF7E6-0FDC-48CB-9D96-85BDF5383D78}" sibTransId="{723731CB-4E01-4F3D-B80A-0A0E1C3A0354}"/>
    <dgm:cxn modelId="{FBF99ED9-CA80-4C0C-9747-635B1E569B9D}" type="presOf" srcId="{32E01475-D02F-4D6B-A440-1393E0A72A76}" destId="{39B36AD4-8594-4BD0-8596-241A5C557EC5}" srcOrd="0" destOrd="3" presId="urn:microsoft.com/office/officeart/2005/8/layout/hList1"/>
    <dgm:cxn modelId="{0BA1E1CA-A884-4FDA-B875-08D97032AB24}" srcId="{1919DE30-D354-4225-A203-FB28520C4220}" destId="{99DA46E1-1C66-41A3-AB67-5D2A6C13B881}" srcOrd="4" destOrd="0" parTransId="{F1E01D55-5192-4301-9D27-9F5FBE7C884C}" sibTransId="{44533990-6ED1-4DC3-B06F-1A0F10544275}"/>
    <dgm:cxn modelId="{CCFF50DD-8EE4-4C88-804E-307A1B662196}" srcId="{14E8E868-7DEA-4E66-8878-76C97928203C}" destId="{1919DE30-D354-4225-A203-FB28520C4220}" srcOrd="0" destOrd="0" parTransId="{883949DB-6E18-46F3-AF7A-A4AC04F98519}" sibTransId="{AAB2EBFE-9DBE-4432-B9EA-900220B9D883}"/>
    <dgm:cxn modelId="{0AB4362A-4746-46AD-A1E6-ADB17D31EE3E}" type="presOf" srcId="{BC0F1CF7-AA9B-434A-8E11-C9DE5B4FB5AF}" destId="{543AC24D-0F50-49D1-B394-4626EFF542F7}" srcOrd="0" destOrd="2" presId="urn:microsoft.com/office/officeart/2005/8/layout/hList1"/>
    <dgm:cxn modelId="{52418CDA-0C8B-44F0-B7FE-28F59ABACC4F}" type="presOf" srcId="{79430589-E601-42EE-BE14-0FBDEC9D8AC3}" destId="{543AC24D-0F50-49D1-B394-4626EFF542F7}" srcOrd="0" destOrd="0" presId="urn:microsoft.com/office/officeart/2005/8/layout/hList1"/>
    <dgm:cxn modelId="{182E431E-3F98-49C6-AAF0-5E9390C4E587}" srcId="{1919DE30-D354-4225-A203-FB28520C4220}" destId="{BC0F1CF7-AA9B-434A-8E11-C9DE5B4FB5AF}" srcOrd="2" destOrd="0" parTransId="{78E9B961-86D7-4F67-86C3-FE3A277F9BB9}" sibTransId="{4BB63808-B3AC-4126-BD7E-7F18C3CB9045}"/>
    <dgm:cxn modelId="{2A1BC5FE-F3D1-4D53-AE80-F619CB528405}" srcId="{1919DE30-D354-4225-A203-FB28520C4220}" destId="{306964AE-B767-40A8-AC1F-6DA7116C1018}" srcOrd="1" destOrd="0" parTransId="{20B19CF4-05E8-4219-A73C-EE35575D6000}" sibTransId="{4028F4AA-CA79-4B55-9BC1-5BDC563478B5}"/>
    <dgm:cxn modelId="{4B7A611D-E257-4F57-BD57-69A33DD72ED5}" type="presOf" srcId="{8DA1B314-4746-4CC0-B6AC-5ED425002727}" destId="{39B36AD4-8594-4BD0-8596-241A5C557EC5}" srcOrd="0" destOrd="0" presId="urn:microsoft.com/office/officeart/2005/8/layout/hList1"/>
    <dgm:cxn modelId="{B09AE5C7-EC28-47B8-A614-8DFD10A15190}" srcId="{14E8E868-7DEA-4E66-8878-76C97928203C}" destId="{F00797C4-48F6-42A0-A00D-028519ED0BDE}" srcOrd="1" destOrd="0" parTransId="{8F1B1831-99FE-4EC8-ABDA-AD4F9C4A404C}" sibTransId="{BF81C2B6-3876-468F-98AC-BD6F5A79D806}"/>
    <dgm:cxn modelId="{4F0DD4FF-6726-404C-A72F-584B3CF37ADE}" type="presOf" srcId="{306964AE-B767-40A8-AC1F-6DA7116C1018}" destId="{543AC24D-0F50-49D1-B394-4626EFF542F7}" srcOrd="0" destOrd="1" presId="urn:microsoft.com/office/officeart/2005/8/layout/hList1"/>
    <dgm:cxn modelId="{CF4917BE-3292-4C7B-A789-8A2B1068B627}" type="presOf" srcId="{1919DE30-D354-4225-A203-FB28520C4220}" destId="{9F1DDC8C-78C9-4467-A194-2DAB70EB39C7}" srcOrd="0" destOrd="0" presId="urn:microsoft.com/office/officeart/2005/8/layout/hList1"/>
    <dgm:cxn modelId="{57AC10F2-CE7B-45E3-8DA1-BF6EEFC963A4}" srcId="{F00797C4-48F6-42A0-A00D-028519ED0BDE}" destId="{72C1709F-DF91-44F7-BE8D-D2F8B306C7D5}" srcOrd="1" destOrd="0" parTransId="{840104A2-FC98-4E12-AEE3-3A12B7C1C372}" sibTransId="{F614A657-42C9-4CB4-AF79-145AD7218754}"/>
    <dgm:cxn modelId="{CC2C819A-59C5-44A4-B13C-AAEDE44BEA44}" type="presOf" srcId="{14E8E868-7DEA-4E66-8878-76C97928203C}" destId="{1CBAC102-427D-423D-B542-F194B4DF5F54}" srcOrd="0" destOrd="0" presId="urn:microsoft.com/office/officeart/2005/8/layout/hList1"/>
    <dgm:cxn modelId="{64D47D3E-4A27-4614-BE13-6A149457E571}" type="presOf" srcId="{F00797C4-48F6-42A0-A00D-028519ED0BDE}" destId="{DA08AEED-F064-49BA-AE2B-5B4DDED89B7F}" srcOrd="0" destOrd="0" presId="urn:microsoft.com/office/officeart/2005/8/layout/hList1"/>
    <dgm:cxn modelId="{0D35E8D9-7EA9-413D-AC72-D12D68CE001F}" type="presOf" srcId="{B59B1F44-FDB2-4807-BC25-2E0005249CB9}" destId="{543AC24D-0F50-49D1-B394-4626EFF542F7}" srcOrd="0" destOrd="3" presId="urn:microsoft.com/office/officeart/2005/8/layout/hList1"/>
    <dgm:cxn modelId="{99BE95C1-9B51-4582-9122-4FDA5D80B02B}" srcId="{F00797C4-48F6-42A0-A00D-028519ED0BDE}" destId="{32E01475-D02F-4D6B-A440-1393E0A72A76}" srcOrd="3" destOrd="0" parTransId="{F14E1EB2-8296-44BA-910D-56F388D371C1}" sibTransId="{4851C43E-F243-40BA-8BBA-0BFD278CF1A5}"/>
    <dgm:cxn modelId="{C53A5E95-82EA-4008-A7E6-D630A9FA963B}" type="presOf" srcId="{72C1709F-DF91-44F7-BE8D-D2F8B306C7D5}" destId="{39B36AD4-8594-4BD0-8596-241A5C557EC5}" srcOrd="0" destOrd="1" presId="urn:microsoft.com/office/officeart/2005/8/layout/hList1"/>
    <dgm:cxn modelId="{BC85BD36-46FE-45BF-9774-DE00CA8427D6}" type="presOf" srcId="{99DA46E1-1C66-41A3-AB67-5D2A6C13B881}" destId="{543AC24D-0F50-49D1-B394-4626EFF542F7}" srcOrd="0" destOrd="4" presId="urn:microsoft.com/office/officeart/2005/8/layout/hList1"/>
    <dgm:cxn modelId="{7924D121-F748-4076-AA2A-64B91155736D}" type="presOf" srcId="{6362D0C5-4C89-4D42-8EEE-28C0BE489158}" destId="{39B36AD4-8594-4BD0-8596-241A5C557EC5}" srcOrd="0" destOrd="2" presId="urn:microsoft.com/office/officeart/2005/8/layout/hList1"/>
    <dgm:cxn modelId="{00C4C34B-C7D4-44D0-9E98-1B469FC822AB}" srcId="{1919DE30-D354-4225-A203-FB28520C4220}" destId="{79430589-E601-42EE-BE14-0FBDEC9D8AC3}" srcOrd="0" destOrd="0" parTransId="{FC22C38D-B029-47FD-BD9D-ECE6149C9C9B}" sibTransId="{CF07A4A1-E60A-4EFA-BC53-664D3AB98ED4}"/>
    <dgm:cxn modelId="{B9631052-2BAA-4943-AE14-5788BE5DC265}" srcId="{F00797C4-48F6-42A0-A00D-028519ED0BDE}" destId="{8DA1B314-4746-4CC0-B6AC-5ED425002727}" srcOrd="0" destOrd="0" parTransId="{C18AB80A-7B98-4095-A57E-188A8DEB135C}" sibTransId="{439C7EA0-D81D-4E6B-B6EC-30051F839E49}"/>
    <dgm:cxn modelId="{F7ABF15F-1155-48D6-ACBC-50F7C1FCE647}" srcId="{F00797C4-48F6-42A0-A00D-028519ED0BDE}" destId="{6362D0C5-4C89-4D42-8EEE-28C0BE489158}" srcOrd="2" destOrd="0" parTransId="{C36E3C02-DADD-44D9-8191-FBB687BE7111}" sibTransId="{B61EBBB4-C0F1-4ED6-A190-08914B8027EA}"/>
    <dgm:cxn modelId="{78799E82-1069-4103-9CF9-AA4416528231}" type="presParOf" srcId="{1CBAC102-427D-423D-B542-F194B4DF5F54}" destId="{957F4D7F-1F6C-44EF-8507-CBF3DD3A6B8A}" srcOrd="0" destOrd="0" presId="urn:microsoft.com/office/officeart/2005/8/layout/hList1"/>
    <dgm:cxn modelId="{F5AED6F0-2A82-4D78-B8E7-1EC2636E9E2D}" type="presParOf" srcId="{957F4D7F-1F6C-44EF-8507-CBF3DD3A6B8A}" destId="{9F1DDC8C-78C9-4467-A194-2DAB70EB39C7}" srcOrd="0" destOrd="0" presId="urn:microsoft.com/office/officeart/2005/8/layout/hList1"/>
    <dgm:cxn modelId="{97542D4C-3275-4504-96EB-E5BE539FF7D0}" type="presParOf" srcId="{957F4D7F-1F6C-44EF-8507-CBF3DD3A6B8A}" destId="{543AC24D-0F50-49D1-B394-4626EFF542F7}" srcOrd="1" destOrd="0" presId="urn:microsoft.com/office/officeart/2005/8/layout/hList1"/>
    <dgm:cxn modelId="{6E563847-4CC9-4ED5-95A4-F881C382AA04}" type="presParOf" srcId="{1CBAC102-427D-423D-B542-F194B4DF5F54}" destId="{D1135619-AE46-43A7-937A-7D046489F5E9}" srcOrd="1" destOrd="0" presId="urn:microsoft.com/office/officeart/2005/8/layout/hList1"/>
    <dgm:cxn modelId="{6E698026-40D6-45D9-BE0E-3384AAF4106D}" type="presParOf" srcId="{1CBAC102-427D-423D-B542-F194B4DF5F54}" destId="{CF06D7A9-9E7D-4026-921E-1FCDF655BFF6}" srcOrd="2" destOrd="0" presId="urn:microsoft.com/office/officeart/2005/8/layout/hList1"/>
    <dgm:cxn modelId="{B2498131-4565-40DC-A4FA-ED401378873D}" type="presParOf" srcId="{CF06D7A9-9E7D-4026-921E-1FCDF655BFF6}" destId="{DA08AEED-F064-49BA-AE2B-5B4DDED89B7F}" srcOrd="0" destOrd="0" presId="urn:microsoft.com/office/officeart/2005/8/layout/hList1"/>
    <dgm:cxn modelId="{0E94FFC4-94BD-4503-AD0B-61A0BE65D157}" type="presParOf" srcId="{CF06D7A9-9E7D-4026-921E-1FCDF655BFF6}" destId="{39B36AD4-8594-4BD0-8596-241A5C557EC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D8167E-3CD2-455D-A00C-EFBE3559BC7A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7A52B2B-67F0-40CA-9905-B12C4CB51518}">
      <dgm:prSet phldrT="[Text]"/>
      <dgm:spPr/>
      <dgm:t>
        <a:bodyPr/>
        <a:lstStyle/>
        <a:p>
          <a:r>
            <a:rPr lang="en-US" dirty="0" err="1"/>
            <a:t>Pasien</a:t>
          </a:r>
          <a:r>
            <a:rPr lang="en-US" dirty="0"/>
            <a:t> </a:t>
          </a:r>
        </a:p>
      </dgm:t>
    </dgm:pt>
    <dgm:pt modelId="{8F1C17B0-9586-49E5-A33A-FF308DAD4F1B}" cxnId="{64E81620-4B36-4766-AFAD-436FC8D01870}" type="parTrans">
      <dgm:prSet/>
      <dgm:spPr/>
      <dgm:t>
        <a:bodyPr/>
        <a:lstStyle/>
        <a:p>
          <a:endParaRPr lang="en-US"/>
        </a:p>
      </dgm:t>
    </dgm:pt>
    <dgm:pt modelId="{AC9116CA-65FE-4624-B27E-675A8E5831F4}" cxnId="{64E81620-4B36-4766-AFAD-436FC8D01870}" type="sibTrans">
      <dgm:prSet/>
      <dgm:spPr/>
      <dgm:t>
        <a:bodyPr/>
        <a:lstStyle/>
        <a:p>
          <a:endParaRPr lang="en-US"/>
        </a:p>
      </dgm:t>
    </dgm:pt>
    <dgm:pt modelId="{6A8B09B5-9D29-4C71-992D-DB45FBC2E57C}">
      <dgm:prSet phldrT="[Text]"/>
      <dgm:spPr/>
      <dgm:t>
        <a:bodyPr/>
        <a:lstStyle/>
        <a:p>
          <a:r>
            <a:rPr lang="en-US" dirty="0" err="1"/>
            <a:t>Kesalahan</a:t>
          </a:r>
          <a:r>
            <a:rPr lang="en-US" dirty="0"/>
            <a:t> </a:t>
          </a:r>
          <a:r>
            <a:rPr lang="en-US" dirty="0" err="1"/>
            <a:t>penggunaan</a:t>
          </a:r>
          <a:r>
            <a:rPr lang="en-US" dirty="0"/>
            <a:t> </a:t>
          </a:r>
          <a:r>
            <a:rPr lang="en-US" dirty="0" err="1"/>
            <a:t>obat</a:t>
          </a:r>
          <a:r>
            <a:rPr lang="en-US" dirty="0"/>
            <a:t> </a:t>
          </a:r>
          <a:r>
            <a:rPr lang="en-US" dirty="0" err="1"/>
            <a:t>menurun</a:t>
          </a:r>
          <a:endParaRPr lang="en-US" dirty="0"/>
        </a:p>
      </dgm:t>
    </dgm:pt>
    <dgm:pt modelId="{70CADFCA-E9C9-4870-92DF-119FFF67E346}" cxnId="{84D187C5-92C4-4496-AE7E-D6D48A5E2E41}" type="parTrans">
      <dgm:prSet/>
      <dgm:spPr/>
      <dgm:t>
        <a:bodyPr/>
        <a:lstStyle/>
        <a:p>
          <a:endParaRPr lang="en-US"/>
        </a:p>
      </dgm:t>
    </dgm:pt>
    <dgm:pt modelId="{388C4A50-0FD0-4CB3-9FBF-A7AF116A4BD8}" cxnId="{84D187C5-92C4-4496-AE7E-D6D48A5E2E41}" type="sibTrans">
      <dgm:prSet/>
      <dgm:spPr/>
      <dgm:t>
        <a:bodyPr/>
        <a:lstStyle/>
        <a:p>
          <a:endParaRPr lang="en-US"/>
        </a:p>
      </dgm:t>
    </dgm:pt>
    <dgm:pt modelId="{9376DA83-D673-4E07-9EC8-82877E0EF570}">
      <dgm:prSet phldrT="[Text]"/>
      <dgm:spPr/>
      <dgm:t>
        <a:bodyPr/>
        <a:lstStyle/>
        <a:p>
          <a:r>
            <a:rPr lang="en-US" dirty="0" err="1"/>
            <a:t>Efek</a:t>
          </a:r>
          <a:r>
            <a:rPr lang="en-US" dirty="0"/>
            <a:t> </a:t>
          </a:r>
          <a:r>
            <a:rPr lang="en-US" dirty="0" err="1"/>
            <a:t>obat</a:t>
          </a:r>
          <a:r>
            <a:rPr lang="en-US" dirty="0"/>
            <a:t> yang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diinginkan</a:t>
          </a:r>
          <a:r>
            <a:rPr lang="en-US" dirty="0"/>
            <a:t> </a:t>
          </a:r>
          <a:r>
            <a:rPr lang="en-US" dirty="0" err="1"/>
            <a:t>menurun</a:t>
          </a:r>
          <a:endParaRPr lang="en-US" dirty="0"/>
        </a:p>
      </dgm:t>
    </dgm:pt>
    <dgm:pt modelId="{8847F4B2-29A8-4700-A97D-2AEDF431F056}" cxnId="{CF8E521D-658C-4F3A-A9F7-AACBE9EA5A0E}" type="parTrans">
      <dgm:prSet/>
      <dgm:spPr/>
      <dgm:t>
        <a:bodyPr/>
        <a:lstStyle/>
        <a:p>
          <a:endParaRPr lang="en-US"/>
        </a:p>
      </dgm:t>
    </dgm:pt>
    <dgm:pt modelId="{6DE467EB-B301-4114-9C4E-17229B2890C2}" cxnId="{CF8E521D-658C-4F3A-A9F7-AACBE9EA5A0E}" type="sibTrans">
      <dgm:prSet/>
      <dgm:spPr/>
      <dgm:t>
        <a:bodyPr/>
        <a:lstStyle/>
        <a:p>
          <a:endParaRPr lang="en-US"/>
        </a:p>
      </dgm:t>
    </dgm:pt>
    <dgm:pt modelId="{E0F23C02-0CED-4155-95EE-09F41BAB3D31}">
      <dgm:prSet phldrT="[Text]"/>
      <dgm:spPr/>
      <dgm:t>
        <a:bodyPr/>
        <a:lstStyle/>
        <a:p>
          <a:r>
            <a:rPr lang="en-US" dirty="0" err="1"/>
            <a:t>Dokter</a:t>
          </a:r>
          <a:r>
            <a:rPr lang="en-US" dirty="0"/>
            <a:t>/</a:t>
          </a:r>
          <a:r>
            <a:rPr lang="en-US" dirty="0" err="1"/>
            <a:t>paramedis</a:t>
          </a:r>
          <a:r>
            <a:rPr lang="en-US" dirty="0"/>
            <a:t> lain</a:t>
          </a:r>
        </a:p>
      </dgm:t>
    </dgm:pt>
    <dgm:pt modelId="{A3D58435-085D-44C0-9694-79F4A998C75E}" cxnId="{499C56CB-E805-4688-85AC-FB57535F7394}" type="parTrans">
      <dgm:prSet/>
      <dgm:spPr/>
      <dgm:t>
        <a:bodyPr/>
        <a:lstStyle/>
        <a:p>
          <a:endParaRPr lang="en-US"/>
        </a:p>
      </dgm:t>
    </dgm:pt>
    <dgm:pt modelId="{FE3F7147-742D-4E0E-99FE-D888444F6188}" cxnId="{499C56CB-E805-4688-85AC-FB57535F7394}" type="sibTrans">
      <dgm:prSet/>
      <dgm:spPr/>
      <dgm:t>
        <a:bodyPr/>
        <a:lstStyle/>
        <a:p>
          <a:endParaRPr lang="en-US"/>
        </a:p>
      </dgm:t>
    </dgm:pt>
    <dgm:pt modelId="{7E3B2CE5-C306-4618-8B77-9508449B46A5}">
      <dgm:prSet phldrT="[Text]"/>
      <dgm:spPr/>
      <dgm:t>
        <a:bodyPr/>
        <a:lstStyle/>
        <a:p>
          <a:r>
            <a:rPr lang="en-US" dirty="0" err="1"/>
            <a:t>Meningkatkan</a:t>
          </a:r>
          <a:r>
            <a:rPr lang="en-US" dirty="0"/>
            <a:t> </a:t>
          </a:r>
          <a:r>
            <a:rPr lang="en-US" dirty="0" err="1"/>
            <a:t>penggunaan</a:t>
          </a:r>
          <a:r>
            <a:rPr lang="en-US" dirty="0"/>
            <a:t> </a:t>
          </a:r>
          <a:r>
            <a:rPr lang="en-US" dirty="0" err="1"/>
            <a:t>obat</a:t>
          </a:r>
          <a:r>
            <a:rPr lang="en-US" dirty="0"/>
            <a:t> </a:t>
          </a:r>
          <a:r>
            <a:rPr lang="en-US" dirty="0" err="1"/>
            <a:t>yg</a:t>
          </a:r>
          <a:r>
            <a:rPr lang="en-US" dirty="0"/>
            <a:t> </a:t>
          </a:r>
          <a:r>
            <a:rPr lang="en-US" dirty="0" err="1"/>
            <a:t>rasional</a:t>
          </a:r>
          <a:endParaRPr lang="en-US" dirty="0"/>
        </a:p>
      </dgm:t>
    </dgm:pt>
    <dgm:pt modelId="{06BF25B9-723B-46E5-BB3E-BC235C1B3A53}" cxnId="{D88AAA24-42A9-4150-BC0D-E0D7A2EA4363}" type="parTrans">
      <dgm:prSet/>
      <dgm:spPr/>
      <dgm:t>
        <a:bodyPr/>
        <a:lstStyle/>
        <a:p>
          <a:endParaRPr lang="en-US"/>
        </a:p>
      </dgm:t>
    </dgm:pt>
    <dgm:pt modelId="{5200FC8F-69D9-4C3F-A642-035D69505154}" cxnId="{D88AAA24-42A9-4150-BC0D-E0D7A2EA4363}" type="sibTrans">
      <dgm:prSet/>
      <dgm:spPr/>
      <dgm:t>
        <a:bodyPr/>
        <a:lstStyle/>
        <a:p>
          <a:endParaRPr lang="en-US"/>
        </a:p>
      </dgm:t>
    </dgm:pt>
    <dgm:pt modelId="{A661156C-90F0-4EC1-A7CD-F7182268E760}">
      <dgm:prSet phldrT="[Text]"/>
      <dgm:spPr/>
      <dgm:t>
        <a:bodyPr/>
        <a:lstStyle/>
        <a:p>
          <a:r>
            <a:rPr lang="en-US" dirty="0" err="1"/>
            <a:t>Menjamin</a:t>
          </a:r>
          <a:r>
            <a:rPr lang="en-US" dirty="0"/>
            <a:t> </a:t>
          </a:r>
          <a:r>
            <a:rPr lang="en-US" dirty="0" err="1"/>
            <a:t>keamanan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efektivitas</a:t>
          </a:r>
          <a:r>
            <a:rPr lang="en-US" dirty="0"/>
            <a:t> </a:t>
          </a:r>
          <a:r>
            <a:rPr lang="en-US" dirty="0" err="1"/>
            <a:t>pengobatan</a:t>
          </a:r>
          <a:endParaRPr lang="en-US" dirty="0"/>
        </a:p>
      </dgm:t>
    </dgm:pt>
    <dgm:pt modelId="{B8371532-0422-455F-9D89-10FAFDA7CED5}" cxnId="{93BCE029-7901-498D-BF22-9D38406EDD52}" type="parTrans">
      <dgm:prSet/>
      <dgm:spPr/>
      <dgm:t>
        <a:bodyPr/>
        <a:lstStyle/>
        <a:p>
          <a:endParaRPr lang="en-US"/>
        </a:p>
      </dgm:t>
    </dgm:pt>
    <dgm:pt modelId="{41E361D0-AFA9-4F3E-8E2B-2C941BE6CB3E}" cxnId="{93BCE029-7901-498D-BF22-9D38406EDD52}" type="sibTrans">
      <dgm:prSet/>
      <dgm:spPr/>
      <dgm:t>
        <a:bodyPr/>
        <a:lstStyle/>
        <a:p>
          <a:endParaRPr lang="en-US"/>
        </a:p>
      </dgm:t>
    </dgm:pt>
    <dgm:pt modelId="{5286EDF7-161F-40A1-9C06-2527A0C62954}">
      <dgm:prSet phldrT="[Text]"/>
      <dgm:spPr/>
      <dgm:t>
        <a:bodyPr/>
        <a:lstStyle/>
        <a:p>
          <a:r>
            <a:rPr lang="en-US" dirty="0" err="1"/>
            <a:t>Farmasis</a:t>
          </a:r>
          <a:r>
            <a:rPr lang="en-US" dirty="0"/>
            <a:t> </a:t>
          </a:r>
        </a:p>
      </dgm:t>
    </dgm:pt>
    <dgm:pt modelId="{3168F350-96E9-4975-8F5D-59C1E3C8A803}" cxnId="{6587DD93-0972-4FB6-B060-CD83458AF015}" type="parTrans">
      <dgm:prSet/>
      <dgm:spPr/>
      <dgm:t>
        <a:bodyPr/>
        <a:lstStyle/>
        <a:p>
          <a:endParaRPr lang="en-US"/>
        </a:p>
      </dgm:t>
    </dgm:pt>
    <dgm:pt modelId="{987F1D65-12C1-4F93-9FAC-12962A665DAC}" cxnId="{6587DD93-0972-4FB6-B060-CD83458AF015}" type="sibTrans">
      <dgm:prSet/>
      <dgm:spPr/>
      <dgm:t>
        <a:bodyPr/>
        <a:lstStyle/>
        <a:p>
          <a:endParaRPr lang="en-US"/>
        </a:p>
      </dgm:t>
    </dgm:pt>
    <dgm:pt modelId="{BF179907-15F9-4023-BFB3-096FB5713F2C}">
      <dgm:prSet phldrT="[Text]"/>
      <dgm:spPr/>
      <dgm:t>
        <a:bodyPr/>
        <a:lstStyle/>
        <a:p>
          <a:r>
            <a:rPr lang="en-US" dirty="0"/>
            <a:t>Citra </a:t>
          </a:r>
          <a:r>
            <a:rPr lang="en-US" dirty="0" err="1"/>
            <a:t>farmasis</a:t>
          </a:r>
          <a:r>
            <a:rPr lang="en-US" dirty="0"/>
            <a:t> </a:t>
          </a:r>
          <a:r>
            <a:rPr lang="en-US" dirty="0" err="1"/>
            <a:t>meningkat</a:t>
          </a:r>
          <a:endParaRPr lang="en-US" dirty="0"/>
        </a:p>
      </dgm:t>
    </dgm:pt>
    <dgm:pt modelId="{1F2F33EE-432E-42F2-8CD9-0509DAF2A039}" cxnId="{56D9D54F-277D-49BE-A62E-09575A5BEF00}" type="parTrans">
      <dgm:prSet/>
      <dgm:spPr/>
      <dgm:t>
        <a:bodyPr/>
        <a:lstStyle/>
        <a:p>
          <a:endParaRPr lang="en-US"/>
        </a:p>
      </dgm:t>
    </dgm:pt>
    <dgm:pt modelId="{5536950A-D8A4-4A5D-B84A-041F79427D3B}" cxnId="{56D9D54F-277D-49BE-A62E-09575A5BEF00}" type="sibTrans">
      <dgm:prSet/>
      <dgm:spPr/>
      <dgm:t>
        <a:bodyPr/>
        <a:lstStyle/>
        <a:p>
          <a:endParaRPr lang="en-US"/>
        </a:p>
      </dgm:t>
    </dgm:pt>
    <dgm:pt modelId="{3C6C3A22-97AC-42B5-BA85-2BDE094D8BFC}">
      <dgm:prSet phldrT="[Text]"/>
      <dgm:spPr/>
      <dgm:t>
        <a:bodyPr/>
        <a:lstStyle/>
        <a:p>
          <a:r>
            <a:rPr lang="en-US" dirty="0" err="1"/>
            <a:t>Kepuasan</a:t>
          </a:r>
          <a:r>
            <a:rPr lang="en-US" dirty="0"/>
            <a:t> </a:t>
          </a:r>
          <a:r>
            <a:rPr lang="en-US" dirty="0" err="1"/>
            <a:t>kerja</a:t>
          </a:r>
          <a:r>
            <a:rPr lang="en-US" dirty="0"/>
            <a:t> </a:t>
          </a:r>
          <a:r>
            <a:rPr lang="en-US" dirty="0" err="1"/>
            <a:t>meningkat</a:t>
          </a:r>
          <a:endParaRPr lang="en-US" dirty="0"/>
        </a:p>
      </dgm:t>
    </dgm:pt>
    <dgm:pt modelId="{861235D7-B551-48EA-8225-C059788FB0A0}" cxnId="{EF526A8B-C494-4D10-A01E-E33BAFD99EEB}" type="parTrans">
      <dgm:prSet/>
      <dgm:spPr/>
      <dgm:t>
        <a:bodyPr/>
        <a:lstStyle/>
        <a:p>
          <a:endParaRPr lang="en-US"/>
        </a:p>
      </dgm:t>
    </dgm:pt>
    <dgm:pt modelId="{D7B6AEED-623D-4BD5-A838-2599EFE637EA}" cxnId="{EF526A8B-C494-4D10-A01E-E33BAFD99EEB}" type="sibTrans">
      <dgm:prSet/>
      <dgm:spPr/>
      <dgm:t>
        <a:bodyPr/>
        <a:lstStyle/>
        <a:p>
          <a:endParaRPr lang="en-US"/>
        </a:p>
      </dgm:t>
    </dgm:pt>
    <dgm:pt modelId="{B4CDF5E9-65EA-4640-A570-200ADF9EB09A}">
      <dgm:prSet phldrT="[Text]"/>
      <dgm:spPr/>
      <dgm:t>
        <a:bodyPr/>
        <a:lstStyle/>
        <a:p>
          <a:r>
            <a:rPr lang="en-US" dirty="0" err="1"/>
            <a:t>Membantu</a:t>
          </a:r>
          <a:r>
            <a:rPr lang="en-US" dirty="0"/>
            <a:t> </a:t>
          </a:r>
          <a:r>
            <a:rPr lang="en-US" dirty="0" err="1"/>
            <a:t>memecahkan</a:t>
          </a:r>
          <a:r>
            <a:rPr lang="en-US" dirty="0"/>
            <a:t> </a:t>
          </a:r>
          <a:r>
            <a:rPr lang="en-US" dirty="0" err="1"/>
            <a:t>masalah</a:t>
          </a:r>
          <a:endParaRPr lang="en-US" dirty="0"/>
        </a:p>
      </dgm:t>
    </dgm:pt>
    <dgm:pt modelId="{4D72EA43-881B-43DA-B994-87541DD7244F}" cxnId="{AAA69234-BC91-4C6B-8BA8-75DCDF681394}" type="parTrans">
      <dgm:prSet/>
      <dgm:spPr/>
    </dgm:pt>
    <dgm:pt modelId="{42FC4372-FF49-4633-9400-79CB1DB268F5}" cxnId="{AAA69234-BC91-4C6B-8BA8-75DCDF681394}" type="sibTrans">
      <dgm:prSet/>
      <dgm:spPr/>
    </dgm:pt>
    <dgm:pt modelId="{AA71B334-C869-4AC2-B2B3-308B8426AA04}">
      <dgm:prSet phldrT="[Text]"/>
      <dgm:spPr/>
      <dgm:t>
        <a:bodyPr/>
        <a:lstStyle/>
        <a:p>
          <a:r>
            <a:rPr lang="en-US" dirty="0" err="1"/>
            <a:t>Mendukung</a:t>
          </a:r>
          <a:r>
            <a:rPr lang="en-US" dirty="0"/>
            <a:t> </a:t>
          </a:r>
          <a:r>
            <a:rPr lang="en-US" dirty="0" err="1"/>
            <a:t>kegiatan</a:t>
          </a:r>
          <a:r>
            <a:rPr lang="en-US" dirty="0"/>
            <a:t> pharmaceutical care</a:t>
          </a:r>
        </a:p>
      </dgm:t>
    </dgm:pt>
    <dgm:pt modelId="{0C460A23-DDC7-472F-ACFC-4C292CD3B1C6}" cxnId="{B08C0A7B-D1E8-494D-ADC8-2A3A30350A80}" type="parTrans">
      <dgm:prSet/>
      <dgm:spPr/>
    </dgm:pt>
    <dgm:pt modelId="{862F0069-1F26-4FA5-93CF-6CC7E6F477F0}" cxnId="{B08C0A7B-D1E8-494D-ADC8-2A3A30350A80}" type="sibTrans">
      <dgm:prSet/>
      <dgm:spPr/>
    </dgm:pt>
    <dgm:pt modelId="{E16D3053-BA77-4F60-9CEE-A48C7A6AF353}" type="pres">
      <dgm:prSet presAssocID="{12D8167E-3CD2-455D-A00C-EFBE3559BC7A}" presName="Name0" presStyleCnt="0">
        <dgm:presLayoutVars>
          <dgm:dir/>
          <dgm:animLvl val="lvl"/>
          <dgm:resizeHandles val="exact"/>
        </dgm:presLayoutVars>
      </dgm:prSet>
      <dgm:spPr/>
    </dgm:pt>
    <dgm:pt modelId="{A7910357-76D5-4AE9-A0F8-84512A20E0BC}" type="pres">
      <dgm:prSet presAssocID="{27A52B2B-67F0-40CA-9905-B12C4CB51518}" presName="linNode" presStyleCnt="0"/>
      <dgm:spPr/>
    </dgm:pt>
    <dgm:pt modelId="{8EA8A6F3-CE3A-40BA-89F9-6EC51B53C43B}" type="pres">
      <dgm:prSet presAssocID="{27A52B2B-67F0-40CA-9905-B12C4CB5151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D8350E0-5A26-4689-A87E-AD4C1618A760}" type="pres">
      <dgm:prSet presAssocID="{27A52B2B-67F0-40CA-9905-B12C4CB51518}" presName="descendantText" presStyleLbl="alignAccFollowNode1" presStyleIdx="0" presStyleCnt="3">
        <dgm:presLayoutVars>
          <dgm:bulletEnabled val="1"/>
        </dgm:presLayoutVars>
      </dgm:prSet>
      <dgm:spPr/>
    </dgm:pt>
    <dgm:pt modelId="{2CBC8288-525B-476E-80BC-C7801E08A446}" type="pres">
      <dgm:prSet presAssocID="{AC9116CA-65FE-4624-B27E-675A8E5831F4}" presName="sp" presStyleCnt="0"/>
      <dgm:spPr/>
    </dgm:pt>
    <dgm:pt modelId="{502C49FB-D926-488B-8E20-3D995ABDA275}" type="pres">
      <dgm:prSet presAssocID="{E0F23C02-0CED-4155-95EE-09F41BAB3D31}" presName="linNode" presStyleCnt="0"/>
      <dgm:spPr/>
    </dgm:pt>
    <dgm:pt modelId="{A03840C3-D170-469E-A780-FA4213FA5F49}" type="pres">
      <dgm:prSet presAssocID="{E0F23C02-0CED-4155-95EE-09F41BAB3D3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7794DA5-26EC-4585-9725-A7DD37B2C9F1}" type="pres">
      <dgm:prSet presAssocID="{E0F23C02-0CED-4155-95EE-09F41BAB3D31}" presName="descendantText" presStyleLbl="alignAccFollowNode1" presStyleIdx="1" presStyleCnt="3">
        <dgm:presLayoutVars>
          <dgm:bulletEnabled val="1"/>
        </dgm:presLayoutVars>
      </dgm:prSet>
      <dgm:spPr/>
    </dgm:pt>
    <dgm:pt modelId="{2551C150-F081-42DD-AA07-77FE11ACBBB7}" type="pres">
      <dgm:prSet presAssocID="{FE3F7147-742D-4E0E-99FE-D888444F6188}" presName="sp" presStyleCnt="0"/>
      <dgm:spPr/>
    </dgm:pt>
    <dgm:pt modelId="{B2FD61C4-2E88-4596-AD97-A89A268670FE}" type="pres">
      <dgm:prSet presAssocID="{5286EDF7-161F-40A1-9C06-2527A0C62954}" presName="linNode" presStyleCnt="0"/>
      <dgm:spPr/>
    </dgm:pt>
    <dgm:pt modelId="{496ED63A-0F89-45B5-B786-C4E79B258EEF}" type="pres">
      <dgm:prSet presAssocID="{5286EDF7-161F-40A1-9C06-2527A0C6295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59F3345E-6F84-4FBC-921B-817AB6241AAD}" type="pres">
      <dgm:prSet presAssocID="{5286EDF7-161F-40A1-9C06-2527A0C6295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E8531DFA-02AE-4256-9ED4-090975B5FD6C}" type="presOf" srcId="{E0F23C02-0CED-4155-95EE-09F41BAB3D31}" destId="{A03840C3-D170-469E-A780-FA4213FA5F49}" srcOrd="0" destOrd="0" presId="urn:microsoft.com/office/officeart/2005/8/layout/vList5"/>
    <dgm:cxn modelId="{767D319E-5F15-4482-A783-58D3F796F0C9}" type="presOf" srcId="{5286EDF7-161F-40A1-9C06-2527A0C62954}" destId="{496ED63A-0F89-45B5-B786-C4E79B258EEF}" srcOrd="0" destOrd="0" presId="urn:microsoft.com/office/officeart/2005/8/layout/vList5"/>
    <dgm:cxn modelId="{56D9D54F-277D-49BE-A62E-09575A5BEF00}" srcId="{5286EDF7-161F-40A1-9C06-2527A0C62954}" destId="{BF179907-15F9-4023-BFB3-096FB5713F2C}" srcOrd="0" destOrd="0" parTransId="{1F2F33EE-432E-42F2-8CD9-0509DAF2A039}" sibTransId="{5536950A-D8A4-4A5D-B84A-041F79427D3B}"/>
    <dgm:cxn modelId="{3193F3A8-CE0C-4694-9208-F599CA120DEE}" type="presOf" srcId="{A661156C-90F0-4EC1-A7CD-F7182268E760}" destId="{67794DA5-26EC-4585-9725-A7DD37B2C9F1}" srcOrd="0" destOrd="1" presId="urn:microsoft.com/office/officeart/2005/8/layout/vList5"/>
    <dgm:cxn modelId="{84D187C5-92C4-4496-AE7E-D6D48A5E2E41}" srcId="{27A52B2B-67F0-40CA-9905-B12C4CB51518}" destId="{6A8B09B5-9D29-4C71-992D-DB45FBC2E57C}" srcOrd="0" destOrd="0" parTransId="{70CADFCA-E9C9-4870-92DF-119FFF67E346}" sibTransId="{388C4A50-0FD0-4CB3-9FBF-A7AF116A4BD8}"/>
    <dgm:cxn modelId="{AAA69234-BC91-4C6B-8BA8-75DCDF681394}" srcId="{E0F23C02-0CED-4155-95EE-09F41BAB3D31}" destId="{B4CDF5E9-65EA-4640-A570-200ADF9EB09A}" srcOrd="2" destOrd="0" parTransId="{4D72EA43-881B-43DA-B994-87541DD7244F}" sibTransId="{42FC4372-FF49-4633-9400-79CB1DB268F5}"/>
    <dgm:cxn modelId="{B9B0CED7-ACF3-47B1-8ED8-1FD00A4E2A62}" type="presOf" srcId="{7E3B2CE5-C306-4618-8B77-9508449B46A5}" destId="{67794DA5-26EC-4585-9725-A7DD37B2C9F1}" srcOrd="0" destOrd="0" presId="urn:microsoft.com/office/officeart/2005/8/layout/vList5"/>
    <dgm:cxn modelId="{EF526A8B-C494-4D10-A01E-E33BAFD99EEB}" srcId="{5286EDF7-161F-40A1-9C06-2527A0C62954}" destId="{3C6C3A22-97AC-42B5-BA85-2BDE094D8BFC}" srcOrd="1" destOrd="0" parTransId="{861235D7-B551-48EA-8225-C059788FB0A0}" sibTransId="{D7B6AEED-623D-4BD5-A838-2599EFE637EA}"/>
    <dgm:cxn modelId="{2313A7D6-50CB-4CED-8C95-A40DEBAFC3AE}" type="presOf" srcId="{BF179907-15F9-4023-BFB3-096FB5713F2C}" destId="{59F3345E-6F84-4FBC-921B-817AB6241AAD}" srcOrd="0" destOrd="0" presId="urn:microsoft.com/office/officeart/2005/8/layout/vList5"/>
    <dgm:cxn modelId="{A7574F5D-22E2-4733-9D6A-D575AA6EE240}" type="presOf" srcId="{AA71B334-C869-4AC2-B2B3-308B8426AA04}" destId="{59F3345E-6F84-4FBC-921B-817AB6241AAD}" srcOrd="0" destOrd="2" presId="urn:microsoft.com/office/officeart/2005/8/layout/vList5"/>
    <dgm:cxn modelId="{CF8E521D-658C-4F3A-A9F7-AACBE9EA5A0E}" srcId="{27A52B2B-67F0-40CA-9905-B12C4CB51518}" destId="{9376DA83-D673-4E07-9EC8-82877E0EF570}" srcOrd="1" destOrd="0" parTransId="{8847F4B2-29A8-4700-A97D-2AEDF431F056}" sibTransId="{6DE467EB-B301-4114-9C4E-17229B2890C2}"/>
    <dgm:cxn modelId="{D88AAA24-42A9-4150-BC0D-E0D7A2EA4363}" srcId="{E0F23C02-0CED-4155-95EE-09F41BAB3D31}" destId="{7E3B2CE5-C306-4618-8B77-9508449B46A5}" srcOrd="0" destOrd="0" parTransId="{06BF25B9-723B-46E5-BB3E-BC235C1B3A53}" sibTransId="{5200FC8F-69D9-4C3F-A642-035D69505154}"/>
    <dgm:cxn modelId="{98A5F5D5-16C1-46FB-920A-BDF56E80DDFB}" type="presOf" srcId="{9376DA83-D673-4E07-9EC8-82877E0EF570}" destId="{8D8350E0-5A26-4689-A87E-AD4C1618A760}" srcOrd="0" destOrd="1" presId="urn:microsoft.com/office/officeart/2005/8/layout/vList5"/>
    <dgm:cxn modelId="{499C56CB-E805-4688-85AC-FB57535F7394}" srcId="{12D8167E-3CD2-455D-A00C-EFBE3559BC7A}" destId="{E0F23C02-0CED-4155-95EE-09F41BAB3D31}" srcOrd="1" destOrd="0" parTransId="{A3D58435-085D-44C0-9694-79F4A998C75E}" sibTransId="{FE3F7147-742D-4E0E-99FE-D888444F6188}"/>
    <dgm:cxn modelId="{93BCE029-7901-498D-BF22-9D38406EDD52}" srcId="{E0F23C02-0CED-4155-95EE-09F41BAB3D31}" destId="{A661156C-90F0-4EC1-A7CD-F7182268E760}" srcOrd="1" destOrd="0" parTransId="{B8371532-0422-455F-9D89-10FAFDA7CED5}" sibTransId="{41E361D0-AFA9-4F3E-8E2B-2C941BE6CB3E}"/>
    <dgm:cxn modelId="{B08C0A7B-D1E8-494D-ADC8-2A3A30350A80}" srcId="{5286EDF7-161F-40A1-9C06-2527A0C62954}" destId="{AA71B334-C869-4AC2-B2B3-308B8426AA04}" srcOrd="2" destOrd="0" parTransId="{0C460A23-DDC7-472F-ACFC-4C292CD3B1C6}" sibTransId="{862F0069-1F26-4FA5-93CF-6CC7E6F477F0}"/>
    <dgm:cxn modelId="{64E81620-4B36-4766-AFAD-436FC8D01870}" srcId="{12D8167E-3CD2-455D-A00C-EFBE3559BC7A}" destId="{27A52B2B-67F0-40CA-9905-B12C4CB51518}" srcOrd="0" destOrd="0" parTransId="{8F1C17B0-9586-49E5-A33A-FF308DAD4F1B}" sibTransId="{AC9116CA-65FE-4624-B27E-675A8E5831F4}"/>
    <dgm:cxn modelId="{63DBEC21-D2BB-4654-87A0-2F5BCCB33968}" type="presOf" srcId="{12D8167E-3CD2-455D-A00C-EFBE3559BC7A}" destId="{E16D3053-BA77-4F60-9CEE-A48C7A6AF353}" srcOrd="0" destOrd="0" presId="urn:microsoft.com/office/officeart/2005/8/layout/vList5"/>
    <dgm:cxn modelId="{5ADB1C12-6561-4378-831E-2775C4753B21}" type="presOf" srcId="{B4CDF5E9-65EA-4640-A570-200ADF9EB09A}" destId="{67794DA5-26EC-4585-9725-A7DD37B2C9F1}" srcOrd="0" destOrd="2" presId="urn:microsoft.com/office/officeart/2005/8/layout/vList5"/>
    <dgm:cxn modelId="{0E0063DA-FFCD-4236-8989-01B028AC75BA}" type="presOf" srcId="{3C6C3A22-97AC-42B5-BA85-2BDE094D8BFC}" destId="{59F3345E-6F84-4FBC-921B-817AB6241AAD}" srcOrd="0" destOrd="1" presId="urn:microsoft.com/office/officeart/2005/8/layout/vList5"/>
    <dgm:cxn modelId="{1D35604D-42C7-4A91-A267-51D7F2A4EDA8}" type="presOf" srcId="{6A8B09B5-9D29-4C71-992D-DB45FBC2E57C}" destId="{8D8350E0-5A26-4689-A87E-AD4C1618A760}" srcOrd="0" destOrd="0" presId="urn:microsoft.com/office/officeart/2005/8/layout/vList5"/>
    <dgm:cxn modelId="{6587DD93-0972-4FB6-B060-CD83458AF015}" srcId="{12D8167E-3CD2-455D-A00C-EFBE3559BC7A}" destId="{5286EDF7-161F-40A1-9C06-2527A0C62954}" srcOrd="2" destOrd="0" parTransId="{3168F350-96E9-4975-8F5D-59C1E3C8A803}" sibTransId="{987F1D65-12C1-4F93-9FAC-12962A665DAC}"/>
    <dgm:cxn modelId="{0FDC8B74-74B4-47EF-B8A0-F5A33144CA55}" type="presOf" srcId="{27A52B2B-67F0-40CA-9905-B12C4CB51518}" destId="{8EA8A6F3-CE3A-40BA-89F9-6EC51B53C43B}" srcOrd="0" destOrd="0" presId="urn:microsoft.com/office/officeart/2005/8/layout/vList5"/>
    <dgm:cxn modelId="{A115054B-2B66-4E2E-B462-83713D1265E9}" type="presParOf" srcId="{E16D3053-BA77-4F60-9CEE-A48C7A6AF353}" destId="{A7910357-76D5-4AE9-A0F8-84512A20E0BC}" srcOrd="0" destOrd="0" presId="urn:microsoft.com/office/officeart/2005/8/layout/vList5"/>
    <dgm:cxn modelId="{570B16E4-2D75-4A2A-B008-531D80103444}" type="presParOf" srcId="{A7910357-76D5-4AE9-A0F8-84512A20E0BC}" destId="{8EA8A6F3-CE3A-40BA-89F9-6EC51B53C43B}" srcOrd="0" destOrd="0" presId="urn:microsoft.com/office/officeart/2005/8/layout/vList5"/>
    <dgm:cxn modelId="{199CFFE6-BF33-420C-B98C-B38518DCAB04}" type="presParOf" srcId="{A7910357-76D5-4AE9-A0F8-84512A20E0BC}" destId="{8D8350E0-5A26-4689-A87E-AD4C1618A760}" srcOrd="1" destOrd="0" presId="urn:microsoft.com/office/officeart/2005/8/layout/vList5"/>
    <dgm:cxn modelId="{B6289666-7ADD-4FB5-A193-4365A6FFA7E2}" type="presParOf" srcId="{E16D3053-BA77-4F60-9CEE-A48C7A6AF353}" destId="{2CBC8288-525B-476E-80BC-C7801E08A446}" srcOrd="1" destOrd="0" presId="urn:microsoft.com/office/officeart/2005/8/layout/vList5"/>
    <dgm:cxn modelId="{F74226D5-E787-4C42-A49C-3B4811DB7303}" type="presParOf" srcId="{E16D3053-BA77-4F60-9CEE-A48C7A6AF353}" destId="{502C49FB-D926-488B-8E20-3D995ABDA275}" srcOrd="2" destOrd="0" presId="urn:microsoft.com/office/officeart/2005/8/layout/vList5"/>
    <dgm:cxn modelId="{E4F76935-3FF5-4AF8-985F-D11A025D4D67}" type="presParOf" srcId="{502C49FB-D926-488B-8E20-3D995ABDA275}" destId="{A03840C3-D170-469E-A780-FA4213FA5F49}" srcOrd="0" destOrd="0" presId="urn:microsoft.com/office/officeart/2005/8/layout/vList5"/>
    <dgm:cxn modelId="{2A1610CD-EEC4-4C43-9EDA-AD0D6FE29C0D}" type="presParOf" srcId="{502C49FB-D926-488B-8E20-3D995ABDA275}" destId="{67794DA5-26EC-4585-9725-A7DD37B2C9F1}" srcOrd="1" destOrd="0" presId="urn:microsoft.com/office/officeart/2005/8/layout/vList5"/>
    <dgm:cxn modelId="{A4D65687-7314-4AC2-B8C4-DD81DE08CD90}" type="presParOf" srcId="{E16D3053-BA77-4F60-9CEE-A48C7A6AF353}" destId="{2551C150-F081-42DD-AA07-77FE11ACBBB7}" srcOrd="3" destOrd="0" presId="urn:microsoft.com/office/officeart/2005/8/layout/vList5"/>
    <dgm:cxn modelId="{BDAA8941-03D6-4ECF-BD73-EE5513DFD935}" type="presParOf" srcId="{E16D3053-BA77-4F60-9CEE-A48C7A6AF353}" destId="{B2FD61C4-2E88-4596-AD97-A89A268670FE}" srcOrd="4" destOrd="0" presId="urn:microsoft.com/office/officeart/2005/8/layout/vList5"/>
    <dgm:cxn modelId="{54E45EF0-F6EF-4EA0-9C08-017F99D95E9C}" type="presParOf" srcId="{B2FD61C4-2E88-4596-AD97-A89A268670FE}" destId="{496ED63A-0F89-45B5-B786-C4E79B258EEF}" srcOrd="0" destOrd="0" presId="urn:microsoft.com/office/officeart/2005/8/layout/vList5"/>
    <dgm:cxn modelId="{5BA88D33-6676-476C-BC9F-6FF64F3E1D4D}" type="presParOf" srcId="{B2FD61C4-2E88-4596-AD97-A89A268670FE}" destId="{59F3345E-6F84-4FBC-921B-817AB6241AA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BDAEFD-4BC9-4913-A2FC-F43B5A80FBA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F2765A4-9F2F-49C3-9523-CA6D23D4AF19}">
      <dgm:prSet phldrT="[Text]" custT="1"/>
      <dgm:spPr/>
      <dgm:t>
        <a:bodyPr/>
        <a:lstStyle/>
        <a:p>
          <a:r>
            <a:rPr lang="en-US" sz="1600"/>
            <a:t>Bidang pelayanan</a:t>
          </a:r>
          <a:endParaRPr lang="en-US" sz="1600" dirty="0"/>
        </a:p>
      </dgm:t>
    </dgm:pt>
    <dgm:pt modelId="{B4993B8A-D594-48B3-AE94-A8D68EF9FF5A}" cxnId="{B70FE65F-E2CD-48B6-B7E3-C00B2D19A94F}" type="parTrans">
      <dgm:prSet/>
      <dgm:spPr/>
      <dgm:t>
        <a:bodyPr/>
        <a:lstStyle/>
        <a:p>
          <a:endParaRPr lang="en-US"/>
        </a:p>
      </dgm:t>
    </dgm:pt>
    <dgm:pt modelId="{2B3587A8-CEF2-47CC-8716-999278127985}" cxnId="{B70FE65F-E2CD-48B6-B7E3-C00B2D19A94F}" type="sibTrans">
      <dgm:prSet/>
      <dgm:spPr/>
      <dgm:t>
        <a:bodyPr/>
        <a:lstStyle/>
        <a:p>
          <a:endParaRPr lang="en-US"/>
        </a:p>
      </dgm:t>
    </dgm:pt>
    <dgm:pt modelId="{99FC555D-C3E3-4EE9-B934-472A561D80D1}">
      <dgm:prSet phldrT="[Text]" custT="1"/>
      <dgm:spPr/>
      <dgm:t>
        <a:bodyPr/>
        <a:lstStyle/>
        <a:p>
          <a:r>
            <a:rPr lang="en-US" sz="1600" dirty="0" err="1"/>
            <a:t>Menjawab</a:t>
          </a:r>
          <a:r>
            <a:rPr lang="en-US" sz="1600" dirty="0"/>
            <a:t> </a:t>
          </a:r>
          <a:r>
            <a:rPr lang="en-US" sz="1600" dirty="0" err="1"/>
            <a:t>pertanyaan</a:t>
          </a:r>
          <a:r>
            <a:rPr lang="en-US" sz="1600" dirty="0"/>
            <a:t> (</a:t>
          </a:r>
          <a:r>
            <a:rPr lang="en-US" sz="1600" dirty="0" err="1"/>
            <a:t>tugas</a:t>
          </a:r>
          <a:r>
            <a:rPr lang="en-US" sz="1600" dirty="0"/>
            <a:t> </a:t>
          </a:r>
          <a:r>
            <a:rPr lang="en-US" sz="1600" dirty="0" err="1"/>
            <a:t>pasif</a:t>
          </a:r>
          <a:r>
            <a:rPr lang="en-US" sz="1600" dirty="0"/>
            <a:t>)</a:t>
          </a:r>
        </a:p>
      </dgm:t>
    </dgm:pt>
    <dgm:pt modelId="{AF2C25DB-8B5E-4048-9C5E-8BA27766DEC6}" cxnId="{6351CC9C-2E9D-4E11-91E7-E736ED9B9665}" type="parTrans">
      <dgm:prSet/>
      <dgm:spPr/>
      <dgm:t>
        <a:bodyPr/>
        <a:lstStyle/>
        <a:p>
          <a:endParaRPr lang="en-US" sz="1600"/>
        </a:p>
      </dgm:t>
    </dgm:pt>
    <dgm:pt modelId="{B123FA83-3B67-4E1B-8542-9BC78FA7088C}" cxnId="{6351CC9C-2E9D-4E11-91E7-E736ED9B9665}" type="sibTrans">
      <dgm:prSet/>
      <dgm:spPr/>
      <dgm:t>
        <a:bodyPr/>
        <a:lstStyle/>
        <a:p>
          <a:endParaRPr lang="en-US"/>
        </a:p>
      </dgm:t>
    </dgm:pt>
    <dgm:pt modelId="{2AECD3D7-65A8-4485-A302-5A307AB68DE7}">
      <dgm:prSet phldrT="[Text]" custT="1"/>
      <dgm:spPr/>
      <dgm:t>
        <a:bodyPr/>
        <a:lstStyle/>
        <a:p>
          <a:r>
            <a:rPr lang="en-US" sz="1600" dirty="0" err="1"/>
            <a:t>Memberi</a:t>
          </a:r>
          <a:r>
            <a:rPr lang="en-US" sz="1600" dirty="0"/>
            <a:t> </a:t>
          </a:r>
          <a:r>
            <a:rPr lang="en-US" sz="1600" dirty="0" err="1"/>
            <a:t>masukan</a:t>
          </a:r>
          <a:r>
            <a:rPr lang="en-US" sz="1600" dirty="0"/>
            <a:t> </a:t>
          </a:r>
          <a:r>
            <a:rPr lang="en-US" sz="1600" dirty="0" err="1"/>
            <a:t>kpd</a:t>
          </a:r>
          <a:r>
            <a:rPr lang="en-US" sz="1600" dirty="0"/>
            <a:t> PFT </a:t>
          </a:r>
          <a:r>
            <a:rPr lang="en-US" sz="1600" dirty="0" err="1"/>
            <a:t>dalam</a:t>
          </a:r>
          <a:r>
            <a:rPr lang="en-US" sz="1600" dirty="0"/>
            <a:t> </a:t>
          </a:r>
          <a:r>
            <a:rPr lang="en-US" sz="1600" dirty="0" err="1"/>
            <a:t>merumuskan</a:t>
          </a:r>
          <a:r>
            <a:rPr lang="en-US" sz="1600" dirty="0"/>
            <a:t> </a:t>
          </a:r>
          <a:r>
            <a:rPr lang="en-US" sz="1600" dirty="0" err="1"/>
            <a:t>kebijakan</a:t>
          </a:r>
          <a:r>
            <a:rPr lang="en-US" sz="1600" dirty="0"/>
            <a:t> </a:t>
          </a:r>
          <a:r>
            <a:rPr lang="en-US" sz="1600" dirty="0" err="1"/>
            <a:t>penggunaan</a:t>
          </a:r>
          <a:r>
            <a:rPr lang="en-US" sz="1600" dirty="0"/>
            <a:t> </a:t>
          </a:r>
          <a:r>
            <a:rPr lang="en-US" sz="1600" dirty="0" err="1"/>
            <a:t>obat</a:t>
          </a:r>
          <a:endParaRPr lang="en-US" sz="1600" dirty="0"/>
        </a:p>
      </dgm:t>
    </dgm:pt>
    <dgm:pt modelId="{3B61711E-6335-46EF-959B-C8EE0E764BFF}" cxnId="{85580293-26B6-436E-A821-A515ADC85AF7}" type="parTrans">
      <dgm:prSet/>
      <dgm:spPr/>
      <dgm:t>
        <a:bodyPr/>
        <a:lstStyle/>
        <a:p>
          <a:endParaRPr lang="en-US" sz="1600"/>
        </a:p>
      </dgm:t>
    </dgm:pt>
    <dgm:pt modelId="{3C466A34-C2C5-4C8B-A3B2-E08541235945}" cxnId="{85580293-26B6-436E-A821-A515ADC85AF7}" type="sibTrans">
      <dgm:prSet/>
      <dgm:spPr/>
      <dgm:t>
        <a:bodyPr/>
        <a:lstStyle/>
        <a:p>
          <a:endParaRPr lang="en-US"/>
        </a:p>
      </dgm:t>
    </dgm:pt>
    <dgm:pt modelId="{AE470F6A-8166-49DD-97F4-C14FC24FE1EB}">
      <dgm:prSet phldrT="[Text]" custT="1"/>
      <dgm:spPr/>
      <dgm:t>
        <a:bodyPr/>
        <a:lstStyle/>
        <a:p>
          <a:r>
            <a:rPr lang="en-US" sz="1600"/>
            <a:t>Bidang Pendidikan</a:t>
          </a:r>
          <a:endParaRPr lang="en-US" sz="1600" dirty="0"/>
        </a:p>
      </dgm:t>
    </dgm:pt>
    <dgm:pt modelId="{5D019E0C-21C6-4422-AAC3-B28AD73A20D9}" cxnId="{2D8ACF5F-4B55-4D35-9E74-2AADA8F2E84B}" type="parTrans">
      <dgm:prSet/>
      <dgm:spPr/>
      <dgm:t>
        <a:bodyPr/>
        <a:lstStyle/>
        <a:p>
          <a:endParaRPr lang="en-US"/>
        </a:p>
      </dgm:t>
    </dgm:pt>
    <dgm:pt modelId="{46F9C86C-B701-4992-B864-11F696EA6560}" cxnId="{2D8ACF5F-4B55-4D35-9E74-2AADA8F2E84B}" type="sibTrans">
      <dgm:prSet/>
      <dgm:spPr/>
      <dgm:t>
        <a:bodyPr/>
        <a:lstStyle/>
        <a:p>
          <a:endParaRPr lang="en-US"/>
        </a:p>
      </dgm:t>
    </dgm:pt>
    <dgm:pt modelId="{CA26F2AF-DD11-4366-8C90-BC7AB82661D5}">
      <dgm:prSet phldrT="[Text]" custT="1"/>
      <dgm:spPr/>
      <dgm:t>
        <a:bodyPr/>
        <a:lstStyle/>
        <a:p>
          <a:r>
            <a:rPr lang="en-US" sz="1600" dirty="0" err="1"/>
            <a:t>Melaksanakan</a:t>
          </a:r>
          <a:r>
            <a:rPr lang="en-US" sz="1600" dirty="0"/>
            <a:t> </a:t>
          </a:r>
          <a:r>
            <a:rPr lang="en-US" sz="1600" dirty="0" err="1"/>
            <a:t>kegiatan</a:t>
          </a:r>
          <a:r>
            <a:rPr lang="en-US" sz="1600" dirty="0"/>
            <a:t> </a:t>
          </a:r>
          <a:r>
            <a:rPr lang="en-US" sz="1600" dirty="0" err="1"/>
            <a:t>pendidikan</a:t>
          </a:r>
          <a:r>
            <a:rPr lang="en-US" sz="1600" dirty="0"/>
            <a:t> </a:t>
          </a:r>
          <a:r>
            <a:rPr lang="en-US" sz="1600" dirty="0" err="1"/>
            <a:t>kpd</a:t>
          </a:r>
          <a:r>
            <a:rPr lang="en-US" sz="1600" dirty="0"/>
            <a:t> </a:t>
          </a:r>
          <a:r>
            <a:rPr lang="en-US" sz="1600" dirty="0" err="1"/>
            <a:t>mahasiswa</a:t>
          </a:r>
          <a:r>
            <a:rPr lang="en-US" sz="1600" dirty="0"/>
            <a:t> (</a:t>
          </a:r>
          <a:r>
            <a:rPr lang="en-US" sz="1600" dirty="0" err="1"/>
            <a:t>profesi</a:t>
          </a:r>
          <a:r>
            <a:rPr lang="en-US" sz="1600" dirty="0"/>
            <a:t>, </a:t>
          </a:r>
          <a:r>
            <a:rPr lang="en-US" sz="1600" dirty="0" err="1"/>
            <a:t>perawat</a:t>
          </a:r>
          <a:r>
            <a:rPr lang="en-US" sz="1600" dirty="0"/>
            <a:t>, PPDS)</a:t>
          </a:r>
        </a:p>
      </dgm:t>
    </dgm:pt>
    <dgm:pt modelId="{472511FE-C6A6-4C48-A677-09E518FC24D8}" cxnId="{F365CB6A-7E15-4052-80AF-EA0BC3FF2316}" type="parTrans">
      <dgm:prSet/>
      <dgm:spPr/>
      <dgm:t>
        <a:bodyPr/>
        <a:lstStyle/>
        <a:p>
          <a:endParaRPr lang="en-US" sz="1600"/>
        </a:p>
      </dgm:t>
    </dgm:pt>
    <dgm:pt modelId="{FA75A861-00B1-40A3-9B9C-4A98A02AABF2}" cxnId="{F365CB6A-7E15-4052-80AF-EA0BC3FF2316}" type="sibTrans">
      <dgm:prSet/>
      <dgm:spPr/>
      <dgm:t>
        <a:bodyPr/>
        <a:lstStyle/>
        <a:p>
          <a:endParaRPr lang="en-US"/>
        </a:p>
      </dgm:t>
    </dgm:pt>
    <dgm:pt modelId="{FAC9E7CD-B9FF-447B-8BCA-F3E6D677D5F3}">
      <dgm:prSet phldrT="[Text]" custT="1"/>
      <dgm:spPr/>
      <dgm:t>
        <a:bodyPr/>
        <a:lstStyle/>
        <a:p>
          <a:r>
            <a:rPr lang="en-US" sz="1600" dirty="0" err="1"/>
            <a:t>Mengisi</a:t>
          </a:r>
          <a:r>
            <a:rPr lang="en-US" sz="1600" dirty="0"/>
            <a:t> </a:t>
          </a:r>
          <a:r>
            <a:rPr lang="en-US" sz="1600" dirty="0" err="1"/>
            <a:t>acara</a:t>
          </a:r>
          <a:r>
            <a:rPr lang="en-US" sz="1600" dirty="0"/>
            <a:t> </a:t>
          </a:r>
          <a:r>
            <a:rPr lang="en-US" sz="1600" dirty="0" err="1"/>
            <a:t>simposium</a:t>
          </a:r>
          <a:r>
            <a:rPr lang="en-US" sz="1600" dirty="0"/>
            <a:t>/seminar/</a:t>
          </a:r>
          <a:r>
            <a:rPr lang="en-US" sz="1600" dirty="0" err="1"/>
            <a:t>lokakarya</a:t>
          </a:r>
          <a:endParaRPr lang="en-US" sz="1600" dirty="0"/>
        </a:p>
      </dgm:t>
    </dgm:pt>
    <dgm:pt modelId="{9C5FBC10-A25C-4604-9355-3B85F7767F30}" cxnId="{3B66C51B-9453-4C83-BFCA-A50027EFA026}" type="parTrans">
      <dgm:prSet/>
      <dgm:spPr/>
      <dgm:t>
        <a:bodyPr/>
        <a:lstStyle/>
        <a:p>
          <a:endParaRPr lang="en-US" sz="1600"/>
        </a:p>
      </dgm:t>
    </dgm:pt>
    <dgm:pt modelId="{3DFE55C0-2517-4066-B4BC-16E67435A466}" cxnId="{3B66C51B-9453-4C83-BFCA-A50027EFA026}" type="sibTrans">
      <dgm:prSet/>
      <dgm:spPr/>
      <dgm:t>
        <a:bodyPr/>
        <a:lstStyle/>
        <a:p>
          <a:endParaRPr lang="en-US"/>
        </a:p>
      </dgm:t>
    </dgm:pt>
    <dgm:pt modelId="{319574F6-9A2C-4E6D-A169-510E6069EE54}">
      <dgm:prSet phldrT="[Text]" custT="1"/>
      <dgm:spPr/>
      <dgm:t>
        <a:bodyPr/>
        <a:lstStyle/>
        <a:p>
          <a:r>
            <a:rPr lang="en-US" sz="1600" dirty="0" err="1"/>
            <a:t>Memberi</a:t>
          </a:r>
          <a:r>
            <a:rPr lang="en-US" sz="1600" dirty="0"/>
            <a:t> </a:t>
          </a:r>
          <a:r>
            <a:rPr lang="en-US" sz="1600" dirty="0" err="1"/>
            <a:t>masukan</a:t>
          </a:r>
          <a:r>
            <a:rPr lang="en-US" sz="1600" dirty="0"/>
            <a:t> </a:t>
          </a:r>
          <a:r>
            <a:rPr lang="en-US" sz="1600" dirty="0" err="1"/>
            <a:t>pada</a:t>
          </a:r>
          <a:r>
            <a:rPr lang="en-US" sz="1600" dirty="0"/>
            <a:t> </a:t>
          </a:r>
          <a:r>
            <a:rPr lang="en-US" sz="1600" dirty="0" err="1"/>
            <a:t>pembuatan</a:t>
          </a:r>
          <a:r>
            <a:rPr lang="en-US" sz="1600" dirty="0"/>
            <a:t> </a:t>
          </a:r>
          <a:r>
            <a:rPr lang="en-US" sz="1600" dirty="0" err="1"/>
            <a:t>atau</a:t>
          </a:r>
          <a:r>
            <a:rPr lang="en-US" sz="1600" dirty="0"/>
            <a:t> </a:t>
          </a:r>
          <a:r>
            <a:rPr lang="en-US" sz="1600" dirty="0" err="1"/>
            <a:t>revisi</a:t>
          </a:r>
          <a:r>
            <a:rPr lang="en-US" sz="1600" dirty="0"/>
            <a:t> </a:t>
          </a:r>
          <a:r>
            <a:rPr lang="en-US" sz="1600" dirty="0" err="1"/>
            <a:t>formularium</a:t>
          </a:r>
          <a:r>
            <a:rPr lang="en-US" sz="1600" dirty="0"/>
            <a:t>/SPM</a:t>
          </a:r>
        </a:p>
      </dgm:t>
    </dgm:pt>
    <dgm:pt modelId="{987A1950-1506-43BD-86C6-48EEDECE6832}" cxnId="{A6C17FA6-4A52-4854-82B3-2264FE25D617}" type="parTrans">
      <dgm:prSet/>
      <dgm:spPr/>
      <dgm:t>
        <a:bodyPr/>
        <a:lstStyle/>
        <a:p>
          <a:endParaRPr lang="en-US" sz="1600"/>
        </a:p>
      </dgm:t>
    </dgm:pt>
    <dgm:pt modelId="{D2A4D167-6D65-488A-9A74-11754BBA599E}" cxnId="{A6C17FA6-4A52-4854-82B3-2264FE25D617}" type="sibTrans">
      <dgm:prSet/>
      <dgm:spPr/>
      <dgm:t>
        <a:bodyPr/>
        <a:lstStyle/>
        <a:p>
          <a:endParaRPr lang="en-US"/>
        </a:p>
      </dgm:t>
    </dgm:pt>
    <dgm:pt modelId="{511FB2A9-0B0D-4A07-80C6-3E5798C2771B}">
      <dgm:prSet phldrT="[Text]" custT="1"/>
      <dgm:spPr/>
      <dgm:t>
        <a:bodyPr/>
        <a:lstStyle/>
        <a:p>
          <a:r>
            <a:rPr lang="en-US" sz="1600" dirty="0" err="1"/>
            <a:t>Menerbitkan</a:t>
          </a:r>
          <a:r>
            <a:rPr lang="en-US" sz="1600" dirty="0"/>
            <a:t> </a:t>
          </a:r>
          <a:r>
            <a:rPr lang="en-US" sz="1600" dirty="0" err="1"/>
            <a:t>buletin</a:t>
          </a:r>
          <a:r>
            <a:rPr lang="en-US" sz="1600" dirty="0"/>
            <a:t>, </a:t>
          </a:r>
          <a:r>
            <a:rPr lang="en-US" sz="1600" dirty="0" err="1"/>
            <a:t>membuat</a:t>
          </a:r>
          <a:r>
            <a:rPr lang="en-US" sz="1600" dirty="0"/>
            <a:t> newsletter, leaflet</a:t>
          </a:r>
        </a:p>
      </dgm:t>
    </dgm:pt>
    <dgm:pt modelId="{0E759A2A-1547-41BB-809E-99B1550F2406}" cxnId="{048A3D8A-94C4-48C7-986A-A90BD927D6C3}" type="parTrans">
      <dgm:prSet/>
      <dgm:spPr/>
      <dgm:t>
        <a:bodyPr/>
        <a:lstStyle/>
        <a:p>
          <a:endParaRPr lang="en-US" sz="1600"/>
        </a:p>
      </dgm:t>
    </dgm:pt>
    <dgm:pt modelId="{7E879725-D2EC-4821-896F-B1375ADF4CB6}" cxnId="{048A3D8A-94C4-48C7-986A-A90BD927D6C3}" type="sibTrans">
      <dgm:prSet/>
      <dgm:spPr/>
      <dgm:t>
        <a:bodyPr/>
        <a:lstStyle/>
        <a:p>
          <a:endParaRPr lang="en-US"/>
        </a:p>
      </dgm:t>
    </dgm:pt>
    <dgm:pt modelId="{6B90EADC-0BF5-4EAD-B0AC-9BF91A53BF77}">
      <dgm:prSet phldrT="[Text]" custT="1"/>
      <dgm:spPr/>
      <dgm:t>
        <a:bodyPr/>
        <a:lstStyle/>
        <a:p>
          <a:r>
            <a:rPr lang="en-US" sz="1600" dirty="0" err="1"/>
            <a:t>Bidang</a:t>
          </a:r>
          <a:r>
            <a:rPr lang="en-US" sz="1600" dirty="0"/>
            <a:t> </a:t>
          </a:r>
          <a:r>
            <a:rPr lang="en-US" sz="1600" dirty="0" err="1"/>
            <a:t>Penelitian</a:t>
          </a:r>
          <a:endParaRPr lang="en-US" sz="1600" dirty="0"/>
        </a:p>
      </dgm:t>
    </dgm:pt>
    <dgm:pt modelId="{E56E48F7-2455-43BF-BF23-3E900B08A6FD}" cxnId="{31A0FC85-7EA7-462A-983B-1706DA4EF48D}" type="parTrans">
      <dgm:prSet/>
      <dgm:spPr/>
      <dgm:t>
        <a:bodyPr/>
        <a:lstStyle/>
        <a:p>
          <a:endParaRPr lang="en-US"/>
        </a:p>
      </dgm:t>
    </dgm:pt>
    <dgm:pt modelId="{3FD2A380-E24D-4CB9-AAE9-10077D66F298}" cxnId="{31A0FC85-7EA7-462A-983B-1706DA4EF48D}" type="sibTrans">
      <dgm:prSet/>
      <dgm:spPr/>
      <dgm:t>
        <a:bodyPr/>
        <a:lstStyle/>
        <a:p>
          <a:endParaRPr lang="en-US"/>
        </a:p>
      </dgm:t>
    </dgm:pt>
    <dgm:pt modelId="{F1DD6361-9EC0-43E9-B9CE-7D3601E556BA}">
      <dgm:prSet phldrT="[Text]" custT="1"/>
      <dgm:spPr/>
      <dgm:t>
        <a:bodyPr/>
        <a:lstStyle/>
        <a:p>
          <a:r>
            <a:rPr lang="en-US" sz="1600" dirty="0" err="1"/>
            <a:t>Melaksanakan</a:t>
          </a:r>
          <a:r>
            <a:rPr lang="en-US" sz="1600" dirty="0"/>
            <a:t> </a:t>
          </a:r>
          <a:r>
            <a:rPr lang="en-US" sz="1600" dirty="0" err="1"/>
            <a:t>pemantauan</a:t>
          </a:r>
          <a:r>
            <a:rPr lang="en-US" sz="1600" dirty="0"/>
            <a:t> </a:t>
          </a:r>
          <a:r>
            <a:rPr lang="en-US" sz="1600" dirty="0" err="1"/>
            <a:t>penggunaan</a:t>
          </a:r>
          <a:r>
            <a:rPr lang="en-US" sz="1600" dirty="0"/>
            <a:t> </a:t>
          </a:r>
          <a:r>
            <a:rPr lang="en-US" sz="1600" dirty="0" err="1"/>
            <a:t>obat</a:t>
          </a:r>
          <a:r>
            <a:rPr lang="en-US" sz="1600" dirty="0"/>
            <a:t> (DUS)</a:t>
          </a:r>
        </a:p>
      </dgm:t>
    </dgm:pt>
    <dgm:pt modelId="{CE0B7F32-DA14-47F6-9132-32BA32D342DA}" cxnId="{B6A9968E-CFF0-48B2-AEC2-EB4B33D6888E}" type="parTrans">
      <dgm:prSet/>
      <dgm:spPr/>
      <dgm:t>
        <a:bodyPr/>
        <a:lstStyle/>
        <a:p>
          <a:endParaRPr lang="en-US" sz="1600"/>
        </a:p>
      </dgm:t>
    </dgm:pt>
    <dgm:pt modelId="{1DAA73C4-D73D-4E2D-AFD8-4D97B4EE29D6}" cxnId="{B6A9968E-CFF0-48B2-AEC2-EB4B33D6888E}" type="sibTrans">
      <dgm:prSet/>
      <dgm:spPr/>
      <dgm:t>
        <a:bodyPr/>
        <a:lstStyle/>
        <a:p>
          <a:endParaRPr lang="en-US"/>
        </a:p>
      </dgm:t>
    </dgm:pt>
    <dgm:pt modelId="{0D940F89-3889-40E1-8BF8-100AC2A4572C}">
      <dgm:prSet phldrT="[Text]" custT="1"/>
      <dgm:spPr/>
      <dgm:t>
        <a:bodyPr/>
        <a:lstStyle/>
        <a:p>
          <a:r>
            <a:rPr lang="en-US" sz="1600" dirty="0" err="1"/>
            <a:t>Memantau</a:t>
          </a:r>
          <a:r>
            <a:rPr lang="en-US" sz="1600" dirty="0"/>
            <a:t> ESO</a:t>
          </a:r>
        </a:p>
      </dgm:t>
    </dgm:pt>
    <dgm:pt modelId="{531F4670-0010-4DC4-9A39-145562A4F127}" cxnId="{132707EA-8098-418F-9B63-56BB6D443447}" type="parTrans">
      <dgm:prSet/>
      <dgm:spPr/>
      <dgm:t>
        <a:bodyPr/>
        <a:lstStyle/>
        <a:p>
          <a:endParaRPr lang="en-US" sz="1600"/>
        </a:p>
      </dgm:t>
    </dgm:pt>
    <dgm:pt modelId="{A0DC1EA4-F198-4B0C-B2DA-23D394548BA8}" cxnId="{132707EA-8098-418F-9B63-56BB6D443447}" type="sibTrans">
      <dgm:prSet/>
      <dgm:spPr/>
      <dgm:t>
        <a:bodyPr/>
        <a:lstStyle/>
        <a:p>
          <a:endParaRPr lang="en-US"/>
        </a:p>
      </dgm:t>
    </dgm:pt>
    <dgm:pt modelId="{C0BB17F4-A445-4CFC-B976-CD2B5B6B23E9}">
      <dgm:prSet phldrT="[Text]" custT="1"/>
      <dgm:spPr/>
      <dgm:t>
        <a:bodyPr/>
        <a:lstStyle/>
        <a:p>
          <a:r>
            <a:rPr lang="en-US" sz="1600" dirty="0" err="1"/>
            <a:t>Melakukan</a:t>
          </a:r>
          <a:r>
            <a:rPr lang="en-US" sz="1600" dirty="0"/>
            <a:t> </a:t>
          </a:r>
          <a:r>
            <a:rPr lang="en-US" sz="1600" dirty="0" err="1"/>
            <a:t>penelitian</a:t>
          </a:r>
          <a:r>
            <a:rPr lang="en-US" sz="1600" dirty="0"/>
            <a:t> </a:t>
          </a:r>
          <a:r>
            <a:rPr lang="en-US" sz="1600" dirty="0" err="1"/>
            <a:t>penggunaan</a:t>
          </a:r>
          <a:r>
            <a:rPr lang="en-US" sz="1600" dirty="0"/>
            <a:t> </a:t>
          </a:r>
          <a:r>
            <a:rPr lang="en-US" sz="1600" dirty="0" err="1"/>
            <a:t>obat</a:t>
          </a:r>
          <a:r>
            <a:rPr lang="en-US" sz="1600" dirty="0"/>
            <a:t> </a:t>
          </a:r>
          <a:r>
            <a:rPr lang="en-US" sz="1600" dirty="0" err="1"/>
            <a:t>baru</a:t>
          </a:r>
          <a:r>
            <a:rPr lang="en-US" sz="1600" dirty="0"/>
            <a:t>/</a:t>
          </a:r>
          <a:r>
            <a:rPr lang="en-US" sz="1600" dirty="0" err="1"/>
            <a:t>obat</a:t>
          </a:r>
          <a:r>
            <a:rPr lang="en-US" sz="1600" dirty="0"/>
            <a:t> off label</a:t>
          </a:r>
        </a:p>
      </dgm:t>
    </dgm:pt>
    <dgm:pt modelId="{3708FA1E-D6B5-441F-A382-59C5CDD36D02}" cxnId="{6E9D86BA-565F-4ABB-930D-1109CDFC378D}" type="parTrans">
      <dgm:prSet/>
      <dgm:spPr/>
      <dgm:t>
        <a:bodyPr/>
        <a:lstStyle/>
        <a:p>
          <a:endParaRPr lang="en-US"/>
        </a:p>
      </dgm:t>
    </dgm:pt>
    <dgm:pt modelId="{3385CFA9-CB8C-415F-84EC-801ECEA7885B}" cxnId="{6E9D86BA-565F-4ABB-930D-1109CDFC378D}" type="sibTrans">
      <dgm:prSet/>
      <dgm:spPr/>
      <dgm:t>
        <a:bodyPr/>
        <a:lstStyle/>
        <a:p>
          <a:endParaRPr lang="en-US"/>
        </a:p>
      </dgm:t>
    </dgm:pt>
    <dgm:pt modelId="{A4F1E636-3F40-4AD4-A817-7F630508BDF5}" type="pres">
      <dgm:prSet presAssocID="{EABDAEFD-4BC9-4913-A2FC-F43B5A80FBA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0EB3E46-D28B-4914-A3B8-763843749D90}" type="pres">
      <dgm:prSet presAssocID="{AF2765A4-9F2F-49C3-9523-CA6D23D4AF19}" presName="root" presStyleCnt="0"/>
      <dgm:spPr/>
    </dgm:pt>
    <dgm:pt modelId="{81723DA3-988E-4E8C-9886-DC68AD90CB85}" type="pres">
      <dgm:prSet presAssocID="{AF2765A4-9F2F-49C3-9523-CA6D23D4AF19}" presName="rootComposite" presStyleCnt="0"/>
      <dgm:spPr/>
    </dgm:pt>
    <dgm:pt modelId="{95F743C8-396E-46EF-8E4C-3BA9F05B5C44}" type="pres">
      <dgm:prSet presAssocID="{AF2765A4-9F2F-49C3-9523-CA6D23D4AF19}" presName="rootText" presStyleLbl="node1" presStyleIdx="0" presStyleCnt="3" custLinFactNeighborX="-15284" custLinFactNeighborY="17578"/>
      <dgm:spPr/>
    </dgm:pt>
    <dgm:pt modelId="{8AEB3F85-65B5-4BB4-9D88-3E520E475AB1}" type="pres">
      <dgm:prSet presAssocID="{AF2765A4-9F2F-49C3-9523-CA6D23D4AF19}" presName="rootConnector" presStyleLbl="node1" presStyleIdx="0" presStyleCnt="3"/>
      <dgm:spPr/>
    </dgm:pt>
    <dgm:pt modelId="{A33CE7B9-92B8-41F9-8B5A-55C0F000F1E4}" type="pres">
      <dgm:prSet presAssocID="{AF2765A4-9F2F-49C3-9523-CA6D23D4AF19}" presName="childShape" presStyleCnt="0"/>
      <dgm:spPr/>
    </dgm:pt>
    <dgm:pt modelId="{AA8030E1-8A07-4FED-83B4-C30AD8DE45AD}" type="pres">
      <dgm:prSet presAssocID="{AF2C25DB-8B5E-4048-9C5E-8BA27766DEC6}" presName="Name13" presStyleLbl="parChTrans1D2" presStyleIdx="0" presStyleCnt="9"/>
      <dgm:spPr/>
    </dgm:pt>
    <dgm:pt modelId="{F8A39A71-182A-4A90-84FD-FB78C5313F4E}" type="pres">
      <dgm:prSet presAssocID="{99FC555D-C3E3-4EE9-B934-472A561D80D1}" presName="childText" presStyleLbl="bgAcc1" presStyleIdx="0" presStyleCnt="9" custScaleX="161834" custLinFactNeighborX="-11009" custLinFactNeighborY="-1514">
        <dgm:presLayoutVars>
          <dgm:bulletEnabled val="1"/>
        </dgm:presLayoutVars>
      </dgm:prSet>
      <dgm:spPr/>
    </dgm:pt>
    <dgm:pt modelId="{90A7A499-F74E-4AC8-BF96-1B1063F6E299}" type="pres">
      <dgm:prSet presAssocID="{3B61711E-6335-46EF-959B-C8EE0E764BFF}" presName="Name13" presStyleLbl="parChTrans1D2" presStyleIdx="1" presStyleCnt="9"/>
      <dgm:spPr/>
    </dgm:pt>
    <dgm:pt modelId="{6D1D34D1-CBF3-492C-A9C8-7744286DF985}" type="pres">
      <dgm:prSet presAssocID="{2AECD3D7-65A8-4485-A302-5A307AB68DE7}" presName="childText" presStyleLbl="bgAcc1" presStyleIdx="1" presStyleCnt="9" custScaleX="175802" custLinFactNeighborX="-11009" custLinFactNeighborY="-2954">
        <dgm:presLayoutVars>
          <dgm:bulletEnabled val="1"/>
        </dgm:presLayoutVars>
      </dgm:prSet>
      <dgm:spPr/>
    </dgm:pt>
    <dgm:pt modelId="{6DEFE9AD-FC9A-4459-92AA-7FE702E77FAB}" type="pres">
      <dgm:prSet presAssocID="{987A1950-1506-43BD-86C6-48EEDECE6832}" presName="Name13" presStyleLbl="parChTrans1D2" presStyleIdx="2" presStyleCnt="9"/>
      <dgm:spPr/>
    </dgm:pt>
    <dgm:pt modelId="{57927B5D-0D0E-4C15-9BD9-E4A98C2816E8}" type="pres">
      <dgm:prSet presAssocID="{319574F6-9A2C-4E6D-A169-510E6069EE54}" presName="childText" presStyleLbl="bgAcc1" presStyleIdx="2" presStyleCnt="9" custScaleX="175803" custLinFactNeighborX="-11009" custLinFactNeighborY="-13220">
        <dgm:presLayoutVars>
          <dgm:bulletEnabled val="1"/>
        </dgm:presLayoutVars>
      </dgm:prSet>
      <dgm:spPr/>
    </dgm:pt>
    <dgm:pt modelId="{32C19BD9-DF51-4EF9-B92C-47FB0A078005}" type="pres">
      <dgm:prSet presAssocID="{0E759A2A-1547-41BB-809E-99B1550F2406}" presName="Name13" presStyleLbl="parChTrans1D2" presStyleIdx="3" presStyleCnt="9"/>
      <dgm:spPr/>
    </dgm:pt>
    <dgm:pt modelId="{CEED10F5-E1DA-4E69-8DD7-131933E802A5}" type="pres">
      <dgm:prSet presAssocID="{511FB2A9-0B0D-4A07-80C6-3E5798C2771B}" presName="childText" presStyleLbl="bgAcc1" presStyleIdx="3" presStyleCnt="9" custScaleX="153738" custLinFactNeighborX="-11009" custLinFactNeighborY="-23486">
        <dgm:presLayoutVars>
          <dgm:bulletEnabled val="1"/>
        </dgm:presLayoutVars>
      </dgm:prSet>
      <dgm:spPr/>
    </dgm:pt>
    <dgm:pt modelId="{4EEEAE6C-DF6B-42F1-903E-A451B32FAF1F}" type="pres">
      <dgm:prSet presAssocID="{AE470F6A-8166-49DD-97F4-C14FC24FE1EB}" presName="root" presStyleCnt="0"/>
      <dgm:spPr/>
    </dgm:pt>
    <dgm:pt modelId="{9CB8810D-3F70-47B7-96E1-CDD538FA7F8A}" type="pres">
      <dgm:prSet presAssocID="{AE470F6A-8166-49DD-97F4-C14FC24FE1EB}" presName="rootComposite" presStyleCnt="0"/>
      <dgm:spPr/>
    </dgm:pt>
    <dgm:pt modelId="{06362663-DEC9-4B32-AC9B-F6D74C7E02AD}" type="pres">
      <dgm:prSet presAssocID="{AE470F6A-8166-49DD-97F4-C14FC24FE1EB}" presName="rootText" presStyleLbl="node1" presStyleIdx="1" presStyleCnt="3" custLinFactNeighborX="8826" custLinFactNeighborY="8752"/>
      <dgm:spPr/>
    </dgm:pt>
    <dgm:pt modelId="{FC2E6295-E09E-4019-AF65-ECB51C661638}" type="pres">
      <dgm:prSet presAssocID="{AE470F6A-8166-49DD-97F4-C14FC24FE1EB}" presName="rootConnector" presStyleLbl="node1" presStyleIdx="1" presStyleCnt="3"/>
      <dgm:spPr/>
    </dgm:pt>
    <dgm:pt modelId="{28B0BB82-70FA-4040-AF5E-00EFE7C49C94}" type="pres">
      <dgm:prSet presAssocID="{AE470F6A-8166-49DD-97F4-C14FC24FE1EB}" presName="childShape" presStyleCnt="0"/>
      <dgm:spPr/>
    </dgm:pt>
    <dgm:pt modelId="{52BCCD31-2C59-4758-96AE-A14AB4963899}" type="pres">
      <dgm:prSet presAssocID="{472511FE-C6A6-4C48-A677-09E518FC24D8}" presName="Name13" presStyleLbl="parChTrans1D2" presStyleIdx="4" presStyleCnt="9"/>
      <dgm:spPr/>
    </dgm:pt>
    <dgm:pt modelId="{14C7199A-2637-4F81-92FF-371D7037DAC3}" type="pres">
      <dgm:prSet presAssocID="{CA26F2AF-DD11-4366-8C90-BC7AB82661D5}" presName="childText" presStyleLbl="bgAcc1" presStyleIdx="4" presStyleCnt="9" custScaleX="158453" custLinFactNeighborX="24645" custLinFactNeighborY="7312">
        <dgm:presLayoutVars>
          <dgm:bulletEnabled val="1"/>
        </dgm:presLayoutVars>
      </dgm:prSet>
      <dgm:spPr/>
    </dgm:pt>
    <dgm:pt modelId="{4030FC86-309D-43D4-B6D1-B6565DC8BC95}" type="pres">
      <dgm:prSet presAssocID="{9C5FBC10-A25C-4604-9355-3B85F7767F30}" presName="Name13" presStyleLbl="parChTrans1D2" presStyleIdx="5" presStyleCnt="9"/>
      <dgm:spPr/>
    </dgm:pt>
    <dgm:pt modelId="{54242901-E2C2-46BB-8401-BDEF39EE2DC6}" type="pres">
      <dgm:prSet presAssocID="{FAC9E7CD-B9FF-447B-8BCA-F3E6D677D5F3}" presName="childText" presStyleLbl="bgAcc1" presStyleIdx="5" presStyleCnt="9" custScaleX="190127" custLinFactNeighborX="19129" custLinFactNeighborY="-2954">
        <dgm:presLayoutVars>
          <dgm:bulletEnabled val="1"/>
        </dgm:presLayoutVars>
      </dgm:prSet>
      <dgm:spPr/>
    </dgm:pt>
    <dgm:pt modelId="{B7336C59-5314-4E45-9343-5329CE709B1E}" type="pres">
      <dgm:prSet presAssocID="{6B90EADC-0BF5-4EAD-B0AC-9BF91A53BF77}" presName="root" presStyleCnt="0"/>
      <dgm:spPr/>
    </dgm:pt>
    <dgm:pt modelId="{A81009A0-A2C6-40EE-A187-8C4C9D6754AD}" type="pres">
      <dgm:prSet presAssocID="{6B90EADC-0BF5-4EAD-B0AC-9BF91A53BF77}" presName="rootComposite" presStyleCnt="0"/>
      <dgm:spPr/>
    </dgm:pt>
    <dgm:pt modelId="{2BBBFF78-4143-44D2-B262-159BF5FF6C8B}" type="pres">
      <dgm:prSet presAssocID="{6B90EADC-0BF5-4EAD-B0AC-9BF91A53BF77}" presName="rootText" presStyleLbl="node1" presStyleIdx="2" presStyleCnt="3" custLinFactNeighborX="25890" custLinFactNeighborY="-73"/>
      <dgm:spPr/>
    </dgm:pt>
    <dgm:pt modelId="{46EE0184-7471-4262-8138-3926426C910A}" type="pres">
      <dgm:prSet presAssocID="{6B90EADC-0BF5-4EAD-B0AC-9BF91A53BF77}" presName="rootConnector" presStyleLbl="node1" presStyleIdx="2" presStyleCnt="3"/>
      <dgm:spPr/>
    </dgm:pt>
    <dgm:pt modelId="{504D8554-80E1-4640-A2E1-E06C9287C265}" type="pres">
      <dgm:prSet presAssocID="{6B90EADC-0BF5-4EAD-B0AC-9BF91A53BF77}" presName="childShape" presStyleCnt="0"/>
      <dgm:spPr/>
    </dgm:pt>
    <dgm:pt modelId="{038438BD-258D-49F2-8743-AADEB3ED9DC3}" type="pres">
      <dgm:prSet presAssocID="{CE0B7F32-DA14-47F6-9132-32BA32D342DA}" presName="Name13" presStyleLbl="parChTrans1D2" presStyleIdx="6" presStyleCnt="9"/>
      <dgm:spPr/>
    </dgm:pt>
    <dgm:pt modelId="{298CE744-9B7F-435A-9F8F-73EE9E487011}" type="pres">
      <dgm:prSet presAssocID="{F1DD6361-9EC0-43E9-B9CE-7D3601E556BA}" presName="childText" presStyleLbl="bgAcc1" presStyleIdx="6" presStyleCnt="9" custScaleX="131674" custLinFactNeighborX="57007" custLinFactNeighborY="-10339">
        <dgm:presLayoutVars>
          <dgm:bulletEnabled val="1"/>
        </dgm:presLayoutVars>
      </dgm:prSet>
      <dgm:spPr/>
    </dgm:pt>
    <dgm:pt modelId="{5638C8A9-66CA-4558-A5B0-75CF704D8E51}" type="pres">
      <dgm:prSet presAssocID="{531F4670-0010-4DC4-9A39-145562A4F127}" presName="Name13" presStyleLbl="parChTrans1D2" presStyleIdx="7" presStyleCnt="9"/>
      <dgm:spPr/>
    </dgm:pt>
    <dgm:pt modelId="{FBDFEA12-9D9E-449E-92F3-BBA0FB73232E}" type="pres">
      <dgm:prSet presAssocID="{0D940F89-3889-40E1-8BF8-100AC2A4572C}" presName="childText" presStyleLbl="bgAcc1" presStyleIdx="7" presStyleCnt="9" custLinFactNeighborX="57007" custLinFactNeighborY="-11780">
        <dgm:presLayoutVars>
          <dgm:bulletEnabled val="1"/>
        </dgm:presLayoutVars>
      </dgm:prSet>
      <dgm:spPr/>
    </dgm:pt>
    <dgm:pt modelId="{A0DD1620-40C9-48B1-ABE5-07CA24F16F7E}" type="pres">
      <dgm:prSet presAssocID="{3708FA1E-D6B5-441F-A382-59C5CDD36D02}" presName="Name13" presStyleLbl="parChTrans1D2" presStyleIdx="8" presStyleCnt="9"/>
      <dgm:spPr/>
    </dgm:pt>
    <dgm:pt modelId="{AA651D56-BEF2-4B1A-9887-4950AD7B61A0}" type="pres">
      <dgm:prSet presAssocID="{C0BB17F4-A445-4CFC-B976-CD2B5B6B23E9}" presName="childText" presStyleLbl="bgAcc1" presStyleIdx="8" presStyleCnt="9" custScaleX="160677" custScaleY="108789">
        <dgm:presLayoutVars>
          <dgm:bulletEnabled val="1"/>
        </dgm:presLayoutVars>
      </dgm:prSet>
      <dgm:spPr/>
    </dgm:pt>
  </dgm:ptLst>
  <dgm:cxnLst>
    <dgm:cxn modelId="{B70FE65F-E2CD-48B6-B7E3-C00B2D19A94F}" srcId="{EABDAEFD-4BC9-4913-A2FC-F43B5A80FBAD}" destId="{AF2765A4-9F2F-49C3-9523-CA6D23D4AF19}" srcOrd="0" destOrd="0" parTransId="{B4993B8A-D594-48B3-AE94-A8D68EF9FF5A}" sibTransId="{2B3587A8-CEF2-47CC-8716-999278127985}"/>
    <dgm:cxn modelId="{A6C17FA6-4A52-4854-82B3-2264FE25D617}" srcId="{AF2765A4-9F2F-49C3-9523-CA6D23D4AF19}" destId="{319574F6-9A2C-4E6D-A169-510E6069EE54}" srcOrd="2" destOrd="0" parTransId="{987A1950-1506-43BD-86C6-48EEDECE6832}" sibTransId="{D2A4D167-6D65-488A-9A74-11754BBA599E}"/>
    <dgm:cxn modelId="{D476FBC5-204C-4E66-AF09-174225E83123}" type="presOf" srcId="{EABDAEFD-4BC9-4913-A2FC-F43B5A80FBAD}" destId="{A4F1E636-3F40-4AD4-A817-7F630508BDF5}" srcOrd="0" destOrd="0" presId="urn:microsoft.com/office/officeart/2005/8/layout/hierarchy3"/>
    <dgm:cxn modelId="{C4E9E54F-116C-4423-914E-CFDD1CB81B0F}" type="presOf" srcId="{319574F6-9A2C-4E6D-A169-510E6069EE54}" destId="{57927B5D-0D0E-4C15-9BD9-E4A98C2816E8}" srcOrd="0" destOrd="0" presId="urn:microsoft.com/office/officeart/2005/8/layout/hierarchy3"/>
    <dgm:cxn modelId="{2D8ACF5F-4B55-4D35-9E74-2AADA8F2E84B}" srcId="{EABDAEFD-4BC9-4913-A2FC-F43B5A80FBAD}" destId="{AE470F6A-8166-49DD-97F4-C14FC24FE1EB}" srcOrd="1" destOrd="0" parTransId="{5D019E0C-21C6-4422-AAC3-B28AD73A20D9}" sibTransId="{46F9C86C-B701-4992-B864-11F696EA6560}"/>
    <dgm:cxn modelId="{F365CB6A-7E15-4052-80AF-EA0BC3FF2316}" srcId="{AE470F6A-8166-49DD-97F4-C14FC24FE1EB}" destId="{CA26F2AF-DD11-4366-8C90-BC7AB82661D5}" srcOrd="0" destOrd="0" parTransId="{472511FE-C6A6-4C48-A677-09E518FC24D8}" sibTransId="{FA75A861-00B1-40A3-9B9C-4A98A02AABF2}"/>
    <dgm:cxn modelId="{37000F49-CC08-42ED-88C6-CE7DF4DC1889}" type="presOf" srcId="{0E759A2A-1547-41BB-809E-99B1550F2406}" destId="{32C19BD9-DF51-4EF9-B92C-47FB0A078005}" srcOrd="0" destOrd="0" presId="urn:microsoft.com/office/officeart/2005/8/layout/hierarchy3"/>
    <dgm:cxn modelId="{3B66C51B-9453-4C83-BFCA-A50027EFA026}" srcId="{AE470F6A-8166-49DD-97F4-C14FC24FE1EB}" destId="{FAC9E7CD-B9FF-447B-8BCA-F3E6D677D5F3}" srcOrd="1" destOrd="0" parTransId="{9C5FBC10-A25C-4604-9355-3B85F7767F30}" sibTransId="{3DFE55C0-2517-4066-B4BC-16E67435A466}"/>
    <dgm:cxn modelId="{048A3D8A-94C4-48C7-986A-A90BD927D6C3}" srcId="{AF2765A4-9F2F-49C3-9523-CA6D23D4AF19}" destId="{511FB2A9-0B0D-4A07-80C6-3E5798C2771B}" srcOrd="3" destOrd="0" parTransId="{0E759A2A-1547-41BB-809E-99B1550F2406}" sibTransId="{7E879725-D2EC-4821-896F-B1375ADF4CB6}"/>
    <dgm:cxn modelId="{6721C065-C359-4F72-99FE-55E4792E0C33}" type="presOf" srcId="{AF2765A4-9F2F-49C3-9523-CA6D23D4AF19}" destId="{95F743C8-396E-46EF-8E4C-3BA9F05B5C44}" srcOrd="0" destOrd="0" presId="urn:microsoft.com/office/officeart/2005/8/layout/hierarchy3"/>
    <dgm:cxn modelId="{132707EA-8098-418F-9B63-56BB6D443447}" srcId="{6B90EADC-0BF5-4EAD-B0AC-9BF91A53BF77}" destId="{0D940F89-3889-40E1-8BF8-100AC2A4572C}" srcOrd="1" destOrd="0" parTransId="{531F4670-0010-4DC4-9A39-145562A4F127}" sibTransId="{A0DC1EA4-F198-4B0C-B2DA-23D394548BA8}"/>
    <dgm:cxn modelId="{31A0FC85-7EA7-462A-983B-1706DA4EF48D}" srcId="{EABDAEFD-4BC9-4913-A2FC-F43B5A80FBAD}" destId="{6B90EADC-0BF5-4EAD-B0AC-9BF91A53BF77}" srcOrd="2" destOrd="0" parTransId="{E56E48F7-2455-43BF-BF23-3E900B08A6FD}" sibTransId="{3FD2A380-E24D-4CB9-AAE9-10077D66F298}"/>
    <dgm:cxn modelId="{CE125FB1-749B-4113-83C6-2A408E3802F8}" type="presOf" srcId="{AF2C25DB-8B5E-4048-9C5E-8BA27766DEC6}" destId="{AA8030E1-8A07-4FED-83B4-C30AD8DE45AD}" srcOrd="0" destOrd="0" presId="urn:microsoft.com/office/officeart/2005/8/layout/hierarchy3"/>
    <dgm:cxn modelId="{6FAA456E-F027-48A0-81BF-CF300BC7851B}" type="presOf" srcId="{AE470F6A-8166-49DD-97F4-C14FC24FE1EB}" destId="{FC2E6295-E09E-4019-AF65-ECB51C661638}" srcOrd="1" destOrd="0" presId="urn:microsoft.com/office/officeart/2005/8/layout/hierarchy3"/>
    <dgm:cxn modelId="{D8DB713F-0709-426B-84B9-34ECEB9DE81B}" type="presOf" srcId="{472511FE-C6A6-4C48-A677-09E518FC24D8}" destId="{52BCCD31-2C59-4758-96AE-A14AB4963899}" srcOrd="0" destOrd="0" presId="urn:microsoft.com/office/officeart/2005/8/layout/hierarchy3"/>
    <dgm:cxn modelId="{655420F5-DFDD-4A5E-B992-A7D548E59A30}" type="presOf" srcId="{F1DD6361-9EC0-43E9-B9CE-7D3601E556BA}" destId="{298CE744-9B7F-435A-9F8F-73EE9E487011}" srcOrd="0" destOrd="0" presId="urn:microsoft.com/office/officeart/2005/8/layout/hierarchy3"/>
    <dgm:cxn modelId="{85580293-26B6-436E-A821-A515ADC85AF7}" srcId="{AF2765A4-9F2F-49C3-9523-CA6D23D4AF19}" destId="{2AECD3D7-65A8-4485-A302-5A307AB68DE7}" srcOrd="1" destOrd="0" parTransId="{3B61711E-6335-46EF-959B-C8EE0E764BFF}" sibTransId="{3C466A34-C2C5-4C8B-A3B2-E08541235945}"/>
    <dgm:cxn modelId="{080C237E-4B6F-4848-BF93-8032DF35872E}" type="presOf" srcId="{CA26F2AF-DD11-4366-8C90-BC7AB82661D5}" destId="{14C7199A-2637-4F81-92FF-371D7037DAC3}" srcOrd="0" destOrd="0" presId="urn:microsoft.com/office/officeart/2005/8/layout/hierarchy3"/>
    <dgm:cxn modelId="{CF298D27-9958-43BC-8302-71B00740A51C}" type="presOf" srcId="{6B90EADC-0BF5-4EAD-B0AC-9BF91A53BF77}" destId="{46EE0184-7471-4262-8138-3926426C910A}" srcOrd="1" destOrd="0" presId="urn:microsoft.com/office/officeart/2005/8/layout/hierarchy3"/>
    <dgm:cxn modelId="{4520EC91-7A01-4B0B-877A-AF2833F2E115}" type="presOf" srcId="{99FC555D-C3E3-4EE9-B934-472A561D80D1}" destId="{F8A39A71-182A-4A90-84FD-FB78C5313F4E}" srcOrd="0" destOrd="0" presId="urn:microsoft.com/office/officeart/2005/8/layout/hierarchy3"/>
    <dgm:cxn modelId="{6351CC9C-2E9D-4E11-91E7-E736ED9B9665}" srcId="{AF2765A4-9F2F-49C3-9523-CA6D23D4AF19}" destId="{99FC555D-C3E3-4EE9-B934-472A561D80D1}" srcOrd="0" destOrd="0" parTransId="{AF2C25DB-8B5E-4048-9C5E-8BA27766DEC6}" sibTransId="{B123FA83-3B67-4E1B-8542-9BC78FA7088C}"/>
    <dgm:cxn modelId="{3A745FE5-FC5A-4CB1-94E1-0AA66FB592D5}" type="presOf" srcId="{531F4670-0010-4DC4-9A39-145562A4F127}" destId="{5638C8A9-66CA-4558-A5B0-75CF704D8E51}" srcOrd="0" destOrd="0" presId="urn:microsoft.com/office/officeart/2005/8/layout/hierarchy3"/>
    <dgm:cxn modelId="{C8E09212-9076-495F-BBD2-3F77C07508B3}" type="presOf" srcId="{511FB2A9-0B0D-4A07-80C6-3E5798C2771B}" destId="{CEED10F5-E1DA-4E69-8DD7-131933E802A5}" srcOrd="0" destOrd="0" presId="urn:microsoft.com/office/officeart/2005/8/layout/hierarchy3"/>
    <dgm:cxn modelId="{0ED05A6B-DA49-4455-94DE-26AC60384475}" type="presOf" srcId="{2AECD3D7-65A8-4485-A302-5A307AB68DE7}" destId="{6D1D34D1-CBF3-492C-A9C8-7744286DF985}" srcOrd="0" destOrd="0" presId="urn:microsoft.com/office/officeart/2005/8/layout/hierarchy3"/>
    <dgm:cxn modelId="{1BF91B6B-2642-4FCD-BCFB-2FD9BAB6866D}" type="presOf" srcId="{6B90EADC-0BF5-4EAD-B0AC-9BF91A53BF77}" destId="{2BBBFF78-4143-44D2-B262-159BF5FF6C8B}" srcOrd="0" destOrd="0" presId="urn:microsoft.com/office/officeart/2005/8/layout/hierarchy3"/>
    <dgm:cxn modelId="{785212F8-AE1C-41A8-9F1E-93208DCDE0FF}" type="presOf" srcId="{CE0B7F32-DA14-47F6-9132-32BA32D342DA}" destId="{038438BD-258D-49F2-8743-AADEB3ED9DC3}" srcOrd="0" destOrd="0" presId="urn:microsoft.com/office/officeart/2005/8/layout/hierarchy3"/>
    <dgm:cxn modelId="{AFD8808A-A26E-4A17-958B-1082C07127A1}" type="presOf" srcId="{C0BB17F4-A445-4CFC-B976-CD2B5B6B23E9}" destId="{AA651D56-BEF2-4B1A-9887-4950AD7B61A0}" srcOrd="0" destOrd="0" presId="urn:microsoft.com/office/officeart/2005/8/layout/hierarchy3"/>
    <dgm:cxn modelId="{6586BE21-7D1F-4A56-9402-10AB73125482}" type="presOf" srcId="{987A1950-1506-43BD-86C6-48EEDECE6832}" destId="{6DEFE9AD-FC9A-4459-92AA-7FE702E77FAB}" srcOrd="0" destOrd="0" presId="urn:microsoft.com/office/officeart/2005/8/layout/hierarchy3"/>
    <dgm:cxn modelId="{92C71B4A-E6E3-488B-8E0F-BE90BDB08E3E}" type="presOf" srcId="{FAC9E7CD-B9FF-447B-8BCA-F3E6D677D5F3}" destId="{54242901-E2C2-46BB-8401-BDEF39EE2DC6}" srcOrd="0" destOrd="0" presId="urn:microsoft.com/office/officeart/2005/8/layout/hierarchy3"/>
    <dgm:cxn modelId="{5563F295-3E50-4D2B-A645-36A7485C1839}" type="presOf" srcId="{9C5FBC10-A25C-4604-9355-3B85F7767F30}" destId="{4030FC86-309D-43D4-B6D1-B6565DC8BC95}" srcOrd="0" destOrd="0" presId="urn:microsoft.com/office/officeart/2005/8/layout/hierarchy3"/>
    <dgm:cxn modelId="{B6A9968E-CFF0-48B2-AEC2-EB4B33D6888E}" srcId="{6B90EADC-0BF5-4EAD-B0AC-9BF91A53BF77}" destId="{F1DD6361-9EC0-43E9-B9CE-7D3601E556BA}" srcOrd="0" destOrd="0" parTransId="{CE0B7F32-DA14-47F6-9132-32BA32D342DA}" sibTransId="{1DAA73C4-D73D-4E2D-AFD8-4D97B4EE29D6}"/>
    <dgm:cxn modelId="{06B4A7FD-B85A-41AB-BBEE-444CE0C11336}" type="presOf" srcId="{3B61711E-6335-46EF-959B-C8EE0E764BFF}" destId="{90A7A499-F74E-4AC8-BF96-1B1063F6E299}" srcOrd="0" destOrd="0" presId="urn:microsoft.com/office/officeart/2005/8/layout/hierarchy3"/>
    <dgm:cxn modelId="{6E9D86BA-565F-4ABB-930D-1109CDFC378D}" srcId="{6B90EADC-0BF5-4EAD-B0AC-9BF91A53BF77}" destId="{C0BB17F4-A445-4CFC-B976-CD2B5B6B23E9}" srcOrd="2" destOrd="0" parTransId="{3708FA1E-D6B5-441F-A382-59C5CDD36D02}" sibTransId="{3385CFA9-CB8C-415F-84EC-801ECEA7885B}"/>
    <dgm:cxn modelId="{068576BA-3194-4D8E-B8A0-85CF943EC366}" type="presOf" srcId="{3708FA1E-D6B5-441F-A382-59C5CDD36D02}" destId="{A0DD1620-40C9-48B1-ABE5-07CA24F16F7E}" srcOrd="0" destOrd="0" presId="urn:microsoft.com/office/officeart/2005/8/layout/hierarchy3"/>
    <dgm:cxn modelId="{3A6D45E6-5BF0-4495-B1A5-2C992D589714}" type="presOf" srcId="{0D940F89-3889-40E1-8BF8-100AC2A4572C}" destId="{FBDFEA12-9D9E-449E-92F3-BBA0FB73232E}" srcOrd="0" destOrd="0" presId="urn:microsoft.com/office/officeart/2005/8/layout/hierarchy3"/>
    <dgm:cxn modelId="{49CE5B44-AEDA-4160-B03A-131FF93402FE}" type="presOf" srcId="{AE470F6A-8166-49DD-97F4-C14FC24FE1EB}" destId="{06362663-DEC9-4B32-AC9B-F6D74C7E02AD}" srcOrd="0" destOrd="0" presId="urn:microsoft.com/office/officeart/2005/8/layout/hierarchy3"/>
    <dgm:cxn modelId="{B7EA6BF5-E292-4B02-ABF5-38C571E1BC16}" type="presOf" srcId="{AF2765A4-9F2F-49C3-9523-CA6D23D4AF19}" destId="{8AEB3F85-65B5-4BB4-9D88-3E520E475AB1}" srcOrd="1" destOrd="0" presId="urn:microsoft.com/office/officeart/2005/8/layout/hierarchy3"/>
    <dgm:cxn modelId="{BC197AE1-30DA-461C-BE8A-11FBD3AB42B7}" type="presParOf" srcId="{A4F1E636-3F40-4AD4-A817-7F630508BDF5}" destId="{20EB3E46-D28B-4914-A3B8-763843749D90}" srcOrd="0" destOrd="0" presId="urn:microsoft.com/office/officeart/2005/8/layout/hierarchy3"/>
    <dgm:cxn modelId="{F6905224-AA22-46AA-B338-DD1CD10BB65E}" type="presParOf" srcId="{20EB3E46-D28B-4914-A3B8-763843749D90}" destId="{81723DA3-988E-4E8C-9886-DC68AD90CB85}" srcOrd="0" destOrd="0" presId="urn:microsoft.com/office/officeart/2005/8/layout/hierarchy3"/>
    <dgm:cxn modelId="{2C6B9A5C-282E-44C0-9213-D816293084B9}" type="presParOf" srcId="{81723DA3-988E-4E8C-9886-DC68AD90CB85}" destId="{95F743C8-396E-46EF-8E4C-3BA9F05B5C44}" srcOrd="0" destOrd="0" presId="urn:microsoft.com/office/officeart/2005/8/layout/hierarchy3"/>
    <dgm:cxn modelId="{8CC96E1F-6F7C-485F-A348-1875A42C5C7C}" type="presParOf" srcId="{81723DA3-988E-4E8C-9886-DC68AD90CB85}" destId="{8AEB3F85-65B5-4BB4-9D88-3E520E475AB1}" srcOrd="1" destOrd="0" presId="urn:microsoft.com/office/officeart/2005/8/layout/hierarchy3"/>
    <dgm:cxn modelId="{6520D4CE-ABCE-455E-AFB3-19C3C172EBF8}" type="presParOf" srcId="{20EB3E46-D28B-4914-A3B8-763843749D90}" destId="{A33CE7B9-92B8-41F9-8B5A-55C0F000F1E4}" srcOrd="1" destOrd="0" presId="urn:microsoft.com/office/officeart/2005/8/layout/hierarchy3"/>
    <dgm:cxn modelId="{8A2586CC-053B-44D9-BED3-5C560E351FC2}" type="presParOf" srcId="{A33CE7B9-92B8-41F9-8B5A-55C0F000F1E4}" destId="{AA8030E1-8A07-4FED-83B4-C30AD8DE45AD}" srcOrd="0" destOrd="0" presId="urn:microsoft.com/office/officeart/2005/8/layout/hierarchy3"/>
    <dgm:cxn modelId="{B0F88876-11E8-46AE-BC48-0F8358EC53E4}" type="presParOf" srcId="{A33CE7B9-92B8-41F9-8B5A-55C0F000F1E4}" destId="{F8A39A71-182A-4A90-84FD-FB78C5313F4E}" srcOrd="1" destOrd="0" presId="urn:microsoft.com/office/officeart/2005/8/layout/hierarchy3"/>
    <dgm:cxn modelId="{3E7E058C-729B-423E-B16C-E0F9C8D0D691}" type="presParOf" srcId="{A33CE7B9-92B8-41F9-8B5A-55C0F000F1E4}" destId="{90A7A499-F74E-4AC8-BF96-1B1063F6E299}" srcOrd="2" destOrd="0" presId="urn:microsoft.com/office/officeart/2005/8/layout/hierarchy3"/>
    <dgm:cxn modelId="{9D02C604-00EE-49A2-A05B-61CE8D25FF17}" type="presParOf" srcId="{A33CE7B9-92B8-41F9-8B5A-55C0F000F1E4}" destId="{6D1D34D1-CBF3-492C-A9C8-7744286DF985}" srcOrd="3" destOrd="0" presId="urn:microsoft.com/office/officeart/2005/8/layout/hierarchy3"/>
    <dgm:cxn modelId="{1BA65CB2-5842-4B9F-9E2D-4809FDB01612}" type="presParOf" srcId="{A33CE7B9-92B8-41F9-8B5A-55C0F000F1E4}" destId="{6DEFE9AD-FC9A-4459-92AA-7FE702E77FAB}" srcOrd="4" destOrd="0" presId="urn:microsoft.com/office/officeart/2005/8/layout/hierarchy3"/>
    <dgm:cxn modelId="{4039E51E-FF20-4CFF-B2F3-94536F1E09A0}" type="presParOf" srcId="{A33CE7B9-92B8-41F9-8B5A-55C0F000F1E4}" destId="{57927B5D-0D0E-4C15-9BD9-E4A98C2816E8}" srcOrd="5" destOrd="0" presId="urn:microsoft.com/office/officeart/2005/8/layout/hierarchy3"/>
    <dgm:cxn modelId="{873FA021-7139-45B7-BF17-DB0A222410E9}" type="presParOf" srcId="{A33CE7B9-92B8-41F9-8B5A-55C0F000F1E4}" destId="{32C19BD9-DF51-4EF9-B92C-47FB0A078005}" srcOrd="6" destOrd="0" presId="urn:microsoft.com/office/officeart/2005/8/layout/hierarchy3"/>
    <dgm:cxn modelId="{995CBE8D-4ACA-4435-99ED-EDF3109F53BC}" type="presParOf" srcId="{A33CE7B9-92B8-41F9-8B5A-55C0F000F1E4}" destId="{CEED10F5-E1DA-4E69-8DD7-131933E802A5}" srcOrd="7" destOrd="0" presId="urn:microsoft.com/office/officeart/2005/8/layout/hierarchy3"/>
    <dgm:cxn modelId="{3610E2DC-C9F0-4698-8529-51282E96482E}" type="presParOf" srcId="{A4F1E636-3F40-4AD4-A817-7F630508BDF5}" destId="{4EEEAE6C-DF6B-42F1-903E-A451B32FAF1F}" srcOrd="1" destOrd="0" presId="urn:microsoft.com/office/officeart/2005/8/layout/hierarchy3"/>
    <dgm:cxn modelId="{19944E61-EF16-4F2A-AFA5-E800F48AB1AB}" type="presParOf" srcId="{4EEEAE6C-DF6B-42F1-903E-A451B32FAF1F}" destId="{9CB8810D-3F70-47B7-96E1-CDD538FA7F8A}" srcOrd="0" destOrd="0" presId="urn:microsoft.com/office/officeart/2005/8/layout/hierarchy3"/>
    <dgm:cxn modelId="{DEEFBA0F-B7EB-4B4F-BB72-5DA316B8FA5A}" type="presParOf" srcId="{9CB8810D-3F70-47B7-96E1-CDD538FA7F8A}" destId="{06362663-DEC9-4B32-AC9B-F6D74C7E02AD}" srcOrd="0" destOrd="0" presId="urn:microsoft.com/office/officeart/2005/8/layout/hierarchy3"/>
    <dgm:cxn modelId="{1CC40B03-667A-4E7F-8CB5-C8EB217FD4D7}" type="presParOf" srcId="{9CB8810D-3F70-47B7-96E1-CDD538FA7F8A}" destId="{FC2E6295-E09E-4019-AF65-ECB51C661638}" srcOrd="1" destOrd="0" presId="urn:microsoft.com/office/officeart/2005/8/layout/hierarchy3"/>
    <dgm:cxn modelId="{97EE95C2-51A5-4C9D-89CE-4456B02E9873}" type="presParOf" srcId="{4EEEAE6C-DF6B-42F1-903E-A451B32FAF1F}" destId="{28B0BB82-70FA-4040-AF5E-00EFE7C49C94}" srcOrd="1" destOrd="0" presId="urn:microsoft.com/office/officeart/2005/8/layout/hierarchy3"/>
    <dgm:cxn modelId="{52DBEA8B-39A9-49C2-9468-B22F0995ECCB}" type="presParOf" srcId="{28B0BB82-70FA-4040-AF5E-00EFE7C49C94}" destId="{52BCCD31-2C59-4758-96AE-A14AB4963899}" srcOrd="0" destOrd="0" presId="urn:microsoft.com/office/officeart/2005/8/layout/hierarchy3"/>
    <dgm:cxn modelId="{EF9CC295-9665-4DE5-B259-3E694FFC9841}" type="presParOf" srcId="{28B0BB82-70FA-4040-AF5E-00EFE7C49C94}" destId="{14C7199A-2637-4F81-92FF-371D7037DAC3}" srcOrd="1" destOrd="0" presId="urn:microsoft.com/office/officeart/2005/8/layout/hierarchy3"/>
    <dgm:cxn modelId="{ADA02695-DEE0-4EA5-97F0-E16475389E29}" type="presParOf" srcId="{28B0BB82-70FA-4040-AF5E-00EFE7C49C94}" destId="{4030FC86-309D-43D4-B6D1-B6565DC8BC95}" srcOrd="2" destOrd="0" presId="urn:microsoft.com/office/officeart/2005/8/layout/hierarchy3"/>
    <dgm:cxn modelId="{207D3296-58CB-4422-8805-9D5BEFD34F10}" type="presParOf" srcId="{28B0BB82-70FA-4040-AF5E-00EFE7C49C94}" destId="{54242901-E2C2-46BB-8401-BDEF39EE2DC6}" srcOrd="3" destOrd="0" presId="urn:microsoft.com/office/officeart/2005/8/layout/hierarchy3"/>
    <dgm:cxn modelId="{69CCEA92-77F1-40B4-AA85-B68E51154B21}" type="presParOf" srcId="{A4F1E636-3F40-4AD4-A817-7F630508BDF5}" destId="{B7336C59-5314-4E45-9343-5329CE709B1E}" srcOrd="2" destOrd="0" presId="urn:microsoft.com/office/officeart/2005/8/layout/hierarchy3"/>
    <dgm:cxn modelId="{53D7C96C-00EF-468D-AFEE-4789DE5D5057}" type="presParOf" srcId="{B7336C59-5314-4E45-9343-5329CE709B1E}" destId="{A81009A0-A2C6-40EE-A187-8C4C9D6754AD}" srcOrd="0" destOrd="0" presId="urn:microsoft.com/office/officeart/2005/8/layout/hierarchy3"/>
    <dgm:cxn modelId="{B07B5F62-9E22-468F-AB4F-B4FE12290C19}" type="presParOf" srcId="{A81009A0-A2C6-40EE-A187-8C4C9D6754AD}" destId="{2BBBFF78-4143-44D2-B262-159BF5FF6C8B}" srcOrd="0" destOrd="0" presId="urn:microsoft.com/office/officeart/2005/8/layout/hierarchy3"/>
    <dgm:cxn modelId="{345DE49D-90A6-49E5-AF7A-3A7449F09778}" type="presParOf" srcId="{A81009A0-A2C6-40EE-A187-8C4C9D6754AD}" destId="{46EE0184-7471-4262-8138-3926426C910A}" srcOrd="1" destOrd="0" presId="urn:microsoft.com/office/officeart/2005/8/layout/hierarchy3"/>
    <dgm:cxn modelId="{A9C1DF91-DC4D-409A-AAF0-FAAF03CA6471}" type="presParOf" srcId="{B7336C59-5314-4E45-9343-5329CE709B1E}" destId="{504D8554-80E1-4640-A2E1-E06C9287C265}" srcOrd="1" destOrd="0" presId="urn:microsoft.com/office/officeart/2005/8/layout/hierarchy3"/>
    <dgm:cxn modelId="{854BC719-B965-4D10-BD17-C55B3169645B}" type="presParOf" srcId="{504D8554-80E1-4640-A2E1-E06C9287C265}" destId="{038438BD-258D-49F2-8743-AADEB3ED9DC3}" srcOrd="0" destOrd="0" presId="urn:microsoft.com/office/officeart/2005/8/layout/hierarchy3"/>
    <dgm:cxn modelId="{76EBCCD5-9973-43B6-BDD4-2B77530DE83F}" type="presParOf" srcId="{504D8554-80E1-4640-A2E1-E06C9287C265}" destId="{298CE744-9B7F-435A-9F8F-73EE9E487011}" srcOrd="1" destOrd="0" presId="urn:microsoft.com/office/officeart/2005/8/layout/hierarchy3"/>
    <dgm:cxn modelId="{F26CD326-6A43-4C32-8F25-F614A28472E3}" type="presParOf" srcId="{504D8554-80E1-4640-A2E1-E06C9287C265}" destId="{5638C8A9-66CA-4558-A5B0-75CF704D8E51}" srcOrd="2" destOrd="0" presId="urn:microsoft.com/office/officeart/2005/8/layout/hierarchy3"/>
    <dgm:cxn modelId="{9243261B-5BA8-400E-9287-98E24EC3B46A}" type="presParOf" srcId="{504D8554-80E1-4640-A2E1-E06C9287C265}" destId="{FBDFEA12-9D9E-449E-92F3-BBA0FB73232E}" srcOrd="3" destOrd="0" presId="urn:microsoft.com/office/officeart/2005/8/layout/hierarchy3"/>
    <dgm:cxn modelId="{66E925C9-0B4B-4534-8C32-7073F02752E0}" type="presParOf" srcId="{504D8554-80E1-4640-A2E1-E06C9287C265}" destId="{A0DD1620-40C9-48B1-ABE5-07CA24F16F7E}" srcOrd="4" destOrd="0" presId="urn:microsoft.com/office/officeart/2005/8/layout/hierarchy3"/>
    <dgm:cxn modelId="{7622C7FF-A16A-4E06-BA82-48D78E20E769}" type="presParOf" srcId="{504D8554-80E1-4640-A2E1-E06C9287C265}" destId="{AA651D56-BEF2-4B1A-9887-4950AD7B61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AAAB10-A234-464A-BC7A-BFA0074577F8}" type="doc">
      <dgm:prSet loTypeId="urn:microsoft.com/office/officeart/2005/8/layout/radial1" loCatId="relationship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EDC10229-0977-45F4-9D2E-E4C1789E2D11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CIRI-CIRI PIO</a:t>
          </a:r>
        </a:p>
      </dgm:t>
    </dgm:pt>
    <dgm:pt modelId="{ED56DBD0-DD4D-4F4D-893E-73211A42247B}" cxnId="{96F92981-5CB0-4779-896F-4DE5898EE060}" type="parTrans">
      <dgm:prSet/>
      <dgm:spPr/>
      <dgm:t>
        <a:bodyPr/>
        <a:lstStyle/>
        <a:p>
          <a:endParaRPr lang="en-US"/>
        </a:p>
      </dgm:t>
    </dgm:pt>
    <dgm:pt modelId="{3FE5C4AF-CCB9-44E4-BDE4-E15341231D0F}" cxnId="{96F92981-5CB0-4779-896F-4DE5898EE060}" type="sibTrans">
      <dgm:prSet/>
      <dgm:spPr/>
      <dgm:t>
        <a:bodyPr/>
        <a:lstStyle/>
        <a:p>
          <a:endParaRPr lang="en-US"/>
        </a:p>
      </dgm:t>
    </dgm:pt>
    <dgm:pt modelId="{2139A8D4-958D-453E-96C5-2D77013F240D}">
      <dgm:prSet phldrT="[Text]" custT="1"/>
      <dgm:spPr/>
      <dgm:t>
        <a:bodyPr/>
        <a:lstStyle/>
        <a:p>
          <a:r>
            <a:rPr lang="en-US" sz="1800" dirty="0"/>
            <a:t>MANDIRI</a:t>
          </a:r>
        </a:p>
      </dgm:t>
    </dgm:pt>
    <dgm:pt modelId="{1AD46401-110D-4BF1-B594-503F4839CC1D}" cxnId="{235D843A-DFCD-4EB9-AA15-1584A246971C}" type="parTrans">
      <dgm:prSet custT="1"/>
      <dgm:spPr/>
      <dgm:t>
        <a:bodyPr/>
        <a:lstStyle/>
        <a:p>
          <a:endParaRPr lang="en-US" sz="1800"/>
        </a:p>
      </dgm:t>
    </dgm:pt>
    <dgm:pt modelId="{CA52998C-9EF2-48BE-B1A8-26CB8495B150}" cxnId="{235D843A-DFCD-4EB9-AA15-1584A246971C}" type="sibTrans">
      <dgm:prSet/>
      <dgm:spPr/>
      <dgm:t>
        <a:bodyPr/>
        <a:lstStyle/>
        <a:p>
          <a:endParaRPr lang="en-US"/>
        </a:p>
      </dgm:t>
    </dgm:pt>
    <dgm:pt modelId="{FF7BA622-2D19-4F9A-8A8D-91C3342358EA}">
      <dgm:prSet phldrT="[Text]" custT="1"/>
      <dgm:spPr/>
      <dgm:t>
        <a:bodyPr/>
        <a:lstStyle/>
        <a:p>
          <a:r>
            <a:rPr lang="en-US" sz="1800" dirty="0"/>
            <a:t>OBJEKTIF</a:t>
          </a:r>
        </a:p>
      </dgm:t>
    </dgm:pt>
    <dgm:pt modelId="{B6A1A5B2-54E5-42F7-B133-2CFC5A5FDD70}" cxnId="{0D8DFF20-BC65-4D08-8E68-1E26507EDA23}" type="parTrans">
      <dgm:prSet custT="1"/>
      <dgm:spPr/>
      <dgm:t>
        <a:bodyPr/>
        <a:lstStyle/>
        <a:p>
          <a:endParaRPr lang="en-US" sz="1800"/>
        </a:p>
      </dgm:t>
    </dgm:pt>
    <dgm:pt modelId="{3594A015-88F4-4D61-B16D-92B9C468D128}" cxnId="{0D8DFF20-BC65-4D08-8E68-1E26507EDA23}" type="sibTrans">
      <dgm:prSet/>
      <dgm:spPr/>
      <dgm:t>
        <a:bodyPr/>
        <a:lstStyle/>
        <a:p>
          <a:endParaRPr lang="en-US"/>
        </a:p>
      </dgm:t>
    </dgm:pt>
    <dgm:pt modelId="{2D1DB228-0D0C-4EED-B9C2-523ACD6EC12D}">
      <dgm:prSet phldrT="[Text]" custT="1"/>
      <dgm:spPr/>
      <dgm:t>
        <a:bodyPr/>
        <a:lstStyle/>
        <a:p>
          <a:r>
            <a:rPr lang="en-US" sz="1800" dirty="0"/>
            <a:t>SEIMBANG</a:t>
          </a:r>
        </a:p>
      </dgm:t>
    </dgm:pt>
    <dgm:pt modelId="{BA722659-FD3B-439C-999F-A807A37593E3}" cxnId="{1CE0C934-12BF-437E-86BB-475A9A3DA6F1}" type="parTrans">
      <dgm:prSet custT="1"/>
      <dgm:spPr/>
      <dgm:t>
        <a:bodyPr/>
        <a:lstStyle/>
        <a:p>
          <a:endParaRPr lang="en-US" sz="1800"/>
        </a:p>
      </dgm:t>
    </dgm:pt>
    <dgm:pt modelId="{4768A8BD-D90E-4728-974E-198183008D11}" cxnId="{1CE0C934-12BF-437E-86BB-475A9A3DA6F1}" type="sibTrans">
      <dgm:prSet/>
      <dgm:spPr/>
      <dgm:t>
        <a:bodyPr/>
        <a:lstStyle/>
        <a:p>
          <a:endParaRPr lang="en-US"/>
        </a:p>
      </dgm:t>
    </dgm:pt>
    <dgm:pt modelId="{AB1346FF-DF18-41AC-B414-5BC5ED73E9A9}">
      <dgm:prSet phldrT="[Text]" custT="1"/>
      <dgm:spPr/>
      <dgm:t>
        <a:bodyPr/>
        <a:lstStyle/>
        <a:p>
          <a:r>
            <a:rPr lang="en-US" sz="1800" dirty="0"/>
            <a:t>ILMIAH</a:t>
          </a:r>
        </a:p>
      </dgm:t>
    </dgm:pt>
    <dgm:pt modelId="{DF576EF6-FEFD-4CCA-859C-20111CC48C8A}" cxnId="{33191A1A-A7A8-43D3-AC8F-69CE71D5ADEF}" type="parTrans">
      <dgm:prSet custT="1"/>
      <dgm:spPr/>
      <dgm:t>
        <a:bodyPr/>
        <a:lstStyle/>
        <a:p>
          <a:endParaRPr lang="en-US" sz="1800"/>
        </a:p>
      </dgm:t>
    </dgm:pt>
    <dgm:pt modelId="{2D4968D9-28A4-44F1-BA56-B3BDF4FE7488}" cxnId="{33191A1A-A7A8-43D3-AC8F-69CE71D5ADEF}" type="sibTrans">
      <dgm:prSet/>
      <dgm:spPr/>
      <dgm:t>
        <a:bodyPr/>
        <a:lstStyle/>
        <a:p>
          <a:endParaRPr lang="en-US"/>
        </a:p>
      </dgm:t>
    </dgm:pt>
    <dgm:pt modelId="{C43C89E9-AD58-4434-861A-957DE893BDDB}">
      <dgm:prSet phldrT="[Text]" custT="1"/>
      <dgm:spPr/>
      <dgm:t>
        <a:bodyPr/>
        <a:lstStyle/>
        <a:p>
          <a:r>
            <a:rPr lang="en-US" sz="1800" dirty="0"/>
            <a:t>BERORIENTASI PADA PASIEN</a:t>
          </a:r>
        </a:p>
      </dgm:t>
    </dgm:pt>
    <dgm:pt modelId="{A1CFC796-5793-4BD9-A5CC-0FF925007354}" cxnId="{733842DA-3AF6-4E7F-8E42-B31695BCC7A1}" type="parTrans">
      <dgm:prSet custT="1"/>
      <dgm:spPr/>
      <dgm:t>
        <a:bodyPr/>
        <a:lstStyle/>
        <a:p>
          <a:endParaRPr lang="en-US" sz="1800"/>
        </a:p>
      </dgm:t>
    </dgm:pt>
    <dgm:pt modelId="{7EF7ACA4-4977-43CE-A710-FE241E5882E2}" cxnId="{733842DA-3AF6-4E7F-8E42-B31695BCC7A1}" type="sibTrans">
      <dgm:prSet/>
      <dgm:spPr/>
      <dgm:t>
        <a:bodyPr/>
        <a:lstStyle/>
        <a:p>
          <a:endParaRPr lang="en-US"/>
        </a:p>
      </dgm:t>
    </dgm:pt>
    <dgm:pt modelId="{4934999C-B86A-4DB0-B5A1-8CBEC7D68DDA}">
      <dgm:prSet phldrT="[Text]" custT="1"/>
      <dgm:spPr/>
      <dgm:t>
        <a:bodyPr/>
        <a:lstStyle/>
        <a:p>
          <a:r>
            <a:rPr lang="en-US" sz="1800" dirty="0"/>
            <a:t>PROAKTIF</a:t>
          </a:r>
        </a:p>
      </dgm:t>
    </dgm:pt>
    <dgm:pt modelId="{8322CF68-35C6-47B3-B4E0-47E1B3C641FD}" cxnId="{56A728B7-0331-4765-A571-41078C392F99}" type="parTrans">
      <dgm:prSet custT="1"/>
      <dgm:spPr/>
      <dgm:t>
        <a:bodyPr/>
        <a:lstStyle/>
        <a:p>
          <a:endParaRPr lang="en-US" sz="1800"/>
        </a:p>
      </dgm:t>
    </dgm:pt>
    <dgm:pt modelId="{153D071F-4A6F-4C31-973B-6C20FA4B99DB}" cxnId="{56A728B7-0331-4765-A571-41078C392F99}" type="sibTrans">
      <dgm:prSet/>
      <dgm:spPr/>
      <dgm:t>
        <a:bodyPr/>
        <a:lstStyle/>
        <a:p>
          <a:endParaRPr lang="en-US"/>
        </a:p>
      </dgm:t>
    </dgm:pt>
    <dgm:pt modelId="{FE9E3963-6B87-404A-A160-E18BE5C88556}" type="pres">
      <dgm:prSet presAssocID="{84AAAB10-A234-464A-BC7A-BFA0074577F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8B2F4C8-F0CC-4CA0-BF78-BD2D0945C516}" type="pres">
      <dgm:prSet presAssocID="{EDC10229-0977-45F4-9D2E-E4C1789E2D11}" presName="centerShape" presStyleLbl="node0" presStyleIdx="0" presStyleCnt="1"/>
      <dgm:spPr/>
    </dgm:pt>
    <dgm:pt modelId="{B65DB628-312F-4B89-A3B6-1CF1AACB5738}" type="pres">
      <dgm:prSet presAssocID="{1AD46401-110D-4BF1-B594-503F4839CC1D}" presName="Name9" presStyleLbl="parChTrans1D2" presStyleIdx="0" presStyleCnt="6"/>
      <dgm:spPr/>
    </dgm:pt>
    <dgm:pt modelId="{098ECB69-DE84-4601-8011-691944005E4A}" type="pres">
      <dgm:prSet presAssocID="{1AD46401-110D-4BF1-B594-503F4839CC1D}" presName="connTx" presStyleLbl="parChTrans1D2" presStyleIdx="0" presStyleCnt="6"/>
      <dgm:spPr/>
    </dgm:pt>
    <dgm:pt modelId="{B4CBAE90-C4BA-4AB6-9EAD-2088E85657E3}" type="pres">
      <dgm:prSet presAssocID="{2139A8D4-958D-453E-96C5-2D77013F240D}" presName="node" presStyleLbl="node1" presStyleIdx="0" presStyleCnt="6">
        <dgm:presLayoutVars>
          <dgm:bulletEnabled val="1"/>
        </dgm:presLayoutVars>
      </dgm:prSet>
      <dgm:spPr/>
    </dgm:pt>
    <dgm:pt modelId="{AE2ECA6F-A6EB-45BC-8E99-0DC1D21F688E}" type="pres">
      <dgm:prSet presAssocID="{B6A1A5B2-54E5-42F7-B133-2CFC5A5FDD70}" presName="Name9" presStyleLbl="parChTrans1D2" presStyleIdx="1" presStyleCnt="6"/>
      <dgm:spPr/>
    </dgm:pt>
    <dgm:pt modelId="{5DB559D5-2DB7-48B9-8009-BA75F826A274}" type="pres">
      <dgm:prSet presAssocID="{B6A1A5B2-54E5-42F7-B133-2CFC5A5FDD70}" presName="connTx" presStyleLbl="parChTrans1D2" presStyleIdx="1" presStyleCnt="6"/>
      <dgm:spPr/>
    </dgm:pt>
    <dgm:pt modelId="{2B32BADA-64C8-4F93-8BAF-4D77B06760E8}" type="pres">
      <dgm:prSet presAssocID="{FF7BA622-2D19-4F9A-8A8D-91C3342358EA}" presName="node" presStyleLbl="node1" presStyleIdx="1" presStyleCnt="6">
        <dgm:presLayoutVars>
          <dgm:bulletEnabled val="1"/>
        </dgm:presLayoutVars>
      </dgm:prSet>
      <dgm:spPr/>
    </dgm:pt>
    <dgm:pt modelId="{5FE4665E-4CE2-4366-AFB2-32E8B0256556}" type="pres">
      <dgm:prSet presAssocID="{BA722659-FD3B-439C-999F-A807A37593E3}" presName="Name9" presStyleLbl="parChTrans1D2" presStyleIdx="2" presStyleCnt="6"/>
      <dgm:spPr/>
    </dgm:pt>
    <dgm:pt modelId="{9664B4F7-7A44-4A12-8C79-8F45E75D3EEB}" type="pres">
      <dgm:prSet presAssocID="{BA722659-FD3B-439C-999F-A807A37593E3}" presName="connTx" presStyleLbl="parChTrans1D2" presStyleIdx="2" presStyleCnt="6"/>
      <dgm:spPr/>
    </dgm:pt>
    <dgm:pt modelId="{B1DAD7AE-9684-4F1D-A97E-D1503E9F2886}" type="pres">
      <dgm:prSet presAssocID="{2D1DB228-0D0C-4EED-B9C2-523ACD6EC12D}" presName="node" presStyleLbl="node1" presStyleIdx="2" presStyleCnt="6">
        <dgm:presLayoutVars>
          <dgm:bulletEnabled val="1"/>
        </dgm:presLayoutVars>
      </dgm:prSet>
      <dgm:spPr/>
    </dgm:pt>
    <dgm:pt modelId="{F08C2354-826C-429B-B5CC-515A12C13EFB}" type="pres">
      <dgm:prSet presAssocID="{DF576EF6-FEFD-4CCA-859C-20111CC48C8A}" presName="Name9" presStyleLbl="parChTrans1D2" presStyleIdx="3" presStyleCnt="6"/>
      <dgm:spPr/>
    </dgm:pt>
    <dgm:pt modelId="{785970AF-EC49-4A58-889B-5D092722E344}" type="pres">
      <dgm:prSet presAssocID="{DF576EF6-FEFD-4CCA-859C-20111CC48C8A}" presName="connTx" presStyleLbl="parChTrans1D2" presStyleIdx="3" presStyleCnt="6"/>
      <dgm:spPr/>
    </dgm:pt>
    <dgm:pt modelId="{5F954B7C-1290-4F83-9D3D-DF4F5ECAB587}" type="pres">
      <dgm:prSet presAssocID="{AB1346FF-DF18-41AC-B414-5BC5ED73E9A9}" presName="node" presStyleLbl="node1" presStyleIdx="3" presStyleCnt="6">
        <dgm:presLayoutVars>
          <dgm:bulletEnabled val="1"/>
        </dgm:presLayoutVars>
      </dgm:prSet>
      <dgm:spPr/>
    </dgm:pt>
    <dgm:pt modelId="{3CBE2140-2F46-48D7-BEC9-3DBA410FE277}" type="pres">
      <dgm:prSet presAssocID="{A1CFC796-5793-4BD9-A5CC-0FF925007354}" presName="Name9" presStyleLbl="parChTrans1D2" presStyleIdx="4" presStyleCnt="6"/>
      <dgm:spPr/>
    </dgm:pt>
    <dgm:pt modelId="{11796AE6-9D5D-4E6B-BE34-0948E05E87BA}" type="pres">
      <dgm:prSet presAssocID="{A1CFC796-5793-4BD9-A5CC-0FF925007354}" presName="connTx" presStyleLbl="parChTrans1D2" presStyleIdx="4" presStyleCnt="6"/>
      <dgm:spPr/>
    </dgm:pt>
    <dgm:pt modelId="{47E95333-B646-4B17-A53D-0B125ABEDDCB}" type="pres">
      <dgm:prSet presAssocID="{C43C89E9-AD58-4434-861A-957DE893BDDB}" presName="node" presStyleLbl="node1" presStyleIdx="4" presStyleCnt="6" custScaleX="115220">
        <dgm:presLayoutVars>
          <dgm:bulletEnabled val="1"/>
        </dgm:presLayoutVars>
      </dgm:prSet>
      <dgm:spPr/>
    </dgm:pt>
    <dgm:pt modelId="{1AB7860B-32D3-4D5C-B874-D00BD0D1440C}" type="pres">
      <dgm:prSet presAssocID="{8322CF68-35C6-47B3-B4E0-47E1B3C641FD}" presName="Name9" presStyleLbl="parChTrans1D2" presStyleIdx="5" presStyleCnt="6"/>
      <dgm:spPr/>
    </dgm:pt>
    <dgm:pt modelId="{0F1221AE-6B50-4FC2-AE29-C6AE692C814E}" type="pres">
      <dgm:prSet presAssocID="{8322CF68-35C6-47B3-B4E0-47E1B3C641FD}" presName="connTx" presStyleLbl="parChTrans1D2" presStyleIdx="5" presStyleCnt="6"/>
      <dgm:spPr/>
    </dgm:pt>
    <dgm:pt modelId="{6AD4D4ED-0EE4-490F-99A4-0B269609538A}" type="pres">
      <dgm:prSet presAssocID="{4934999C-B86A-4DB0-B5A1-8CBEC7D68DDA}" presName="node" presStyleLbl="node1" presStyleIdx="5" presStyleCnt="6">
        <dgm:presLayoutVars>
          <dgm:bulletEnabled val="1"/>
        </dgm:presLayoutVars>
      </dgm:prSet>
      <dgm:spPr/>
    </dgm:pt>
  </dgm:ptLst>
  <dgm:cxnLst>
    <dgm:cxn modelId="{505B6721-3698-4787-93B1-06E28520BA35}" type="presOf" srcId="{BA722659-FD3B-439C-999F-A807A37593E3}" destId="{5FE4665E-4CE2-4366-AFB2-32E8B0256556}" srcOrd="0" destOrd="0" presId="urn:microsoft.com/office/officeart/2005/8/layout/radial1"/>
    <dgm:cxn modelId="{29F3FBA4-391B-4EC0-B2A5-3B9C842A978E}" type="presOf" srcId="{84AAAB10-A234-464A-BC7A-BFA0074577F8}" destId="{FE9E3963-6B87-404A-A160-E18BE5C88556}" srcOrd="0" destOrd="0" presId="urn:microsoft.com/office/officeart/2005/8/layout/radial1"/>
    <dgm:cxn modelId="{3FA9B9F6-30ED-46E3-83CF-59CA5961C6CB}" type="presOf" srcId="{B6A1A5B2-54E5-42F7-B133-2CFC5A5FDD70}" destId="{AE2ECA6F-A6EB-45BC-8E99-0DC1D21F688E}" srcOrd="0" destOrd="0" presId="urn:microsoft.com/office/officeart/2005/8/layout/radial1"/>
    <dgm:cxn modelId="{56A728B7-0331-4765-A571-41078C392F99}" srcId="{EDC10229-0977-45F4-9D2E-E4C1789E2D11}" destId="{4934999C-B86A-4DB0-B5A1-8CBEC7D68DDA}" srcOrd="5" destOrd="0" parTransId="{8322CF68-35C6-47B3-B4E0-47E1B3C641FD}" sibTransId="{153D071F-4A6F-4C31-973B-6C20FA4B99DB}"/>
    <dgm:cxn modelId="{89B0C21B-1A7D-441F-A282-734C8E3AA20B}" type="presOf" srcId="{B6A1A5B2-54E5-42F7-B133-2CFC5A5FDD70}" destId="{5DB559D5-2DB7-48B9-8009-BA75F826A274}" srcOrd="1" destOrd="0" presId="urn:microsoft.com/office/officeart/2005/8/layout/radial1"/>
    <dgm:cxn modelId="{FEE21C5A-A66D-457A-B4F3-D9B805167DC0}" type="presOf" srcId="{8322CF68-35C6-47B3-B4E0-47E1B3C641FD}" destId="{1AB7860B-32D3-4D5C-B874-D00BD0D1440C}" srcOrd="0" destOrd="0" presId="urn:microsoft.com/office/officeart/2005/8/layout/radial1"/>
    <dgm:cxn modelId="{235D843A-DFCD-4EB9-AA15-1584A246971C}" srcId="{EDC10229-0977-45F4-9D2E-E4C1789E2D11}" destId="{2139A8D4-958D-453E-96C5-2D77013F240D}" srcOrd="0" destOrd="0" parTransId="{1AD46401-110D-4BF1-B594-503F4839CC1D}" sibTransId="{CA52998C-9EF2-48BE-B1A8-26CB8495B150}"/>
    <dgm:cxn modelId="{2E1B3495-CF68-4D22-96B6-1F3BD295D9F8}" type="presOf" srcId="{1AD46401-110D-4BF1-B594-503F4839CC1D}" destId="{B65DB628-312F-4B89-A3B6-1CF1AACB5738}" srcOrd="0" destOrd="0" presId="urn:microsoft.com/office/officeart/2005/8/layout/radial1"/>
    <dgm:cxn modelId="{030D4335-DF81-4BB9-9CD3-81CED71CC38B}" type="presOf" srcId="{A1CFC796-5793-4BD9-A5CC-0FF925007354}" destId="{3CBE2140-2F46-48D7-BEC9-3DBA410FE277}" srcOrd="0" destOrd="0" presId="urn:microsoft.com/office/officeart/2005/8/layout/radial1"/>
    <dgm:cxn modelId="{337D3869-A757-45F5-844F-2DDE61B59735}" type="presOf" srcId="{2D1DB228-0D0C-4EED-B9C2-523ACD6EC12D}" destId="{B1DAD7AE-9684-4F1D-A97E-D1503E9F2886}" srcOrd="0" destOrd="0" presId="urn:microsoft.com/office/officeart/2005/8/layout/radial1"/>
    <dgm:cxn modelId="{733842DA-3AF6-4E7F-8E42-B31695BCC7A1}" srcId="{EDC10229-0977-45F4-9D2E-E4C1789E2D11}" destId="{C43C89E9-AD58-4434-861A-957DE893BDDB}" srcOrd="4" destOrd="0" parTransId="{A1CFC796-5793-4BD9-A5CC-0FF925007354}" sibTransId="{7EF7ACA4-4977-43CE-A710-FE241E5882E2}"/>
    <dgm:cxn modelId="{037BF32A-ACD4-425B-A28D-C8555568CC78}" type="presOf" srcId="{1AD46401-110D-4BF1-B594-503F4839CC1D}" destId="{098ECB69-DE84-4601-8011-691944005E4A}" srcOrd="1" destOrd="0" presId="urn:microsoft.com/office/officeart/2005/8/layout/radial1"/>
    <dgm:cxn modelId="{1B3FB3EC-0742-44CA-92E5-ADBEE948125F}" type="presOf" srcId="{AB1346FF-DF18-41AC-B414-5BC5ED73E9A9}" destId="{5F954B7C-1290-4F83-9D3D-DF4F5ECAB587}" srcOrd="0" destOrd="0" presId="urn:microsoft.com/office/officeart/2005/8/layout/radial1"/>
    <dgm:cxn modelId="{0D8DFF20-BC65-4D08-8E68-1E26507EDA23}" srcId="{EDC10229-0977-45F4-9D2E-E4C1789E2D11}" destId="{FF7BA622-2D19-4F9A-8A8D-91C3342358EA}" srcOrd="1" destOrd="0" parTransId="{B6A1A5B2-54E5-42F7-B133-2CFC5A5FDD70}" sibTransId="{3594A015-88F4-4D61-B16D-92B9C468D128}"/>
    <dgm:cxn modelId="{F6C75B8D-94DE-4042-BDEB-8B0292591752}" type="presOf" srcId="{8322CF68-35C6-47B3-B4E0-47E1B3C641FD}" destId="{0F1221AE-6B50-4FC2-AE29-C6AE692C814E}" srcOrd="1" destOrd="0" presId="urn:microsoft.com/office/officeart/2005/8/layout/radial1"/>
    <dgm:cxn modelId="{C0C79471-56A3-476E-B7B8-95F41DB88C11}" type="presOf" srcId="{C43C89E9-AD58-4434-861A-957DE893BDDB}" destId="{47E95333-B646-4B17-A53D-0B125ABEDDCB}" srcOrd="0" destOrd="0" presId="urn:microsoft.com/office/officeart/2005/8/layout/radial1"/>
    <dgm:cxn modelId="{F2A8026E-81EB-4136-A036-4D52DBFDE508}" type="presOf" srcId="{2139A8D4-958D-453E-96C5-2D77013F240D}" destId="{B4CBAE90-C4BA-4AB6-9EAD-2088E85657E3}" srcOrd="0" destOrd="0" presId="urn:microsoft.com/office/officeart/2005/8/layout/radial1"/>
    <dgm:cxn modelId="{8D12BC84-8C45-48C5-977E-EF6DE6EBA18A}" type="presOf" srcId="{BA722659-FD3B-439C-999F-A807A37593E3}" destId="{9664B4F7-7A44-4A12-8C79-8F45E75D3EEB}" srcOrd="1" destOrd="0" presId="urn:microsoft.com/office/officeart/2005/8/layout/radial1"/>
    <dgm:cxn modelId="{96F92981-5CB0-4779-896F-4DE5898EE060}" srcId="{84AAAB10-A234-464A-BC7A-BFA0074577F8}" destId="{EDC10229-0977-45F4-9D2E-E4C1789E2D11}" srcOrd="0" destOrd="0" parTransId="{ED56DBD0-DD4D-4F4D-893E-73211A42247B}" sibTransId="{3FE5C4AF-CCB9-44E4-BDE4-E15341231D0F}"/>
    <dgm:cxn modelId="{080BD960-CD1D-40B2-A6CA-74AC26BBDC72}" type="presOf" srcId="{DF576EF6-FEFD-4CCA-859C-20111CC48C8A}" destId="{F08C2354-826C-429B-B5CC-515A12C13EFB}" srcOrd="0" destOrd="0" presId="urn:microsoft.com/office/officeart/2005/8/layout/radial1"/>
    <dgm:cxn modelId="{1CE0C934-12BF-437E-86BB-475A9A3DA6F1}" srcId="{EDC10229-0977-45F4-9D2E-E4C1789E2D11}" destId="{2D1DB228-0D0C-4EED-B9C2-523ACD6EC12D}" srcOrd="2" destOrd="0" parTransId="{BA722659-FD3B-439C-999F-A807A37593E3}" sibTransId="{4768A8BD-D90E-4728-974E-198183008D11}"/>
    <dgm:cxn modelId="{33191A1A-A7A8-43D3-AC8F-69CE71D5ADEF}" srcId="{EDC10229-0977-45F4-9D2E-E4C1789E2D11}" destId="{AB1346FF-DF18-41AC-B414-5BC5ED73E9A9}" srcOrd="3" destOrd="0" parTransId="{DF576EF6-FEFD-4CCA-859C-20111CC48C8A}" sibTransId="{2D4968D9-28A4-44F1-BA56-B3BDF4FE7488}"/>
    <dgm:cxn modelId="{71A0AC71-83A5-4837-A41B-860E4D131B40}" type="presOf" srcId="{DF576EF6-FEFD-4CCA-859C-20111CC48C8A}" destId="{785970AF-EC49-4A58-889B-5D092722E344}" srcOrd="1" destOrd="0" presId="urn:microsoft.com/office/officeart/2005/8/layout/radial1"/>
    <dgm:cxn modelId="{B284BDA9-612F-411D-81BB-D11C78C39BCB}" type="presOf" srcId="{4934999C-B86A-4DB0-B5A1-8CBEC7D68DDA}" destId="{6AD4D4ED-0EE4-490F-99A4-0B269609538A}" srcOrd="0" destOrd="0" presId="urn:microsoft.com/office/officeart/2005/8/layout/radial1"/>
    <dgm:cxn modelId="{14061B42-0CE9-4BE1-8248-FD35EF965D20}" type="presOf" srcId="{FF7BA622-2D19-4F9A-8A8D-91C3342358EA}" destId="{2B32BADA-64C8-4F93-8BAF-4D77B06760E8}" srcOrd="0" destOrd="0" presId="urn:microsoft.com/office/officeart/2005/8/layout/radial1"/>
    <dgm:cxn modelId="{25872F26-E04F-4CF9-9F3B-5E6287C962E8}" type="presOf" srcId="{EDC10229-0977-45F4-9D2E-E4C1789E2D11}" destId="{B8B2F4C8-F0CC-4CA0-BF78-BD2D0945C516}" srcOrd="0" destOrd="0" presId="urn:microsoft.com/office/officeart/2005/8/layout/radial1"/>
    <dgm:cxn modelId="{93152952-6A43-4A75-BCBE-D1072D9B5BD3}" type="presOf" srcId="{A1CFC796-5793-4BD9-A5CC-0FF925007354}" destId="{11796AE6-9D5D-4E6B-BE34-0948E05E87BA}" srcOrd="1" destOrd="0" presId="urn:microsoft.com/office/officeart/2005/8/layout/radial1"/>
    <dgm:cxn modelId="{8D9CCF1B-B019-429B-83EC-1E191F0EF80C}" type="presParOf" srcId="{FE9E3963-6B87-404A-A160-E18BE5C88556}" destId="{B8B2F4C8-F0CC-4CA0-BF78-BD2D0945C516}" srcOrd="0" destOrd="0" presId="urn:microsoft.com/office/officeart/2005/8/layout/radial1"/>
    <dgm:cxn modelId="{8B4C82AA-3A15-415F-9013-707DAD381E3B}" type="presParOf" srcId="{FE9E3963-6B87-404A-A160-E18BE5C88556}" destId="{B65DB628-312F-4B89-A3B6-1CF1AACB5738}" srcOrd="1" destOrd="0" presId="urn:microsoft.com/office/officeart/2005/8/layout/radial1"/>
    <dgm:cxn modelId="{6D747FCC-B914-4B78-83F5-A1B14AC27E36}" type="presParOf" srcId="{B65DB628-312F-4B89-A3B6-1CF1AACB5738}" destId="{098ECB69-DE84-4601-8011-691944005E4A}" srcOrd="0" destOrd="0" presId="urn:microsoft.com/office/officeart/2005/8/layout/radial1"/>
    <dgm:cxn modelId="{7D22AB1F-0E4F-4AC8-8FEC-A8EF6A9B933C}" type="presParOf" srcId="{FE9E3963-6B87-404A-A160-E18BE5C88556}" destId="{B4CBAE90-C4BA-4AB6-9EAD-2088E85657E3}" srcOrd="2" destOrd="0" presId="urn:microsoft.com/office/officeart/2005/8/layout/radial1"/>
    <dgm:cxn modelId="{570AC2C5-A06E-41E1-9DC8-29F22975CFDA}" type="presParOf" srcId="{FE9E3963-6B87-404A-A160-E18BE5C88556}" destId="{AE2ECA6F-A6EB-45BC-8E99-0DC1D21F688E}" srcOrd="3" destOrd="0" presId="urn:microsoft.com/office/officeart/2005/8/layout/radial1"/>
    <dgm:cxn modelId="{61B4A05A-B175-4198-99B9-AD37FC529C87}" type="presParOf" srcId="{AE2ECA6F-A6EB-45BC-8E99-0DC1D21F688E}" destId="{5DB559D5-2DB7-48B9-8009-BA75F826A274}" srcOrd="0" destOrd="0" presId="urn:microsoft.com/office/officeart/2005/8/layout/radial1"/>
    <dgm:cxn modelId="{E4EEDC06-8A88-419E-A3A1-03DD5FC02662}" type="presParOf" srcId="{FE9E3963-6B87-404A-A160-E18BE5C88556}" destId="{2B32BADA-64C8-4F93-8BAF-4D77B06760E8}" srcOrd="4" destOrd="0" presId="urn:microsoft.com/office/officeart/2005/8/layout/radial1"/>
    <dgm:cxn modelId="{73653ECA-0F97-47F8-AFC4-68CB9020E8BC}" type="presParOf" srcId="{FE9E3963-6B87-404A-A160-E18BE5C88556}" destId="{5FE4665E-4CE2-4366-AFB2-32E8B0256556}" srcOrd="5" destOrd="0" presId="urn:microsoft.com/office/officeart/2005/8/layout/radial1"/>
    <dgm:cxn modelId="{F8D101A1-CCF9-4CD9-BFE1-7D6AE94BC17D}" type="presParOf" srcId="{5FE4665E-4CE2-4366-AFB2-32E8B0256556}" destId="{9664B4F7-7A44-4A12-8C79-8F45E75D3EEB}" srcOrd="0" destOrd="0" presId="urn:microsoft.com/office/officeart/2005/8/layout/radial1"/>
    <dgm:cxn modelId="{37FD28E7-B6D3-4712-BA81-2833B9A3EEFC}" type="presParOf" srcId="{FE9E3963-6B87-404A-A160-E18BE5C88556}" destId="{B1DAD7AE-9684-4F1D-A97E-D1503E9F2886}" srcOrd="6" destOrd="0" presId="urn:microsoft.com/office/officeart/2005/8/layout/radial1"/>
    <dgm:cxn modelId="{B73C68F3-6E9A-4904-A32E-5416582A719C}" type="presParOf" srcId="{FE9E3963-6B87-404A-A160-E18BE5C88556}" destId="{F08C2354-826C-429B-B5CC-515A12C13EFB}" srcOrd="7" destOrd="0" presId="urn:microsoft.com/office/officeart/2005/8/layout/radial1"/>
    <dgm:cxn modelId="{D4DD704F-D031-412D-BE67-A4F145DD2FC0}" type="presParOf" srcId="{F08C2354-826C-429B-B5CC-515A12C13EFB}" destId="{785970AF-EC49-4A58-889B-5D092722E344}" srcOrd="0" destOrd="0" presId="urn:microsoft.com/office/officeart/2005/8/layout/radial1"/>
    <dgm:cxn modelId="{914932F6-A85E-4D1F-8114-8FBE2DAC0BAB}" type="presParOf" srcId="{FE9E3963-6B87-404A-A160-E18BE5C88556}" destId="{5F954B7C-1290-4F83-9D3D-DF4F5ECAB587}" srcOrd="8" destOrd="0" presId="urn:microsoft.com/office/officeart/2005/8/layout/radial1"/>
    <dgm:cxn modelId="{079497E3-E735-41B2-BC1E-BB0E43CBB1CD}" type="presParOf" srcId="{FE9E3963-6B87-404A-A160-E18BE5C88556}" destId="{3CBE2140-2F46-48D7-BEC9-3DBA410FE277}" srcOrd="9" destOrd="0" presId="urn:microsoft.com/office/officeart/2005/8/layout/radial1"/>
    <dgm:cxn modelId="{F4CC1D80-37D1-4FC3-B093-494D2E0AF05D}" type="presParOf" srcId="{3CBE2140-2F46-48D7-BEC9-3DBA410FE277}" destId="{11796AE6-9D5D-4E6B-BE34-0948E05E87BA}" srcOrd="0" destOrd="0" presId="urn:microsoft.com/office/officeart/2005/8/layout/radial1"/>
    <dgm:cxn modelId="{3B67E789-3F1F-4F8B-9AAB-51A4C604FDBD}" type="presParOf" srcId="{FE9E3963-6B87-404A-A160-E18BE5C88556}" destId="{47E95333-B646-4B17-A53D-0B125ABEDDCB}" srcOrd="10" destOrd="0" presId="urn:microsoft.com/office/officeart/2005/8/layout/radial1"/>
    <dgm:cxn modelId="{8F0B6EBC-F6DF-4DBD-B4C6-6C5A4395DAAA}" type="presParOf" srcId="{FE9E3963-6B87-404A-A160-E18BE5C88556}" destId="{1AB7860B-32D3-4D5C-B874-D00BD0D1440C}" srcOrd="11" destOrd="0" presId="urn:microsoft.com/office/officeart/2005/8/layout/radial1"/>
    <dgm:cxn modelId="{507AD367-47A8-4B1F-9E05-9C07CD598C6E}" type="presParOf" srcId="{1AB7860B-32D3-4D5C-B874-D00BD0D1440C}" destId="{0F1221AE-6B50-4FC2-AE29-C6AE692C814E}" srcOrd="0" destOrd="0" presId="urn:microsoft.com/office/officeart/2005/8/layout/radial1"/>
    <dgm:cxn modelId="{6B98FBA0-8DA7-4D6F-99B2-5709781A2BB3}" type="presParOf" srcId="{FE9E3963-6B87-404A-A160-E18BE5C88556}" destId="{6AD4D4ED-0EE4-490F-99A4-0B269609538A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B188FA-B12E-4CF8-8ADF-D0F526323C65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41BFC2E-ECDD-4330-AAA9-A28271D6841A}">
      <dgm:prSet phldrT="[Text]"/>
      <dgm:spPr/>
      <dgm:t>
        <a:bodyPr/>
        <a:lstStyle/>
        <a:p>
          <a:r>
            <a:rPr lang="en-US" dirty="0" err="1"/>
            <a:t>sentralisasi</a:t>
          </a:r>
          <a:endParaRPr lang="en-US" dirty="0"/>
        </a:p>
      </dgm:t>
    </dgm:pt>
    <dgm:pt modelId="{86C2161D-A44F-4A78-9303-6D9278CC524B}" cxnId="{8D836057-4B3D-4C25-B962-1D0F538BC069}" type="parTrans">
      <dgm:prSet/>
      <dgm:spPr/>
      <dgm:t>
        <a:bodyPr/>
        <a:lstStyle/>
        <a:p>
          <a:endParaRPr lang="en-US"/>
        </a:p>
      </dgm:t>
    </dgm:pt>
    <dgm:pt modelId="{F3B7633C-D760-44B6-A21A-6E0683BEE581}" cxnId="{8D836057-4B3D-4C25-B962-1D0F538BC069}" type="sibTrans">
      <dgm:prSet/>
      <dgm:spPr/>
      <dgm:t>
        <a:bodyPr/>
        <a:lstStyle/>
        <a:p>
          <a:endParaRPr lang="en-US"/>
        </a:p>
      </dgm:t>
    </dgm:pt>
    <dgm:pt modelId="{300A657A-2355-47F3-86D1-5BA0761A2546}">
      <dgm:prSet phldrT="[Text]" custT="1"/>
      <dgm:spPr/>
      <dgm:t>
        <a:bodyPr/>
        <a:lstStyle/>
        <a:p>
          <a:pPr algn="ctr"/>
          <a:r>
            <a:rPr lang="en-GB" altLang="en-US" sz="1800" dirty="0" err="1"/>
            <a:t>mengumpulkan</a:t>
          </a:r>
          <a:r>
            <a:rPr lang="en-US" altLang="en-US" sz="1800" dirty="0"/>
            <a:t>,</a:t>
          </a:r>
          <a:r>
            <a:rPr lang="en-GB" altLang="en-US" sz="1800" dirty="0"/>
            <a:t> </a:t>
          </a:r>
          <a:r>
            <a:rPr lang="en-GB" altLang="en-US" sz="1800" dirty="0" err="1"/>
            <a:t>menyimpan</a:t>
          </a:r>
          <a:r>
            <a:rPr lang="en-GB" altLang="en-US" sz="1800" dirty="0"/>
            <a:t> </a:t>
          </a:r>
          <a:r>
            <a:rPr lang="en-GB" altLang="en-US" sz="1800" dirty="0" err="1"/>
            <a:t>informasi</a:t>
          </a:r>
          <a:r>
            <a:rPr lang="en-US" altLang="en-US" sz="1800" dirty="0"/>
            <a:t>,</a:t>
          </a:r>
          <a:endParaRPr lang="en-GB" altLang="en-US" sz="1800" dirty="0"/>
        </a:p>
        <a:p>
          <a:pPr algn="ctr" eaLnBrk="1" hangingPunct="1">
            <a:lnSpc>
              <a:spcPct val="90000"/>
            </a:lnSpc>
            <a:buFontTx/>
            <a:buNone/>
          </a:pPr>
          <a:r>
            <a:rPr lang="id-ID" altLang="en-US" sz="1800" dirty="0"/>
            <a:t>dan </a:t>
          </a:r>
          <a:r>
            <a:rPr lang="en-GB" altLang="en-US" sz="1800" dirty="0" err="1"/>
            <a:t>mendistribusikan</a:t>
          </a:r>
          <a:endParaRPr lang="en-GB" altLang="en-US" sz="1800" dirty="0"/>
        </a:p>
        <a:p>
          <a:pPr algn="just" eaLnBrk="1" hangingPunct="1">
            <a:lnSpc>
              <a:spcPct val="90000"/>
            </a:lnSpc>
            <a:buFontTx/>
            <a:buNone/>
          </a:pPr>
          <a:r>
            <a:rPr lang="en-GB" altLang="en-US" sz="1800" dirty="0"/>
            <a:t>* </a:t>
          </a:r>
          <a:r>
            <a:rPr lang="en-GB" altLang="en-US" sz="1800" dirty="0" err="1"/>
            <a:t>sering</a:t>
          </a:r>
          <a:r>
            <a:rPr lang="en-GB" altLang="en-US" sz="1800" dirty="0"/>
            <a:t> </a:t>
          </a:r>
          <a:r>
            <a:rPr lang="en-GB" altLang="en-US" sz="1800" dirty="0" err="1"/>
            <a:t>tidak</a:t>
          </a:r>
          <a:r>
            <a:rPr lang="en-GB" altLang="en-US" sz="1800" dirty="0"/>
            <a:t> </a:t>
          </a:r>
          <a:r>
            <a:rPr lang="en-GB" altLang="en-US" sz="1800" dirty="0" err="1"/>
            <a:t>digunakan</a:t>
          </a:r>
          <a:endParaRPr lang="en-GB" altLang="en-US" sz="1800" dirty="0"/>
        </a:p>
        <a:p>
          <a:pPr algn="just" eaLnBrk="1" hangingPunct="1">
            <a:lnSpc>
              <a:spcPct val="90000"/>
            </a:lnSpc>
            <a:buFontTx/>
            <a:buNone/>
          </a:pPr>
          <a:r>
            <a:rPr lang="en-GB" altLang="en-US" sz="1800" dirty="0"/>
            <a:t>*</a:t>
          </a:r>
          <a:r>
            <a:rPr lang="en-GB" altLang="en-US" sz="1800" dirty="0" err="1"/>
            <a:t>adanya</a:t>
          </a:r>
          <a:r>
            <a:rPr lang="en-GB" altLang="en-US" sz="1800" dirty="0"/>
            <a:t> PIO </a:t>
          </a:r>
          <a:r>
            <a:rPr lang="en-GB" altLang="en-US" sz="1800" dirty="0" err="1"/>
            <a:t>tidak</a:t>
          </a:r>
          <a:r>
            <a:rPr lang="en-GB" altLang="en-US" sz="1800" dirty="0"/>
            <a:t> </a:t>
          </a:r>
          <a:r>
            <a:rPr lang="en-GB" altLang="en-US" sz="1800" dirty="0" err="1"/>
            <a:t>disadari</a:t>
          </a:r>
          <a:endParaRPr lang="en-GB" altLang="en-US" sz="1800" dirty="0"/>
        </a:p>
        <a:p>
          <a:pPr algn="just" eaLnBrk="1" hangingPunct="1">
            <a:lnSpc>
              <a:spcPct val="90000"/>
            </a:lnSpc>
            <a:buFontTx/>
            <a:buNone/>
          </a:pPr>
          <a:r>
            <a:rPr lang="en-GB" altLang="en-US" sz="1800" dirty="0"/>
            <a:t>*</a:t>
          </a:r>
          <a:r>
            <a:rPr lang="en-GB" altLang="en-US" sz="1800" dirty="0" err="1"/>
            <a:t>profesi</a:t>
          </a:r>
          <a:r>
            <a:rPr lang="en-GB" altLang="en-US" sz="1800" dirty="0"/>
            <a:t> lain </a:t>
          </a:r>
          <a:r>
            <a:rPr lang="en-GB" altLang="en-US" sz="1800" dirty="0" err="1"/>
            <a:t>kurang</a:t>
          </a:r>
          <a:r>
            <a:rPr lang="en-GB" altLang="en-US" sz="1800" dirty="0"/>
            <a:t> </a:t>
          </a:r>
          <a:r>
            <a:rPr lang="en-GB" altLang="en-US" sz="1800" dirty="0" err="1"/>
            <a:t>waktu</a:t>
          </a:r>
          <a:r>
            <a:rPr lang="en-GB" altLang="en-US" sz="1800" dirty="0"/>
            <a:t> </a:t>
          </a:r>
          <a:r>
            <a:rPr lang="en-GB" altLang="en-US" sz="1800" dirty="0" err="1"/>
            <a:t>untuk</a:t>
          </a:r>
          <a:r>
            <a:rPr lang="en-GB" altLang="en-US" sz="1800" dirty="0"/>
            <a:t> </a:t>
          </a:r>
          <a:r>
            <a:rPr lang="en-GB" altLang="en-US" sz="1800" dirty="0" err="1"/>
            <a:t>konsultasi</a:t>
          </a:r>
          <a:endParaRPr lang="en-GB" altLang="en-US" sz="1800" dirty="0"/>
        </a:p>
      </dgm:t>
    </dgm:pt>
    <dgm:pt modelId="{502732D6-3873-4745-A693-8C70BA3D1767}" cxnId="{150B55F1-6C3F-48CB-B7B0-A506EA5B55DC}" type="parTrans">
      <dgm:prSet/>
      <dgm:spPr/>
      <dgm:t>
        <a:bodyPr/>
        <a:lstStyle/>
        <a:p>
          <a:endParaRPr lang="en-US"/>
        </a:p>
      </dgm:t>
    </dgm:pt>
    <dgm:pt modelId="{DC852615-4DA9-48A8-8B6B-6DB46CB8CDB5}" cxnId="{150B55F1-6C3F-48CB-B7B0-A506EA5B55DC}" type="sibTrans">
      <dgm:prSet/>
      <dgm:spPr/>
      <dgm:t>
        <a:bodyPr/>
        <a:lstStyle/>
        <a:p>
          <a:endParaRPr lang="en-US"/>
        </a:p>
      </dgm:t>
    </dgm:pt>
    <dgm:pt modelId="{BD2741C3-F74D-48D7-9C70-2B1E572C5EE1}">
      <dgm:prSet phldrT="[Text]" custT="1"/>
      <dgm:spPr/>
      <dgm:t>
        <a:bodyPr/>
        <a:lstStyle/>
        <a:p>
          <a:r>
            <a:rPr lang="en-GB" altLang="en-US" sz="1800" dirty="0" err="1"/>
            <a:t>Kekurangan</a:t>
          </a:r>
          <a:r>
            <a:rPr lang="en-GB" altLang="en-US" sz="1800" dirty="0"/>
            <a:t>: </a:t>
          </a:r>
        </a:p>
        <a:p>
          <a:pPr eaLnBrk="1" hangingPunct="1">
            <a:lnSpc>
              <a:spcPct val="90000"/>
            </a:lnSpc>
            <a:buFontTx/>
            <a:buNone/>
          </a:pPr>
          <a:r>
            <a:rPr lang="en-GB" altLang="en-US" sz="1800" dirty="0"/>
            <a:t>- </a:t>
          </a:r>
          <a:r>
            <a:rPr lang="en-GB" altLang="en-US" sz="1800" dirty="0" err="1"/>
            <a:t>kurang</a:t>
          </a:r>
          <a:r>
            <a:rPr lang="en-GB" altLang="en-US" sz="1800" dirty="0"/>
            <a:t> info </a:t>
          </a:r>
          <a:r>
            <a:rPr lang="en-GB" altLang="en-US" sz="1800" dirty="0" err="1"/>
            <a:t>tentang</a:t>
          </a:r>
          <a:r>
            <a:rPr lang="en-GB" altLang="en-US" sz="1800" dirty="0"/>
            <a:t> </a:t>
          </a:r>
          <a:r>
            <a:rPr lang="en-GB" altLang="en-US" sz="1800" dirty="0" err="1"/>
            <a:t>pasien</a:t>
          </a:r>
          <a:r>
            <a:rPr lang="en-GB" altLang="en-US" sz="1800" dirty="0"/>
            <a:t> </a:t>
          </a:r>
        </a:p>
        <a:p>
          <a:pPr eaLnBrk="1" hangingPunct="1">
            <a:lnSpc>
              <a:spcPct val="90000"/>
            </a:lnSpc>
            <a:buFontTx/>
            <a:buNone/>
          </a:pPr>
          <a:r>
            <a:rPr lang="id-ID" altLang="en-US" sz="1800" dirty="0"/>
            <a:t>-</a:t>
          </a:r>
          <a:r>
            <a:rPr lang="en-GB" altLang="en-US" sz="1800" dirty="0"/>
            <a:t> </a:t>
          </a:r>
          <a:r>
            <a:rPr lang="en-GB" altLang="en-US" sz="1800" dirty="0" err="1"/>
            <a:t>kurang</a:t>
          </a:r>
          <a:r>
            <a:rPr lang="en-GB" altLang="en-US" sz="1800" dirty="0"/>
            <a:t> </a:t>
          </a:r>
          <a:r>
            <a:rPr lang="en-GB" altLang="en-US" sz="1800" dirty="0" err="1"/>
            <a:t>kontak</a:t>
          </a:r>
          <a:r>
            <a:rPr lang="en-GB" altLang="en-US" sz="1800" dirty="0"/>
            <a:t> </a:t>
          </a:r>
          <a:r>
            <a:rPr lang="en-GB" altLang="en-US" sz="1800" dirty="0" err="1"/>
            <a:t>dengan</a:t>
          </a:r>
          <a:r>
            <a:rPr lang="en-GB" altLang="en-US" sz="1800" dirty="0"/>
            <a:t> </a:t>
          </a:r>
          <a:r>
            <a:rPr lang="en-GB" altLang="en-US" sz="1800" dirty="0" err="1"/>
            <a:t>dokter</a:t>
          </a:r>
          <a:endParaRPr lang="en-GB" altLang="en-US" sz="1800" dirty="0"/>
        </a:p>
        <a:p>
          <a:endParaRPr lang="en-US" sz="1800" dirty="0"/>
        </a:p>
      </dgm:t>
    </dgm:pt>
    <dgm:pt modelId="{57F8414D-B645-45CF-A08C-C2A3784C2856}" cxnId="{756B16FE-0D2A-41F8-BB19-43F8679D8F81}" type="parTrans">
      <dgm:prSet/>
      <dgm:spPr/>
      <dgm:t>
        <a:bodyPr/>
        <a:lstStyle/>
        <a:p>
          <a:endParaRPr lang="en-US"/>
        </a:p>
      </dgm:t>
    </dgm:pt>
    <dgm:pt modelId="{AC485453-5284-43DC-9B7F-74B5DE0AAC89}" cxnId="{756B16FE-0D2A-41F8-BB19-43F8679D8F81}" type="sibTrans">
      <dgm:prSet/>
      <dgm:spPr/>
      <dgm:t>
        <a:bodyPr/>
        <a:lstStyle/>
        <a:p>
          <a:endParaRPr lang="en-US"/>
        </a:p>
      </dgm:t>
    </dgm:pt>
    <dgm:pt modelId="{196BB412-69E5-4A7B-86CF-EAB47680E5E9}">
      <dgm:prSet phldrT="[Text]"/>
      <dgm:spPr/>
      <dgm:t>
        <a:bodyPr/>
        <a:lstStyle/>
        <a:p>
          <a:r>
            <a:rPr lang="en-US" dirty="0" err="1"/>
            <a:t>desentralisasi</a:t>
          </a:r>
          <a:endParaRPr lang="en-US" dirty="0"/>
        </a:p>
      </dgm:t>
    </dgm:pt>
    <dgm:pt modelId="{7A7214A5-C489-4C5C-81C0-C8CD2DC5D11C}" cxnId="{BE42C5D9-6C35-44CA-ACC2-C3B74317779F}" type="parTrans">
      <dgm:prSet/>
      <dgm:spPr/>
      <dgm:t>
        <a:bodyPr/>
        <a:lstStyle/>
        <a:p>
          <a:endParaRPr lang="en-US"/>
        </a:p>
      </dgm:t>
    </dgm:pt>
    <dgm:pt modelId="{210CA887-1087-4967-A5AA-29A1722D03B9}" cxnId="{BE42C5D9-6C35-44CA-ACC2-C3B74317779F}" type="sibTrans">
      <dgm:prSet/>
      <dgm:spPr/>
      <dgm:t>
        <a:bodyPr/>
        <a:lstStyle/>
        <a:p>
          <a:endParaRPr lang="en-US"/>
        </a:p>
      </dgm:t>
    </dgm:pt>
    <dgm:pt modelId="{40999791-36C9-4E55-A0A5-EE61C327D65E}">
      <dgm:prSet phldrT="[Text]" custT="1"/>
      <dgm:spPr/>
      <dgm:t>
        <a:bodyPr/>
        <a:lstStyle/>
        <a:p>
          <a:pPr algn="just"/>
          <a:r>
            <a:rPr lang="id-ID" altLang="en-US" sz="1800" b="0" dirty="0"/>
            <a:t>Farmasis kontak dengan profesi lainnya</a:t>
          </a:r>
          <a:endParaRPr lang="en-US" altLang="en-US" sz="1800" b="0" dirty="0"/>
        </a:p>
        <a:p>
          <a:pPr algn="just" eaLnBrk="1" hangingPunct="1">
            <a:buFontTx/>
            <a:buNone/>
          </a:pPr>
          <a:r>
            <a:rPr lang="id-ID" altLang="en-US" sz="1800" b="0" dirty="0"/>
            <a:t>dalam melayani pasien</a:t>
          </a:r>
        </a:p>
        <a:p>
          <a:pPr lvl="1" algn="just" eaLnBrk="1" hangingPunct="1"/>
          <a:r>
            <a:rPr lang="en-ID" altLang="en-US" sz="1800" b="0" dirty="0"/>
            <a:t>DEPO</a:t>
          </a:r>
          <a:r>
            <a:rPr lang="id-ID" altLang="en-US" sz="1800" b="0" dirty="0"/>
            <a:t> dekat dengan rawat inap</a:t>
          </a:r>
          <a:endParaRPr lang="en-US" sz="1800" b="0" dirty="0"/>
        </a:p>
      </dgm:t>
    </dgm:pt>
    <dgm:pt modelId="{8CD74F32-F5B0-4F56-B93A-DDCADE0D4720}" cxnId="{188A6D6D-B18E-46DD-94C5-F8B5F92CDA68}" type="parTrans">
      <dgm:prSet/>
      <dgm:spPr/>
      <dgm:t>
        <a:bodyPr/>
        <a:lstStyle/>
        <a:p>
          <a:endParaRPr lang="en-US"/>
        </a:p>
      </dgm:t>
    </dgm:pt>
    <dgm:pt modelId="{436DAE95-9B79-449F-981E-38B1452B44CB}" cxnId="{188A6D6D-B18E-46DD-94C5-F8B5F92CDA68}" type="sibTrans">
      <dgm:prSet/>
      <dgm:spPr/>
      <dgm:t>
        <a:bodyPr/>
        <a:lstStyle/>
        <a:p>
          <a:endParaRPr lang="en-US"/>
        </a:p>
      </dgm:t>
    </dgm:pt>
    <dgm:pt modelId="{FE8EF312-ACE9-4F2B-B282-FB9FEECE2B85}">
      <dgm:prSet phldrT="[Text]" custT="1"/>
      <dgm:spPr/>
      <dgm:t>
        <a:bodyPr/>
        <a:lstStyle/>
        <a:p>
          <a:pPr algn="just">
            <a:lnSpc>
              <a:spcPct val="100000"/>
            </a:lnSpc>
          </a:pPr>
          <a:r>
            <a:rPr lang="en-GB" altLang="en-US" sz="1800" b="0" dirty="0"/>
            <a:t>proses </a:t>
          </a:r>
          <a:r>
            <a:rPr lang="en-GB" altLang="en-US" sz="1800" b="0" dirty="0" err="1"/>
            <a:t>penggunaan</a:t>
          </a:r>
          <a:r>
            <a:rPr lang="en-GB" altLang="en-US" sz="1800" b="0" dirty="0"/>
            <a:t> </a:t>
          </a:r>
          <a:r>
            <a:rPr lang="en-GB" altLang="en-US" sz="1800" b="0" dirty="0" err="1"/>
            <a:t>obat</a:t>
          </a:r>
          <a:r>
            <a:rPr lang="en-GB" altLang="en-US" sz="1800" b="0" dirty="0"/>
            <a:t> </a:t>
          </a:r>
          <a:r>
            <a:rPr lang="en-GB" altLang="en-US" sz="1800" b="0" dirty="0">
              <a:sym typeface="Symbol" panose="05050102010706020507" pitchFamily="18" charset="2"/>
            </a:rPr>
            <a:t></a:t>
          </a:r>
          <a:r>
            <a:rPr lang="en-GB" altLang="en-US" sz="1800" b="0" dirty="0"/>
            <a:t> data </a:t>
          </a:r>
          <a:r>
            <a:rPr lang="en-GB" altLang="en-US" sz="1800" b="0" dirty="0" err="1"/>
            <a:t>terapeutik</a:t>
          </a:r>
          <a:r>
            <a:rPr lang="en-GB" altLang="en-US" sz="1800" b="0" dirty="0"/>
            <a:t> </a:t>
          </a:r>
          <a:r>
            <a:rPr lang="en-GB" altLang="en-US" sz="1800" b="0" dirty="0" err="1"/>
            <a:t>pasien</a:t>
          </a:r>
          <a:endParaRPr lang="en-GB" altLang="en-US" sz="1800" b="0" dirty="0"/>
        </a:p>
        <a:p>
          <a:pPr algn="just">
            <a:lnSpc>
              <a:spcPct val="100000"/>
            </a:lnSpc>
          </a:pPr>
          <a:r>
            <a:rPr lang="en-GB" altLang="en-US" sz="1800" b="0" dirty="0" err="1"/>
            <a:t>mengacu</a:t>
          </a:r>
          <a:r>
            <a:rPr lang="en-GB" altLang="en-US" sz="1800" b="0" dirty="0"/>
            <a:t> </a:t>
          </a:r>
          <a:r>
            <a:rPr lang="en-GB" altLang="en-US" sz="1800" b="0" dirty="0" err="1"/>
            <a:t>kepada</a:t>
          </a:r>
          <a:r>
            <a:rPr lang="en-GB" altLang="en-US" sz="1800" b="0" dirty="0"/>
            <a:t> </a:t>
          </a:r>
          <a:r>
            <a:rPr lang="en-GB" altLang="en-US" sz="1800" b="0" dirty="0" err="1"/>
            <a:t>penggunaan</a:t>
          </a:r>
          <a:r>
            <a:rPr lang="en-GB" altLang="en-US" sz="1800" b="0" dirty="0"/>
            <a:t> </a:t>
          </a:r>
          <a:r>
            <a:rPr lang="en-GB" altLang="en-US" sz="1800" b="0" dirty="0" err="1"/>
            <a:t>obat</a:t>
          </a:r>
          <a:r>
            <a:rPr lang="en-GB" altLang="en-US" sz="1800" b="0" dirty="0"/>
            <a:t> </a:t>
          </a:r>
          <a:r>
            <a:rPr lang="en-GB" altLang="en-US" sz="1800" b="0" dirty="0" err="1"/>
            <a:t>rasiona</a:t>
          </a:r>
          <a:r>
            <a:rPr lang="id-ID" altLang="en-US" sz="1800" b="0" dirty="0"/>
            <a:t>l</a:t>
          </a:r>
          <a:endParaRPr lang="en-ID" altLang="en-US" sz="1800" b="0" dirty="0"/>
        </a:p>
        <a:p>
          <a:pPr algn="just">
            <a:lnSpc>
              <a:spcPct val="100000"/>
            </a:lnSpc>
          </a:pPr>
          <a:r>
            <a:rPr lang="id-ID" altLang="en-US" sz="1800" b="0" dirty="0"/>
            <a:t>cek </a:t>
          </a:r>
          <a:r>
            <a:rPr lang="en-GB" altLang="en-US" sz="1800" b="0" dirty="0"/>
            <a:t>saran </a:t>
          </a:r>
          <a:r>
            <a:rPr lang="en-GB" altLang="en-US" sz="1800" b="0" dirty="0" err="1"/>
            <a:t>yg</a:t>
          </a:r>
          <a:r>
            <a:rPr lang="en-GB" altLang="en-US" sz="1800" b="0" dirty="0"/>
            <a:t> </a:t>
          </a:r>
          <a:r>
            <a:rPr lang="en-GB" altLang="en-US" sz="1800" b="0" dirty="0" err="1"/>
            <a:t>diberikan</a:t>
          </a:r>
          <a:r>
            <a:rPr lang="en-GB" altLang="en-US" sz="1800" b="0" dirty="0"/>
            <a:t> &amp; follow-up </a:t>
          </a:r>
          <a:r>
            <a:rPr lang="en-GB" altLang="en-US" sz="1800" b="0" dirty="0" err="1"/>
            <a:t>hasil</a:t>
          </a:r>
          <a:r>
            <a:rPr lang="en-GB" altLang="en-US" sz="1800" b="0" dirty="0"/>
            <a:t> saran</a:t>
          </a:r>
        </a:p>
        <a:p>
          <a:pPr lvl="1" algn="just" eaLnBrk="1" hangingPunct="1">
            <a:lnSpc>
              <a:spcPct val="100000"/>
            </a:lnSpc>
            <a:buFontTx/>
            <a:buNone/>
          </a:pPr>
          <a:r>
            <a:rPr lang="en-GB" altLang="en-US" sz="1800" b="0" dirty="0" err="1"/>
            <a:t>dapat</a:t>
          </a:r>
          <a:r>
            <a:rPr lang="en-GB" altLang="en-US" sz="1800" b="0" dirty="0"/>
            <a:t> </a:t>
          </a:r>
          <a:r>
            <a:rPr lang="en-GB" altLang="en-US" sz="1800" b="0" dirty="0" err="1"/>
            <a:t>melayani</a:t>
          </a:r>
          <a:r>
            <a:rPr lang="en-GB" altLang="en-US" sz="1800" b="0" dirty="0"/>
            <a:t> </a:t>
          </a:r>
          <a:r>
            <a:rPr lang="en-GB" altLang="en-US" sz="1800" b="0" dirty="0" err="1"/>
            <a:t>pertanyaan</a:t>
          </a:r>
          <a:r>
            <a:rPr lang="en-GB" altLang="en-US" sz="1800" b="0" dirty="0"/>
            <a:t> </a:t>
          </a:r>
          <a:r>
            <a:rPr lang="en-GB" altLang="en-US" sz="1800" b="0" dirty="0" err="1"/>
            <a:t>rutin</a:t>
          </a:r>
          <a:r>
            <a:rPr lang="en-GB" altLang="en-US" sz="1800" b="0" dirty="0"/>
            <a:t> </a:t>
          </a:r>
          <a:r>
            <a:rPr lang="en-GB" altLang="en-US" sz="1800" b="0" dirty="0" err="1"/>
            <a:t>dan</a:t>
          </a:r>
          <a:r>
            <a:rPr lang="en-GB" altLang="en-US" sz="1800" b="0" dirty="0"/>
            <a:t> </a:t>
          </a:r>
          <a:endParaRPr lang="id-ID" altLang="en-US" sz="1800" b="0" dirty="0"/>
        </a:p>
        <a:p>
          <a:pPr lvl="1" algn="just" eaLnBrk="1" hangingPunct="1">
            <a:lnSpc>
              <a:spcPct val="100000"/>
            </a:lnSpc>
            <a:buFontTx/>
            <a:buNone/>
          </a:pPr>
          <a:r>
            <a:rPr lang="en-GB" altLang="en-US" sz="1800" b="0" dirty="0" err="1"/>
            <a:t>mendasa</a:t>
          </a:r>
          <a:r>
            <a:rPr lang="id-ID" altLang="en-US" sz="1800" b="0" dirty="0"/>
            <a:t>r </a:t>
          </a:r>
          <a:r>
            <a:rPr lang="en-GB" altLang="en-US" sz="1800" b="0" dirty="0">
              <a:sym typeface="Symbol" panose="05050102010706020507" pitchFamily="18" charset="2"/>
            </a:rPr>
            <a:t></a:t>
          </a:r>
          <a:r>
            <a:rPr lang="en-GB" altLang="en-US" sz="1800" b="0" dirty="0"/>
            <a:t> </a:t>
          </a:r>
          <a:r>
            <a:rPr lang="en-GB" altLang="en-US" sz="1800" b="0" i="1" dirty="0" err="1"/>
            <a:t>didukung</a:t>
          </a:r>
          <a:r>
            <a:rPr lang="en-GB" altLang="en-US" sz="1800" b="0" i="1" dirty="0"/>
            <a:t> </a:t>
          </a:r>
          <a:r>
            <a:rPr lang="en-GB" altLang="en-US" sz="1800" b="0" i="1" dirty="0" err="1"/>
            <a:t>oleh</a:t>
          </a:r>
          <a:r>
            <a:rPr lang="en-GB" altLang="en-US" sz="1800" b="0" i="1" dirty="0"/>
            <a:t> PIO </a:t>
          </a:r>
          <a:r>
            <a:rPr lang="en-GB" altLang="en-US" sz="1800" b="0" i="1" dirty="0" err="1"/>
            <a:t>pusat</a:t>
          </a:r>
          <a:endParaRPr lang="en-US" sz="1800" b="0" dirty="0"/>
        </a:p>
      </dgm:t>
    </dgm:pt>
    <dgm:pt modelId="{BCDA9458-E7FD-480F-92DE-806512A495BC}" cxnId="{D3664EC9-8640-46AE-9658-81A5B2476CD0}" type="parTrans">
      <dgm:prSet/>
      <dgm:spPr/>
      <dgm:t>
        <a:bodyPr/>
        <a:lstStyle/>
        <a:p>
          <a:endParaRPr lang="en-US"/>
        </a:p>
      </dgm:t>
    </dgm:pt>
    <dgm:pt modelId="{8EE5F17A-CE74-49FF-9616-9B0DE4437D4A}" cxnId="{D3664EC9-8640-46AE-9658-81A5B2476CD0}" type="sibTrans">
      <dgm:prSet/>
      <dgm:spPr/>
      <dgm:t>
        <a:bodyPr/>
        <a:lstStyle/>
        <a:p>
          <a:endParaRPr lang="en-US"/>
        </a:p>
      </dgm:t>
    </dgm:pt>
    <dgm:pt modelId="{CE32A7F1-80B6-4025-87ED-D187CF61BAA7}" type="pres">
      <dgm:prSet presAssocID="{3AB188FA-B12E-4CF8-8ADF-D0F526323C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F1AD8D-F3E0-4091-8E02-EBF2654CFF52}" type="pres">
      <dgm:prSet presAssocID="{D41BFC2E-ECDD-4330-AAA9-A28271D6841A}" presName="root" presStyleCnt="0"/>
      <dgm:spPr/>
    </dgm:pt>
    <dgm:pt modelId="{90281EEB-1C05-4876-8DD6-41B031D57AA5}" type="pres">
      <dgm:prSet presAssocID="{D41BFC2E-ECDD-4330-AAA9-A28271D6841A}" presName="rootComposite" presStyleCnt="0"/>
      <dgm:spPr/>
    </dgm:pt>
    <dgm:pt modelId="{5A31AE9D-E08B-447F-B17C-BC2DD023341F}" type="pres">
      <dgm:prSet presAssocID="{D41BFC2E-ECDD-4330-AAA9-A28271D6841A}" presName="rootText" presStyleLbl="node1" presStyleIdx="0" presStyleCnt="2" custScaleX="89479" custScaleY="47470" custLinFactNeighborX="3448" custLinFactNeighborY="-40769"/>
      <dgm:spPr/>
    </dgm:pt>
    <dgm:pt modelId="{E196E6FD-2349-456D-8DAC-F06316C4AE48}" type="pres">
      <dgm:prSet presAssocID="{D41BFC2E-ECDD-4330-AAA9-A28271D6841A}" presName="rootConnector" presStyleLbl="node1" presStyleIdx="0" presStyleCnt="2"/>
      <dgm:spPr/>
    </dgm:pt>
    <dgm:pt modelId="{ABE583A5-5F78-4892-8F54-AF59C506C5A4}" type="pres">
      <dgm:prSet presAssocID="{D41BFC2E-ECDD-4330-AAA9-A28271D6841A}" presName="childShape" presStyleCnt="0"/>
      <dgm:spPr/>
    </dgm:pt>
    <dgm:pt modelId="{5B4B5C5B-2FFC-44B0-A80F-7860C45E77B5}" type="pres">
      <dgm:prSet presAssocID="{502732D6-3873-4745-A693-8C70BA3D1767}" presName="Name13" presStyleLbl="parChTrans1D2" presStyleIdx="0" presStyleCnt="4"/>
      <dgm:spPr/>
    </dgm:pt>
    <dgm:pt modelId="{6CC7EC7A-C305-43FE-B72D-A4E54EC48DF4}" type="pres">
      <dgm:prSet presAssocID="{300A657A-2355-47F3-86D1-5BA0761A2546}" presName="childText" presStyleLbl="bgAcc1" presStyleIdx="0" presStyleCnt="4" custScaleX="266752" custScaleY="361007">
        <dgm:presLayoutVars>
          <dgm:bulletEnabled val="1"/>
        </dgm:presLayoutVars>
      </dgm:prSet>
      <dgm:spPr/>
    </dgm:pt>
    <dgm:pt modelId="{F28E6C5B-A65F-49DD-878D-47AC36920088}" type="pres">
      <dgm:prSet presAssocID="{57F8414D-B645-45CF-A08C-C2A3784C2856}" presName="Name13" presStyleLbl="parChTrans1D2" presStyleIdx="1" presStyleCnt="4"/>
      <dgm:spPr/>
    </dgm:pt>
    <dgm:pt modelId="{5DC904C8-D77B-4424-8EA1-D36D9BDFEFFF}" type="pres">
      <dgm:prSet presAssocID="{BD2741C3-F74D-48D7-9C70-2B1E572C5EE1}" presName="childText" presStyleLbl="bgAcc1" presStyleIdx="1" presStyleCnt="4" custScaleX="252043" custScaleY="202074" custLinFactY="100000" custLinFactNeighborX="560" custLinFactNeighborY="125007">
        <dgm:presLayoutVars>
          <dgm:bulletEnabled val="1"/>
        </dgm:presLayoutVars>
      </dgm:prSet>
      <dgm:spPr/>
    </dgm:pt>
    <dgm:pt modelId="{82E598D6-16A5-460A-8F09-F4AED94DF1F2}" type="pres">
      <dgm:prSet presAssocID="{196BB412-69E5-4A7B-86CF-EAB47680E5E9}" presName="root" presStyleCnt="0"/>
      <dgm:spPr/>
    </dgm:pt>
    <dgm:pt modelId="{9916C316-66AD-4FFB-AA8B-E94961ECD605}" type="pres">
      <dgm:prSet presAssocID="{196BB412-69E5-4A7B-86CF-EAB47680E5E9}" presName="rootComposite" presStyleCnt="0"/>
      <dgm:spPr/>
    </dgm:pt>
    <dgm:pt modelId="{15DAC61B-1348-454D-B371-CC715DF42B3A}" type="pres">
      <dgm:prSet presAssocID="{196BB412-69E5-4A7B-86CF-EAB47680E5E9}" presName="rootText" presStyleLbl="node1" presStyleIdx="1" presStyleCnt="2" custLinFactNeighborX="-24085" custLinFactNeighborY="-54157"/>
      <dgm:spPr/>
    </dgm:pt>
    <dgm:pt modelId="{49B3A4A7-77D4-4594-9B8B-713ADC9E2A44}" type="pres">
      <dgm:prSet presAssocID="{196BB412-69E5-4A7B-86CF-EAB47680E5E9}" presName="rootConnector" presStyleLbl="node1" presStyleIdx="1" presStyleCnt="2"/>
      <dgm:spPr/>
    </dgm:pt>
    <dgm:pt modelId="{4C99D028-0601-4794-A251-59DB281CCEDF}" type="pres">
      <dgm:prSet presAssocID="{196BB412-69E5-4A7B-86CF-EAB47680E5E9}" presName="childShape" presStyleCnt="0"/>
      <dgm:spPr/>
    </dgm:pt>
    <dgm:pt modelId="{3723AC86-60F7-42A7-B5BE-43BC464F5857}" type="pres">
      <dgm:prSet presAssocID="{8CD74F32-F5B0-4F56-B93A-DDCADE0D4720}" presName="Name13" presStyleLbl="parChTrans1D2" presStyleIdx="2" presStyleCnt="4"/>
      <dgm:spPr/>
    </dgm:pt>
    <dgm:pt modelId="{535BE576-7EE1-41C4-9C5A-4D7F4E9B1FD0}" type="pres">
      <dgm:prSet presAssocID="{40999791-36C9-4E55-A0A5-EE61C327D65E}" presName="childText" presStyleLbl="bgAcc1" presStyleIdx="2" presStyleCnt="4" custScaleX="231172" custScaleY="193839" custLinFactNeighborX="98890" custLinFactNeighborY="-54461">
        <dgm:presLayoutVars>
          <dgm:bulletEnabled val="1"/>
        </dgm:presLayoutVars>
      </dgm:prSet>
      <dgm:spPr/>
    </dgm:pt>
    <dgm:pt modelId="{E4991C13-BB96-4E4F-9C81-133A55A783AF}" type="pres">
      <dgm:prSet presAssocID="{BCDA9458-E7FD-480F-92DE-806512A495BC}" presName="Name13" presStyleLbl="parChTrans1D2" presStyleIdx="3" presStyleCnt="4"/>
      <dgm:spPr/>
    </dgm:pt>
    <dgm:pt modelId="{186C174A-4CA9-4CEB-8938-65202254737C}" type="pres">
      <dgm:prSet presAssocID="{FE8EF312-ACE9-4F2B-B282-FB9FEECE2B85}" presName="childText" presStyleLbl="bgAcc1" presStyleIdx="3" presStyleCnt="4" custScaleX="329623" custScaleY="388843">
        <dgm:presLayoutVars>
          <dgm:bulletEnabled val="1"/>
        </dgm:presLayoutVars>
      </dgm:prSet>
      <dgm:spPr/>
    </dgm:pt>
  </dgm:ptLst>
  <dgm:cxnLst>
    <dgm:cxn modelId="{0B432267-E723-40D3-9C9E-7E97AAC9AF5B}" type="presOf" srcId="{D41BFC2E-ECDD-4330-AAA9-A28271D6841A}" destId="{5A31AE9D-E08B-447F-B17C-BC2DD023341F}" srcOrd="0" destOrd="0" presId="urn:microsoft.com/office/officeart/2005/8/layout/hierarchy3"/>
    <dgm:cxn modelId="{756B16FE-0D2A-41F8-BB19-43F8679D8F81}" srcId="{D41BFC2E-ECDD-4330-AAA9-A28271D6841A}" destId="{BD2741C3-F74D-48D7-9C70-2B1E572C5EE1}" srcOrd="1" destOrd="0" parTransId="{57F8414D-B645-45CF-A08C-C2A3784C2856}" sibTransId="{AC485453-5284-43DC-9B7F-74B5DE0AAC89}"/>
    <dgm:cxn modelId="{ED00D1D3-EDFD-4EDD-872D-C010E3594715}" type="presOf" srcId="{FE8EF312-ACE9-4F2B-B282-FB9FEECE2B85}" destId="{186C174A-4CA9-4CEB-8938-65202254737C}" srcOrd="0" destOrd="0" presId="urn:microsoft.com/office/officeart/2005/8/layout/hierarchy3"/>
    <dgm:cxn modelId="{D3664EC9-8640-46AE-9658-81A5B2476CD0}" srcId="{196BB412-69E5-4A7B-86CF-EAB47680E5E9}" destId="{FE8EF312-ACE9-4F2B-B282-FB9FEECE2B85}" srcOrd="1" destOrd="0" parTransId="{BCDA9458-E7FD-480F-92DE-806512A495BC}" sibTransId="{8EE5F17A-CE74-49FF-9616-9B0DE4437D4A}"/>
    <dgm:cxn modelId="{BDC339D7-3685-4C22-AADB-6228882CCFC1}" type="presOf" srcId="{196BB412-69E5-4A7B-86CF-EAB47680E5E9}" destId="{49B3A4A7-77D4-4594-9B8B-713ADC9E2A44}" srcOrd="1" destOrd="0" presId="urn:microsoft.com/office/officeart/2005/8/layout/hierarchy3"/>
    <dgm:cxn modelId="{465143FF-B49A-4C5D-A364-7504A3A81FDE}" type="presOf" srcId="{3AB188FA-B12E-4CF8-8ADF-D0F526323C65}" destId="{CE32A7F1-80B6-4025-87ED-D187CF61BAA7}" srcOrd="0" destOrd="0" presId="urn:microsoft.com/office/officeart/2005/8/layout/hierarchy3"/>
    <dgm:cxn modelId="{611212C5-F9BE-45BA-B3C3-726CE53888B0}" type="presOf" srcId="{502732D6-3873-4745-A693-8C70BA3D1767}" destId="{5B4B5C5B-2FFC-44B0-A80F-7860C45E77B5}" srcOrd="0" destOrd="0" presId="urn:microsoft.com/office/officeart/2005/8/layout/hierarchy3"/>
    <dgm:cxn modelId="{F14677B9-BD72-429F-9B51-8DAF88AEC7C1}" type="presOf" srcId="{BCDA9458-E7FD-480F-92DE-806512A495BC}" destId="{E4991C13-BB96-4E4F-9C81-133A55A783AF}" srcOrd="0" destOrd="0" presId="urn:microsoft.com/office/officeart/2005/8/layout/hierarchy3"/>
    <dgm:cxn modelId="{604A0878-9C7A-4E89-976D-62A7DE555999}" type="presOf" srcId="{57F8414D-B645-45CF-A08C-C2A3784C2856}" destId="{F28E6C5B-A65F-49DD-878D-47AC36920088}" srcOrd="0" destOrd="0" presId="urn:microsoft.com/office/officeart/2005/8/layout/hierarchy3"/>
    <dgm:cxn modelId="{8D836057-4B3D-4C25-B962-1D0F538BC069}" srcId="{3AB188FA-B12E-4CF8-8ADF-D0F526323C65}" destId="{D41BFC2E-ECDD-4330-AAA9-A28271D6841A}" srcOrd="0" destOrd="0" parTransId="{86C2161D-A44F-4A78-9303-6D9278CC524B}" sibTransId="{F3B7633C-D760-44B6-A21A-6E0683BEE581}"/>
    <dgm:cxn modelId="{CEC26BCE-727A-4641-805E-9C9CA42732C4}" type="presOf" srcId="{BD2741C3-F74D-48D7-9C70-2B1E572C5EE1}" destId="{5DC904C8-D77B-4424-8EA1-D36D9BDFEFFF}" srcOrd="0" destOrd="0" presId="urn:microsoft.com/office/officeart/2005/8/layout/hierarchy3"/>
    <dgm:cxn modelId="{BE42C5D9-6C35-44CA-ACC2-C3B74317779F}" srcId="{3AB188FA-B12E-4CF8-8ADF-D0F526323C65}" destId="{196BB412-69E5-4A7B-86CF-EAB47680E5E9}" srcOrd="1" destOrd="0" parTransId="{7A7214A5-C489-4C5C-81C0-C8CD2DC5D11C}" sibTransId="{210CA887-1087-4967-A5AA-29A1722D03B9}"/>
    <dgm:cxn modelId="{32AE01D0-7AA6-4A04-9342-731A882198F3}" type="presOf" srcId="{40999791-36C9-4E55-A0A5-EE61C327D65E}" destId="{535BE576-7EE1-41C4-9C5A-4D7F4E9B1FD0}" srcOrd="0" destOrd="0" presId="urn:microsoft.com/office/officeart/2005/8/layout/hierarchy3"/>
    <dgm:cxn modelId="{DBF0A6FA-CD2F-45EC-AC29-4AEC26FB8BC4}" type="presOf" srcId="{300A657A-2355-47F3-86D1-5BA0761A2546}" destId="{6CC7EC7A-C305-43FE-B72D-A4E54EC48DF4}" srcOrd="0" destOrd="0" presId="urn:microsoft.com/office/officeart/2005/8/layout/hierarchy3"/>
    <dgm:cxn modelId="{150B55F1-6C3F-48CB-B7B0-A506EA5B55DC}" srcId="{D41BFC2E-ECDD-4330-AAA9-A28271D6841A}" destId="{300A657A-2355-47F3-86D1-5BA0761A2546}" srcOrd="0" destOrd="0" parTransId="{502732D6-3873-4745-A693-8C70BA3D1767}" sibTransId="{DC852615-4DA9-48A8-8B6B-6DB46CB8CDB5}"/>
    <dgm:cxn modelId="{188A6D6D-B18E-46DD-94C5-F8B5F92CDA68}" srcId="{196BB412-69E5-4A7B-86CF-EAB47680E5E9}" destId="{40999791-36C9-4E55-A0A5-EE61C327D65E}" srcOrd="0" destOrd="0" parTransId="{8CD74F32-F5B0-4F56-B93A-DDCADE0D4720}" sibTransId="{436DAE95-9B79-449F-981E-38B1452B44CB}"/>
    <dgm:cxn modelId="{D017DFFD-2BF9-4E02-AF71-8996FECFAB79}" type="presOf" srcId="{8CD74F32-F5B0-4F56-B93A-DDCADE0D4720}" destId="{3723AC86-60F7-42A7-B5BE-43BC464F5857}" srcOrd="0" destOrd="0" presId="urn:microsoft.com/office/officeart/2005/8/layout/hierarchy3"/>
    <dgm:cxn modelId="{36D65EEB-D0AB-43C1-9A6D-75D0BA94A400}" type="presOf" srcId="{D41BFC2E-ECDD-4330-AAA9-A28271D6841A}" destId="{E196E6FD-2349-456D-8DAC-F06316C4AE48}" srcOrd="1" destOrd="0" presId="urn:microsoft.com/office/officeart/2005/8/layout/hierarchy3"/>
    <dgm:cxn modelId="{0CD58F2D-4A77-4DB0-B6D2-45B44AA478CE}" type="presOf" srcId="{196BB412-69E5-4A7B-86CF-EAB47680E5E9}" destId="{15DAC61B-1348-454D-B371-CC715DF42B3A}" srcOrd="0" destOrd="0" presId="urn:microsoft.com/office/officeart/2005/8/layout/hierarchy3"/>
    <dgm:cxn modelId="{4E903B36-52D6-4B21-9AD9-FDC532F8F905}" type="presParOf" srcId="{CE32A7F1-80B6-4025-87ED-D187CF61BAA7}" destId="{96F1AD8D-F3E0-4091-8E02-EBF2654CFF52}" srcOrd="0" destOrd="0" presId="urn:microsoft.com/office/officeart/2005/8/layout/hierarchy3"/>
    <dgm:cxn modelId="{9BAD2C70-06B8-40B0-92BB-640C9EBB3AB5}" type="presParOf" srcId="{96F1AD8D-F3E0-4091-8E02-EBF2654CFF52}" destId="{90281EEB-1C05-4876-8DD6-41B031D57AA5}" srcOrd="0" destOrd="0" presId="urn:microsoft.com/office/officeart/2005/8/layout/hierarchy3"/>
    <dgm:cxn modelId="{B5AC57E3-1A79-4884-AFF3-35A1C1A6FDA3}" type="presParOf" srcId="{90281EEB-1C05-4876-8DD6-41B031D57AA5}" destId="{5A31AE9D-E08B-447F-B17C-BC2DD023341F}" srcOrd="0" destOrd="0" presId="urn:microsoft.com/office/officeart/2005/8/layout/hierarchy3"/>
    <dgm:cxn modelId="{46F4AF0D-B9CC-4B95-9132-B17E4463845B}" type="presParOf" srcId="{90281EEB-1C05-4876-8DD6-41B031D57AA5}" destId="{E196E6FD-2349-456D-8DAC-F06316C4AE48}" srcOrd="1" destOrd="0" presId="urn:microsoft.com/office/officeart/2005/8/layout/hierarchy3"/>
    <dgm:cxn modelId="{8CEF92B4-DD8E-47B6-AFFC-D35FA0B159B0}" type="presParOf" srcId="{96F1AD8D-F3E0-4091-8E02-EBF2654CFF52}" destId="{ABE583A5-5F78-4892-8F54-AF59C506C5A4}" srcOrd="1" destOrd="0" presId="urn:microsoft.com/office/officeart/2005/8/layout/hierarchy3"/>
    <dgm:cxn modelId="{665ECE86-4001-4BF0-AD3E-2C89D8894FE3}" type="presParOf" srcId="{ABE583A5-5F78-4892-8F54-AF59C506C5A4}" destId="{5B4B5C5B-2FFC-44B0-A80F-7860C45E77B5}" srcOrd="0" destOrd="0" presId="urn:microsoft.com/office/officeart/2005/8/layout/hierarchy3"/>
    <dgm:cxn modelId="{9C6B57E6-F0BB-4F89-855A-D4BB6C4920EB}" type="presParOf" srcId="{ABE583A5-5F78-4892-8F54-AF59C506C5A4}" destId="{6CC7EC7A-C305-43FE-B72D-A4E54EC48DF4}" srcOrd="1" destOrd="0" presId="urn:microsoft.com/office/officeart/2005/8/layout/hierarchy3"/>
    <dgm:cxn modelId="{35020950-DBC4-41AE-A287-0498054928AB}" type="presParOf" srcId="{ABE583A5-5F78-4892-8F54-AF59C506C5A4}" destId="{F28E6C5B-A65F-49DD-878D-47AC36920088}" srcOrd="2" destOrd="0" presId="urn:microsoft.com/office/officeart/2005/8/layout/hierarchy3"/>
    <dgm:cxn modelId="{0BD97125-9A58-457A-A086-5B02F2FB2D04}" type="presParOf" srcId="{ABE583A5-5F78-4892-8F54-AF59C506C5A4}" destId="{5DC904C8-D77B-4424-8EA1-D36D9BDFEFFF}" srcOrd="3" destOrd="0" presId="urn:microsoft.com/office/officeart/2005/8/layout/hierarchy3"/>
    <dgm:cxn modelId="{84EB4E7C-E949-4E7D-933D-23EAF20852F9}" type="presParOf" srcId="{CE32A7F1-80B6-4025-87ED-D187CF61BAA7}" destId="{82E598D6-16A5-460A-8F09-F4AED94DF1F2}" srcOrd="1" destOrd="0" presId="urn:microsoft.com/office/officeart/2005/8/layout/hierarchy3"/>
    <dgm:cxn modelId="{2007D33E-7E61-4A08-BF61-7838D0C8A798}" type="presParOf" srcId="{82E598D6-16A5-460A-8F09-F4AED94DF1F2}" destId="{9916C316-66AD-4FFB-AA8B-E94961ECD605}" srcOrd="0" destOrd="0" presId="urn:microsoft.com/office/officeart/2005/8/layout/hierarchy3"/>
    <dgm:cxn modelId="{1AA0A789-ED41-475C-951D-16282D6FD7B0}" type="presParOf" srcId="{9916C316-66AD-4FFB-AA8B-E94961ECD605}" destId="{15DAC61B-1348-454D-B371-CC715DF42B3A}" srcOrd="0" destOrd="0" presId="urn:microsoft.com/office/officeart/2005/8/layout/hierarchy3"/>
    <dgm:cxn modelId="{EF3500A4-2F2A-4C09-A4A8-7342F8BC82D9}" type="presParOf" srcId="{9916C316-66AD-4FFB-AA8B-E94961ECD605}" destId="{49B3A4A7-77D4-4594-9B8B-713ADC9E2A44}" srcOrd="1" destOrd="0" presId="urn:microsoft.com/office/officeart/2005/8/layout/hierarchy3"/>
    <dgm:cxn modelId="{23F987CE-B7A0-4A6B-BAFC-C3DCBA92933A}" type="presParOf" srcId="{82E598D6-16A5-460A-8F09-F4AED94DF1F2}" destId="{4C99D028-0601-4794-A251-59DB281CCEDF}" srcOrd="1" destOrd="0" presId="urn:microsoft.com/office/officeart/2005/8/layout/hierarchy3"/>
    <dgm:cxn modelId="{7A5F2BB8-DA24-422C-897C-2DBA18907A93}" type="presParOf" srcId="{4C99D028-0601-4794-A251-59DB281CCEDF}" destId="{3723AC86-60F7-42A7-B5BE-43BC464F5857}" srcOrd="0" destOrd="0" presId="urn:microsoft.com/office/officeart/2005/8/layout/hierarchy3"/>
    <dgm:cxn modelId="{A8B3CAD6-C144-4ACE-B320-4D035C61BD6C}" type="presParOf" srcId="{4C99D028-0601-4794-A251-59DB281CCEDF}" destId="{535BE576-7EE1-41C4-9C5A-4D7F4E9B1FD0}" srcOrd="1" destOrd="0" presId="urn:microsoft.com/office/officeart/2005/8/layout/hierarchy3"/>
    <dgm:cxn modelId="{492C659A-3603-412C-A1FE-39C99371392F}" type="presParOf" srcId="{4C99D028-0601-4794-A251-59DB281CCEDF}" destId="{E4991C13-BB96-4E4F-9C81-133A55A783AF}" srcOrd="2" destOrd="0" presId="urn:microsoft.com/office/officeart/2005/8/layout/hierarchy3"/>
    <dgm:cxn modelId="{348D15CF-03DB-4F5F-AF28-8B14FC7F4E73}" type="presParOf" srcId="{4C99D028-0601-4794-A251-59DB281CCEDF}" destId="{186C174A-4CA9-4CEB-8938-65202254737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D2B010-CB34-4C95-8354-5DC0E19DEFBD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F9B451F-C477-45FE-A85D-23C479826F96}">
      <dgm:prSet phldrT="[Text]" custT="1"/>
      <dgm:spPr/>
      <dgm:t>
        <a:bodyPr/>
        <a:lstStyle/>
        <a:p>
          <a:pPr algn="just"/>
          <a:r>
            <a:rPr lang="en-GB" altLang="en-US" sz="2800" u="sng" dirty="0"/>
            <a:t>Drug Information </a:t>
          </a:r>
          <a:r>
            <a:rPr lang="en-GB" altLang="en-US" sz="2800" u="sng" dirty="0" err="1"/>
            <a:t>Center</a:t>
          </a:r>
          <a:endParaRPr lang="en-US" sz="2800" dirty="0"/>
        </a:p>
      </dgm:t>
    </dgm:pt>
    <dgm:pt modelId="{E2E3C068-1297-419F-8817-2E532AEA7E1D}" cxnId="{F828935C-F552-407B-9089-DDB1FEC83B26}" type="parTrans">
      <dgm:prSet/>
      <dgm:spPr/>
      <dgm:t>
        <a:bodyPr/>
        <a:lstStyle/>
        <a:p>
          <a:endParaRPr lang="en-US"/>
        </a:p>
      </dgm:t>
    </dgm:pt>
    <dgm:pt modelId="{32DAF571-6816-4577-A5B8-57CB63BA34AC}" cxnId="{F828935C-F552-407B-9089-DDB1FEC83B26}" type="sibTrans">
      <dgm:prSet/>
      <dgm:spPr/>
      <dgm:t>
        <a:bodyPr/>
        <a:lstStyle/>
        <a:p>
          <a:endParaRPr lang="en-US"/>
        </a:p>
      </dgm:t>
    </dgm:pt>
    <dgm:pt modelId="{3768DB69-519D-4114-8A81-99E5E04A2C27}">
      <dgm:prSet phldrT="[Text]" custT="1"/>
      <dgm:spPr/>
      <dgm:t>
        <a:bodyPr/>
        <a:lstStyle/>
        <a:p>
          <a:r>
            <a:rPr lang="en-GB" altLang="en-US" sz="1800" dirty="0" err="1"/>
            <a:t>aktifitas</a:t>
          </a:r>
          <a:r>
            <a:rPr lang="en-GB" altLang="en-US" sz="1800" dirty="0"/>
            <a:t> </a:t>
          </a:r>
          <a:r>
            <a:rPr lang="en-GB" altLang="en-US" sz="1800" dirty="0" err="1"/>
            <a:t>penuh</a:t>
          </a:r>
          <a:endParaRPr lang="en-US" sz="1800" dirty="0"/>
        </a:p>
      </dgm:t>
    </dgm:pt>
    <dgm:pt modelId="{E6FD75C0-6C16-4F58-9D5D-36A655675C4D}" cxnId="{FAD62BFC-E828-4DAB-9F77-8C6742194311}" type="parTrans">
      <dgm:prSet/>
      <dgm:spPr/>
      <dgm:t>
        <a:bodyPr/>
        <a:lstStyle/>
        <a:p>
          <a:endParaRPr lang="en-US"/>
        </a:p>
      </dgm:t>
    </dgm:pt>
    <dgm:pt modelId="{BE5B4026-F269-4CA5-9454-80777E650BEE}" cxnId="{FAD62BFC-E828-4DAB-9F77-8C6742194311}" type="sibTrans">
      <dgm:prSet/>
      <dgm:spPr/>
      <dgm:t>
        <a:bodyPr/>
        <a:lstStyle/>
        <a:p>
          <a:endParaRPr lang="en-US"/>
        </a:p>
      </dgm:t>
    </dgm:pt>
    <dgm:pt modelId="{32945D17-4B49-403F-A3A0-7938EB61DC8E}">
      <dgm:prSet phldrT="[Text]" custT="1"/>
      <dgm:spPr/>
      <dgm:t>
        <a:bodyPr/>
        <a:lstStyle/>
        <a:p>
          <a:r>
            <a:rPr lang="en-GB" altLang="en-US" sz="2800" u="sng" dirty="0"/>
            <a:t>Drug Information Unit</a:t>
          </a:r>
          <a:endParaRPr lang="en-US" sz="2800" dirty="0"/>
        </a:p>
      </dgm:t>
    </dgm:pt>
    <dgm:pt modelId="{4B12C261-94D8-4386-AB21-6A831183E647}" cxnId="{71C01A9C-6867-4B04-B8E9-816D0E40F6CF}" type="parTrans">
      <dgm:prSet/>
      <dgm:spPr/>
      <dgm:t>
        <a:bodyPr/>
        <a:lstStyle/>
        <a:p>
          <a:endParaRPr lang="en-US"/>
        </a:p>
      </dgm:t>
    </dgm:pt>
    <dgm:pt modelId="{CA9F4CBC-9C97-468E-B3D7-A2A2FA41EF4B}" cxnId="{71C01A9C-6867-4B04-B8E9-816D0E40F6CF}" type="sibTrans">
      <dgm:prSet/>
      <dgm:spPr/>
      <dgm:t>
        <a:bodyPr/>
        <a:lstStyle/>
        <a:p>
          <a:endParaRPr lang="en-US"/>
        </a:p>
      </dgm:t>
    </dgm:pt>
    <dgm:pt modelId="{D9AE5A5B-5461-4671-AABC-AAB8819D6A3C}">
      <dgm:prSet custT="1"/>
      <dgm:spPr/>
      <dgm:t>
        <a:bodyPr/>
        <a:lstStyle/>
        <a:p>
          <a:r>
            <a:rPr lang="en-GB" altLang="en-US" sz="1800" dirty="0" err="1"/>
            <a:t>nasional</a:t>
          </a:r>
          <a:r>
            <a:rPr lang="en-GB" altLang="en-US" sz="1800" dirty="0"/>
            <a:t> atau regional</a:t>
          </a:r>
        </a:p>
      </dgm:t>
    </dgm:pt>
    <dgm:pt modelId="{A5E3D80C-C84E-46DF-90E1-C9EBF424DD14}" cxnId="{70382620-CAF8-4E8D-8AAA-F1FF424A851E}" type="parTrans">
      <dgm:prSet/>
      <dgm:spPr/>
      <dgm:t>
        <a:bodyPr/>
        <a:lstStyle/>
        <a:p>
          <a:endParaRPr lang="en-US"/>
        </a:p>
      </dgm:t>
    </dgm:pt>
    <dgm:pt modelId="{F64C648A-D488-4E80-9005-C0A7A8C2052E}" cxnId="{70382620-CAF8-4E8D-8AAA-F1FF424A851E}" type="sibTrans">
      <dgm:prSet/>
      <dgm:spPr/>
      <dgm:t>
        <a:bodyPr/>
        <a:lstStyle/>
        <a:p>
          <a:endParaRPr lang="en-US"/>
        </a:p>
      </dgm:t>
    </dgm:pt>
    <dgm:pt modelId="{70E5E0F7-21DE-40FC-8D71-DFE60C672C87}">
      <dgm:prSet custT="1"/>
      <dgm:spPr/>
      <dgm:t>
        <a:bodyPr/>
        <a:lstStyle/>
        <a:p>
          <a:r>
            <a:rPr lang="en-GB" altLang="en-US" sz="1800" dirty="0" err="1"/>
            <a:t>Otonomi</a:t>
          </a:r>
          <a:r>
            <a:rPr lang="en-GB" altLang="en-US" sz="1800" dirty="0"/>
            <a:t> (tidak bagian </a:t>
          </a:r>
          <a:r>
            <a:rPr lang="en-GB" altLang="en-US" sz="1800" dirty="0" err="1"/>
            <a:t>dari</a:t>
          </a:r>
          <a:r>
            <a:rPr lang="en-GB" altLang="en-US" sz="1800" dirty="0"/>
            <a:t> </a:t>
          </a:r>
          <a:r>
            <a:rPr lang="en-GB" altLang="en-US" sz="1800" dirty="0" err="1"/>
            <a:t>suatu</a:t>
          </a:r>
          <a:r>
            <a:rPr lang="en-GB" altLang="en-US" sz="1800" dirty="0"/>
            <a:t> </a:t>
          </a:r>
          <a:r>
            <a:rPr lang="en-GB" altLang="en-US" sz="1800" dirty="0" err="1"/>
            <a:t>departemen</a:t>
          </a:r>
          <a:r>
            <a:rPr lang="en-GB" altLang="en-US" sz="1800" dirty="0"/>
            <a:t> </a:t>
          </a:r>
          <a:r>
            <a:rPr lang="en-GB" altLang="en-US" sz="1800" dirty="0" err="1"/>
            <a:t>atau</a:t>
          </a:r>
          <a:r>
            <a:rPr lang="en-GB" altLang="en-US" sz="1800" dirty="0"/>
            <a:t> </a:t>
          </a:r>
          <a:r>
            <a:rPr lang="en-GB" altLang="en-US" sz="1800" dirty="0" err="1"/>
            <a:t>institusi</a:t>
          </a:r>
          <a:r>
            <a:rPr lang="en-GB" altLang="en-US" sz="1800" dirty="0"/>
            <a:t>)</a:t>
          </a:r>
          <a:endParaRPr lang="en-US" altLang="en-US" sz="1800" dirty="0"/>
        </a:p>
      </dgm:t>
    </dgm:pt>
    <dgm:pt modelId="{3BDAFA58-A11E-42B8-A9B6-88D59C6A9E56}" cxnId="{E7CFB7E9-7D53-4CB8-AAB2-9609BBFD94A7}" type="parTrans">
      <dgm:prSet/>
      <dgm:spPr/>
      <dgm:t>
        <a:bodyPr/>
        <a:lstStyle/>
        <a:p>
          <a:endParaRPr lang="en-US"/>
        </a:p>
      </dgm:t>
    </dgm:pt>
    <dgm:pt modelId="{81B214C9-648F-4EEC-93E4-9FC8513ED15D}" cxnId="{E7CFB7E9-7D53-4CB8-AAB2-9609BBFD94A7}" type="sibTrans">
      <dgm:prSet/>
      <dgm:spPr/>
      <dgm:t>
        <a:bodyPr/>
        <a:lstStyle/>
        <a:p>
          <a:endParaRPr lang="en-US"/>
        </a:p>
      </dgm:t>
    </dgm:pt>
    <dgm:pt modelId="{7A546962-A2A5-4EE4-A4BF-D014A5EB68C5}">
      <dgm:prSet custT="1"/>
      <dgm:spPr/>
      <dgm:t>
        <a:bodyPr/>
        <a:lstStyle/>
        <a:p>
          <a:r>
            <a:rPr lang="en-US" altLang="en-US" sz="1800" dirty="0"/>
            <a:t>-</a:t>
          </a:r>
          <a:r>
            <a:rPr lang="en-GB" altLang="en-US" sz="1800" dirty="0">
              <a:sym typeface="Symbol" panose="05050102010706020507" pitchFamily="18" charset="2"/>
            </a:rPr>
            <a:t></a:t>
          </a:r>
          <a:r>
            <a:rPr lang="en-GB" altLang="en-US" sz="1800" dirty="0"/>
            <a:t> 1 staf spesialis penuh waktu </a:t>
          </a:r>
          <a:endParaRPr lang="en-US" altLang="en-US" sz="1800" dirty="0"/>
        </a:p>
      </dgm:t>
    </dgm:pt>
    <dgm:pt modelId="{06CB2909-F969-4CD8-8AE3-EE12AB3FC32B}" cxnId="{0E81E372-F72A-489F-B435-84DE135FB57D}" type="parTrans">
      <dgm:prSet/>
      <dgm:spPr/>
      <dgm:t>
        <a:bodyPr/>
        <a:lstStyle/>
        <a:p>
          <a:endParaRPr lang="en-US"/>
        </a:p>
      </dgm:t>
    </dgm:pt>
    <dgm:pt modelId="{8B66670A-898E-4871-AD86-5B6D81C95F6B}" cxnId="{0E81E372-F72A-489F-B435-84DE135FB57D}" type="sibTrans">
      <dgm:prSet/>
      <dgm:spPr/>
      <dgm:t>
        <a:bodyPr/>
        <a:lstStyle/>
        <a:p>
          <a:endParaRPr lang="en-US"/>
        </a:p>
      </dgm:t>
    </dgm:pt>
    <dgm:pt modelId="{C2DD943A-0364-448C-B175-8A573DB31CBB}">
      <dgm:prSet custT="1"/>
      <dgm:spPr/>
      <dgm:t>
        <a:bodyPr/>
        <a:lstStyle/>
        <a:p>
          <a:r>
            <a:rPr lang="en-GB" altLang="en-US" sz="1800" dirty="0"/>
            <a:t>dengan staf pendukung </a:t>
          </a:r>
        </a:p>
      </dgm:t>
    </dgm:pt>
    <dgm:pt modelId="{26A0DE32-BB8F-47C5-B30A-EC67360FF3AD}" cxnId="{6DF32FB6-3B52-4546-A3F8-5C1737111AA0}" type="parTrans">
      <dgm:prSet/>
      <dgm:spPr/>
      <dgm:t>
        <a:bodyPr/>
        <a:lstStyle/>
        <a:p>
          <a:endParaRPr lang="en-US"/>
        </a:p>
      </dgm:t>
    </dgm:pt>
    <dgm:pt modelId="{8AD216B3-51C5-4914-AC66-0C51911377E1}" cxnId="{6DF32FB6-3B52-4546-A3F8-5C1737111AA0}" type="sibTrans">
      <dgm:prSet/>
      <dgm:spPr/>
      <dgm:t>
        <a:bodyPr/>
        <a:lstStyle/>
        <a:p>
          <a:endParaRPr lang="en-US"/>
        </a:p>
      </dgm:t>
    </dgm:pt>
    <dgm:pt modelId="{E61A9376-0554-4A48-9A4E-F8057B41F196}">
      <dgm:prSet custT="1"/>
      <dgm:spPr/>
      <dgm:t>
        <a:bodyPr/>
        <a:lstStyle/>
        <a:p>
          <a:r>
            <a:rPr lang="en-GB" altLang="en-US" sz="1800"/>
            <a:t>aktifitas intermediat atau semua kegiatan DIC</a:t>
          </a:r>
          <a:endParaRPr lang="en-US" sz="1800"/>
        </a:p>
      </dgm:t>
    </dgm:pt>
    <dgm:pt modelId="{13261ECA-E415-4081-A99D-F2C656C9B4C9}" cxnId="{0E5006A5-0754-4F06-9920-D4FE3DA48E88}" type="parTrans">
      <dgm:prSet/>
      <dgm:spPr/>
      <dgm:t>
        <a:bodyPr/>
        <a:lstStyle/>
        <a:p>
          <a:endParaRPr lang="en-US"/>
        </a:p>
      </dgm:t>
    </dgm:pt>
    <dgm:pt modelId="{BE8A0341-CE36-4389-826B-BF7FE5BF5B77}" cxnId="{0E5006A5-0754-4F06-9920-D4FE3DA48E88}" type="sibTrans">
      <dgm:prSet/>
      <dgm:spPr/>
      <dgm:t>
        <a:bodyPr/>
        <a:lstStyle/>
        <a:p>
          <a:endParaRPr lang="en-US"/>
        </a:p>
      </dgm:t>
    </dgm:pt>
    <dgm:pt modelId="{B00866D6-4A0D-4B6B-8BC5-1DE140C4001E}">
      <dgm:prSet custT="1"/>
      <dgm:spPr/>
      <dgm:t>
        <a:bodyPr/>
        <a:lstStyle/>
        <a:p>
          <a:r>
            <a:rPr lang="en-GB" altLang="en-US" sz="1800" dirty="0" err="1"/>
            <a:t>bagian</a:t>
          </a:r>
          <a:r>
            <a:rPr lang="en-GB" altLang="en-US" sz="1800" dirty="0"/>
            <a:t> </a:t>
          </a:r>
          <a:r>
            <a:rPr lang="en-GB" altLang="en-US" sz="1800" dirty="0" err="1"/>
            <a:t>dari</a:t>
          </a:r>
          <a:r>
            <a:rPr lang="en-GB" altLang="en-US" sz="1800" dirty="0"/>
            <a:t> </a:t>
          </a:r>
          <a:r>
            <a:rPr lang="en-GB" altLang="en-US" sz="1800" dirty="0" err="1"/>
            <a:t>departemen</a:t>
          </a:r>
          <a:r>
            <a:rPr lang="en-GB" altLang="en-US" sz="1800" dirty="0"/>
            <a:t> </a:t>
          </a:r>
          <a:r>
            <a:rPr lang="en-GB" altLang="en-US" sz="1800" dirty="0" err="1"/>
            <a:t>farmasi</a:t>
          </a:r>
          <a:r>
            <a:rPr lang="en-GB" altLang="en-US" sz="1800" dirty="0"/>
            <a:t> </a:t>
          </a:r>
          <a:r>
            <a:rPr lang="en-GB" altLang="en-US" sz="1800" dirty="0" err="1"/>
            <a:t>atau</a:t>
          </a:r>
          <a:r>
            <a:rPr lang="en-GB" altLang="en-US" sz="1800" dirty="0"/>
            <a:t> </a:t>
          </a:r>
          <a:r>
            <a:rPr lang="en-GB" altLang="en-US" sz="1800" dirty="0" err="1"/>
            <a:t>institusi</a:t>
          </a:r>
          <a:r>
            <a:rPr lang="en-GB" altLang="en-US" sz="1800" dirty="0"/>
            <a:t> lain</a:t>
          </a:r>
          <a:endParaRPr lang="id-ID" altLang="en-US" sz="1800" dirty="0"/>
        </a:p>
      </dgm:t>
    </dgm:pt>
    <dgm:pt modelId="{2659CEA4-283A-4B54-8E68-4684FC0259DD}" cxnId="{8A8160EA-491C-4506-91EC-714D6CF7341E}" type="parTrans">
      <dgm:prSet/>
      <dgm:spPr/>
      <dgm:t>
        <a:bodyPr/>
        <a:lstStyle/>
        <a:p>
          <a:endParaRPr lang="en-US"/>
        </a:p>
      </dgm:t>
    </dgm:pt>
    <dgm:pt modelId="{470A3D46-179E-4C3B-9D42-703816F221E4}" cxnId="{8A8160EA-491C-4506-91EC-714D6CF7341E}" type="sibTrans">
      <dgm:prSet/>
      <dgm:spPr/>
      <dgm:t>
        <a:bodyPr/>
        <a:lstStyle/>
        <a:p>
          <a:endParaRPr lang="en-US"/>
        </a:p>
      </dgm:t>
    </dgm:pt>
    <dgm:pt modelId="{D78D52F2-E17C-418B-9C0F-5F1CE136F9F6}">
      <dgm:prSet custT="1"/>
      <dgm:spPr/>
      <dgm:t>
        <a:bodyPr/>
        <a:lstStyle/>
        <a:p>
          <a:r>
            <a:rPr lang="en-GB" altLang="en-US" sz="1800" dirty="0" err="1"/>
            <a:t>pelayanan</a:t>
          </a:r>
          <a:r>
            <a:rPr lang="en-GB" altLang="en-US" sz="1800" dirty="0"/>
            <a:t> </a:t>
          </a:r>
          <a:r>
            <a:rPr lang="en-GB" altLang="en-US" sz="1800" dirty="0" err="1"/>
            <a:t>terutama</a:t>
          </a:r>
          <a:r>
            <a:rPr lang="en-GB" altLang="en-US" sz="1800" dirty="0"/>
            <a:t> </a:t>
          </a:r>
          <a:r>
            <a:rPr lang="en-GB" altLang="en-US" sz="1800" dirty="0" err="1"/>
            <a:t>kepada</a:t>
          </a:r>
          <a:r>
            <a:rPr lang="en-GB" altLang="en-US" sz="1800" dirty="0"/>
            <a:t> </a:t>
          </a:r>
          <a:r>
            <a:rPr lang="en-GB" altLang="en-US" sz="1800" dirty="0" err="1"/>
            <a:t>staf</a:t>
          </a:r>
          <a:r>
            <a:rPr lang="en-GB" altLang="en-US" sz="1800" dirty="0"/>
            <a:t> di </a:t>
          </a:r>
          <a:r>
            <a:rPr lang="en-GB" altLang="en-US" sz="1800" dirty="0" err="1"/>
            <a:t>institusi</a:t>
          </a:r>
          <a:r>
            <a:rPr lang="en-GB" altLang="en-US" sz="1800" dirty="0"/>
            <a:t> </a:t>
          </a:r>
          <a:r>
            <a:rPr lang="en-GB" altLang="en-US" sz="1800" dirty="0" err="1"/>
            <a:t>ybs</a:t>
          </a:r>
          <a:r>
            <a:rPr lang="en-GB" altLang="en-US" sz="1800" dirty="0"/>
            <a:t>.</a:t>
          </a:r>
          <a:endParaRPr lang="id-ID" altLang="en-US" sz="1800" dirty="0"/>
        </a:p>
      </dgm:t>
    </dgm:pt>
    <dgm:pt modelId="{48F449C0-7E35-461E-90C1-22A2354AF761}" cxnId="{0DF7E0F6-E58B-4656-BE6B-9B8E9571571A}" type="parTrans">
      <dgm:prSet/>
      <dgm:spPr/>
      <dgm:t>
        <a:bodyPr/>
        <a:lstStyle/>
        <a:p>
          <a:endParaRPr lang="en-US"/>
        </a:p>
      </dgm:t>
    </dgm:pt>
    <dgm:pt modelId="{80792280-6C07-4A12-B848-649D7262142F}" cxnId="{0DF7E0F6-E58B-4656-BE6B-9B8E9571571A}" type="sibTrans">
      <dgm:prSet/>
      <dgm:spPr/>
      <dgm:t>
        <a:bodyPr/>
        <a:lstStyle/>
        <a:p>
          <a:endParaRPr lang="en-US"/>
        </a:p>
      </dgm:t>
    </dgm:pt>
    <dgm:pt modelId="{F3CD0170-EB44-4619-888B-CB5CDE7FD3EB}">
      <dgm:prSet custT="1"/>
      <dgm:spPr/>
      <dgm:t>
        <a:bodyPr/>
        <a:lstStyle/>
        <a:p>
          <a:r>
            <a:rPr lang="en-GB" altLang="en-US" sz="1800" dirty="0">
              <a:sym typeface="Symbol" panose="05050102010706020507" pitchFamily="18" charset="2"/>
            </a:rPr>
            <a:t></a:t>
          </a:r>
          <a:r>
            <a:rPr lang="en-GB" altLang="en-US" sz="1800" dirty="0"/>
            <a:t> 1 </a:t>
          </a:r>
          <a:r>
            <a:rPr lang="en-GB" altLang="en-US" sz="1800" dirty="0" err="1"/>
            <a:t>staf</a:t>
          </a:r>
          <a:r>
            <a:rPr lang="en-GB" altLang="en-US" sz="1800" dirty="0"/>
            <a:t> </a:t>
          </a:r>
          <a:r>
            <a:rPr lang="en-GB" altLang="en-US" sz="1800" dirty="0" err="1"/>
            <a:t>penuh</a:t>
          </a:r>
          <a:r>
            <a:rPr lang="en-GB" altLang="en-US" sz="1800" dirty="0"/>
            <a:t> </a:t>
          </a:r>
          <a:r>
            <a:rPr lang="en-GB" altLang="en-US" sz="1800" dirty="0" err="1"/>
            <a:t>waktu</a:t>
          </a:r>
          <a:r>
            <a:rPr lang="en-GB" altLang="en-US" sz="1800" dirty="0"/>
            <a:t> </a:t>
          </a:r>
          <a:r>
            <a:rPr lang="en-GB" altLang="en-US" sz="1800" dirty="0" err="1"/>
            <a:t>dengan</a:t>
          </a:r>
          <a:r>
            <a:rPr lang="en-GB" altLang="en-US" sz="1800" dirty="0"/>
            <a:t> </a:t>
          </a:r>
          <a:r>
            <a:rPr lang="en-GB" altLang="en-US" sz="1800" dirty="0" err="1"/>
            <a:t>latar</a:t>
          </a:r>
          <a:r>
            <a:rPr lang="en-GB" altLang="en-US" sz="1800" dirty="0"/>
            <a:t> </a:t>
          </a:r>
          <a:r>
            <a:rPr lang="en-GB" altLang="en-US" sz="1800" dirty="0" err="1"/>
            <a:t>belakang</a:t>
          </a:r>
          <a:r>
            <a:rPr lang="en-GB" altLang="en-US" sz="1800" dirty="0"/>
            <a:t> training </a:t>
          </a:r>
          <a:r>
            <a:rPr lang="en-GB" altLang="en-US" sz="1800" dirty="0" err="1"/>
            <a:t>dalam</a:t>
          </a:r>
          <a:r>
            <a:rPr lang="en-GB" altLang="en-US" sz="1800" dirty="0"/>
            <a:t> </a:t>
          </a:r>
          <a:r>
            <a:rPr lang="en-GB" altLang="en-US" sz="1800" dirty="0" err="1"/>
            <a:t>informasi</a:t>
          </a:r>
          <a:r>
            <a:rPr lang="en-GB" altLang="en-US" sz="1800" dirty="0"/>
            <a:t> </a:t>
          </a:r>
          <a:r>
            <a:rPr lang="en-GB" altLang="en-US" sz="1800" dirty="0" err="1"/>
            <a:t>obat</a:t>
          </a:r>
          <a:endParaRPr lang="id-ID" altLang="en-US" sz="1800" dirty="0"/>
        </a:p>
      </dgm:t>
    </dgm:pt>
    <dgm:pt modelId="{24EF00DF-4E0F-442A-B294-411D53ACBCD4}" cxnId="{EF01AE21-B4E5-470F-8993-239B683C4A79}" type="parTrans">
      <dgm:prSet/>
      <dgm:spPr/>
      <dgm:t>
        <a:bodyPr/>
        <a:lstStyle/>
        <a:p>
          <a:endParaRPr lang="en-US"/>
        </a:p>
      </dgm:t>
    </dgm:pt>
    <dgm:pt modelId="{EED762F1-F531-4D4E-8801-F39BD3FD6AC9}" cxnId="{EF01AE21-B4E5-470F-8993-239B683C4A79}" type="sibTrans">
      <dgm:prSet/>
      <dgm:spPr/>
      <dgm:t>
        <a:bodyPr/>
        <a:lstStyle/>
        <a:p>
          <a:endParaRPr lang="en-US"/>
        </a:p>
      </dgm:t>
    </dgm:pt>
    <dgm:pt modelId="{0D13FE54-5FE2-416F-B723-E263147F6A8B}">
      <dgm:prSet custT="1"/>
      <dgm:spPr/>
      <dgm:t>
        <a:bodyPr/>
        <a:lstStyle/>
        <a:p>
          <a:r>
            <a:rPr lang="en-GB" altLang="en-US" sz="1800" u="sng" dirty="0"/>
            <a:t>Drug Information Service (DIS)</a:t>
          </a:r>
          <a:endParaRPr lang="en-GB" altLang="en-US" sz="1800" dirty="0"/>
        </a:p>
      </dgm:t>
    </dgm:pt>
    <dgm:pt modelId="{8D094F2D-2517-4CE0-A288-2B9E0DA8489B}" cxnId="{22632E3D-91AB-4BA3-914F-1A2AC1EC73C6}" type="parTrans">
      <dgm:prSet/>
      <dgm:spPr/>
      <dgm:t>
        <a:bodyPr/>
        <a:lstStyle/>
        <a:p>
          <a:endParaRPr lang="en-US"/>
        </a:p>
      </dgm:t>
    </dgm:pt>
    <dgm:pt modelId="{BB60353B-3978-47B4-8919-30C631616979}" cxnId="{22632E3D-91AB-4BA3-914F-1A2AC1EC73C6}" type="sibTrans">
      <dgm:prSet/>
      <dgm:spPr/>
      <dgm:t>
        <a:bodyPr/>
        <a:lstStyle/>
        <a:p>
          <a:endParaRPr lang="en-US"/>
        </a:p>
      </dgm:t>
    </dgm:pt>
    <dgm:pt modelId="{F989F342-0088-42DD-9CAE-E2F56C9E2319}">
      <dgm:prSet custT="1"/>
      <dgm:spPr/>
      <dgm:t>
        <a:bodyPr/>
        <a:lstStyle/>
        <a:p>
          <a:r>
            <a:rPr lang="en-GB" altLang="en-US" sz="1800" dirty="0" err="1"/>
            <a:t>pelayanan</a:t>
          </a:r>
          <a:r>
            <a:rPr lang="en-GB" altLang="en-US" sz="1800" dirty="0"/>
            <a:t> minimum &amp; </a:t>
          </a:r>
          <a:r>
            <a:rPr lang="en-GB" altLang="en-US" sz="1800" dirty="0" err="1"/>
            <a:t>ekonomis</a:t>
          </a:r>
          <a:endParaRPr lang="en-US" sz="1800" dirty="0"/>
        </a:p>
      </dgm:t>
    </dgm:pt>
    <dgm:pt modelId="{C5096CFF-9303-4ACF-BB56-94D002B1A87D}" cxnId="{ADFEC3CE-2B94-48B0-8EDB-A7AD8C86621C}" type="parTrans">
      <dgm:prSet/>
      <dgm:spPr/>
      <dgm:t>
        <a:bodyPr/>
        <a:lstStyle/>
        <a:p>
          <a:endParaRPr lang="en-US"/>
        </a:p>
      </dgm:t>
    </dgm:pt>
    <dgm:pt modelId="{BABAA846-A167-4E89-A82E-AFA459E28594}" cxnId="{ADFEC3CE-2B94-48B0-8EDB-A7AD8C86621C}" type="sibTrans">
      <dgm:prSet/>
      <dgm:spPr/>
      <dgm:t>
        <a:bodyPr/>
        <a:lstStyle/>
        <a:p>
          <a:endParaRPr lang="en-US"/>
        </a:p>
      </dgm:t>
    </dgm:pt>
    <dgm:pt modelId="{63A354E2-C2C1-4B28-9E37-928FCF1C31DF}">
      <dgm:prSet custT="1"/>
      <dgm:spPr/>
      <dgm:t>
        <a:bodyPr/>
        <a:lstStyle/>
        <a:p>
          <a:r>
            <a:rPr lang="en-GB" altLang="en-US" sz="1800" dirty="0" err="1"/>
            <a:t>sederhana</a:t>
          </a:r>
          <a:r>
            <a:rPr lang="en-GB" altLang="en-US" sz="1800" dirty="0"/>
            <a:t> yang </a:t>
          </a:r>
          <a:r>
            <a:rPr lang="en-GB" altLang="en-US" sz="1800" dirty="0" err="1"/>
            <a:t>berhubungan</a:t>
          </a:r>
          <a:r>
            <a:rPr lang="en-GB" altLang="en-US" sz="1800" dirty="0"/>
            <a:t> </a:t>
          </a:r>
          <a:r>
            <a:rPr lang="en-GB" altLang="en-US" sz="1800" dirty="0" err="1"/>
            <a:t>dengan</a:t>
          </a:r>
          <a:r>
            <a:rPr lang="en-GB" altLang="en-US" sz="1800" dirty="0"/>
            <a:t> </a:t>
          </a:r>
          <a:r>
            <a:rPr lang="en-GB" altLang="en-US" sz="1800" dirty="0" err="1"/>
            <a:t>obat</a:t>
          </a:r>
          <a:endParaRPr lang="id-ID" altLang="en-US" sz="1800" dirty="0"/>
        </a:p>
      </dgm:t>
    </dgm:pt>
    <dgm:pt modelId="{C2BB8FD4-E17C-4E28-A16A-8D69F5639431}" cxnId="{556FA72F-F756-45CC-84A4-49E6A7643AF3}" type="parTrans">
      <dgm:prSet/>
      <dgm:spPr/>
      <dgm:t>
        <a:bodyPr/>
        <a:lstStyle/>
        <a:p>
          <a:endParaRPr lang="en-US"/>
        </a:p>
      </dgm:t>
    </dgm:pt>
    <dgm:pt modelId="{B7A6F356-E855-4321-B702-807AB0ABD28B}" cxnId="{556FA72F-F756-45CC-84A4-49E6A7643AF3}" type="sibTrans">
      <dgm:prSet/>
      <dgm:spPr/>
      <dgm:t>
        <a:bodyPr/>
        <a:lstStyle/>
        <a:p>
          <a:endParaRPr lang="en-US"/>
        </a:p>
      </dgm:t>
    </dgm:pt>
    <dgm:pt modelId="{7E033622-24D1-4166-B779-F364363430BC}">
      <dgm:prSet custT="1"/>
      <dgm:spPr/>
      <dgm:t>
        <a:bodyPr/>
        <a:lstStyle/>
        <a:p>
          <a:r>
            <a:rPr lang="en-GB" altLang="en-US" sz="1800" dirty="0" err="1"/>
            <a:t>terbatas</a:t>
          </a:r>
          <a:r>
            <a:rPr lang="en-GB" altLang="en-US" sz="1800" dirty="0"/>
            <a:t> </a:t>
          </a:r>
          <a:r>
            <a:rPr lang="en-GB" altLang="en-US" sz="1800" dirty="0" err="1"/>
            <a:t>ditempat</a:t>
          </a:r>
          <a:r>
            <a:rPr lang="en-GB" altLang="en-US" sz="1800" dirty="0"/>
            <a:t> </a:t>
          </a:r>
          <a:r>
            <a:rPr lang="en-GB" altLang="en-US" sz="1800" dirty="0" err="1"/>
            <a:t>beroperasi</a:t>
          </a:r>
          <a:endParaRPr lang="en-GB" altLang="en-US" sz="1800" dirty="0"/>
        </a:p>
      </dgm:t>
    </dgm:pt>
    <dgm:pt modelId="{5A40CE4F-A858-4306-B9F5-3BE401DF23A9}" cxnId="{3FBCDE9B-FF0D-423A-8351-C3C131F57833}" type="parTrans">
      <dgm:prSet/>
      <dgm:spPr/>
      <dgm:t>
        <a:bodyPr/>
        <a:lstStyle/>
        <a:p>
          <a:endParaRPr lang="en-US"/>
        </a:p>
      </dgm:t>
    </dgm:pt>
    <dgm:pt modelId="{E5FEAB2E-0AAC-4742-A1A4-D1FF99D71F96}" cxnId="{3FBCDE9B-FF0D-423A-8351-C3C131F57833}" type="sibTrans">
      <dgm:prSet/>
      <dgm:spPr/>
      <dgm:t>
        <a:bodyPr/>
        <a:lstStyle/>
        <a:p>
          <a:endParaRPr lang="en-US"/>
        </a:p>
      </dgm:t>
    </dgm:pt>
    <dgm:pt modelId="{31BE3430-DC2B-461F-8EB0-65DDC9385682}">
      <dgm:prSet custT="1"/>
      <dgm:spPr/>
      <dgm:t>
        <a:bodyPr/>
        <a:lstStyle/>
        <a:p>
          <a:r>
            <a:rPr lang="en-GB" altLang="en-US" sz="1800" dirty="0" err="1"/>
            <a:t>kegiatan</a:t>
          </a:r>
          <a:r>
            <a:rPr lang="en-GB" altLang="en-US" sz="1800" dirty="0"/>
            <a:t> </a:t>
          </a:r>
          <a:r>
            <a:rPr lang="en-GB" altLang="en-US" sz="1800" dirty="0" err="1"/>
            <a:t>tidak</a:t>
          </a:r>
          <a:r>
            <a:rPr lang="en-GB" altLang="en-US" sz="1800" dirty="0"/>
            <a:t> </a:t>
          </a:r>
          <a:r>
            <a:rPr lang="en-GB" altLang="en-US" sz="1800" dirty="0" err="1"/>
            <a:t>mencakup</a:t>
          </a:r>
          <a:r>
            <a:rPr lang="en-GB" altLang="en-US" sz="1800" dirty="0"/>
            <a:t> </a:t>
          </a:r>
          <a:r>
            <a:rPr lang="en-GB" altLang="en-US" sz="1800" dirty="0" err="1"/>
            <a:t>banyak</a:t>
          </a:r>
          <a:r>
            <a:rPr lang="en-GB" altLang="en-US" sz="1800" dirty="0"/>
            <a:t> </a:t>
          </a:r>
          <a:r>
            <a:rPr lang="en-GB" altLang="en-US" sz="1800" dirty="0" err="1"/>
            <a:t>hal</a:t>
          </a:r>
          <a:r>
            <a:rPr lang="en-GB" altLang="en-US" sz="1800" dirty="0"/>
            <a:t>  </a:t>
          </a:r>
          <a:endParaRPr lang="id-ID" altLang="en-US" sz="1800" dirty="0"/>
        </a:p>
      </dgm:t>
    </dgm:pt>
    <dgm:pt modelId="{90AB0FD2-0D52-4E7E-9FF4-C778463E3ABC}" cxnId="{48952297-43C8-4BB1-90CA-6C19EBE8D198}" type="parTrans">
      <dgm:prSet/>
      <dgm:spPr/>
      <dgm:t>
        <a:bodyPr/>
        <a:lstStyle/>
        <a:p>
          <a:endParaRPr lang="en-US"/>
        </a:p>
      </dgm:t>
    </dgm:pt>
    <dgm:pt modelId="{68DDC1A3-9D9C-48DE-AE79-78CD9596BD98}" cxnId="{48952297-43C8-4BB1-90CA-6C19EBE8D198}" type="sibTrans">
      <dgm:prSet/>
      <dgm:spPr/>
      <dgm:t>
        <a:bodyPr/>
        <a:lstStyle/>
        <a:p>
          <a:endParaRPr lang="en-US"/>
        </a:p>
      </dgm:t>
    </dgm:pt>
    <dgm:pt modelId="{DADAF5B3-7060-4BE2-8A85-26C5EECE5FA4}">
      <dgm:prSet custT="1"/>
      <dgm:spPr/>
      <dgm:t>
        <a:bodyPr/>
        <a:lstStyle/>
        <a:p>
          <a:r>
            <a:rPr lang="en-GB" altLang="en-US" sz="1800" dirty="0" err="1"/>
            <a:t>materi</a:t>
          </a:r>
          <a:r>
            <a:rPr lang="en-GB" altLang="en-US" sz="1800" dirty="0"/>
            <a:t> </a:t>
          </a:r>
          <a:r>
            <a:rPr lang="en-GB" altLang="en-US" sz="1800" dirty="0" err="1"/>
            <a:t>tidak</a:t>
          </a:r>
          <a:r>
            <a:rPr lang="en-GB" altLang="en-US" sz="1800" dirty="0"/>
            <a:t> </a:t>
          </a:r>
          <a:r>
            <a:rPr lang="en-GB" altLang="en-US" sz="1800" dirty="0" err="1"/>
            <a:t>perlu</a:t>
          </a:r>
          <a:r>
            <a:rPr lang="en-GB" altLang="en-US" sz="1800" dirty="0"/>
            <a:t> </a:t>
          </a:r>
          <a:r>
            <a:rPr lang="en-GB" altLang="en-US" sz="1800" dirty="0" err="1"/>
            <a:t>banyak</a:t>
          </a:r>
          <a:endParaRPr lang="en-GB" altLang="en-US" sz="1800" dirty="0"/>
        </a:p>
      </dgm:t>
    </dgm:pt>
    <dgm:pt modelId="{1BD0F198-3162-45C5-B0A3-6DECC1DD862D}" cxnId="{61577163-4F81-4F23-8740-F51343A01E0D}" type="parTrans">
      <dgm:prSet/>
      <dgm:spPr/>
      <dgm:t>
        <a:bodyPr/>
        <a:lstStyle/>
        <a:p>
          <a:endParaRPr lang="en-US"/>
        </a:p>
      </dgm:t>
    </dgm:pt>
    <dgm:pt modelId="{16F680A9-3DAA-4CFE-83B7-09CCB33AB90F}" cxnId="{61577163-4F81-4F23-8740-F51343A01E0D}" type="sibTrans">
      <dgm:prSet/>
      <dgm:spPr/>
      <dgm:t>
        <a:bodyPr/>
        <a:lstStyle/>
        <a:p>
          <a:endParaRPr lang="en-US"/>
        </a:p>
      </dgm:t>
    </dgm:pt>
    <dgm:pt modelId="{907322C4-107F-4534-8EE6-1A3414B8CE98}">
      <dgm:prSet custT="1"/>
      <dgm:spPr/>
      <dgm:t>
        <a:bodyPr/>
        <a:lstStyle/>
        <a:p>
          <a:r>
            <a:rPr lang="en-GB" altLang="en-US" sz="1800" dirty="0" err="1"/>
            <a:t>tidak</a:t>
          </a:r>
          <a:r>
            <a:rPr lang="en-GB" altLang="en-US" sz="1800" dirty="0"/>
            <a:t> </a:t>
          </a:r>
          <a:r>
            <a:rPr lang="en-GB" altLang="en-US" sz="1800" dirty="0" err="1"/>
            <a:t>perlu</a:t>
          </a:r>
          <a:r>
            <a:rPr lang="en-GB" altLang="en-US" sz="1800" dirty="0"/>
            <a:t> </a:t>
          </a:r>
          <a:r>
            <a:rPr lang="en-GB" altLang="en-US" sz="1800" dirty="0" err="1"/>
            <a:t>staf</a:t>
          </a:r>
          <a:r>
            <a:rPr lang="en-GB" altLang="en-US" sz="1800" dirty="0"/>
            <a:t> </a:t>
          </a:r>
          <a:r>
            <a:rPr lang="en-GB" altLang="en-US" sz="1800" dirty="0" err="1"/>
            <a:t>penuh</a:t>
          </a:r>
          <a:r>
            <a:rPr lang="en-GB" altLang="en-US" sz="1800" dirty="0"/>
            <a:t> </a:t>
          </a:r>
          <a:r>
            <a:rPr lang="en-GB" altLang="en-US" sz="1800" dirty="0" err="1"/>
            <a:t>waktu</a:t>
          </a:r>
          <a:endParaRPr lang="en-US" altLang="en-US" sz="1800" dirty="0"/>
        </a:p>
      </dgm:t>
    </dgm:pt>
    <dgm:pt modelId="{94A14911-7DDE-440C-8B4B-A772A6F5E72C}" cxnId="{C2DBA719-AB70-4498-9C02-16CEFD471B8B}" type="parTrans">
      <dgm:prSet/>
      <dgm:spPr/>
      <dgm:t>
        <a:bodyPr/>
        <a:lstStyle/>
        <a:p>
          <a:endParaRPr lang="en-US"/>
        </a:p>
      </dgm:t>
    </dgm:pt>
    <dgm:pt modelId="{2026FDB1-FE89-4B29-84EA-18689B416413}" cxnId="{C2DBA719-AB70-4498-9C02-16CEFD471B8B}" type="sibTrans">
      <dgm:prSet/>
      <dgm:spPr/>
      <dgm:t>
        <a:bodyPr/>
        <a:lstStyle/>
        <a:p>
          <a:endParaRPr lang="en-US"/>
        </a:p>
      </dgm:t>
    </dgm:pt>
    <dgm:pt modelId="{77DD9884-4E7D-463D-B0EA-ACF86CD8ECD9}">
      <dgm:prSet custT="1"/>
      <dgm:spPr/>
      <dgm:t>
        <a:bodyPr/>
        <a:lstStyle/>
        <a:p>
          <a:r>
            <a:rPr lang="en-GB" altLang="en-US" sz="1800" dirty="0" err="1"/>
            <a:t>menerima</a:t>
          </a:r>
          <a:r>
            <a:rPr lang="en-GB" altLang="en-US" sz="1800" dirty="0"/>
            <a:t> </a:t>
          </a:r>
          <a:r>
            <a:rPr lang="en-GB" altLang="en-US" sz="1800" dirty="0" err="1"/>
            <a:t>dan</a:t>
          </a:r>
          <a:r>
            <a:rPr lang="en-GB" altLang="en-US" sz="1800" dirty="0"/>
            <a:t> </a:t>
          </a:r>
          <a:r>
            <a:rPr lang="en-GB" altLang="en-US" sz="1800" dirty="0" err="1"/>
            <a:t>menjawab</a:t>
          </a:r>
          <a:r>
            <a:rPr lang="en-GB" altLang="en-US" sz="1800" dirty="0"/>
            <a:t> </a:t>
          </a:r>
          <a:r>
            <a:rPr lang="en-GB" altLang="en-US" sz="1800" dirty="0" err="1"/>
            <a:t>pertanyaan</a:t>
          </a:r>
          <a:endParaRPr lang="en-US" sz="1800" dirty="0"/>
        </a:p>
      </dgm:t>
    </dgm:pt>
    <dgm:pt modelId="{8E7E3A75-3912-4D1B-9132-44CEBF1B8447}" cxnId="{7DDA2BB7-0045-4F18-9EA7-AEDCAC850C38}" type="parTrans">
      <dgm:prSet/>
      <dgm:spPr/>
      <dgm:t>
        <a:bodyPr/>
        <a:lstStyle/>
        <a:p>
          <a:endParaRPr lang="en-US"/>
        </a:p>
      </dgm:t>
    </dgm:pt>
    <dgm:pt modelId="{D9F7D5EB-7C2B-47CF-A57F-2503E635B6F0}" cxnId="{7DDA2BB7-0045-4F18-9EA7-AEDCAC850C38}" type="sibTrans">
      <dgm:prSet/>
      <dgm:spPr/>
      <dgm:t>
        <a:bodyPr/>
        <a:lstStyle/>
        <a:p>
          <a:endParaRPr lang="en-US"/>
        </a:p>
      </dgm:t>
    </dgm:pt>
    <dgm:pt modelId="{F6975042-869D-48CD-9391-DAC2545616AD}" type="pres">
      <dgm:prSet presAssocID="{6FD2B010-CB34-4C95-8354-5DC0E19DEFBD}" presName="Name0" presStyleCnt="0">
        <dgm:presLayoutVars>
          <dgm:dir/>
          <dgm:animLvl val="lvl"/>
          <dgm:resizeHandles/>
        </dgm:presLayoutVars>
      </dgm:prSet>
      <dgm:spPr/>
    </dgm:pt>
    <dgm:pt modelId="{16A2CEDA-3F22-403D-8E54-75245F795E1D}" type="pres">
      <dgm:prSet presAssocID="{CF9B451F-C477-45FE-A85D-23C479826F96}" presName="linNode" presStyleCnt="0"/>
      <dgm:spPr/>
    </dgm:pt>
    <dgm:pt modelId="{86005C5C-7117-40B9-8E49-5E9D6BD4520D}" type="pres">
      <dgm:prSet presAssocID="{CF9B451F-C477-45FE-A85D-23C479826F96}" presName="parentShp" presStyleLbl="node1" presStyleIdx="0" presStyleCnt="3" custScaleY="64799">
        <dgm:presLayoutVars>
          <dgm:bulletEnabled val="1"/>
        </dgm:presLayoutVars>
      </dgm:prSet>
      <dgm:spPr/>
    </dgm:pt>
    <dgm:pt modelId="{A80F27D2-6C73-40E9-B8BD-D6A51E542228}" type="pres">
      <dgm:prSet presAssocID="{CF9B451F-C477-45FE-A85D-23C479826F96}" presName="childShp" presStyleLbl="bgAccFollowNode1" presStyleIdx="0" presStyleCnt="3" custScaleY="121796" custLinFactNeighborX="0" custLinFactNeighborY="2665">
        <dgm:presLayoutVars>
          <dgm:bulletEnabled val="1"/>
        </dgm:presLayoutVars>
      </dgm:prSet>
      <dgm:spPr/>
    </dgm:pt>
    <dgm:pt modelId="{84B1005B-B493-43F2-95D1-56D10FDE9727}" type="pres">
      <dgm:prSet presAssocID="{32DAF571-6816-4577-A5B8-57CB63BA34AC}" presName="spacing" presStyleCnt="0"/>
      <dgm:spPr/>
    </dgm:pt>
    <dgm:pt modelId="{1E686A43-15ED-499B-9F99-71198F6BF3C2}" type="pres">
      <dgm:prSet presAssocID="{32945D17-4B49-403F-A3A0-7938EB61DC8E}" presName="linNode" presStyleCnt="0"/>
      <dgm:spPr/>
    </dgm:pt>
    <dgm:pt modelId="{B7D62FBB-720E-47D1-A9CF-97C240FBD0B2}" type="pres">
      <dgm:prSet presAssocID="{32945D17-4B49-403F-A3A0-7938EB61DC8E}" presName="parentShp" presStyleLbl="node1" presStyleIdx="1" presStyleCnt="3" custLinFactNeighborX="-66" custLinFactNeighborY="24189">
        <dgm:presLayoutVars>
          <dgm:bulletEnabled val="1"/>
        </dgm:presLayoutVars>
      </dgm:prSet>
      <dgm:spPr/>
    </dgm:pt>
    <dgm:pt modelId="{983B3095-B79A-497A-8E72-88E7403A3659}" type="pres">
      <dgm:prSet presAssocID="{32945D17-4B49-403F-A3A0-7938EB61DC8E}" presName="childShp" presStyleLbl="bgAccFollowNode1" presStyleIdx="1" presStyleCnt="3" custScaleX="134935" custScaleY="147165" custLinFactNeighborX="-1059" custLinFactNeighborY="11849">
        <dgm:presLayoutVars>
          <dgm:bulletEnabled val="1"/>
        </dgm:presLayoutVars>
      </dgm:prSet>
      <dgm:spPr/>
    </dgm:pt>
    <dgm:pt modelId="{ABE42476-99F9-458A-B9CA-68E6C23B6D75}" type="pres">
      <dgm:prSet presAssocID="{CA9F4CBC-9C97-468E-B3D7-A2A2FA41EF4B}" presName="spacing" presStyleCnt="0"/>
      <dgm:spPr/>
    </dgm:pt>
    <dgm:pt modelId="{A4ECDC6A-9C39-40ED-A137-FB20BED19E20}" type="pres">
      <dgm:prSet presAssocID="{0D13FE54-5FE2-416F-B723-E263147F6A8B}" presName="linNode" presStyleCnt="0"/>
      <dgm:spPr/>
    </dgm:pt>
    <dgm:pt modelId="{BD500EA6-8430-48F3-9CBB-79B7813B907F}" type="pres">
      <dgm:prSet presAssocID="{0D13FE54-5FE2-416F-B723-E263147F6A8B}" presName="parentShp" presStyleLbl="node1" presStyleIdx="2" presStyleCnt="3" custLinFactNeighborX="-65" custLinFactNeighborY="28810">
        <dgm:presLayoutVars>
          <dgm:bulletEnabled val="1"/>
        </dgm:presLayoutVars>
      </dgm:prSet>
      <dgm:spPr/>
    </dgm:pt>
    <dgm:pt modelId="{1383F641-A9AE-4C96-9BE4-37E213FC2BE2}" type="pres">
      <dgm:prSet presAssocID="{0D13FE54-5FE2-416F-B723-E263147F6A8B}" presName="childShp" presStyleLbl="bgAccFollowNode1" presStyleIdx="2" presStyleCnt="3" custScaleX="101323" custScaleY="183929" custLinFactNeighborX="116" custLinFactNeighborY="-13600">
        <dgm:presLayoutVars>
          <dgm:bulletEnabled val="1"/>
        </dgm:presLayoutVars>
      </dgm:prSet>
      <dgm:spPr/>
    </dgm:pt>
  </dgm:ptLst>
  <dgm:cxnLst>
    <dgm:cxn modelId="{3FBCDE9B-FF0D-423A-8351-C3C131F57833}" srcId="{0D13FE54-5FE2-416F-B723-E263147F6A8B}" destId="{7E033622-24D1-4166-B779-F364363430BC}" srcOrd="3" destOrd="0" parTransId="{5A40CE4F-A858-4306-B9F5-3BE401DF23A9}" sibTransId="{E5FEAB2E-0AAC-4742-A1A4-D1FF99D71F96}"/>
    <dgm:cxn modelId="{9D6E3168-E231-4126-9079-610BC34C060D}" type="presOf" srcId="{CF9B451F-C477-45FE-A85D-23C479826F96}" destId="{86005C5C-7117-40B9-8E49-5E9D6BD4520D}" srcOrd="0" destOrd="0" presId="urn:microsoft.com/office/officeart/2005/8/layout/vList6"/>
    <dgm:cxn modelId="{ADFEC3CE-2B94-48B0-8EDB-A7AD8C86621C}" srcId="{0D13FE54-5FE2-416F-B723-E263147F6A8B}" destId="{F989F342-0088-42DD-9CAE-E2F56C9E2319}" srcOrd="0" destOrd="0" parTransId="{C5096CFF-9303-4ACF-BB56-94D002B1A87D}" sibTransId="{BABAA846-A167-4E89-A82E-AFA459E28594}"/>
    <dgm:cxn modelId="{09D7A885-9596-4C5A-BB76-8A51611EC6A7}" type="presOf" srcId="{907322C4-107F-4534-8EE6-1A3414B8CE98}" destId="{1383F641-A9AE-4C96-9BE4-37E213FC2BE2}" srcOrd="0" destOrd="6" presId="urn:microsoft.com/office/officeart/2005/8/layout/vList6"/>
    <dgm:cxn modelId="{D483468B-27D1-412A-9B06-C073CF66EFF1}" type="presOf" srcId="{32945D17-4B49-403F-A3A0-7938EB61DC8E}" destId="{B7D62FBB-720E-47D1-A9CF-97C240FBD0B2}" srcOrd="0" destOrd="0" presId="urn:microsoft.com/office/officeart/2005/8/layout/vList6"/>
    <dgm:cxn modelId="{EA74EB32-5A6C-405B-88F9-CC3EE7F96F97}" type="presOf" srcId="{D9AE5A5B-5461-4671-AABC-AAB8819D6A3C}" destId="{A80F27D2-6C73-40E9-B8BD-D6A51E542228}" srcOrd="0" destOrd="1" presId="urn:microsoft.com/office/officeart/2005/8/layout/vList6"/>
    <dgm:cxn modelId="{35A523BB-A122-4BA0-BCB3-46431FC18CE8}" type="presOf" srcId="{F989F342-0088-42DD-9CAE-E2F56C9E2319}" destId="{1383F641-A9AE-4C96-9BE4-37E213FC2BE2}" srcOrd="0" destOrd="0" presId="urn:microsoft.com/office/officeart/2005/8/layout/vList6"/>
    <dgm:cxn modelId="{EF01AE21-B4E5-470F-8993-239B683C4A79}" srcId="{32945D17-4B49-403F-A3A0-7938EB61DC8E}" destId="{F3CD0170-EB44-4619-888B-CB5CDE7FD3EB}" srcOrd="3" destOrd="0" parTransId="{24EF00DF-4E0F-442A-B294-411D53ACBCD4}" sibTransId="{EED762F1-F531-4D4E-8801-F39BD3FD6AC9}"/>
    <dgm:cxn modelId="{22583642-51C9-45BB-9FAC-946B6ED2ED3F}" type="presOf" srcId="{C2DD943A-0364-448C-B175-8A573DB31CBB}" destId="{A80F27D2-6C73-40E9-B8BD-D6A51E542228}" srcOrd="0" destOrd="4" presId="urn:microsoft.com/office/officeart/2005/8/layout/vList6"/>
    <dgm:cxn modelId="{050F6A57-AB26-4AB0-9924-C9C63E4FE114}" type="presOf" srcId="{DADAF5B3-7060-4BE2-8A85-26C5EECE5FA4}" destId="{1383F641-A9AE-4C96-9BE4-37E213FC2BE2}" srcOrd="0" destOrd="5" presId="urn:microsoft.com/office/officeart/2005/8/layout/vList6"/>
    <dgm:cxn modelId="{382975CA-E8F0-4B73-89CE-F62C67DD2B0F}" type="presOf" srcId="{7E033622-24D1-4166-B779-F364363430BC}" destId="{1383F641-A9AE-4C96-9BE4-37E213FC2BE2}" srcOrd="0" destOrd="3" presId="urn:microsoft.com/office/officeart/2005/8/layout/vList6"/>
    <dgm:cxn modelId="{0DF7E0F6-E58B-4656-BE6B-9B8E9571571A}" srcId="{32945D17-4B49-403F-A3A0-7938EB61DC8E}" destId="{D78D52F2-E17C-418B-9C0F-5F1CE136F9F6}" srcOrd="2" destOrd="0" parTransId="{48F449C0-7E35-461E-90C1-22A2354AF761}" sibTransId="{80792280-6C07-4A12-B848-649D7262142F}"/>
    <dgm:cxn modelId="{FDC80005-BA9C-47A5-8BA6-633E66724910}" type="presOf" srcId="{6FD2B010-CB34-4C95-8354-5DC0E19DEFBD}" destId="{F6975042-869D-48CD-9391-DAC2545616AD}" srcOrd="0" destOrd="0" presId="urn:microsoft.com/office/officeart/2005/8/layout/vList6"/>
    <dgm:cxn modelId="{C2DBA719-AB70-4498-9C02-16CEFD471B8B}" srcId="{0D13FE54-5FE2-416F-B723-E263147F6A8B}" destId="{907322C4-107F-4534-8EE6-1A3414B8CE98}" srcOrd="6" destOrd="0" parTransId="{94A14911-7DDE-440C-8B4B-A772A6F5E72C}" sibTransId="{2026FDB1-FE89-4B29-84EA-18689B416413}"/>
    <dgm:cxn modelId="{6035C131-F95E-4EBC-ADF6-6C9CC2E153D9}" type="presOf" srcId="{7A546962-A2A5-4EE4-A4BF-D014A5EB68C5}" destId="{A80F27D2-6C73-40E9-B8BD-D6A51E542228}" srcOrd="0" destOrd="3" presId="urn:microsoft.com/office/officeart/2005/8/layout/vList6"/>
    <dgm:cxn modelId="{70382620-CAF8-4E8D-8AAA-F1FF424A851E}" srcId="{CF9B451F-C477-45FE-A85D-23C479826F96}" destId="{D9AE5A5B-5461-4671-AABC-AAB8819D6A3C}" srcOrd="1" destOrd="0" parTransId="{A5E3D80C-C84E-46DF-90E1-C9EBF424DD14}" sibTransId="{F64C648A-D488-4E80-9005-C0A7A8C2052E}"/>
    <dgm:cxn modelId="{6DF32FB6-3B52-4546-A3F8-5C1737111AA0}" srcId="{CF9B451F-C477-45FE-A85D-23C479826F96}" destId="{C2DD943A-0364-448C-B175-8A573DB31CBB}" srcOrd="4" destOrd="0" parTransId="{26A0DE32-BB8F-47C5-B30A-EC67360FF3AD}" sibTransId="{8AD216B3-51C5-4914-AC66-0C51911377E1}"/>
    <dgm:cxn modelId="{9C08A4A1-3FB1-470D-BB14-135B7575DD94}" type="presOf" srcId="{E61A9376-0554-4A48-9A4E-F8057B41F196}" destId="{983B3095-B79A-497A-8E72-88E7403A3659}" srcOrd="0" destOrd="0" presId="urn:microsoft.com/office/officeart/2005/8/layout/vList6"/>
    <dgm:cxn modelId="{71C01A9C-6867-4B04-B8E9-816D0E40F6CF}" srcId="{6FD2B010-CB34-4C95-8354-5DC0E19DEFBD}" destId="{32945D17-4B49-403F-A3A0-7938EB61DC8E}" srcOrd="1" destOrd="0" parTransId="{4B12C261-94D8-4386-AB21-6A831183E647}" sibTransId="{CA9F4CBC-9C97-468E-B3D7-A2A2FA41EF4B}"/>
    <dgm:cxn modelId="{CA6E18E5-C2E5-4D35-8099-83054F8D2B8C}" type="presOf" srcId="{77DD9884-4E7D-463D-B0EA-ACF86CD8ECD9}" destId="{1383F641-A9AE-4C96-9BE4-37E213FC2BE2}" srcOrd="0" destOrd="1" presId="urn:microsoft.com/office/officeart/2005/8/layout/vList6"/>
    <dgm:cxn modelId="{37A91B4A-7B43-483B-A306-FB11294B96E4}" type="presOf" srcId="{31BE3430-DC2B-461F-8EB0-65DDC9385682}" destId="{1383F641-A9AE-4C96-9BE4-37E213FC2BE2}" srcOrd="0" destOrd="4" presId="urn:microsoft.com/office/officeart/2005/8/layout/vList6"/>
    <dgm:cxn modelId="{E7CFB7E9-7D53-4CB8-AAB2-9609BBFD94A7}" srcId="{CF9B451F-C477-45FE-A85D-23C479826F96}" destId="{70E5E0F7-21DE-40FC-8D71-DFE60C672C87}" srcOrd="2" destOrd="0" parTransId="{3BDAFA58-A11E-42B8-A9B6-88D59C6A9E56}" sibTransId="{81B214C9-648F-4EEC-93E4-9FC8513ED15D}"/>
    <dgm:cxn modelId="{C1DFDC5B-69F2-4767-9E0F-10551D9DE97C}" type="presOf" srcId="{0D13FE54-5FE2-416F-B723-E263147F6A8B}" destId="{BD500EA6-8430-48F3-9CBB-79B7813B907F}" srcOrd="0" destOrd="0" presId="urn:microsoft.com/office/officeart/2005/8/layout/vList6"/>
    <dgm:cxn modelId="{F828935C-F552-407B-9089-DDB1FEC83B26}" srcId="{6FD2B010-CB34-4C95-8354-5DC0E19DEFBD}" destId="{CF9B451F-C477-45FE-A85D-23C479826F96}" srcOrd="0" destOrd="0" parTransId="{E2E3C068-1297-419F-8817-2E532AEA7E1D}" sibTransId="{32DAF571-6816-4577-A5B8-57CB63BA34AC}"/>
    <dgm:cxn modelId="{8A8160EA-491C-4506-91EC-714D6CF7341E}" srcId="{32945D17-4B49-403F-A3A0-7938EB61DC8E}" destId="{B00866D6-4A0D-4B6B-8BC5-1DE140C4001E}" srcOrd="1" destOrd="0" parTransId="{2659CEA4-283A-4B54-8E68-4684FC0259DD}" sibTransId="{470A3D46-179E-4C3B-9D42-703816F221E4}"/>
    <dgm:cxn modelId="{22632E3D-91AB-4BA3-914F-1A2AC1EC73C6}" srcId="{6FD2B010-CB34-4C95-8354-5DC0E19DEFBD}" destId="{0D13FE54-5FE2-416F-B723-E263147F6A8B}" srcOrd="2" destOrd="0" parTransId="{8D094F2D-2517-4CE0-A288-2B9E0DA8489B}" sibTransId="{BB60353B-3978-47B4-8919-30C631616979}"/>
    <dgm:cxn modelId="{931649B1-B32B-4C4A-A4FA-0EA5EB258435}" type="presOf" srcId="{70E5E0F7-21DE-40FC-8D71-DFE60C672C87}" destId="{A80F27D2-6C73-40E9-B8BD-D6A51E542228}" srcOrd="0" destOrd="2" presId="urn:microsoft.com/office/officeart/2005/8/layout/vList6"/>
    <dgm:cxn modelId="{601A545E-0DD8-482E-A9A7-9A14A5398543}" type="presOf" srcId="{B00866D6-4A0D-4B6B-8BC5-1DE140C4001E}" destId="{983B3095-B79A-497A-8E72-88E7403A3659}" srcOrd="0" destOrd="1" presId="urn:microsoft.com/office/officeart/2005/8/layout/vList6"/>
    <dgm:cxn modelId="{A7E262F2-59C7-480E-ABF6-30878B455431}" type="presOf" srcId="{D78D52F2-E17C-418B-9C0F-5F1CE136F9F6}" destId="{983B3095-B79A-497A-8E72-88E7403A3659}" srcOrd="0" destOrd="2" presId="urn:microsoft.com/office/officeart/2005/8/layout/vList6"/>
    <dgm:cxn modelId="{61577163-4F81-4F23-8740-F51343A01E0D}" srcId="{0D13FE54-5FE2-416F-B723-E263147F6A8B}" destId="{DADAF5B3-7060-4BE2-8A85-26C5EECE5FA4}" srcOrd="5" destOrd="0" parTransId="{1BD0F198-3162-45C5-B0A3-6DECC1DD862D}" sibTransId="{16F680A9-3DAA-4CFE-83B7-09CCB33AB90F}"/>
    <dgm:cxn modelId="{0E5006A5-0754-4F06-9920-D4FE3DA48E88}" srcId="{32945D17-4B49-403F-A3A0-7938EB61DC8E}" destId="{E61A9376-0554-4A48-9A4E-F8057B41F196}" srcOrd="0" destOrd="0" parTransId="{13261ECA-E415-4081-A99D-F2C656C9B4C9}" sibTransId="{BE8A0341-CE36-4389-826B-BF7FE5BF5B77}"/>
    <dgm:cxn modelId="{48952297-43C8-4BB1-90CA-6C19EBE8D198}" srcId="{0D13FE54-5FE2-416F-B723-E263147F6A8B}" destId="{31BE3430-DC2B-461F-8EB0-65DDC9385682}" srcOrd="4" destOrd="0" parTransId="{90AB0FD2-0D52-4E7E-9FF4-C778463E3ABC}" sibTransId="{68DDC1A3-9D9C-48DE-AE79-78CD9596BD98}"/>
    <dgm:cxn modelId="{CDA4D7E6-89D8-4A94-8359-33B7490832E1}" type="presOf" srcId="{3768DB69-519D-4114-8A81-99E5E04A2C27}" destId="{A80F27D2-6C73-40E9-B8BD-D6A51E542228}" srcOrd="0" destOrd="0" presId="urn:microsoft.com/office/officeart/2005/8/layout/vList6"/>
    <dgm:cxn modelId="{FAD62BFC-E828-4DAB-9F77-8C6742194311}" srcId="{CF9B451F-C477-45FE-A85D-23C479826F96}" destId="{3768DB69-519D-4114-8A81-99E5E04A2C27}" srcOrd="0" destOrd="0" parTransId="{E6FD75C0-6C16-4F58-9D5D-36A655675C4D}" sibTransId="{BE5B4026-F269-4CA5-9454-80777E650BEE}"/>
    <dgm:cxn modelId="{DD434B4C-5FD7-48FE-B3FA-1551DA1D65D1}" type="presOf" srcId="{63A354E2-C2C1-4B28-9E37-928FCF1C31DF}" destId="{1383F641-A9AE-4C96-9BE4-37E213FC2BE2}" srcOrd="0" destOrd="2" presId="urn:microsoft.com/office/officeart/2005/8/layout/vList6"/>
    <dgm:cxn modelId="{E7ADF2EE-DE91-44CA-81D0-B6B2CC868441}" type="presOf" srcId="{F3CD0170-EB44-4619-888B-CB5CDE7FD3EB}" destId="{983B3095-B79A-497A-8E72-88E7403A3659}" srcOrd="0" destOrd="3" presId="urn:microsoft.com/office/officeart/2005/8/layout/vList6"/>
    <dgm:cxn modelId="{556FA72F-F756-45CC-84A4-49E6A7643AF3}" srcId="{0D13FE54-5FE2-416F-B723-E263147F6A8B}" destId="{63A354E2-C2C1-4B28-9E37-928FCF1C31DF}" srcOrd="2" destOrd="0" parTransId="{C2BB8FD4-E17C-4E28-A16A-8D69F5639431}" sibTransId="{B7A6F356-E855-4321-B702-807AB0ABD28B}"/>
    <dgm:cxn modelId="{7DDA2BB7-0045-4F18-9EA7-AEDCAC850C38}" srcId="{0D13FE54-5FE2-416F-B723-E263147F6A8B}" destId="{77DD9884-4E7D-463D-B0EA-ACF86CD8ECD9}" srcOrd="1" destOrd="0" parTransId="{8E7E3A75-3912-4D1B-9132-44CEBF1B8447}" sibTransId="{D9F7D5EB-7C2B-47CF-A57F-2503E635B6F0}"/>
    <dgm:cxn modelId="{0E81E372-F72A-489F-B435-84DE135FB57D}" srcId="{CF9B451F-C477-45FE-A85D-23C479826F96}" destId="{7A546962-A2A5-4EE4-A4BF-D014A5EB68C5}" srcOrd="3" destOrd="0" parTransId="{06CB2909-F969-4CD8-8AE3-EE12AB3FC32B}" sibTransId="{8B66670A-898E-4871-AD86-5B6D81C95F6B}"/>
    <dgm:cxn modelId="{2AB30126-0076-4BA2-A2FA-AF7A8FC2B6F1}" type="presParOf" srcId="{F6975042-869D-48CD-9391-DAC2545616AD}" destId="{16A2CEDA-3F22-403D-8E54-75245F795E1D}" srcOrd="0" destOrd="0" presId="urn:microsoft.com/office/officeart/2005/8/layout/vList6"/>
    <dgm:cxn modelId="{028013E8-D094-4242-B49E-810A39257E8A}" type="presParOf" srcId="{16A2CEDA-3F22-403D-8E54-75245F795E1D}" destId="{86005C5C-7117-40B9-8E49-5E9D6BD4520D}" srcOrd="0" destOrd="0" presId="urn:microsoft.com/office/officeart/2005/8/layout/vList6"/>
    <dgm:cxn modelId="{E12C7504-63FE-42B3-96B6-0748AB1C878A}" type="presParOf" srcId="{16A2CEDA-3F22-403D-8E54-75245F795E1D}" destId="{A80F27D2-6C73-40E9-B8BD-D6A51E542228}" srcOrd="1" destOrd="0" presId="urn:microsoft.com/office/officeart/2005/8/layout/vList6"/>
    <dgm:cxn modelId="{A7B2ED19-78CC-4CA6-A365-6FA1351F40DC}" type="presParOf" srcId="{F6975042-869D-48CD-9391-DAC2545616AD}" destId="{84B1005B-B493-43F2-95D1-56D10FDE9727}" srcOrd="1" destOrd="0" presId="urn:microsoft.com/office/officeart/2005/8/layout/vList6"/>
    <dgm:cxn modelId="{513CED67-BD65-4EC0-9EFE-AE1D2B4D5636}" type="presParOf" srcId="{F6975042-869D-48CD-9391-DAC2545616AD}" destId="{1E686A43-15ED-499B-9F99-71198F6BF3C2}" srcOrd="2" destOrd="0" presId="urn:microsoft.com/office/officeart/2005/8/layout/vList6"/>
    <dgm:cxn modelId="{E02A9247-C3C9-4F1D-BD5C-6C94F02AA0CC}" type="presParOf" srcId="{1E686A43-15ED-499B-9F99-71198F6BF3C2}" destId="{B7D62FBB-720E-47D1-A9CF-97C240FBD0B2}" srcOrd="0" destOrd="0" presId="urn:microsoft.com/office/officeart/2005/8/layout/vList6"/>
    <dgm:cxn modelId="{214AE5DA-0D66-4A6C-AC7C-A54451983890}" type="presParOf" srcId="{1E686A43-15ED-499B-9F99-71198F6BF3C2}" destId="{983B3095-B79A-497A-8E72-88E7403A3659}" srcOrd="1" destOrd="0" presId="urn:microsoft.com/office/officeart/2005/8/layout/vList6"/>
    <dgm:cxn modelId="{43397F59-6CD7-4DF7-88D6-6FB3AE17B05B}" type="presParOf" srcId="{F6975042-869D-48CD-9391-DAC2545616AD}" destId="{ABE42476-99F9-458A-B9CA-68E6C23B6D75}" srcOrd="3" destOrd="0" presId="urn:microsoft.com/office/officeart/2005/8/layout/vList6"/>
    <dgm:cxn modelId="{99867969-1A16-41DC-803E-0A799089C8C3}" type="presParOf" srcId="{F6975042-869D-48CD-9391-DAC2545616AD}" destId="{A4ECDC6A-9C39-40ED-A137-FB20BED19E20}" srcOrd="4" destOrd="0" presId="urn:microsoft.com/office/officeart/2005/8/layout/vList6"/>
    <dgm:cxn modelId="{7855B467-492E-4BBE-BA7C-B4DE4D7B054A}" type="presParOf" srcId="{A4ECDC6A-9C39-40ED-A137-FB20BED19E20}" destId="{BD500EA6-8430-48F3-9CBB-79B7813B907F}" srcOrd="0" destOrd="0" presId="urn:microsoft.com/office/officeart/2005/8/layout/vList6"/>
    <dgm:cxn modelId="{47D20FCF-FE01-4C64-BC73-E475CE3A5F4A}" type="presParOf" srcId="{A4ECDC6A-9C39-40ED-A137-FB20BED19E20}" destId="{1383F641-A9AE-4C96-9BE4-37E213FC2BE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90AE37-17F0-4106-B673-A20EA04B112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CF4F56-ECC9-4698-95FF-4D583BC03D47}">
      <dgm:prSet phldrT="[Text]"/>
      <dgm:spPr/>
      <dgm:t>
        <a:bodyPr/>
        <a:lstStyle/>
        <a:p>
          <a:r>
            <a:rPr lang="en-US" dirty="0"/>
            <a:t>SDM</a:t>
          </a:r>
        </a:p>
      </dgm:t>
    </dgm:pt>
    <dgm:pt modelId="{FBF8E69F-E5B6-4899-8DA5-B2F785DB4E1F}" cxnId="{53B191BE-097C-4C18-A28F-651F3899F17E}" type="parTrans">
      <dgm:prSet/>
      <dgm:spPr/>
      <dgm:t>
        <a:bodyPr/>
        <a:lstStyle/>
        <a:p>
          <a:endParaRPr lang="en-US"/>
        </a:p>
      </dgm:t>
    </dgm:pt>
    <dgm:pt modelId="{51113446-A508-41F1-AEF7-1FE15E9F3B2F}" cxnId="{53B191BE-097C-4C18-A28F-651F3899F17E}" type="sibTrans">
      <dgm:prSet/>
      <dgm:spPr/>
      <dgm:t>
        <a:bodyPr/>
        <a:lstStyle/>
        <a:p>
          <a:endParaRPr lang="en-US"/>
        </a:p>
      </dgm:t>
    </dgm:pt>
    <dgm:pt modelId="{8F7B6DA3-1AE7-4819-8078-A895B95CE384}">
      <dgm:prSet phldrT="[Text]" custT="1"/>
      <dgm:spPr/>
      <dgm:t>
        <a:bodyPr/>
        <a:lstStyle/>
        <a:p>
          <a:r>
            <a:rPr lang="en-US" sz="1800" dirty="0" err="1"/>
            <a:t>Kualifikasi</a:t>
          </a:r>
          <a:r>
            <a:rPr lang="en-US" sz="1800" dirty="0"/>
            <a:t> </a:t>
          </a:r>
          <a:r>
            <a:rPr lang="en-US" sz="1800" dirty="0" err="1"/>
            <a:t>dan</a:t>
          </a:r>
          <a:r>
            <a:rPr lang="en-US" sz="1800" dirty="0"/>
            <a:t> </a:t>
          </a:r>
          <a:r>
            <a:rPr lang="en-US" sz="1800" dirty="0" err="1"/>
            <a:t>kuantitas</a:t>
          </a:r>
          <a:r>
            <a:rPr lang="en-US" sz="1800" dirty="0"/>
            <a:t> </a:t>
          </a:r>
          <a:r>
            <a:rPr lang="en-US" sz="1800" dirty="0" err="1"/>
            <a:t>tergantung</a:t>
          </a:r>
          <a:r>
            <a:rPr lang="en-US" sz="1800" dirty="0"/>
            <a:t> </a:t>
          </a:r>
          <a:r>
            <a:rPr lang="en-US" sz="1800" dirty="0" err="1"/>
            <a:t>tipe</a:t>
          </a:r>
          <a:r>
            <a:rPr lang="en-US" sz="1800" dirty="0"/>
            <a:t> RS </a:t>
          </a:r>
          <a:r>
            <a:rPr lang="en-US" sz="1800" dirty="0" err="1"/>
            <a:t>dan</a:t>
          </a:r>
          <a:r>
            <a:rPr lang="en-US" sz="1800" dirty="0"/>
            <a:t> </a:t>
          </a:r>
          <a:r>
            <a:rPr lang="en-US" sz="1800" dirty="0" err="1"/>
            <a:t>cakupan</a:t>
          </a:r>
          <a:r>
            <a:rPr lang="en-US" sz="1800" dirty="0"/>
            <a:t> </a:t>
          </a:r>
          <a:r>
            <a:rPr lang="en-US" sz="1800" dirty="0" err="1"/>
            <a:t>pelayanan</a:t>
          </a:r>
          <a:r>
            <a:rPr lang="en-US" sz="1800" dirty="0"/>
            <a:t> PIO</a:t>
          </a:r>
        </a:p>
      </dgm:t>
    </dgm:pt>
    <dgm:pt modelId="{806C0C96-DD92-4A46-B2EE-F4D9676AB986}" cxnId="{A61DE97D-ACE5-443C-8AAD-9ECB94344BC5}" type="parTrans">
      <dgm:prSet/>
      <dgm:spPr/>
      <dgm:t>
        <a:bodyPr/>
        <a:lstStyle/>
        <a:p>
          <a:endParaRPr lang="en-US"/>
        </a:p>
      </dgm:t>
    </dgm:pt>
    <dgm:pt modelId="{8932ACE2-6C25-4B83-BD6D-1BD6DD3ECADA}" cxnId="{A61DE97D-ACE5-443C-8AAD-9ECB94344BC5}" type="sibTrans">
      <dgm:prSet/>
      <dgm:spPr/>
      <dgm:t>
        <a:bodyPr/>
        <a:lstStyle/>
        <a:p>
          <a:endParaRPr lang="en-US"/>
        </a:p>
      </dgm:t>
    </dgm:pt>
    <dgm:pt modelId="{8D928192-5961-4C5C-9F3F-DCEA92CBE575}">
      <dgm:prSet phldrT="[Text]" custT="1"/>
      <dgm:spPr/>
      <dgm:t>
        <a:bodyPr/>
        <a:lstStyle/>
        <a:p>
          <a:r>
            <a:rPr lang="en-US" sz="1800" dirty="0" err="1"/>
            <a:t>Mempunyai</a:t>
          </a:r>
          <a:r>
            <a:rPr lang="en-US" sz="1800" dirty="0"/>
            <a:t> </a:t>
          </a:r>
          <a:r>
            <a:rPr lang="en-US" sz="1800" dirty="0" err="1"/>
            <a:t>kemampuan</a:t>
          </a:r>
          <a:r>
            <a:rPr lang="en-US" sz="1800" dirty="0"/>
            <a:t> </a:t>
          </a:r>
          <a:r>
            <a:rPr lang="en-US" sz="1800" dirty="0" err="1"/>
            <a:t>pengembangan</a:t>
          </a:r>
          <a:r>
            <a:rPr lang="en-US" sz="1800" dirty="0"/>
            <a:t> </a:t>
          </a:r>
          <a:r>
            <a:rPr lang="en-US" sz="1800" dirty="0" err="1"/>
            <a:t>pengetahuan</a:t>
          </a:r>
          <a:r>
            <a:rPr lang="en-US" sz="1800" dirty="0"/>
            <a:t> &amp; </a:t>
          </a:r>
          <a:r>
            <a:rPr lang="en-US" sz="1800" dirty="0" err="1"/>
            <a:t>keterampilan</a:t>
          </a:r>
          <a:r>
            <a:rPr lang="en-US" sz="1800" dirty="0"/>
            <a:t> </a:t>
          </a:r>
          <a:r>
            <a:rPr lang="en-US" sz="1800" dirty="0" err="1"/>
            <a:t>dengan</a:t>
          </a:r>
          <a:r>
            <a:rPr lang="en-US" sz="1800" dirty="0"/>
            <a:t> </a:t>
          </a:r>
          <a:r>
            <a:rPr lang="en-US" sz="1800" dirty="0" err="1"/>
            <a:t>mengikuti</a:t>
          </a:r>
          <a:r>
            <a:rPr lang="en-US" sz="1800" dirty="0"/>
            <a:t> </a:t>
          </a:r>
          <a:r>
            <a:rPr lang="en-US" sz="1800" dirty="0" err="1"/>
            <a:t>pendidikan</a:t>
          </a:r>
          <a:r>
            <a:rPr lang="en-US" sz="1800" dirty="0"/>
            <a:t> </a:t>
          </a:r>
          <a:r>
            <a:rPr lang="en-US" sz="1800" dirty="0" err="1"/>
            <a:t>pelatihan</a:t>
          </a:r>
          <a:r>
            <a:rPr lang="en-US" sz="1800" dirty="0"/>
            <a:t> </a:t>
          </a:r>
          <a:r>
            <a:rPr lang="en-US" sz="1800" dirty="0" err="1"/>
            <a:t>berkelanjutan</a:t>
          </a:r>
          <a:endParaRPr lang="en-US" sz="1800" dirty="0"/>
        </a:p>
      </dgm:t>
    </dgm:pt>
    <dgm:pt modelId="{251F2F33-18A8-43B4-A274-F26928338DEB}" cxnId="{0C175B84-BDE5-4265-B809-7A4594B3B7C7}" type="parTrans">
      <dgm:prSet/>
      <dgm:spPr/>
      <dgm:t>
        <a:bodyPr/>
        <a:lstStyle/>
        <a:p>
          <a:endParaRPr lang="en-US"/>
        </a:p>
      </dgm:t>
    </dgm:pt>
    <dgm:pt modelId="{08CFEF47-12F4-417C-BE24-A47C7C7E87A2}" cxnId="{0C175B84-BDE5-4265-B809-7A4594B3B7C7}" type="sibTrans">
      <dgm:prSet/>
      <dgm:spPr/>
      <dgm:t>
        <a:bodyPr/>
        <a:lstStyle/>
        <a:p>
          <a:endParaRPr lang="en-US"/>
        </a:p>
      </dgm:t>
    </dgm:pt>
    <dgm:pt modelId="{9AB4F646-1644-4A71-A528-FD800AD8BCA7}">
      <dgm:prSet phldrT="[Text]"/>
      <dgm:spPr/>
      <dgm:t>
        <a:bodyPr/>
        <a:lstStyle/>
        <a:p>
          <a:r>
            <a:rPr lang="en-US" dirty="0" err="1"/>
            <a:t>sarana</a:t>
          </a:r>
          <a:r>
            <a:rPr lang="en-US" dirty="0"/>
            <a:t> &amp; </a:t>
          </a:r>
          <a:r>
            <a:rPr lang="en-US" dirty="0" err="1"/>
            <a:t>prasarana</a:t>
          </a:r>
          <a:endParaRPr lang="en-US" dirty="0"/>
        </a:p>
      </dgm:t>
    </dgm:pt>
    <dgm:pt modelId="{12E7DED0-EA63-40F3-B70F-9D1DC80AB4E4}" cxnId="{E3BC4309-B197-45AD-B247-31AE9599F323}" type="parTrans">
      <dgm:prSet/>
      <dgm:spPr/>
      <dgm:t>
        <a:bodyPr/>
        <a:lstStyle/>
        <a:p>
          <a:endParaRPr lang="en-US"/>
        </a:p>
      </dgm:t>
    </dgm:pt>
    <dgm:pt modelId="{7DBF59EC-10FF-4D25-A35E-8555AD7EDEF5}" cxnId="{E3BC4309-B197-45AD-B247-31AE9599F323}" type="sibTrans">
      <dgm:prSet/>
      <dgm:spPr/>
      <dgm:t>
        <a:bodyPr/>
        <a:lstStyle/>
        <a:p>
          <a:endParaRPr lang="en-US"/>
        </a:p>
      </dgm:t>
    </dgm:pt>
    <dgm:pt modelId="{3BC36EBC-FD36-4292-929D-701471EA13A8}">
      <dgm:prSet phldrT="[Text]" custT="1"/>
      <dgm:spPr/>
      <dgm:t>
        <a:bodyPr/>
        <a:lstStyle/>
        <a:p>
          <a:r>
            <a:rPr lang="en-US" sz="1800" dirty="0" err="1"/>
            <a:t>Tempat</a:t>
          </a:r>
          <a:r>
            <a:rPr lang="en-US" sz="1800" dirty="0"/>
            <a:t> yang </a:t>
          </a:r>
          <a:r>
            <a:rPr lang="en-US" sz="1800" dirty="0" err="1"/>
            <a:t>mudah</a:t>
          </a:r>
          <a:r>
            <a:rPr lang="en-US" sz="1800" dirty="0"/>
            <a:t> </a:t>
          </a:r>
          <a:r>
            <a:rPr lang="en-US" sz="1800" dirty="0" err="1"/>
            <a:t>diakses</a:t>
          </a:r>
          <a:endParaRPr lang="en-US" sz="1800" dirty="0"/>
        </a:p>
      </dgm:t>
    </dgm:pt>
    <dgm:pt modelId="{9EDB0F2F-CD92-4CA8-8A30-C499E4FD740B}" cxnId="{1138B485-F099-43C5-9DDE-758446FDCD20}" type="parTrans">
      <dgm:prSet/>
      <dgm:spPr/>
      <dgm:t>
        <a:bodyPr/>
        <a:lstStyle/>
        <a:p>
          <a:endParaRPr lang="en-US"/>
        </a:p>
      </dgm:t>
    </dgm:pt>
    <dgm:pt modelId="{B31B424B-D170-424E-A4DB-F5D0ABE55294}" cxnId="{1138B485-F099-43C5-9DDE-758446FDCD20}" type="sibTrans">
      <dgm:prSet/>
      <dgm:spPr/>
      <dgm:t>
        <a:bodyPr/>
        <a:lstStyle/>
        <a:p>
          <a:endParaRPr lang="en-US"/>
        </a:p>
      </dgm:t>
    </dgm:pt>
    <dgm:pt modelId="{BD98C35E-ACBA-493F-8D88-1F71E83C7656}">
      <dgm:prSet phldrT="[Text]"/>
      <dgm:spPr/>
      <dgm:t>
        <a:bodyPr/>
        <a:lstStyle/>
        <a:p>
          <a:r>
            <a:rPr lang="en-US" dirty="0"/>
            <a:t>SOP</a:t>
          </a:r>
        </a:p>
      </dgm:t>
    </dgm:pt>
    <dgm:pt modelId="{784455E5-3896-4DC4-BC03-46341C9AB0C5}" cxnId="{144B29AA-6501-4C38-9836-52398BAEF4C8}" type="parTrans">
      <dgm:prSet/>
      <dgm:spPr/>
      <dgm:t>
        <a:bodyPr/>
        <a:lstStyle/>
        <a:p>
          <a:endParaRPr lang="en-US"/>
        </a:p>
      </dgm:t>
    </dgm:pt>
    <dgm:pt modelId="{1E81ED62-60D0-4E7F-B851-EF3771108113}" cxnId="{144B29AA-6501-4C38-9836-52398BAEF4C8}" type="sibTrans">
      <dgm:prSet/>
      <dgm:spPr/>
      <dgm:t>
        <a:bodyPr/>
        <a:lstStyle/>
        <a:p>
          <a:endParaRPr lang="en-US"/>
        </a:p>
      </dgm:t>
    </dgm:pt>
    <dgm:pt modelId="{DD26222C-67BF-49FB-8C8C-074660EE29F0}">
      <dgm:prSet phldrT="[Text]" custT="1"/>
      <dgm:spPr/>
      <dgm:t>
        <a:bodyPr/>
        <a:lstStyle/>
        <a:p>
          <a:r>
            <a:rPr lang="en-US" sz="1800" dirty="0" err="1"/>
            <a:t>Mencatat</a:t>
          </a:r>
          <a:r>
            <a:rPr lang="en-US" sz="1800" dirty="0"/>
            <a:t> </a:t>
          </a:r>
          <a:r>
            <a:rPr lang="en-US" sz="1800" dirty="0" err="1"/>
            <a:t>identitas</a:t>
          </a:r>
          <a:r>
            <a:rPr lang="en-US" sz="1800" dirty="0"/>
            <a:t> </a:t>
          </a:r>
          <a:r>
            <a:rPr lang="en-US" sz="1800" dirty="0" err="1"/>
            <a:t>peminta</a:t>
          </a:r>
          <a:r>
            <a:rPr lang="en-US" sz="1800" dirty="0"/>
            <a:t> </a:t>
          </a:r>
          <a:r>
            <a:rPr lang="en-US" sz="1800" dirty="0" err="1"/>
            <a:t>informasi</a:t>
          </a:r>
          <a:endParaRPr lang="en-US" sz="1800" dirty="0"/>
        </a:p>
      </dgm:t>
    </dgm:pt>
    <dgm:pt modelId="{4789C59F-BC0A-4F4B-A9D3-FAB8F1DDE0FE}" cxnId="{543255F3-5492-4CDE-B1A7-4464685616B7}" type="parTrans">
      <dgm:prSet/>
      <dgm:spPr/>
      <dgm:t>
        <a:bodyPr/>
        <a:lstStyle/>
        <a:p>
          <a:endParaRPr lang="en-US"/>
        </a:p>
      </dgm:t>
    </dgm:pt>
    <dgm:pt modelId="{96E763B2-9FF2-4AC3-A723-965C6B201B6B}" cxnId="{543255F3-5492-4CDE-B1A7-4464685616B7}" type="sibTrans">
      <dgm:prSet/>
      <dgm:spPr/>
      <dgm:t>
        <a:bodyPr/>
        <a:lstStyle/>
        <a:p>
          <a:endParaRPr lang="en-US"/>
        </a:p>
      </dgm:t>
    </dgm:pt>
    <dgm:pt modelId="{1F6AB62C-3BF4-4F8D-B7A8-211D718C8CEE}">
      <dgm:prSet phldrT="[Text]" custT="1"/>
      <dgm:spPr/>
      <dgm:t>
        <a:bodyPr/>
        <a:lstStyle/>
        <a:p>
          <a:r>
            <a:rPr lang="en-US" sz="1800" dirty="0" err="1"/>
            <a:t>Menanyakan</a:t>
          </a:r>
          <a:r>
            <a:rPr lang="en-US" sz="1800" dirty="0"/>
            <a:t> </a:t>
          </a:r>
          <a:r>
            <a:rPr lang="en-US" sz="1800" dirty="0" err="1"/>
            <a:t>apakah</a:t>
          </a:r>
          <a:r>
            <a:rPr lang="en-US" sz="1800" dirty="0"/>
            <a:t> </a:t>
          </a:r>
          <a:r>
            <a:rPr lang="en-US" sz="1800" dirty="0" err="1"/>
            <a:t>sudah</a:t>
          </a:r>
          <a:r>
            <a:rPr lang="en-US" sz="1800" dirty="0"/>
            <a:t> </a:t>
          </a:r>
          <a:r>
            <a:rPr lang="en-US" sz="1800" dirty="0" err="1"/>
            <a:t>pernah</a:t>
          </a:r>
          <a:r>
            <a:rPr lang="en-US" sz="1800" dirty="0"/>
            <a:t> </a:t>
          </a:r>
          <a:r>
            <a:rPr lang="en-US" sz="1800" dirty="0" err="1"/>
            <a:t>diusahakan</a:t>
          </a:r>
          <a:r>
            <a:rPr lang="en-US" sz="1800" dirty="0"/>
            <a:t> </a:t>
          </a:r>
          <a:r>
            <a:rPr lang="en-US" sz="1800" dirty="0" err="1"/>
            <a:t>pencarian</a:t>
          </a:r>
          <a:r>
            <a:rPr lang="en-US" sz="1800" dirty="0"/>
            <a:t> </a:t>
          </a:r>
          <a:r>
            <a:rPr lang="en-US" sz="1800" dirty="0" err="1"/>
            <a:t>sebelumnya</a:t>
          </a:r>
          <a:endParaRPr lang="en-US" sz="1800" dirty="0"/>
        </a:p>
      </dgm:t>
    </dgm:pt>
    <dgm:pt modelId="{EFF0C329-1210-4B1F-8711-44470420F728}" cxnId="{1D0D5115-8C21-423F-B8C2-9BD857148FBB}" type="parTrans">
      <dgm:prSet/>
      <dgm:spPr/>
      <dgm:t>
        <a:bodyPr/>
        <a:lstStyle/>
        <a:p>
          <a:endParaRPr lang="en-US"/>
        </a:p>
      </dgm:t>
    </dgm:pt>
    <dgm:pt modelId="{718EC562-102D-4118-8F3A-FEB0CE9C29E1}" cxnId="{1D0D5115-8C21-423F-B8C2-9BD857148FBB}" type="sibTrans">
      <dgm:prSet/>
      <dgm:spPr/>
      <dgm:t>
        <a:bodyPr/>
        <a:lstStyle/>
        <a:p>
          <a:endParaRPr lang="en-US"/>
        </a:p>
      </dgm:t>
    </dgm:pt>
    <dgm:pt modelId="{80BDB8F0-E075-47C8-89BE-8B7261665996}">
      <dgm:prSet phldrT="[Text]" custT="1"/>
      <dgm:spPr/>
      <dgm:t>
        <a:bodyPr/>
        <a:lstStyle/>
        <a:p>
          <a:r>
            <a:rPr lang="en-US" sz="1800" dirty="0" err="1"/>
            <a:t>Menunjukan</a:t>
          </a:r>
          <a:r>
            <a:rPr lang="en-US" sz="1800" dirty="0"/>
            <a:t> </a:t>
          </a:r>
          <a:r>
            <a:rPr lang="en-US" sz="1800" dirty="0" err="1"/>
            <a:t>kompetensi</a:t>
          </a:r>
          <a:r>
            <a:rPr lang="en-US" sz="1800" dirty="0"/>
            <a:t> </a:t>
          </a:r>
          <a:r>
            <a:rPr lang="en-US" sz="1800" dirty="0" err="1"/>
            <a:t>profesional</a:t>
          </a:r>
          <a:endParaRPr lang="en-US" sz="1800" dirty="0"/>
        </a:p>
      </dgm:t>
    </dgm:pt>
    <dgm:pt modelId="{089A2D86-59EF-4C35-8325-7CA0D411FFC5}" cxnId="{627ECA70-7BCA-4388-A852-AA34A517D17C}" type="parTrans">
      <dgm:prSet/>
      <dgm:spPr/>
      <dgm:t>
        <a:bodyPr/>
        <a:lstStyle/>
        <a:p>
          <a:endParaRPr lang="en-US"/>
        </a:p>
      </dgm:t>
    </dgm:pt>
    <dgm:pt modelId="{7E049579-0827-4E88-A238-E1F3145C85C7}" cxnId="{627ECA70-7BCA-4388-A852-AA34A517D17C}" type="sibTrans">
      <dgm:prSet/>
      <dgm:spPr/>
      <dgm:t>
        <a:bodyPr/>
        <a:lstStyle/>
        <a:p>
          <a:endParaRPr lang="en-US"/>
        </a:p>
      </dgm:t>
    </dgm:pt>
    <dgm:pt modelId="{23FC15FF-9109-43D4-9D02-61C64F6A8DAF}">
      <dgm:prSet phldrT="[Text]" custT="1"/>
      <dgm:spPr/>
      <dgm:t>
        <a:bodyPr/>
        <a:lstStyle/>
        <a:p>
          <a:r>
            <a:rPr lang="en-US" sz="1800" dirty="0" err="1"/>
            <a:t>Mempunyai</a:t>
          </a:r>
          <a:r>
            <a:rPr lang="en-US" sz="1800" dirty="0"/>
            <a:t> </a:t>
          </a:r>
          <a:r>
            <a:rPr lang="en-US" sz="1800" dirty="0" err="1"/>
            <a:t>pengalaman</a:t>
          </a:r>
          <a:r>
            <a:rPr lang="en-US" sz="1800" dirty="0"/>
            <a:t> </a:t>
          </a:r>
          <a:r>
            <a:rPr lang="en-US" sz="1800" dirty="0" err="1"/>
            <a:t>sebagai</a:t>
          </a:r>
          <a:r>
            <a:rPr lang="en-US" sz="1800" dirty="0"/>
            <a:t> ward pharmacist</a:t>
          </a:r>
        </a:p>
      </dgm:t>
    </dgm:pt>
    <dgm:pt modelId="{656ED71A-AD63-4F68-8D5F-2BF5BE182227}" cxnId="{0AA4672E-5529-48BA-9AF2-5DDBF2027398}" type="parTrans">
      <dgm:prSet/>
      <dgm:spPr/>
      <dgm:t>
        <a:bodyPr/>
        <a:lstStyle/>
        <a:p>
          <a:endParaRPr lang="en-US"/>
        </a:p>
      </dgm:t>
    </dgm:pt>
    <dgm:pt modelId="{97477AAB-5205-451F-B421-EF29F7B8FB32}" cxnId="{0AA4672E-5529-48BA-9AF2-5DDBF2027398}" type="sibTrans">
      <dgm:prSet/>
      <dgm:spPr/>
      <dgm:t>
        <a:bodyPr/>
        <a:lstStyle/>
        <a:p>
          <a:endParaRPr lang="en-US"/>
        </a:p>
      </dgm:t>
    </dgm:pt>
    <dgm:pt modelId="{D1302F7F-673A-475D-B351-0B7026A5B75A}">
      <dgm:prSet phldrT="[Text]" custT="1"/>
      <dgm:spPr/>
      <dgm:t>
        <a:bodyPr/>
        <a:lstStyle/>
        <a:p>
          <a:r>
            <a:rPr lang="en-US" sz="1800" dirty="0" err="1"/>
            <a:t>Memiliki</a:t>
          </a:r>
          <a:r>
            <a:rPr lang="en-US" sz="1800" dirty="0"/>
            <a:t> </a:t>
          </a:r>
          <a:r>
            <a:rPr lang="en-US" sz="1800" dirty="0" err="1"/>
            <a:t>kemampuan</a:t>
          </a:r>
          <a:r>
            <a:rPr lang="en-US" sz="1800" dirty="0"/>
            <a:t> </a:t>
          </a:r>
          <a:r>
            <a:rPr lang="en-US" sz="1800" dirty="0" err="1"/>
            <a:t>berkomunikasi</a:t>
          </a:r>
          <a:r>
            <a:rPr lang="en-US" sz="1800" dirty="0"/>
            <a:t> </a:t>
          </a:r>
          <a:r>
            <a:rPr lang="en-US" sz="1800" dirty="0" err="1"/>
            <a:t>lisan</a:t>
          </a:r>
          <a:r>
            <a:rPr lang="en-US" sz="1800" dirty="0"/>
            <a:t> </a:t>
          </a:r>
          <a:r>
            <a:rPr lang="en-US" sz="1800" dirty="0" err="1"/>
            <a:t>maupun</a:t>
          </a:r>
          <a:r>
            <a:rPr lang="en-US" sz="1800" dirty="0"/>
            <a:t> </a:t>
          </a:r>
          <a:r>
            <a:rPr lang="en-US" sz="1800" dirty="0" err="1"/>
            <a:t>tulisan</a:t>
          </a:r>
          <a:endParaRPr lang="en-US" sz="1800" dirty="0"/>
        </a:p>
      </dgm:t>
    </dgm:pt>
    <dgm:pt modelId="{36CB489F-CE8B-4358-8823-21D31C82C4B3}" cxnId="{FAAB76FF-D270-41A1-98B8-32F7835D9FA7}" type="parTrans">
      <dgm:prSet/>
      <dgm:spPr/>
      <dgm:t>
        <a:bodyPr/>
        <a:lstStyle/>
        <a:p>
          <a:endParaRPr lang="en-US"/>
        </a:p>
      </dgm:t>
    </dgm:pt>
    <dgm:pt modelId="{03EB6A8B-1E03-4560-9079-AA5D5ED18794}" cxnId="{FAAB76FF-D270-41A1-98B8-32F7835D9FA7}" type="sibTrans">
      <dgm:prSet/>
      <dgm:spPr/>
      <dgm:t>
        <a:bodyPr/>
        <a:lstStyle/>
        <a:p>
          <a:endParaRPr lang="en-US"/>
        </a:p>
      </dgm:t>
    </dgm:pt>
    <dgm:pt modelId="{1E455C0B-B695-4258-A7C3-5ECCA071ECA4}">
      <dgm:prSet phldrT="[Text]" custT="1"/>
      <dgm:spPr/>
      <dgm:t>
        <a:bodyPr/>
        <a:lstStyle/>
        <a:p>
          <a:r>
            <a:rPr lang="en-US" sz="1800" dirty="0" err="1"/>
            <a:t>Referensi</a:t>
          </a:r>
          <a:r>
            <a:rPr lang="en-US" sz="1800" dirty="0"/>
            <a:t> </a:t>
          </a:r>
          <a:r>
            <a:rPr lang="en-US" sz="1800" dirty="0" err="1"/>
            <a:t>lengkap</a:t>
          </a:r>
          <a:r>
            <a:rPr lang="en-US" sz="1800" dirty="0"/>
            <a:t> (</a:t>
          </a:r>
          <a:r>
            <a:rPr lang="en-US" sz="1800" dirty="0" err="1"/>
            <a:t>termasuk</a:t>
          </a:r>
          <a:r>
            <a:rPr lang="en-US" sz="1800" dirty="0"/>
            <a:t> internet online)</a:t>
          </a:r>
        </a:p>
      </dgm:t>
    </dgm:pt>
    <dgm:pt modelId="{3DBFAF52-ACF1-4D13-B9A5-47A332CC588F}" cxnId="{1DB630F8-D7ED-4B17-A986-4EF8AA984373}" type="parTrans">
      <dgm:prSet/>
      <dgm:spPr/>
      <dgm:t>
        <a:bodyPr/>
        <a:lstStyle/>
        <a:p>
          <a:endParaRPr lang="en-US"/>
        </a:p>
      </dgm:t>
    </dgm:pt>
    <dgm:pt modelId="{4AE2C4C3-BF00-42A7-89D8-92CD17B88408}" cxnId="{1DB630F8-D7ED-4B17-A986-4EF8AA984373}" type="sibTrans">
      <dgm:prSet/>
      <dgm:spPr/>
      <dgm:t>
        <a:bodyPr/>
        <a:lstStyle/>
        <a:p>
          <a:endParaRPr lang="en-US"/>
        </a:p>
      </dgm:t>
    </dgm:pt>
    <dgm:pt modelId="{4A5F79E8-BFC2-4D45-B9CD-2188E823FAF3}">
      <dgm:prSet phldrT="[Text]" custT="1"/>
      <dgm:spPr/>
      <dgm:t>
        <a:bodyPr/>
        <a:lstStyle/>
        <a:p>
          <a:r>
            <a:rPr lang="en-US" sz="1800" dirty="0" err="1"/>
            <a:t>Mencatat</a:t>
          </a:r>
          <a:r>
            <a:rPr lang="en-US" sz="1800" dirty="0"/>
            <a:t> </a:t>
          </a:r>
          <a:r>
            <a:rPr lang="en-US" sz="1800" dirty="0" err="1"/>
            <a:t>pertanyaan</a:t>
          </a:r>
          <a:endParaRPr lang="en-US" sz="1800" dirty="0"/>
        </a:p>
      </dgm:t>
    </dgm:pt>
    <dgm:pt modelId="{FF501EA6-4BEE-426D-98B2-1211BC735124}" cxnId="{24A11A1C-55C6-40D9-A68A-5C5D6FB84A0D}" type="parTrans">
      <dgm:prSet/>
      <dgm:spPr/>
      <dgm:t>
        <a:bodyPr/>
        <a:lstStyle/>
        <a:p>
          <a:endParaRPr lang="en-US"/>
        </a:p>
      </dgm:t>
    </dgm:pt>
    <dgm:pt modelId="{85363D5B-4CEB-48A9-A293-6F52854FAD15}" cxnId="{24A11A1C-55C6-40D9-A68A-5C5D6FB84A0D}" type="sibTrans">
      <dgm:prSet/>
      <dgm:spPr/>
      <dgm:t>
        <a:bodyPr/>
        <a:lstStyle/>
        <a:p>
          <a:endParaRPr lang="en-US"/>
        </a:p>
      </dgm:t>
    </dgm:pt>
    <dgm:pt modelId="{A1E1F538-B084-496B-B033-CBCCFC773FF9}">
      <dgm:prSet phldrT="[Text]" custT="1"/>
      <dgm:spPr/>
      <dgm:t>
        <a:bodyPr/>
        <a:lstStyle/>
        <a:p>
          <a:r>
            <a:rPr lang="en-US" sz="1800" dirty="0" err="1"/>
            <a:t>Menggali</a:t>
          </a:r>
          <a:r>
            <a:rPr lang="en-US" sz="1800" dirty="0"/>
            <a:t> </a:t>
          </a:r>
          <a:r>
            <a:rPr lang="en-US" sz="1800" dirty="0" err="1"/>
            <a:t>latar</a:t>
          </a:r>
          <a:r>
            <a:rPr lang="en-US" sz="1800" dirty="0"/>
            <a:t> </a:t>
          </a:r>
          <a:r>
            <a:rPr lang="en-US" sz="1800" dirty="0" err="1"/>
            <a:t>belakang</a:t>
          </a:r>
          <a:r>
            <a:rPr lang="en-US" sz="1800" dirty="0"/>
            <a:t> </a:t>
          </a:r>
          <a:r>
            <a:rPr lang="en-US" sz="1800" dirty="0" err="1"/>
            <a:t>permohonan</a:t>
          </a:r>
          <a:r>
            <a:rPr lang="en-US" sz="1800" dirty="0"/>
            <a:t>  </a:t>
          </a:r>
          <a:r>
            <a:rPr lang="en-US" sz="1800" dirty="0" err="1"/>
            <a:t>dan</a:t>
          </a:r>
          <a:r>
            <a:rPr lang="en-US" sz="1800" dirty="0"/>
            <a:t> </a:t>
          </a:r>
          <a:r>
            <a:rPr lang="en-US" sz="1800" dirty="0" err="1"/>
            <a:t>kondisi</a:t>
          </a:r>
          <a:r>
            <a:rPr lang="en-US" sz="1800" dirty="0"/>
            <a:t> </a:t>
          </a:r>
          <a:r>
            <a:rPr lang="en-US" sz="1800" dirty="0" err="1"/>
            <a:t>klinis</a:t>
          </a:r>
          <a:r>
            <a:rPr lang="en-US" sz="1800" dirty="0"/>
            <a:t> </a:t>
          </a:r>
          <a:r>
            <a:rPr lang="en-US" sz="1800" dirty="0" err="1"/>
            <a:t>pasien</a:t>
          </a:r>
          <a:r>
            <a:rPr lang="en-US" sz="1800" dirty="0"/>
            <a:t> (</a:t>
          </a:r>
          <a:r>
            <a:rPr lang="en-US" sz="1800" dirty="0" err="1"/>
            <a:t>tergantung</a:t>
          </a:r>
          <a:r>
            <a:rPr lang="en-US" sz="1800" dirty="0"/>
            <a:t> </a:t>
          </a:r>
          <a:r>
            <a:rPr lang="en-US" sz="1800" dirty="0" err="1"/>
            <a:t>pertanyaan</a:t>
          </a:r>
          <a:r>
            <a:rPr lang="en-US" sz="1800" dirty="0"/>
            <a:t>)</a:t>
          </a:r>
        </a:p>
      </dgm:t>
    </dgm:pt>
    <dgm:pt modelId="{CCA9B869-96FB-4E73-AEC4-C506B1A460BD}" cxnId="{3FF72B6C-2B5B-4709-92BA-D9603ABD7A81}" type="parTrans">
      <dgm:prSet/>
      <dgm:spPr/>
      <dgm:t>
        <a:bodyPr/>
        <a:lstStyle/>
        <a:p>
          <a:endParaRPr lang="en-US"/>
        </a:p>
      </dgm:t>
    </dgm:pt>
    <dgm:pt modelId="{14517F37-6BC0-465D-B310-D17541B10629}" cxnId="{3FF72B6C-2B5B-4709-92BA-D9603ABD7A81}" type="sibTrans">
      <dgm:prSet/>
      <dgm:spPr/>
      <dgm:t>
        <a:bodyPr/>
        <a:lstStyle/>
        <a:p>
          <a:endParaRPr lang="en-US"/>
        </a:p>
      </dgm:t>
    </dgm:pt>
    <dgm:pt modelId="{EE22B39D-E942-4756-ADA9-EB9BFECEE27F}">
      <dgm:prSet phldrT="[Text]" custT="1"/>
      <dgm:spPr/>
      <dgm:t>
        <a:bodyPr/>
        <a:lstStyle/>
        <a:p>
          <a:r>
            <a:rPr lang="en-US" sz="1800" dirty="0" err="1"/>
            <a:t>Sifat</a:t>
          </a:r>
          <a:r>
            <a:rPr lang="en-US" sz="1800" dirty="0"/>
            <a:t> </a:t>
          </a:r>
          <a:r>
            <a:rPr lang="en-US" sz="1800" dirty="0" err="1"/>
            <a:t>pertanyaan</a:t>
          </a:r>
          <a:r>
            <a:rPr lang="en-US" sz="1800" dirty="0"/>
            <a:t> </a:t>
          </a:r>
          <a:r>
            <a:rPr lang="en-US" sz="1800" dirty="0" err="1"/>
            <a:t>cito</a:t>
          </a:r>
          <a:r>
            <a:rPr lang="en-US" sz="1800" dirty="0"/>
            <a:t> </a:t>
          </a:r>
          <a:r>
            <a:rPr lang="en-US" sz="1800" dirty="0" err="1"/>
            <a:t>atau</a:t>
          </a:r>
          <a:r>
            <a:rPr lang="en-US" sz="1800" dirty="0"/>
            <a:t> </a:t>
          </a:r>
          <a:r>
            <a:rPr lang="en-US" sz="1800" dirty="0" err="1"/>
            <a:t>tidak</a:t>
          </a:r>
          <a:endParaRPr lang="en-US" sz="1800" dirty="0"/>
        </a:p>
      </dgm:t>
    </dgm:pt>
    <dgm:pt modelId="{D06C71DA-4965-4497-9232-60BCE488EC3B}" cxnId="{80353A68-55F2-4E91-9A63-3A1F6650EFD7}" type="parTrans">
      <dgm:prSet/>
      <dgm:spPr/>
      <dgm:t>
        <a:bodyPr/>
        <a:lstStyle/>
        <a:p>
          <a:endParaRPr lang="en-US"/>
        </a:p>
      </dgm:t>
    </dgm:pt>
    <dgm:pt modelId="{0A1A5714-156D-405C-823F-B7A4C6C43527}" cxnId="{80353A68-55F2-4E91-9A63-3A1F6650EFD7}" type="sibTrans">
      <dgm:prSet/>
      <dgm:spPr/>
      <dgm:t>
        <a:bodyPr/>
        <a:lstStyle/>
        <a:p>
          <a:endParaRPr lang="en-US"/>
        </a:p>
      </dgm:t>
    </dgm:pt>
    <dgm:pt modelId="{18ED5C92-E06D-4EBF-A325-4E2114789034}">
      <dgm:prSet phldrT="[Text]" custT="1"/>
      <dgm:spPr/>
      <dgm:t>
        <a:bodyPr/>
        <a:lstStyle/>
        <a:p>
          <a:r>
            <a:rPr lang="en-US" sz="1800" dirty="0" err="1"/>
            <a:t>Melakukan</a:t>
          </a:r>
          <a:r>
            <a:rPr lang="en-US" sz="1800" dirty="0"/>
            <a:t> </a:t>
          </a:r>
          <a:r>
            <a:rPr lang="en-US" sz="1800" dirty="0" err="1"/>
            <a:t>kategorisasi</a:t>
          </a:r>
          <a:r>
            <a:rPr lang="en-US" sz="1800" dirty="0"/>
            <a:t> </a:t>
          </a:r>
          <a:r>
            <a:rPr lang="en-US" sz="1800" dirty="0" err="1"/>
            <a:t>permasalahan</a:t>
          </a:r>
          <a:endParaRPr lang="en-US" sz="1800" dirty="0"/>
        </a:p>
      </dgm:t>
    </dgm:pt>
    <dgm:pt modelId="{67A983BC-5EC8-4EB4-AF87-290BD1C91F28}" cxnId="{49354CFA-3548-4A36-ABB5-667805BF0722}" type="parTrans">
      <dgm:prSet/>
      <dgm:spPr/>
      <dgm:t>
        <a:bodyPr/>
        <a:lstStyle/>
        <a:p>
          <a:endParaRPr lang="en-US"/>
        </a:p>
      </dgm:t>
    </dgm:pt>
    <dgm:pt modelId="{718ADACD-7182-46E1-AD37-507FA05A3004}" cxnId="{49354CFA-3548-4A36-ABB5-667805BF0722}" type="sibTrans">
      <dgm:prSet/>
      <dgm:spPr/>
      <dgm:t>
        <a:bodyPr/>
        <a:lstStyle/>
        <a:p>
          <a:endParaRPr lang="en-US"/>
        </a:p>
      </dgm:t>
    </dgm:pt>
    <dgm:pt modelId="{BA1BCEBB-25FD-4447-97D0-B21D4FB23BBC}" type="pres">
      <dgm:prSet presAssocID="{FD90AE37-17F0-4106-B673-A20EA04B1124}" presName="linearFlow" presStyleCnt="0">
        <dgm:presLayoutVars>
          <dgm:dir/>
          <dgm:animLvl val="lvl"/>
          <dgm:resizeHandles val="exact"/>
        </dgm:presLayoutVars>
      </dgm:prSet>
      <dgm:spPr/>
    </dgm:pt>
    <dgm:pt modelId="{1F3A7EA5-0D58-424C-9C68-C795F375B45F}" type="pres">
      <dgm:prSet presAssocID="{84CF4F56-ECC9-4698-95FF-4D583BC03D47}" presName="composite" presStyleCnt="0"/>
      <dgm:spPr/>
    </dgm:pt>
    <dgm:pt modelId="{E4324A98-8359-4EB9-A495-EB1F53EC5800}" type="pres">
      <dgm:prSet presAssocID="{84CF4F56-ECC9-4698-95FF-4D583BC03D47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FD2F188-0C4C-4708-9741-4979E4B3798C}" type="pres">
      <dgm:prSet presAssocID="{84CF4F56-ECC9-4698-95FF-4D583BC03D47}" presName="descendantText" presStyleLbl="alignAcc1" presStyleIdx="0" presStyleCnt="3" custScaleY="147521">
        <dgm:presLayoutVars>
          <dgm:bulletEnabled val="1"/>
        </dgm:presLayoutVars>
      </dgm:prSet>
      <dgm:spPr/>
    </dgm:pt>
    <dgm:pt modelId="{3DE8835B-0853-45C5-A50C-E943BEF6A682}" type="pres">
      <dgm:prSet presAssocID="{51113446-A508-41F1-AEF7-1FE15E9F3B2F}" presName="sp" presStyleCnt="0"/>
      <dgm:spPr/>
    </dgm:pt>
    <dgm:pt modelId="{51E95B39-C3F3-465A-927E-904AFD8509A2}" type="pres">
      <dgm:prSet presAssocID="{9AB4F646-1644-4A71-A528-FD800AD8BCA7}" presName="composite" presStyleCnt="0"/>
      <dgm:spPr/>
    </dgm:pt>
    <dgm:pt modelId="{D2E5E397-119C-4596-966F-18C1DCB980DF}" type="pres">
      <dgm:prSet presAssocID="{9AB4F646-1644-4A71-A528-FD800AD8BCA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C628645-53CF-471C-A5F7-02A42E784FF3}" type="pres">
      <dgm:prSet presAssocID="{9AB4F646-1644-4A71-A528-FD800AD8BCA7}" presName="descendantText" presStyleLbl="alignAcc1" presStyleIdx="1" presStyleCnt="3">
        <dgm:presLayoutVars>
          <dgm:bulletEnabled val="1"/>
        </dgm:presLayoutVars>
      </dgm:prSet>
      <dgm:spPr/>
    </dgm:pt>
    <dgm:pt modelId="{C46222CA-5485-4CE2-A6C9-784349D39AFE}" type="pres">
      <dgm:prSet presAssocID="{7DBF59EC-10FF-4D25-A35E-8555AD7EDEF5}" presName="sp" presStyleCnt="0"/>
      <dgm:spPr/>
    </dgm:pt>
    <dgm:pt modelId="{CBF807C5-5E0B-4909-9A6A-BDF5D500140A}" type="pres">
      <dgm:prSet presAssocID="{BD98C35E-ACBA-493F-8D88-1F71E83C7656}" presName="composite" presStyleCnt="0"/>
      <dgm:spPr/>
    </dgm:pt>
    <dgm:pt modelId="{4268E5FD-CD70-4053-AF80-0063493FCF42}" type="pres">
      <dgm:prSet presAssocID="{BD98C35E-ACBA-493F-8D88-1F71E83C7656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54072D1-21AA-49A4-9F1B-7775A700EB95}" type="pres">
      <dgm:prSet presAssocID="{BD98C35E-ACBA-493F-8D88-1F71E83C7656}" presName="descendantText" presStyleLbl="alignAcc1" presStyleIdx="2" presStyleCnt="3" custScaleY="176562">
        <dgm:presLayoutVars>
          <dgm:bulletEnabled val="1"/>
        </dgm:presLayoutVars>
      </dgm:prSet>
      <dgm:spPr/>
    </dgm:pt>
  </dgm:ptLst>
  <dgm:cxnLst>
    <dgm:cxn modelId="{B065BF60-076F-4412-A57D-85F72103454A}" type="presOf" srcId="{9AB4F646-1644-4A71-A528-FD800AD8BCA7}" destId="{D2E5E397-119C-4596-966F-18C1DCB980DF}" srcOrd="0" destOrd="0" presId="urn:microsoft.com/office/officeart/2005/8/layout/chevron2"/>
    <dgm:cxn modelId="{1DB630F8-D7ED-4B17-A986-4EF8AA984373}" srcId="{9AB4F646-1644-4A71-A528-FD800AD8BCA7}" destId="{1E455C0B-B695-4258-A7C3-5ECCA071ECA4}" srcOrd="1" destOrd="0" parTransId="{3DBFAF52-ACF1-4D13-B9A5-47A332CC588F}" sibTransId="{4AE2C4C3-BF00-42A7-89D8-92CD17B88408}"/>
    <dgm:cxn modelId="{3533EB8A-BC87-4A8F-8C27-8A7E957119C0}" type="presOf" srcId="{84CF4F56-ECC9-4698-95FF-4D583BC03D47}" destId="{E4324A98-8359-4EB9-A495-EB1F53EC5800}" srcOrd="0" destOrd="0" presId="urn:microsoft.com/office/officeart/2005/8/layout/chevron2"/>
    <dgm:cxn modelId="{992808E6-AD7B-4490-B3F2-CFB5A4B6D1FC}" type="presOf" srcId="{A1E1F538-B084-496B-B033-CBCCFC773FF9}" destId="{254072D1-21AA-49A4-9F1B-7775A700EB95}" srcOrd="0" destOrd="2" presId="urn:microsoft.com/office/officeart/2005/8/layout/chevron2"/>
    <dgm:cxn modelId="{2686F22F-D78B-41D4-930E-BB7BBBDBCE8A}" type="presOf" srcId="{8D928192-5961-4C5C-9F3F-DCEA92CBE575}" destId="{8FD2F188-0C4C-4708-9741-4979E4B3798C}" srcOrd="0" destOrd="1" presId="urn:microsoft.com/office/officeart/2005/8/layout/chevron2"/>
    <dgm:cxn modelId="{AF948184-6FB1-4CDF-992E-4F06F579A048}" type="presOf" srcId="{80BDB8F0-E075-47C8-89BE-8B7261665996}" destId="{8FD2F188-0C4C-4708-9741-4979E4B3798C}" srcOrd="0" destOrd="2" presId="urn:microsoft.com/office/officeart/2005/8/layout/chevron2"/>
    <dgm:cxn modelId="{FFE68A4B-9E6D-44B6-9656-6DB88729F848}" type="presOf" srcId="{18ED5C92-E06D-4EBF-A325-4E2114789034}" destId="{254072D1-21AA-49A4-9F1B-7775A700EB95}" srcOrd="0" destOrd="5" presId="urn:microsoft.com/office/officeart/2005/8/layout/chevron2"/>
    <dgm:cxn modelId="{144B29AA-6501-4C38-9836-52398BAEF4C8}" srcId="{FD90AE37-17F0-4106-B673-A20EA04B1124}" destId="{BD98C35E-ACBA-493F-8D88-1F71E83C7656}" srcOrd="2" destOrd="0" parTransId="{784455E5-3896-4DC4-BC03-46341C9AB0C5}" sibTransId="{1E81ED62-60D0-4E7F-B851-EF3771108113}"/>
    <dgm:cxn modelId="{C58950AB-3233-40C6-AF6D-82FB29E3A020}" type="presOf" srcId="{D1302F7F-673A-475D-B351-0B7026A5B75A}" destId="{8FD2F188-0C4C-4708-9741-4979E4B3798C}" srcOrd="0" destOrd="4" presId="urn:microsoft.com/office/officeart/2005/8/layout/chevron2"/>
    <dgm:cxn modelId="{E3BC4309-B197-45AD-B247-31AE9599F323}" srcId="{FD90AE37-17F0-4106-B673-A20EA04B1124}" destId="{9AB4F646-1644-4A71-A528-FD800AD8BCA7}" srcOrd="1" destOrd="0" parTransId="{12E7DED0-EA63-40F3-B70F-9D1DC80AB4E4}" sibTransId="{7DBF59EC-10FF-4D25-A35E-8555AD7EDEF5}"/>
    <dgm:cxn modelId="{EC252F07-E9E1-4E87-9925-9B1DB22C6D0C}" type="presOf" srcId="{BD98C35E-ACBA-493F-8D88-1F71E83C7656}" destId="{4268E5FD-CD70-4053-AF80-0063493FCF42}" srcOrd="0" destOrd="0" presId="urn:microsoft.com/office/officeart/2005/8/layout/chevron2"/>
    <dgm:cxn modelId="{7CBB1BC0-5761-4F5B-A1A7-5C20E2E6F435}" type="presOf" srcId="{23FC15FF-9109-43D4-9D02-61C64F6A8DAF}" destId="{8FD2F188-0C4C-4708-9741-4979E4B3798C}" srcOrd="0" destOrd="3" presId="urn:microsoft.com/office/officeart/2005/8/layout/chevron2"/>
    <dgm:cxn modelId="{1D0D5115-8C21-423F-B8C2-9BD857148FBB}" srcId="{BD98C35E-ACBA-493F-8D88-1F71E83C7656}" destId="{1F6AB62C-3BF4-4F8D-B7A8-211D718C8CEE}" srcOrd="3" destOrd="0" parTransId="{EFF0C329-1210-4B1F-8711-44470420F728}" sibTransId="{718EC562-102D-4118-8F3A-FEB0CE9C29E1}"/>
    <dgm:cxn modelId="{5F2B7C56-D8A5-4A1D-98ED-7D4EF1EB8B7C}" type="presOf" srcId="{EE22B39D-E942-4756-ADA9-EB9BFECEE27F}" destId="{254072D1-21AA-49A4-9F1B-7775A700EB95}" srcOrd="0" destOrd="4" presId="urn:microsoft.com/office/officeart/2005/8/layout/chevron2"/>
    <dgm:cxn modelId="{B2DB70EE-0D1D-43AD-AE25-660B64A2D2F8}" type="presOf" srcId="{1E455C0B-B695-4258-A7C3-5ECCA071ECA4}" destId="{AC628645-53CF-471C-A5F7-02A42E784FF3}" srcOrd="0" destOrd="1" presId="urn:microsoft.com/office/officeart/2005/8/layout/chevron2"/>
    <dgm:cxn modelId="{2CBC958C-CE98-4CBA-ABFD-8EAA7651E3BD}" type="presOf" srcId="{4A5F79E8-BFC2-4D45-B9CD-2188E823FAF3}" destId="{254072D1-21AA-49A4-9F1B-7775A700EB95}" srcOrd="0" destOrd="1" presId="urn:microsoft.com/office/officeart/2005/8/layout/chevron2"/>
    <dgm:cxn modelId="{49354CFA-3548-4A36-ABB5-667805BF0722}" srcId="{BD98C35E-ACBA-493F-8D88-1F71E83C7656}" destId="{18ED5C92-E06D-4EBF-A325-4E2114789034}" srcOrd="5" destOrd="0" parTransId="{67A983BC-5EC8-4EB4-AF87-290BD1C91F28}" sibTransId="{718ADACD-7182-46E1-AD37-507FA05A3004}"/>
    <dgm:cxn modelId="{0AA4672E-5529-48BA-9AF2-5DDBF2027398}" srcId="{84CF4F56-ECC9-4698-95FF-4D583BC03D47}" destId="{23FC15FF-9109-43D4-9D02-61C64F6A8DAF}" srcOrd="3" destOrd="0" parTransId="{656ED71A-AD63-4F68-8D5F-2BF5BE182227}" sibTransId="{97477AAB-5205-451F-B421-EF29F7B8FB32}"/>
    <dgm:cxn modelId="{53B191BE-097C-4C18-A28F-651F3899F17E}" srcId="{FD90AE37-17F0-4106-B673-A20EA04B1124}" destId="{84CF4F56-ECC9-4698-95FF-4D583BC03D47}" srcOrd="0" destOrd="0" parTransId="{FBF8E69F-E5B6-4899-8DA5-B2F785DB4E1F}" sibTransId="{51113446-A508-41F1-AEF7-1FE15E9F3B2F}"/>
    <dgm:cxn modelId="{627ECA70-7BCA-4388-A852-AA34A517D17C}" srcId="{84CF4F56-ECC9-4698-95FF-4D583BC03D47}" destId="{80BDB8F0-E075-47C8-89BE-8B7261665996}" srcOrd="2" destOrd="0" parTransId="{089A2D86-59EF-4C35-8325-7CA0D411FFC5}" sibTransId="{7E049579-0827-4E88-A238-E1F3145C85C7}"/>
    <dgm:cxn modelId="{24A11A1C-55C6-40D9-A68A-5C5D6FB84A0D}" srcId="{BD98C35E-ACBA-493F-8D88-1F71E83C7656}" destId="{4A5F79E8-BFC2-4D45-B9CD-2188E823FAF3}" srcOrd="1" destOrd="0" parTransId="{FF501EA6-4BEE-426D-98B2-1211BC735124}" sibTransId="{85363D5B-4CEB-48A9-A293-6F52854FAD15}"/>
    <dgm:cxn modelId="{543255F3-5492-4CDE-B1A7-4464685616B7}" srcId="{BD98C35E-ACBA-493F-8D88-1F71E83C7656}" destId="{DD26222C-67BF-49FB-8C8C-074660EE29F0}" srcOrd="0" destOrd="0" parTransId="{4789C59F-BC0A-4F4B-A9D3-FAB8F1DDE0FE}" sibTransId="{96E763B2-9FF2-4AC3-A723-965C6B201B6B}"/>
    <dgm:cxn modelId="{112BFBC4-967A-42D7-A9E0-F755969EA11A}" type="presOf" srcId="{1F6AB62C-3BF4-4F8D-B7A8-211D718C8CEE}" destId="{254072D1-21AA-49A4-9F1B-7775A700EB95}" srcOrd="0" destOrd="3" presId="urn:microsoft.com/office/officeart/2005/8/layout/chevron2"/>
    <dgm:cxn modelId="{0C175B84-BDE5-4265-B809-7A4594B3B7C7}" srcId="{84CF4F56-ECC9-4698-95FF-4D583BC03D47}" destId="{8D928192-5961-4C5C-9F3F-DCEA92CBE575}" srcOrd="1" destOrd="0" parTransId="{251F2F33-18A8-43B4-A274-F26928338DEB}" sibTransId="{08CFEF47-12F4-417C-BE24-A47C7C7E87A2}"/>
    <dgm:cxn modelId="{E8B6DCE0-A9C2-4B18-AD6D-7047FE3288E5}" type="presOf" srcId="{FD90AE37-17F0-4106-B673-A20EA04B1124}" destId="{BA1BCEBB-25FD-4447-97D0-B21D4FB23BBC}" srcOrd="0" destOrd="0" presId="urn:microsoft.com/office/officeart/2005/8/layout/chevron2"/>
    <dgm:cxn modelId="{1138B485-F099-43C5-9DDE-758446FDCD20}" srcId="{9AB4F646-1644-4A71-A528-FD800AD8BCA7}" destId="{3BC36EBC-FD36-4292-929D-701471EA13A8}" srcOrd="0" destOrd="0" parTransId="{9EDB0F2F-CD92-4CA8-8A30-C499E4FD740B}" sibTransId="{B31B424B-D170-424E-A4DB-F5D0ABE55294}"/>
    <dgm:cxn modelId="{3FF72B6C-2B5B-4709-92BA-D9603ABD7A81}" srcId="{BD98C35E-ACBA-493F-8D88-1F71E83C7656}" destId="{A1E1F538-B084-496B-B033-CBCCFC773FF9}" srcOrd="2" destOrd="0" parTransId="{CCA9B869-96FB-4E73-AEC4-C506B1A460BD}" sibTransId="{14517F37-6BC0-465D-B310-D17541B10629}"/>
    <dgm:cxn modelId="{BFA5A344-152C-4D46-992B-DE301F4161BA}" type="presOf" srcId="{3BC36EBC-FD36-4292-929D-701471EA13A8}" destId="{AC628645-53CF-471C-A5F7-02A42E784FF3}" srcOrd="0" destOrd="0" presId="urn:microsoft.com/office/officeart/2005/8/layout/chevron2"/>
    <dgm:cxn modelId="{80353A68-55F2-4E91-9A63-3A1F6650EFD7}" srcId="{BD98C35E-ACBA-493F-8D88-1F71E83C7656}" destId="{EE22B39D-E942-4756-ADA9-EB9BFECEE27F}" srcOrd="4" destOrd="0" parTransId="{D06C71DA-4965-4497-9232-60BCE488EC3B}" sibTransId="{0A1A5714-156D-405C-823F-B7A4C6C43527}"/>
    <dgm:cxn modelId="{FAAB76FF-D270-41A1-98B8-32F7835D9FA7}" srcId="{84CF4F56-ECC9-4698-95FF-4D583BC03D47}" destId="{D1302F7F-673A-475D-B351-0B7026A5B75A}" srcOrd="4" destOrd="0" parTransId="{36CB489F-CE8B-4358-8823-21D31C82C4B3}" sibTransId="{03EB6A8B-1E03-4560-9079-AA5D5ED18794}"/>
    <dgm:cxn modelId="{B80B8388-B5EE-4989-8383-9DE36961D1D9}" type="presOf" srcId="{8F7B6DA3-1AE7-4819-8078-A895B95CE384}" destId="{8FD2F188-0C4C-4708-9741-4979E4B3798C}" srcOrd="0" destOrd="0" presId="urn:microsoft.com/office/officeart/2005/8/layout/chevron2"/>
    <dgm:cxn modelId="{A61DE97D-ACE5-443C-8AAD-9ECB94344BC5}" srcId="{84CF4F56-ECC9-4698-95FF-4D583BC03D47}" destId="{8F7B6DA3-1AE7-4819-8078-A895B95CE384}" srcOrd="0" destOrd="0" parTransId="{806C0C96-DD92-4A46-B2EE-F4D9676AB986}" sibTransId="{8932ACE2-6C25-4B83-BD6D-1BD6DD3ECADA}"/>
    <dgm:cxn modelId="{C466422B-E013-4AE7-86C3-59C10D44D0F2}" type="presOf" srcId="{DD26222C-67BF-49FB-8C8C-074660EE29F0}" destId="{254072D1-21AA-49A4-9F1B-7775A700EB95}" srcOrd="0" destOrd="0" presId="urn:microsoft.com/office/officeart/2005/8/layout/chevron2"/>
    <dgm:cxn modelId="{C3B2CFAA-B97A-4BE4-901A-2C752020BB9D}" type="presParOf" srcId="{BA1BCEBB-25FD-4447-97D0-B21D4FB23BBC}" destId="{1F3A7EA5-0D58-424C-9C68-C795F375B45F}" srcOrd="0" destOrd="0" presId="urn:microsoft.com/office/officeart/2005/8/layout/chevron2"/>
    <dgm:cxn modelId="{D6102BF4-61D4-4002-A6A6-D812D84F8AB8}" type="presParOf" srcId="{1F3A7EA5-0D58-424C-9C68-C795F375B45F}" destId="{E4324A98-8359-4EB9-A495-EB1F53EC5800}" srcOrd="0" destOrd="0" presId="urn:microsoft.com/office/officeart/2005/8/layout/chevron2"/>
    <dgm:cxn modelId="{AD827DFD-CC65-4F30-8A26-73A5B66C83F9}" type="presParOf" srcId="{1F3A7EA5-0D58-424C-9C68-C795F375B45F}" destId="{8FD2F188-0C4C-4708-9741-4979E4B3798C}" srcOrd="1" destOrd="0" presId="urn:microsoft.com/office/officeart/2005/8/layout/chevron2"/>
    <dgm:cxn modelId="{7ED8C61A-DEA6-431F-AFCF-97C02E98CE95}" type="presParOf" srcId="{BA1BCEBB-25FD-4447-97D0-B21D4FB23BBC}" destId="{3DE8835B-0853-45C5-A50C-E943BEF6A682}" srcOrd="1" destOrd="0" presId="urn:microsoft.com/office/officeart/2005/8/layout/chevron2"/>
    <dgm:cxn modelId="{7F60C2D6-F5EB-4D26-8788-C1986C157509}" type="presParOf" srcId="{BA1BCEBB-25FD-4447-97D0-B21D4FB23BBC}" destId="{51E95B39-C3F3-465A-927E-904AFD8509A2}" srcOrd="2" destOrd="0" presId="urn:microsoft.com/office/officeart/2005/8/layout/chevron2"/>
    <dgm:cxn modelId="{4F6E2093-F7FD-417F-A161-6B5B26E6C5D3}" type="presParOf" srcId="{51E95B39-C3F3-465A-927E-904AFD8509A2}" destId="{D2E5E397-119C-4596-966F-18C1DCB980DF}" srcOrd="0" destOrd="0" presId="urn:microsoft.com/office/officeart/2005/8/layout/chevron2"/>
    <dgm:cxn modelId="{A0E8F20A-E6C1-4EA8-8834-FDCBB227F0F2}" type="presParOf" srcId="{51E95B39-C3F3-465A-927E-904AFD8509A2}" destId="{AC628645-53CF-471C-A5F7-02A42E784FF3}" srcOrd="1" destOrd="0" presId="urn:microsoft.com/office/officeart/2005/8/layout/chevron2"/>
    <dgm:cxn modelId="{54F57DC7-5CCC-4D45-8639-1D4ABD6FA1A1}" type="presParOf" srcId="{BA1BCEBB-25FD-4447-97D0-B21D4FB23BBC}" destId="{C46222CA-5485-4CE2-A6C9-784349D39AFE}" srcOrd="3" destOrd="0" presId="urn:microsoft.com/office/officeart/2005/8/layout/chevron2"/>
    <dgm:cxn modelId="{29A52074-D93F-469A-A83B-5B801ACF041E}" type="presParOf" srcId="{BA1BCEBB-25FD-4447-97D0-B21D4FB23BBC}" destId="{CBF807C5-5E0B-4909-9A6A-BDF5D500140A}" srcOrd="4" destOrd="0" presId="urn:microsoft.com/office/officeart/2005/8/layout/chevron2"/>
    <dgm:cxn modelId="{93545E05-7380-415D-B85A-FC8BE72D7A22}" type="presParOf" srcId="{CBF807C5-5E0B-4909-9A6A-BDF5D500140A}" destId="{4268E5FD-CD70-4053-AF80-0063493FCF42}" srcOrd="0" destOrd="0" presId="urn:microsoft.com/office/officeart/2005/8/layout/chevron2"/>
    <dgm:cxn modelId="{6E7B90B4-F511-45A1-B14A-88BB6903957D}" type="presParOf" srcId="{CBF807C5-5E0B-4909-9A6A-BDF5D500140A}" destId="{254072D1-21AA-49A4-9F1B-7775A700EB9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7C1B83-4655-4175-A181-17980CA3C743}" type="doc">
      <dgm:prSet loTypeId="urn:microsoft.com/office/officeart/2005/8/layout/funnel1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F6C9A2-71B3-470F-8F5D-ADAB66DF27DD}">
      <dgm:prSet phldrT="[Text]" custT="1"/>
      <dgm:spPr/>
      <dgm:t>
        <a:bodyPr/>
        <a:lstStyle/>
        <a:p>
          <a:r>
            <a:rPr lang="en-US" sz="1600" dirty="0" err="1"/>
            <a:t>Aspek</a:t>
          </a:r>
          <a:r>
            <a:rPr lang="en-US" sz="1600" dirty="0"/>
            <a:t> </a:t>
          </a:r>
          <a:r>
            <a:rPr lang="en-US" sz="1600" dirty="0" err="1"/>
            <a:t>farmasetis</a:t>
          </a:r>
          <a:r>
            <a:rPr lang="en-US" sz="1600" dirty="0"/>
            <a:t>, </a:t>
          </a:r>
          <a:r>
            <a:rPr lang="en-US" sz="1600" dirty="0" err="1"/>
            <a:t>farmakokinetik</a:t>
          </a:r>
          <a:endParaRPr lang="en-US" sz="1600" dirty="0"/>
        </a:p>
      </dgm:t>
    </dgm:pt>
    <dgm:pt modelId="{02EE00DE-D509-48BD-8006-958416FBD765}" cxnId="{B792A5BA-C119-43F0-B448-F0D9ED38F422}" type="parTrans">
      <dgm:prSet/>
      <dgm:spPr/>
      <dgm:t>
        <a:bodyPr/>
        <a:lstStyle/>
        <a:p>
          <a:endParaRPr lang="en-US"/>
        </a:p>
      </dgm:t>
    </dgm:pt>
    <dgm:pt modelId="{7EF9A3E3-7591-495B-AE73-1B6EDD2927C6}" cxnId="{B792A5BA-C119-43F0-B448-F0D9ED38F422}" type="sibTrans">
      <dgm:prSet/>
      <dgm:spPr/>
      <dgm:t>
        <a:bodyPr/>
        <a:lstStyle/>
        <a:p>
          <a:endParaRPr lang="en-US"/>
        </a:p>
      </dgm:t>
    </dgm:pt>
    <dgm:pt modelId="{49338A78-D9ED-423E-9226-10A407A1EF0C}">
      <dgm:prSet phldrT="[Text]"/>
      <dgm:spPr/>
      <dgm:t>
        <a:bodyPr/>
        <a:lstStyle/>
        <a:p>
          <a:r>
            <a:rPr lang="en-US" dirty="0" err="1"/>
            <a:t>Jawaban</a:t>
          </a:r>
          <a:r>
            <a:rPr lang="en-US" dirty="0"/>
            <a:t> </a:t>
          </a:r>
          <a:r>
            <a:rPr lang="en-US" dirty="0" err="1"/>
            <a:t>pertanyaan</a:t>
          </a:r>
          <a:endParaRPr lang="en-US" dirty="0"/>
        </a:p>
      </dgm:t>
    </dgm:pt>
    <dgm:pt modelId="{7B1BF1D4-A8A9-41CB-9732-C504E8CF5557}" cxnId="{61E53021-9321-4B38-83DE-0B17DD89E142}" type="parTrans">
      <dgm:prSet/>
      <dgm:spPr/>
      <dgm:t>
        <a:bodyPr/>
        <a:lstStyle/>
        <a:p>
          <a:endParaRPr lang="en-US"/>
        </a:p>
      </dgm:t>
    </dgm:pt>
    <dgm:pt modelId="{80868D7F-7A79-4DD8-900E-6E0E1F56B2B4}" cxnId="{61E53021-9321-4B38-83DE-0B17DD89E142}" type="sibTrans">
      <dgm:prSet/>
      <dgm:spPr/>
      <dgm:t>
        <a:bodyPr/>
        <a:lstStyle/>
        <a:p>
          <a:endParaRPr lang="en-US"/>
        </a:p>
      </dgm:t>
    </dgm:pt>
    <dgm:pt modelId="{F181E30F-8865-47AD-BD35-2EA534000F48}">
      <dgm:prSet phldrT="[Text]" custT="1"/>
      <dgm:spPr/>
      <dgm:t>
        <a:bodyPr/>
        <a:lstStyle/>
        <a:p>
          <a:r>
            <a:rPr lang="en-US" sz="1600" dirty="0" err="1"/>
            <a:t>Dosis</a:t>
          </a:r>
          <a:r>
            <a:rPr lang="en-US" sz="1600" dirty="0"/>
            <a:t>, ESO, </a:t>
          </a:r>
          <a:r>
            <a:rPr lang="en-US" sz="1600" dirty="0" err="1"/>
            <a:t>Interaksi</a:t>
          </a:r>
          <a:endParaRPr lang="en-US" sz="1600" dirty="0"/>
        </a:p>
      </dgm:t>
    </dgm:pt>
    <dgm:pt modelId="{4C92D1FC-618B-4079-B2D7-6478952FBE9C}" cxnId="{40993373-33C1-4A30-AF69-0844783DB38A}" type="parTrans">
      <dgm:prSet/>
      <dgm:spPr/>
      <dgm:t>
        <a:bodyPr/>
        <a:lstStyle/>
        <a:p>
          <a:endParaRPr lang="en-US"/>
        </a:p>
      </dgm:t>
    </dgm:pt>
    <dgm:pt modelId="{0A68291F-7F3E-4DEF-8B9C-0BD9F0B9FB47}" cxnId="{40993373-33C1-4A30-AF69-0844783DB38A}" type="sibTrans">
      <dgm:prSet/>
      <dgm:spPr/>
      <dgm:t>
        <a:bodyPr/>
        <a:lstStyle/>
        <a:p>
          <a:endParaRPr lang="en-US"/>
        </a:p>
      </dgm:t>
    </dgm:pt>
    <dgm:pt modelId="{2C914A9F-47EA-4D0A-8435-063D5F3F833A}">
      <dgm:prSet phldrT="[Text]" custT="1"/>
      <dgm:spPr/>
      <dgm:t>
        <a:bodyPr/>
        <a:lstStyle/>
        <a:p>
          <a:r>
            <a:rPr lang="en-US" sz="1600" dirty="0" err="1"/>
            <a:t>Efekstivitas</a:t>
          </a:r>
          <a:r>
            <a:rPr lang="en-US" sz="1600" dirty="0"/>
            <a:t>, </a:t>
          </a:r>
          <a:r>
            <a:rPr lang="en-US" sz="1600" dirty="0" err="1"/>
            <a:t>toksisitas</a:t>
          </a:r>
          <a:endParaRPr lang="en-US" sz="1600" dirty="0"/>
        </a:p>
      </dgm:t>
    </dgm:pt>
    <dgm:pt modelId="{B1B535EC-DBB6-4E01-A9FC-32A24F5A8EE8}" cxnId="{6F777180-091D-4793-9C0A-3EC6CBF0E018}" type="parTrans">
      <dgm:prSet/>
      <dgm:spPr/>
      <dgm:t>
        <a:bodyPr/>
        <a:lstStyle/>
        <a:p>
          <a:endParaRPr lang="en-US"/>
        </a:p>
      </dgm:t>
    </dgm:pt>
    <dgm:pt modelId="{05629116-2698-4094-B2E4-AB808744C346}" cxnId="{6F777180-091D-4793-9C0A-3EC6CBF0E018}" type="sibTrans">
      <dgm:prSet/>
      <dgm:spPr/>
      <dgm:t>
        <a:bodyPr/>
        <a:lstStyle/>
        <a:p>
          <a:endParaRPr lang="en-US"/>
        </a:p>
      </dgm:t>
    </dgm:pt>
    <dgm:pt modelId="{4A6F8E8F-29B4-497F-BC76-6BF96F27129D}" type="pres">
      <dgm:prSet presAssocID="{517C1B83-4655-4175-A181-17980CA3C743}" presName="Name0" presStyleCnt="0">
        <dgm:presLayoutVars>
          <dgm:chMax val="4"/>
          <dgm:resizeHandles val="exact"/>
        </dgm:presLayoutVars>
      </dgm:prSet>
      <dgm:spPr/>
    </dgm:pt>
    <dgm:pt modelId="{793CB0CF-DF45-4613-B74B-455203F97B69}" type="pres">
      <dgm:prSet presAssocID="{517C1B83-4655-4175-A181-17980CA3C743}" presName="ellipse" presStyleLbl="trBgShp" presStyleIdx="0" presStyleCnt="1"/>
      <dgm:spPr/>
    </dgm:pt>
    <dgm:pt modelId="{0D955492-0317-48B2-875E-D3DF7F08170C}" type="pres">
      <dgm:prSet presAssocID="{517C1B83-4655-4175-A181-17980CA3C743}" presName="arrow1" presStyleLbl="fgShp" presStyleIdx="0" presStyleCnt="1"/>
      <dgm:spPr/>
    </dgm:pt>
    <dgm:pt modelId="{B780AC10-4EC6-4702-8B89-DC537687707C}" type="pres">
      <dgm:prSet presAssocID="{517C1B83-4655-4175-A181-17980CA3C743}" presName="rectangle" presStyleLbl="revTx" presStyleIdx="0" presStyleCnt="1">
        <dgm:presLayoutVars>
          <dgm:bulletEnabled val="1"/>
        </dgm:presLayoutVars>
      </dgm:prSet>
      <dgm:spPr/>
    </dgm:pt>
    <dgm:pt modelId="{7C605733-0903-40DC-88A8-D0BF82FE59F4}" type="pres">
      <dgm:prSet presAssocID="{F181E30F-8865-47AD-BD35-2EA534000F48}" presName="item1" presStyleLbl="node1" presStyleIdx="0" presStyleCnt="3">
        <dgm:presLayoutVars>
          <dgm:bulletEnabled val="1"/>
        </dgm:presLayoutVars>
      </dgm:prSet>
      <dgm:spPr/>
    </dgm:pt>
    <dgm:pt modelId="{3E3FD342-40CB-46E0-BEE7-023B24994F2D}" type="pres">
      <dgm:prSet presAssocID="{2C914A9F-47EA-4D0A-8435-063D5F3F833A}" presName="item2" presStyleLbl="node1" presStyleIdx="1" presStyleCnt="3">
        <dgm:presLayoutVars>
          <dgm:bulletEnabled val="1"/>
        </dgm:presLayoutVars>
      </dgm:prSet>
      <dgm:spPr/>
    </dgm:pt>
    <dgm:pt modelId="{6025B983-A4AD-42C9-8D2E-E93BB935D226}" type="pres">
      <dgm:prSet presAssocID="{49338A78-D9ED-423E-9226-10A407A1EF0C}" presName="item3" presStyleLbl="node1" presStyleIdx="2" presStyleCnt="3" custScaleX="139774" custLinFactNeighborX="15240" custLinFactNeighborY="-831">
        <dgm:presLayoutVars>
          <dgm:bulletEnabled val="1"/>
        </dgm:presLayoutVars>
      </dgm:prSet>
      <dgm:spPr/>
    </dgm:pt>
    <dgm:pt modelId="{BEADB065-DEF9-4354-BCF8-2CDCE55B4ED6}" type="pres">
      <dgm:prSet presAssocID="{517C1B83-4655-4175-A181-17980CA3C743}" presName="funnel" presStyleLbl="trAlignAcc1" presStyleIdx="0" presStyleCnt="1"/>
      <dgm:spPr/>
    </dgm:pt>
  </dgm:ptLst>
  <dgm:cxnLst>
    <dgm:cxn modelId="{B792A5BA-C119-43F0-B448-F0D9ED38F422}" srcId="{517C1B83-4655-4175-A181-17980CA3C743}" destId="{94F6C9A2-71B3-470F-8F5D-ADAB66DF27DD}" srcOrd="0" destOrd="0" parTransId="{02EE00DE-D509-48BD-8006-958416FBD765}" sibTransId="{7EF9A3E3-7591-495B-AE73-1B6EDD2927C6}"/>
    <dgm:cxn modelId="{6F777180-091D-4793-9C0A-3EC6CBF0E018}" srcId="{517C1B83-4655-4175-A181-17980CA3C743}" destId="{2C914A9F-47EA-4D0A-8435-063D5F3F833A}" srcOrd="2" destOrd="0" parTransId="{B1B535EC-DBB6-4E01-A9FC-32A24F5A8EE8}" sibTransId="{05629116-2698-4094-B2E4-AB808744C346}"/>
    <dgm:cxn modelId="{61E53021-9321-4B38-83DE-0B17DD89E142}" srcId="{517C1B83-4655-4175-A181-17980CA3C743}" destId="{49338A78-D9ED-423E-9226-10A407A1EF0C}" srcOrd="3" destOrd="0" parTransId="{7B1BF1D4-A8A9-41CB-9732-C504E8CF5557}" sibTransId="{80868D7F-7A79-4DD8-900E-6E0E1F56B2B4}"/>
    <dgm:cxn modelId="{40993373-33C1-4A30-AF69-0844783DB38A}" srcId="{517C1B83-4655-4175-A181-17980CA3C743}" destId="{F181E30F-8865-47AD-BD35-2EA534000F48}" srcOrd="1" destOrd="0" parTransId="{4C92D1FC-618B-4079-B2D7-6478952FBE9C}" sibTransId="{0A68291F-7F3E-4DEF-8B9C-0BD9F0B9FB47}"/>
    <dgm:cxn modelId="{6480C439-069D-41AB-BB74-A19A6463C36C}" type="presOf" srcId="{94F6C9A2-71B3-470F-8F5D-ADAB66DF27DD}" destId="{6025B983-A4AD-42C9-8D2E-E93BB935D226}" srcOrd="0" destOrd="0" presId="urn:microsoft.com/office/officeart/2005/8/layout/funnel1"/>
    <dgm:cxn modelId="{68E57A0B-F38B-4539-B2EA-842BA80C40D9}" type="presOf" srcId="{517C1B83-4655-4175-A181-17980CA3C743}" destId="{4A6F8E8F-29B4-497F-BC76-6BF96F27129D}" srcOrd="0" destOrd="0" presId="urn:microsoft.com/office/officeart/2005/8/layout/funnel1"/>
    <dgm:cxn modelId="{4B1D7885-17F5-4DF3-9D06-9841FA7F8543}" type="presOf" srcId="{2C914A9F-47EA-4D0A-8435-063D5F3F833A}" destId="{7C605733-0903-40DC-88A8-D0BF82FE59F4}" srcOrd="0" destOrd="0" presId="urn:microsoft.com/office/officeart/2005/8/layout/funnel1"/>
    <dgm:cxn modelId="{61630B29-5F7F-4406-B84D-6459EDA3C688}" type="presOf" srcId="{49338A78-D9ED-423E-9226-10A407A1EF0C}" destId="{B780AC10-4EC6-4702-8B89-DC537687707C}" srcOrd="0" destOrd="0" presId="urn:microsoft.com/office/officeart/2005/8/layout/funnel1"/>
    <dgm:cxn modelId="{6748BBB0-CB94-478C-83DE-63D1DD3BA973}" type="presOf" srcId="{F181E30F-8865-47AD-BD35-2EA534000F48}" destId="{3E3FD342-40CB-46E0-BEE7-023B24994F2D}" srcOrd="0" destOrd="0" presId="urn:microsoft.com/office/officeart/2005/8/layout/funnel1"/>
    <dgm:cxn modelId="{443F44F9-1D05-42E5-8D8F-68DA7E6D3A34}" type="presParOf" srcId="{4A6F8E8F-29B4-497F-BC76-6BF96F27129D}" destId="{793CB0CF-DF45-4613-B74B-455203F97B69}" srcOrd="0" destOrd="0" presId="urn:microsoft.com/office/officeart/2005/8/layout/funnel1"/>
    <dgm:cxn modelId="{B0519AFF-1318-45B1-9E44-3566C933CAAE}" type="presParOf" srcId="{4A6F8E8F-29B4-497F-BC76-6BF96F27129D}" destId="{0D955492-0317-48B2-875E-D3DF7F08170C}" srcOrd="1" destOrd="0" presId="urn:microsoft.com/office/officeart/2005/8/layout/funnel1"/>
    <dgm:cxn modelId="{E64C4C53-53C1-46B8-A92C-7293D8CA7697}" type="presParOf" srcId="{4A6F8E8F-29B4-497F-BC76-6BF96F27129D}" destId="{B780AC10-4EC6-4702-8B89-DC537687707C}" srcOrd="2" destOrd="0" presId="urn:microsoft.com/office/officeart/2005/8/layout/funnel1"/>
    <dgm:cxn modelId="{79E98FFA-4B9A-4C32-99DD-B0D68D0078C9}" type="presParOf" srcId="{4A6F8E8F-29B4-497F-BC76-6BF96F27129D}" destId="{7C605733-0903-40DC-88A8-D0BF82FE59F4}" srcOrd="3" destOrd="0" presId="urn:microsoft.com/office/officeart/2005/8/layout/funnel1"/>
    <dgm:cxn modelId="{31D4EC02-F9E5-458E-A004-DCE0C177135A}" type="presParOf" srcId="{4A6F8E8F-29B4-497F-BC76-6BF96F27129D}" destId="{3E3FD342-40CB-46E0-BEE7-023B24994F2D}" srcOrd="4" destOrd="0" presId="urn:microsoft.com/office/officeart/2005/8/layout/funnel1"/>
    <dgm:cxn modelId="{960C2A18-7BDC-4788-9162-C8D87F610814}" type="presParOf" srcId="{4A6F8E8F-29B4-497F-BC76-6BF96F27129D}" destId="{6025B983-A4AD-42C9-8D2E-E93BB935D226}" srcOrd="5" destOrd="0" presId="urn:microsoft.com/office/officeart/2005/8/layout/funnel1"/>
    <dgm:cxn modelId="{E1508B87-2B2D-4BF3-8108-9D80A6647B4A}" type="presParOf" srcId="{4A6F8E8F-29B4-497F-BC76-6BF96F27129D}" destId="{BEADB065-DEF9-4354-BCF8-2CDCE55B4ED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8CFADB-FCE9-4361-A2A0-24F28A509371}" type="doc">
      <dgm:prSet loTypeId="urn:microsoft.com/office/officeart/2005/8/layout/arrow5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5A58C2D-CFB2-4875-AD1B-D8D4DAF958DA}">
      <dgm:prSet phldrT="[Text]"/>
      <dgm:spPr/>
      <dgm:t>
        <a:bodyPr/>
        <a:lstStyle/>
        <a:p>
          <a:r>
            <a:rPr lang="en-US" dirty="0" err="1"/>
            <a:t>konseling</a:t>
          </a:r>
          <a:endParaRPr lang="en-US" dirty="0"/>
        </a:p>
      </dgm:t>
    </dgm:pt>
    <dgm:pt modelId="{B0CB9434-E37A-4B20-89FE-DE785124A15B}" cxnId="{52FFA0C5-AC6A-44A7-9230-A8B5639EF4E7}" type="parTrans">
      <dgm:prSet/>
      <dgm:spPr/>
      <dgm:t>
        <a:bodyPr/>
        <a:lstStyle/>
        <a:p>
          <a:endParaRPr lang="en-US"/>
        </a:p>
      </dgm:t>
    </dgm:pt>
    <dgm:pt modelId="{009182ED-4CE2-49C9-95C9-774B059601E4}" cxnId="{52FFA0C5-AC6A-44A7-9230-A8B5639EF4E7}" type="sibTrans">
      <dgm:prSet/>
      <dgm:spPr/>
      <dgm:t>
        <a:bodyPr/>
        <a:lstStyle/>
        <a:p>
          <a:endParaRPr lang="en-US"/>
        </a:p>
      </dgm:t>
    </dgm:pt>
    <dgm:pt modelId="{6005EBB9-54C2-423A-992D-59E4144FF724}">
      <dgm:prSet phldrT="[Text]"/>
      <dgm:spPr/>
      <dgm:t>
        <a:bodyPr/>
        <a:lstStyle/>
        <a:p>
          <a:r>
            <a:rPr lang="en-US" dirty="0"/>
            <a:t>Pharmaceutical care</a:t>
          </a:r>
        </a:p>
      </dgm:t>
    </dgm:pt>
    <dgm:pt modelId="{1F2E5AC9-6814-4638-9A62-3B910DC8ECCE}" cxnId="{4BFB27D9-A4D4-464F-9389-2EE0C3D45BA9}" type="parTrans">
      <dgm:prSet/>
      <dgm:spPr/>
      <dgm:t>
        <a:bodyPr/>
        <a:lstStyle/>
        <a:p>
          <a:endParaRPr lang="en-US"/>
        </a:p>
      </dgm:t>
    </dgm:pt>
    <dgm:pt modelId="{3305D7F1-4C18-4143-A05B-764AAD028029}" cxnId="{4BFB27D9-A4D4-464F-9389-2EE0C3D45BA9}" type="sibTrans">
      <dgm:prSet/>
      <dgm:spPr/>
      <dgm:t>
        <a:bodyPr/>
        <a:lstStyle/>
        <a:p>
          <a:endParaRPr lang="en-US"/>
        </a:p>
      </dgm:t>
    </dgm:pt>
    <dgm:pt modelId="{366E66B2-AAA9-4965-B847-868728C3468F}" type="pres">
      <dgm:prSet presAssocID="{888CFADB-FCE9-4361-A2A0-24F28A509371}" presName="diagram" presStyleCnt="0">
        <dgm:presLayoutVars>
          <dgm:dir/>
          <dgm:resizeHandles val="exact"/>
        </dgm:presLayoutVars>
      </dgm:prSet>
      <dgm:spPr/>
    </dgm:pt>
    <dgm:pt modelId="{B9F0F973-F0A2-4DBB-B5EA-1D270DA19DAE}" type="pres">
      <dgm:prSet presAssocID="{F5A58C2D-CFB2-4875-AD1B-D8D4DAF958DA}" presName="arrow" presStyleLbl="node1" presStyleIdx="0" presStyleCnt="2">
        <dgm:presLayoutVars>
          <dgm:bulletEnabled val="1"/>
        </dgm:presLayoutVars>
      </dgm:prSet>
      <dgm:spPr/>
    </dgm:pt>
    <dgm:pt modelId="{7FD36FA8-B253-4FA8-B25B-995AAD1DB753}" type="pres">
      <dgm:prSet presAssocID="{6005EBB9-54C2-423A-992D-59E4144FF724}" presName="arrow" presStyleLbl="node1" presStyleIdx="1" presStyleCnt="2">
        <dgm:presLayoutVars>
          <dgm:bulletEnabled val="1"/>
        </dgm:presLayoutVars>
      </dgm:prSet>
      <dgm:spPr/>
    </dgm:pt>
  </dgm:ptLst>
  <dgm:cxnLst>
    <dgm:cxn modelId="{DE2BA8FC-93BB-4958-8272-FB2EFF616FD6}" type="presOf" srcId="{F5A58C2D-CFB2-4875-AD1B-D8D4DAF958DA}" destId="{B9F0F973-F0A2-4DBB-B5EA-1D270DA19DAE}" srcOrd="0" destOrd="0" presId="urn:microsoft.com/office/officeart/2005/8/layout/arrow5"/>
    <dgm:cxn modelId="{430E424B-C99F-498B-81C9-3227953D1EDE}" type="presOf" srcId="{6005EBB9-54C2-423A-992D-59E4144FF724}" destId="{7FD36FA8-B253-4FA8-B25B-995AAD1DB753}" srcOrd="0" destOrd="0" presId="urn:microsoft.com/office/officeart/2005/8/layout/arrow5"/>
    <dgm:cxn modelId="{52FFA0C5-AC6A-44A7-9230-A8B5639EF4E7}" srcId="{888CFADB-FCE9-4361-A2A0-24F28A509371}" destId="{F5A58C2D-CFB2-4875-AD1B-D8D4DAF958DA}" srcOrd="0" destOrd="0" parTransId="{B0CB9434-E37A-4B20-89FE-DE785124A15B}" sibTransId="{009182ED-4CE2-49C9-95C9-774B059601E4}"/>
    <dgm:cxn modelId="{4BFB27D9-A4D4-464F-9389-2EE0C3D45BA9}" srcId="{888CFADB-FCE9-4361-A2A0-24F28A509371}" destId="{6005EBB9-54C2-423A-992D-59E4144FF724}" srcOrd="1" destOrd="0" parTransId="{1F2E5AC9-6814-4638-9A62-3B910DC8ECCE}" sibTransId="{3305D7F1-4C18-4143-A05B-764AAD028029}"/>
    <dgm:cxn modelId="{68B4A51E-EDF9-4516-A168-69B585CAE2D6}" type="presOf" srcId="{888CFADB-FCE9-4361-A2A0-24F28A509371}" destId="{366E66B2-AAA9-4965-B847-868728C3468F}" srcOrd="0" destOrd="0" presId="urn:microsoft.com/office/officeart/2005/8/layout/arrow5"/>
    <dgm:cxn modelId="{2240CE36-5D93-4F6E-B9E2-A22A01C57729}" type="presParOf" srcId="{366E66B2-AAA9-4965-B847-868728C3468F}" destId="{B9F0F973-F0A2-4DBB-B5EA-1D270DA19DAE}" srcOrd="0" destOrd="0" presId="urn:microsoft.com/office/officeart/2005/8/layout/arrow5"/>
    <dgm:cxn modelId="{3495DAB3-096E-45A4-8F39-97A4EF739BF3}" type="presParOf" srcId="{366E66B2-AAA9-4965-B847-868728C3468F}" destId="{7FD36FA8-B253-4FA8-B25B-995AAD1DB75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A99AB-93F1-4EC0-BF72-B7B9409E9CB8}">
      <dsp:nvSpPr>
        <dsp:cNvPr id="0" name=""/>
        <dsp:cNvSpPr/>
      </dsp:nvSpPr>
      <dsp:spPr>
        <a:xfrm>
          <a:off x="4339757" y="-292451"/>
          <a:ext cx="1211065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Selection</a:t>
          </a:r>
        </a:p>
      </dsp:txBody>
      <dsp:txXfrm>
        <a:off x="4339757" y="-292451"/>
        <a:ext cx="1211065" cy="673547"/>
      </dsp:txXfrm>
    </dsp:sp>
    <dsp:sp modelId="{9B6A0D40-5EDB-4E13-BE80-831F6627E0DB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18669122"/>
            <a:gd name="adj4" fmla="val 18212815"/>
            <a:gd name="adj5" fmla="val 291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F7983-6B84-48C7-AB33-8D6E4C6CB084}">
      <dsp:nvSpPr>
        <dsp:cNvPr id="0" name=""/>
        <dsp:cNvSpPr/>
      </dsp:nvSpPr>
      <dsp:spPr>
        <a:xfrm>
          <a:off x="5233581" y="610545"/>
          <a:ext cx="1909157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Planning procurement</a:t>
          </a:r>
        </a:p>
      </dsp:txBody>
      <dsp:txXfrm>
        <a:off x="5233581" y="610545"/>
        <a:ext cx="1909157" cy="673547"/>
      </dsp:txXfrm>
    </dsp:sp>
    <dsp:sp modelId="{A7B4D421-DD8B-465B-8989-B1A6352A39EB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20981427"/>
            <a:gd name="adj4" fmla="val 19986508"/>
            <a:gd name="adj5" fmla="val 291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B3167-ED1C-46EA-8AE3-22AE77A00840}">
      <dsp:nvSpPr>
        <dsp:cNvPr id="0" name=""/>
        <dsp:cNvSpPr/>
      </dsp:nvSpPr>
      <dsp:spPr>
        <a:xfrm>
          <a:off x="6017881" y="2071626"/>
          <a:ext cx="1290025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procurement</a:t>
          </a:r>
        </a:p>
      </dsp:txBody>
      <dsp:txXfrm>
        <a:off x="6017881" y="2071626"/>
        <a:ext cx="1290025" cy="673547"/>
      </dsp:txXfrm>
    </dsp:sp>
    <dsp:sp modelId="{E7D41F2C-509B-4005-91BD-FB15737B9A73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1462110"/>
            <a:gd name="adj4" fmla="val 467191"/>
            <a:gd name="adj5" fmla="val 291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2064A-564A-4477-B0A8-749A1E06BD75}">
      <dsp:nvSpPr>
        <dsp:cNvPr id="0" name=""/>
        <dsp:cNvSpPr/>
      </dsp:nvSpPr>
      <dsp:spPr>
        <a:xfrm>
          <a:off x="5851386" y="3532707"/>
          <a:ext cx="673547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Storing</a:t>
          </a:r>
        </a:p>
      </dsp:txBody>
      <dsp:txXfrm>
        <a:off x="5851386" y="3532707"/>
        <a:ext cx="673547" cy="673547"/>
      </dsp:txXfrm>
    </dsp:sp>
    <dsp:sp modelId="{47FB8CF9-F76B-4406-BB6B-8B5385718E7B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3308677"/>
            <a:gd name="adj4" fmla="val 2779495"/>
            <a:gd name="adj5" fmla="val 291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A8B36-228E-4BF5-9A03-312C6CE52247}">
      <dsp:nvSpPr>
        <dsp:cNvPr id="0" name=""/>
        <dsp:cNvSpPr/>
      </dsp:nvSpPr>
      <dsp:spPr>
        <a:xfrm>
          <a:off x="4383979" y="4435705"/>
          <a:ext cx="1122622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Distribution </a:t>
          </a:r>
        </a:p>
      </dsp:txBody>
      <dsp:txXfrm>
        <a:off x="4383979" y="4435705"/>
        <a:ext cx="1122622" cy="673547"/>
      </dsp:txXfrm>
    </dsp:sp>
    <dsp:sp modelId="{D980CD0B-8D5A-4EB4-B4A5-8D4A9945B576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5471584"/>
            <a:gd name="adj4" fmla="val 5113633"/>
            <a:gd name="adj5" fmla="val 291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1288B-0107-45AE-A4FE-CAF2222F9A69}">
      <dsp:nvSpPr>
        <dsp:cNvPr id="0" name=""/>
        <dsp:cNvSpPr/>
      </dsp:nvSpPr>
      <dsp:spPr>
        <a:xfrm>
          <a:off x="2801991" y="3842306"/>
          <a:ext cx="1214056" cy="1860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Prescribing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&amp; information</a:t>
          </a:r>
        </a:p>
      </dsp:txBody>
      <dsp:txXfrm>
        <a:off x="2801991" y="3842306"/>
        <a:ext cx="1214056" cy="1860345"/>
      </dsp:txXfrm>
    </dsp:sp>
    <dsp:sp modelId="{52A5A5C8-45E4-4064-BF91-7B656F333B7E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7869122"/>
            <a:gd name="adj4" fmla="val 7415297"/>
            <a:gd name="adj5" fmla="val 291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30882-7A34-4574-9F27-0DE5769A4D15}">
      <dsp:nvSpPr>
        <dsp:cNvPr id="0" name=""/>
        <dsp:cNvSpPr/>
      </dsp:nvSpPr>
      <dsp:spPr>
        <a:xfrm>
          <a:off x="1484836" y="3532707"/>
          <a:ext cx="1362627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Dispensing &amp; information</a:t>
          </a:r>
        </a:p>
      </dsp:txBody>
      <dsp:txXfrm>
        <a:off x="1484836" y="3532707"/>
        <a:ext cx="1362627" cy="673547"/>
      </dsp:txXfrm>
    </dsp:sp>
    <dsp:sp modelId="{825682E0-12F5-48B3-88BE-9A44717CCFEF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10181427"/>
            <a:gd name="adj4" fmla="val 9186508"/>
            <a:gd name="adj5" fmla="val 291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FEAB6B-CB11-434B-B904-07E4783BB704}">
      <dsp:nvSpPr>
        <dsp:cNvPr id="0" name=""/>
        <dsp:cNvSpPr/>
      </dsp:nvSpPr>
      <dsp:spPr>
        <a:xfrm>
          <a:off x="842318" y="2071626"/>
          <a:ext cx="1698195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Administration &amp; </a:t>
          </a:r>
          <a:r>
            <a:rPr lang="en-US" sz="1600" kern="1200" dirty="0" err="1"/>
            <a:t>Informatiom</a:t>
          </a:r>
          <a:endParaRPr lang="en-US" sz="1600" kern="1200" dirty="0"/>
        </a:p>
      </dsp:txBody>
      <dsp:txXfrm>
        <a:off x="842318" y="2071626"/>
        <a:ext cx="1698195" cy="673547"/>
      </dsp:txXfrm>
    </dsp:sp>
    <dsp:sp modelId="{21D71939-68C3-408E-9521-38F17E82449E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12262110"/>
            <a:gd name="adj4" fmla="val 11267191"/>
            <a:gd name="adj5" fmla="val 291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2E3FAF-1B1E-4B83-B3E3-8005B37EC19C}">
      <dsp:nvSpPr>
        <dsp:cNvPr id="0" name=""/>
        <dsp:cNvSpPr/>
      </dsp:nvSpPr>
      <dsp:spPr>
        <a:xfrm>
          <a:off x="1213773" y="610545"/>
          <a:ext cx="1904752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Consuming &amp; Information</a:t>
          </a:r>
        </a:p>
      </dsp:txBody>
      <dsp:txXfrm>
        <a:off x="1213773" y="610545"/>
        <a:ext cx="1904752" cy="673547"/>
      </dsp:txXfrm>
    </dsp:sp>
    <dsp:sp modelId="{61390B1E-501F-433E-A8DF-70C4E395180B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13927268"/>
            <a:gd name="adj4" fmla="val 13579495"/>
            <a:gd name="adj5" fmla="val 291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4ECE3-C9E1-4AEB-AE8B-0A2F9C1B4729}">
      <dsp:nvSpPr>
        <dsp:cNvPr id="0" name=""/>
        <dsp:cNvSpPr/>
      </dsp:nvSpPr>
      <dsp:spPr>
        <a:xfrm>
          <a:off x="2738064" y="-292451"/>
          <a:ext cx="1341908" cy="673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Monitoring of efficacy &amp; safety</a:t>
          </a:r>
        </a:p>
      </dsp:txBody>
      <dsp:txXfrm>
        <a:off x="2738064" y="-292451"/>
        <a:ext cx="1341908" cy="673547"/>
      </dsp:txXfrm>
    </dsp:sp>
    <dsp:sp modelId="{09FA2215-942A-44FC-A919-2F040E9B3DA3}">
      <dsp:nvSpPr>
        <dsp:cNvPr id="0" name=""/>
        <dsp:cNvSpPr/>
      </dsp:nvSpPr>
      <dsp:spPr>
        <a:xfrm>
          <a:off x="1549128" y="-219625"/>
          <a:ext cx="5256051" cy="5256051"/>
        </a:xfrm>
        <a:prstGeom prst="circularArrow">
          <a:avLst>
            <a:gd name="adj1" fmla="val 2499"/>
            <a:gd name="adj2" fmla="val 151382"/>
            <a:gd name="adj3" fmla="val 16273656"/>
            <a:gd name="adj4" fmla="val 16065565"/>
            <a:gd name="adj5" fmla="val 291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ABE24-DCFD-4C31-830E-7DEE0EF0ABB9}">
      <dsp:nvSpPr>
        <dsp:cNvPr id="0" name=""/>
        <dsp:cNvSpPr/>
      </dsp:nvSpPr>
      <dsp:spPr>
        <a:xfrm>
          <a:off x="471954" y="0"/>
          <a:ext cx="6690378" cy="8985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</a:rPr>
            <a:t>Bagaimana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penjelasan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dokter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tentang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obat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anda</a:t>
          </a:r>
          <a:r>
            <a:rPr lang="en-US" sz="1600" kern="1200" dirty="0">
              <a:solidFill>
                <a:schemeClr val="tx1"/>
              </a:solidFill>
            </a:rPr>
            <a:t>?</a:t>
          </a:r>
        </a:p>
      </dsp:txBody>
      <dsp:txXfrm>
        <a:off x="498271" y="26317"/>
        <a:ext cx="6637744" cy="845890"/>
      </dsp:txXfrm>
    </dsp:sp>
    <dsp:sp modelId="{44499A02-200E-4448-91BE-96C1B2466C8C}">
      <dsp:nvSpPr>
        <dsp:cNvPr id="0" name=""/>
        <dsp:cNvSpPr/>
      </dsp:nvSpPr>
      <dsp:spPr>
        <a:xfrm rot="5400000">
          <a:off x="3648670" y="920988"/>
          <a:ext cx="336946" cy="404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solidFill>
              <a:schemeClr val="tx1"/>
            </a:solidFill>
          </a:endParaRPr>
        </a:p>
      </dsp:txBody>
      <dsp:txXfrm rot="-5400000">
        <a:off x="3695842" y="954683"/>
        <a:ext cx="242602" cy="235862"/>
      </dsp:txXfrm>
    </dsp:sp>
    <dsp:sp modelId="{000FCC2E-730C-40CE-BD8B-E929A6423DD4}">
      <dsp:nvSpPr>
        <dsp:cNvPr id="0" name=""/>
        <dsp:cNvSpPr/>
      </dsp:nvSpPr>
      <dsp:spPr>
        <a:xfrm>
          <a:off x="471954" y="1347787"/>
          <a:ext cx="6690378" cy="898524"/>
        </a:xfrm>
        <a:prstGeom prst="roundRect">
          <a:avLst>
            <a:gd name="adj" fmla="val 10000"/>
          </a:avLst>
        </a:prstGeom>
        <a:solidFill>
          <a:schemeClr val="accent4">
            <a:hueOff val="-2909548"/>
            <a:satOff val="17155"/>
            <a:lumOff val="186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</a:rPr>
            <a:t>Bagaimana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penjelasan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dokter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tentang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cara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pakai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obat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anda</a:t>
          </a:r>
          <a:r>
            <a:rPr lang="en-US" sz="1600" kern="1200" dirty="0">
              <a:solidFill>
                <a:schemeClr val="tx1"/>
              </a:solidFill>
            </a:rPr>
            <a:t>?</a:t>
          </a:r>
        </a:p>
      </dsp:txBody>
      <dsp:txXfrm>
        <a:off x="498271" y="1374104"/>
        <a:ext cx="6637744" cy="845890"/>
      </dsp:txXfrm>
    </dsp:sp>
    <dsp:sp modelId="{3504A45A-F286-4E6A-8200-DDD6A99E4695}">
      <dsp:nvSpPr>
        <dsp:cNvPr id="0" name=""/>
        <dsp:cNvSpPr/>
      </dsp:nvSpPr>
      <dsp:spPr>
        <a:xfrm rot="5400000">
          <a:off x="3648670" y="2268775"/>
          <a:ext cx="336946" cy="404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solidFill>
              <a:schemeClr val="tx1"/>
            </a:solidFill>
          </a:endParaRPr>
        </a:p>
      </dsp:txBody>
      <dsp:txXfrm rot="-5400000">
        <a:off x="3695842" y="2302470"/>
        <a:ext cx="242602" cy="235862"/>
      </dsp:txXfrm>
    </dsp:sp>
    <dsp:sp modelId="{304CB115-FDF1-4B68-958A-0373E14A32D0}">
      <dsp:nvSpPr>
        <dsp:cNvPr id="0" name=""/>
        <dsp:cNvSpPr/>
      </dsp:nvSpPr>
      <dsp:spPr>
        <a:xfrm>
          <a:off x="471954" y="2695575"/>
          <a:ext cx="6690378" cy="898524"/>
        </a:xfrm>
        <a:prstGeom prst="roundRect">
          <a:avLst>
            <a:gd name="adj" fmla="val 10000"/>
          </a:avLst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</a:rPr>
            <a:t>Bagaimana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penjelasan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dokter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tentang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apa</a:t>
          </a:r>
          <a:r>
            <a:rPr lang="en-US" sz="1600" kern="1200" dirty="0">
              <a:solidFill>
                <a:schemeClr val="tx1"/>
              </a:solidFill>
            </a:rPr>
            <a:t> yang </a:t>
          </a:r>
          <a:r>
            <a:rPr lang="en-US" sz="1600" kern="1200" dirty="0" err="1">
              <a:solidFill>
                <a:schemeClr val="tx1"/>
              </a:solidFill>
            </a:rPr>
            <a:t>akan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terjadi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setelah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minum</a:t>
          </a:r>
          <a:r>
            <a:rPr lang="en-US" sz="1600" kern="1200" dirty="0">
              <a:solidFill>
                <a:schemeClr val="tx1"/>
              </a:solidFill>
            </a:rPr>
            <a:t>/</a:t>
          </a:r>
          <a:r>
            <a:rPr lang="en-US" sz="1600" kern="1200" dirty="0" err="1">
              <a:solidFill>
                <a:schemeClr val="tx1"/>
              </a:solidFill>
            </a:rPr>
            <a:t>memakai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obat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anda</a:t>
          </a:r>
          <a:r>
            <a:rPr lang="en-US" sz="1600" kern="1200" dirty="0">
              <a:solidFill>
                <a:schemeClr val="tx1"/>
              </a:solidFill>
            </a:rPr>
            <a:t>?</a:t>
          </a:r>
        </a:p>
      </dsp:txBody>
      <dsp:txXfrm>
        <a:off x="498271" y="2721892"/>
        <a:ext cx="6637744" cy="8458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DDC8C-78C9-4467-A194-2DAB70EB39C7}">
      <dsp:nvSpPr>
        <dsp:cNvPr id="0" name=""/>
        <dsp:cNvSpPr/>
      </dsp:nvSpPr>
      <dsp:spPr>
        <a:xfrm>
          <a:off x="21" y="31712"/>
          <a:ext cx="2029606" cy="4320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Open-ended questions</a:t>
          </a:r>
        </a:p>
      </dsp:txBody>
      <dsp:txXfrm>
        <a:off x="21" y="31712"/>
        <a:ext cx="2029606" cy="432000"/>
      </dsp:txXfrm>
    </dsp:sp>
    <dsp:sp modelId="{543AC24D-0F50-49D1-B394-4626EFF542F7}">
      <dsp:nvSpPr>
        <dsp:cNvPr id="0" name=""/>
        <dsp:cNvSpPr/>
      </dsp:nvSpPr>
      <dsp:spPr>
        <a:xfrm>
          <a:off x="21" y="463712"/>
          <a:ext cx="2029606" cy="135877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who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What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How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Why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where</a:t>
          </a:r>
        </a:p>
      </dsp:txBody>
      <dsp:txXfrm>
        <a:off x="21" y="463712"/>
        <a:ext cx="2029606" cy="1358775"/>
      </dsp:txXfrm>
    </dsp:sp>
    <dsp:sp modelId="{DA08AEED-F064-49BA-AE2B-5B4DDED89B7F}">
      <dsp:nvSpPr>
        <dsp:cNvPr id="0" name=""/>
        <dsp:cNvSpPr/>
      </dsp:nvSpPr>
      <dsp:spPr>
        <a:xfrm>
          <a:off x="2313772" y="31712"/>
          <a:ext cx="2029606" cy="432000"/>
        </a:xfrm>
        <a:prstGeom prst="rect">
          <a:avLst/>
        </a:prstGeom>
        <a:gradFill rotWithShape="0">
          <a:gsLst>
            <a:gs pos="0">
              <a:schemeClr val="accent3">
                <a:hueOff val="-4842705"/>
                <a:satOff val="-23661"/>
                <a:lumOff val="882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-4842705"/>
                <a:satOff val="-23661"/>
                <a:lumOff val="882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-4842705"/>
                <a:satOff val="-23661"/>
                <a:lumOff val="882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3">
              <a:hueOff val="-4842705"/>
              <a:satOff val="-23661"/>
              <a:lumOff val="8823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Close-ended questions</a:t>
          </a:r>
        </a:p>
      </dsp:txBody>
      <dsp:txXfrm>
        <a:off x="2313772" y="31712"/>
        <a:ext cx="2029606" cy="432000"/>
      </dsp:txXfrm>
    </dsp:sp>
    <dsp:sp modelId="{39B36AD4-8594-4BD0-8596-241A5C557EC5}">
      <dsp:nvSpPr>
        <dsp:cNvPr id="0" name=""/>
        <dsp:cNvSpPr/>
      </dsp:nvSpPr>
      <dsp:spPr>
        <a:xfrm>
          <a:off x="2313772" y="463712"/>
          <a:ext cx="2029606" cy="1358775"/>
        </a:xfrm>
        <a:prstGeom prst="rect">
          <a:avLst/>
        </a:prstGeom>
        <a:solidFill>
          <a:schemeClr val="accent3">
            <a:tint val="40000"/>
            <a:alpha val="90000"/>
            <a:hueOff val="-4763347"/>
            <a:satOff val="-14621"/>
            <a:lumOff val="1046"/>
            <a:alphaOff val="0"/>
          </a:schemeClr>
        </a:solidFill>
        <a:ln w="6350" cap="flat" cmpd="sng" algn="in">
          <a:solidFill>
            <a:schemeClr val="accent3">
              <a:tint val="40000"/>
              <a:alpha val="90000"/>
              <a:hueOff val="-4763347"/>
              <a:satOff val="-14621"/>
              <a:lumOff val="1046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will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Can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Do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did</a:t>
          </a:r>
        </a:p>
      </dsp:txBody>
      <dsp:txXfrm>
        <a:off x="2313772" y="463712"/>
        <a:ext cx="2029606" cy="1358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350E0-5A26-4689-A87E-AD4C1618A760}">
      <dsp:nvSpPr>
        <dsp:cNvPr id="0" name=""/>
        <dsp:cNvSpPr/>
      </dsp:nvSpPr>
      <dsp:spPr>
        <a:xfrm rot="5400000">
          <a:off x="4728013" y="-1862089"/>
          <a:ext cx="926603" cy="488594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Kesalahan</a:t>
          </a:r>
          <a:r>
            <a:rPr lang="en-US" sz="1700" kern="1200" dirty="0"/>
            <a:t> </a:t>
          </a:r>
          <a:r>
            <a:rPr lang="en-US" sz="1700" kern="1200" dirty="0" err="1"/>
            <a:t>penggunaan</a:t>
          </a:r>
          <a:r>
            <a:rPr lang="en-US" sz="1700" kern="1200" dirty="0"/>
            <a:t> </a:t>
          </a:r>
          <a:r>
            <a:rPr lang="en-US" sz="1700" kern="1200" dirty="0" err="1"/>
            <a:t>obat</a:t>
          </a:r>
          <a:r>
            <a:rPr lang="en-US" sz="1700" kern="1200" dirty="0"/>
            <a:t> </a:t>
          </a:r>
          <a:r>
            <a:rPr lang="en-US" sz="1700" kern="1200" dirty="0" err="1"/>
            <a:t>menurun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Efek</a:t>
          </a:r>
          <a:r>
            <a:rPr lang="en-US" sz="1700" kern="1200" dirty="0"/>
            <a:t> </a:t>
          </a:r>
          <a:r>
            <a:rPr lang="en-US" sz="1700" kern="1200" dirty="0" err="1"/>
            <a:t>obat</a:t>
          </a:r>
          <a:r>
            <a:rPr lang="en-US" sz="1700" kern="1200" dirty="0"/>
            <a:t> yang </a:t>
          </a:r>
          <a:r>
            <a:rPr lang="en-US" sz="1700" kern="1200" dirty="0" err="1"/>
            <a:t>tidak</a:t>
          </a:r>
          <a:r>
            <a:rPr lang="en-US" sz="1700" kern="1200" dirty="0"/>
            <a:t> </a:t>
          </a:r>
          <a:r>
            <a:rPr lang="en-US" sz="1700" kern="1200" dirty="0" err="1"/>
            <a:t>diinginkan</a:t>
          </a:r>
          <a:r>
            <a:rPr lang="en-US" sz="1700" kern="1200" dirty="0"/>
            <a:t> </a:t>
          </a:r>
          <a:r>
            <a:rPr lang="en-US" sz="1700" kern="1200" dirty="0" err="1"/>
            <a:t>menurun</a:t>
          </a:r>
          <a:endParaRPr lang="en-US" sz="1700" kern="1200" dirty="0"/>
        </a:p>
      </dsp:txBody>
      <dsp:txXfrm rot="-5400000">
        <a:off x="2748344" y="162813"/>
        <a:ext cx="4840710" cy="836137"/>
      </dsp:txXfrm>
    </dsp:sp>
    <dsp:sp modelId="{8EA8A6F3-CE3A-40BA-89F9-6EC51B53C43B}">
      <dsp:nvSpPr>
        <dsp:cNvPr id="0" name=""/>
        <dsp:cNvSpPr/>
      </dsp:nvSpPr>
      <dsp:spPr>
        <a:xfrm>
          <a:off x="0" y="1754"/>
          <a:ext cx="2748343" cy="115825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Pasien</a:t>
          </a:r>
          <a:r>
            <a:rPr lang="en-US" sz="2400" kern="1200" dirty="0"/>
            <a:t> </a:t>
          </a:r>
        </a:p>
      </dsp:txBody>
      <dsp:txXfrm>
        <a:off x="56541" y="58295"/>
        <a:ext cx="2635261" cy="1045172"/>
      </dsp:txXfrm>
    </dsp:sp>
    <dsp:sp modelId="{67794DA5-26EC-4585-9725-A7DD37B2C9F1}">
      <dsp:nvSpPr>
        <dsp:cNvPr id="0" name=""/>
        <dsp:cNvSpPr/>
      </dsp:nvSpPr>
      <dsp:spPr>
        <a:xfrm rot="5400000">
          <a:off x="4728013" y="-645921"/>
          <a:ext cx="926603" cy="4885943"/>
        </a:xfrm>
        <a:prstGeom prst="round2SameRect">
          <a:avLst/>
        </a:prstGeom>
        <a:solidFill>
          <a:schemeClr val="accent4">
            <a:tint val="40000"/>
            <a:alpha val="90000"/>
            <a:hueOff val="-3011634"/>
            <a:satOff val="15027"/>
            <a:lumOff val="850"/>
            <a:alphaOff val="0"/>
          </a:schemeClr>
        </a:solidFill>
        <a:ln w="12700" cap="flat" cmpd="sng" algn="in">
          <a:solidFill>
            <a:schemeClr val="accent4">
              <a:tint val="40000"/>
              <a:alpha val="90000"/>
              <a:hueOff val="-3011634"/>
              <a:satOff val="15027"/>
              <a:lumOff val="8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Meningkatkan</a:t>
          </a:r>
          <a:r>
            <a:rPr lang="en-US" sz="1700" kern="1200" dirty="0"/>
            <a:t> </a:t>
          </a:r>
          <a:r>
            <a:rPr lang="en-US" sz="1700" kern="1200" dirty="0" err="1"/>
            <a:t>penggunaan</a:t>
          </a:r>
          <a:r>
            <a:rPr lang="en-US" sz="1700" kern="1200" dirty="0"/>
            <a:t> </a:t>
          </a:r>
          <a:r>
            <a:rPr lang="en-US" sz="1700" kern="1200" dirty="0" err="1"/>
            <a:t>obat</a:t>
          </a:r>
          <a:r>
            <a:rPr lang="en-US" sz="1700" kern="1200" dirty="0"/>
            <a:t> </a:t>
          </a:r>
          <a:r>
            <a:rPr lang="en-US" sz="1700" kern="1200" dirty="0" err="1"/>
            <a:t>yg</a:t>
          </a:r>
          <a:r>
            <a:rPr lang="en-US" sz="1700" kern="1200" dirty="0"/>
            <a:t> </a:t>
          </a:r>
          <a:r>
            <a:rPr lang="en-US" sz="1700" kern="1200" dirty="0" err="1"/>
            <a:t>rasional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Menjamin</a:t>
          </a:r>
          <a:r>
            <a:rPr lang="en-US" sz="1700" kern="1200" dirty="0"/>
            <a:t> </a:t>
          </a:r>
          <a:r>
            <a:rPr lang="en-US" sz="1700" kern="1200" dirty="0" err="1"/>
            <a:t>keamanan</a:t>
          </a:r>
          <a:r>
            <a:rPr lang="en-US" sz="1700" kern="1200" dirty="0"/>
            <a:t> </a:t>
          </a:r>
          <a:r>
            <a:rPr lang="en-US" sz="1700" kern="1200" dirty="0" err="1"/>
            <a:t>dan</a:t>
          </a:r>
          <a:r>
            <a:rPr lang="en-US" sz="1700" kern="1200" dirty="0"/>
            <a:t> </a:t>
          </a:r>
          <a:r>
            <a:rPr lang="en-US" sz="1700" kern="1200" dirty="0" err="1"/>
            <a:t>efektivitas</a:t>
          </a:r>
          <a:r>
            <a:rPr lang="en-US" sz="1700" kern="1200" dirty="0"/>
            <a:t> </a:t>
          </a:r>
          <a:r>
            <a:rPr lang="en-US" sz="1700" kern="1200" dirty="0" err="1"/>
            <a:t>pengobatan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Membantu</a:t>
          </a:r>
          <a:r>
            <a:rPr lang="en-US" sz="1700" kern="1200" dirty="0"/>
            <a:t> </a:t>
          </a:r>
          <a:r>
            <a:rPr lang="en-US" sz="1700" kern="1200" dirty="0" err="1"/>
            <a:t>memecahkan</a:t>
          </a:r>
          <a:r>
            <a:rPr lang="en-US" sz="1700" kern="1200" dirty="0"/>
            <a:t> </a:t>
          </a:r>
          <a:r>
            <a:rPr lang="en-US" sz="1700" kern="1200" dirty="0" err="1"/>
            <a:t>masalah</a:t>
          </a:r>
          <a:endParaRPr lang="en-US" sz="1700" kern="1200" dirty="0"/>
        </a:p>
      </dsp:txBody>
      <dsp:txXfrm rot="-5400000">
        <a:off x="2748344" y="1378981"/>
        <a:ext cx="4840710" cy="836137"/>
      </dsp:txXfrm>
    </dsp:sp>
    <dsp:sp modelId="{A03840C3-D170-469E-A780-FA4213FA5F49}">
      <dsp:nvSpPr>
        <dsp:cNvPr id="0" name=""/>
        <dsp:cNvSpPr/>
      </dsp:nvSpPr>
      <dsp:spPr>
        <a:xfrm>
          <a:off x="0" y="1217922"/>
          <a:ext cx="2748343" cy="1158254"/>
        </a:xfrm>
        <a:prstGeom prst="roundRect">
          <a:avLst/>
        </a:prstGeom>
        <a:solidFill>
          <a:schemeClr val="accent4">
            <a:hueOff val="-2909548"/>
            <a:satOff val="17155"/>
            <a:lumOff val="186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Dokter</a:t>
          </a:r>
          <a:r>
            <a:rPr lang="en-US" sz="2400" kern="1200" dirty="0"/>
            <a:t>/</a:t>
          </a:r>
          <a:r>
            <a:rPr lang="en-US" sz="2400" kern="1200" dirty="0" err="1"/>
            <a:t>paramedis</a:t>
          </a:r>
          <a:r>
            <a:rPr lang="en-US" sz="2400" kern="1200" dirty="0"/>
            <a:t> lain</a:t>
          </a:r>
        </a:p>
      </dsp:txBody>
      <dsp:txXfrm>
        <a:off x="56541" y="1274463"/>
        <a:ext cx="2635261" cy="1045172"/>
      </dsp:txXfrm>
    </dsp:sp>
    <dsp:sp modelId="{59F3345E-6F84-4FBC-921B-817AB6241AAD}">
      <dsp:nvSpPr>
        <dsp:cNvPr id="0" name=""/>
        <dsp:cNvSpPr/>
      </dsp:nvSpPr>
      <dsp:spPr>
        <a:xfrm rot="5400000">
          <a:off x="4728013" y="570245"/>
          <a:ext cx="926603" cy="4885943"/>
        </a:xfrm>
        <a:prstGeom prst="round2SameRect">
          <a:avLst/>
        </a:prstGeom>
        <a:solidFill>
          <a:schemeClr val="accent4">
            <a:tint val="40000"/>
            <a:alpha val="90000"/>
            <a:hueOff val="-6023269"/>
            <a:satOff val="30053"/>
            <a:lumOff val="1700"/>
            <a:alphaOff val="0"/>
          </a:schemeClr>
        </a:solidFill>
        <a:ln w="12700" cap="flat" cmpd="sng" algn="in">
          <a:solidFill>
            <a:schemeClr val="accent4">
              <a:tint val="40000"/>
              <a:alpha val="90000"/>
              <a:hueOff val="-6023269"/>
              <a:satOff val="30053"/>
              <a:lumOff val="17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Citra </a:t>
          </a:r>
          <a:r>
            <a:rPr lang="en-US" sz="1700" kern="1200" dirty="0" err="1"/>
            <a:t>farmasis</a:t>
          </a:r>
          <a:r>
            <a:rPr lang="en-US" sz="1700" kern="1200" dirty="0"/>
            <a:t> </a:t>
          </a:r>
          <a:r>
            <a:rPr lang="en-US" sz="1700" kern="1200" dirty="0" err="1"/>
            <a:t>meningkat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Kepuasan</a:t>
          </a:r>
          <a:r>
            <a:rPr lang="en-US" sz="1700" kern="1200" dirty="0"/>
            <a:t> </a:t>
          </a:r>
          <a:r>
            <a:rPr lang="en-US" sz="1700" kern="1200" dirty="0" err="1"/>
            <a:t>kerja</a:t>
          </a:r>
          <a:r>
            <a:rPr lang="en-US" sz="1700" kern="1200" dirty="0"/>
            <a:t> </a:t>
          </a:r>
          <a:r>
            <a:rPr lang="en-US" sz="1700" kern="1200" dirty="0" err="1"/>
            <a:t>meningkat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Mendukung</a:t>
          </a:r>
          <a:r>
            <a:rPr lang="en-US" sz="1700" kern="1200" dirty="0"/>
            <a:t> </a:t>
          </a:r>
          <a:r>
            <a:rPr lang="en-US" sz="1700" kern="1200" dirty="0" err="1"/>
            <a:t>kegiatan</a:t>
          </a:r>
          <a:r>
            <a:rPr lang="en-US" sz="1700" kern="1200" dirty="0"/>
            <a:t> pharmaceutical care</a:t>
          </a:r>
        </a:p>
      </dsp:txBody>
      <dsp:txXfrm rot="-5400000">
        <a:off x="2748344" y="2595148"/>
        <a:ext cx="4840710" cy="836137"/>
      </dsp:txXfrm>
    </dsp:sp>
    <dsp:sp modelId="{496ED63A-0F89-45B5-B786-C4E79B258EEF}">
      <dsp:nvSpPr>
        <dsp:cNvPr id="0" name=""/>
        <dsp:cNvSpPr/>
      </dsp:nvSpPr>
      <dsp:spPr>
        <a:xfrm>
          <a:off x="0" y="2434090"/>
          <a:ext cx="2748343" cy="1158254"/>
        </a:xfrm>
        <a:prstGeom prst="roundRect">
          <a:avLst/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Farmasis</a:t>
          </a:r>
          <a:r>
            <a:rPr lang="en-US" sz="2400" kern="1200" dirty="0"/>
            <a:t> </a:t>
          </a:r>
        </a:p>
      </dsp:txBody>
      <dsp:txXfrm>
        <a:off x="56541" y="2490631"/>
        <a:ext cx="2635261" cy="10451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743C8-396E-46EF-8E4C-3BA9F05B5C44}">
      <dsp:nvSpPr>
        <dsp:cNvPr id="0" name=""/>
        <dsp:cNvSpPr/>
      </dsp:nvSpPr>
      <dsp:spPr>
        <a:xfrm>
          <a:off x="28279" y="152399"/>
          <a:ext cx="1726778" cy="8633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Bidang pelayanan</a:t>
          </a:r>
          <a:endParaRPr lang="en-US" sz="1600" kern="1200" dirty="0"/>
        </a:p>
      </dsp:txBody>
      <dsp:txXfrm>
        <a:off x="53567" y="177687"/>
        <a:ext cx="1676202" cy="812813"/>
      </dsp:txXfrm>
    </dsp:sp>
    <dsp:sp modelId="{AA8030E1-8A07-4FED-83B4-C30AD8DE45AD}">
      <dsp:nvSpPr>
        <dsp:cNvPr id="0" name=""/>
        <dsp:cNvSpPr/>
      </dsp:nvSpPr>
      <dsp:spPr>
        <a:xfrm>
          <a:off x="200957" y="1015788"/>
          <a:ext cx="284517" cy="482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703"/>
              </a:lnTo>
              <a:lnTo>
                <a:pt x="284517" y="482703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39A71-182A-4A90-84FD-FB78C5313F4E}">
      <dsp:nvSpPr>
        <dsp:cNvPr id="0" name=""/>
        <dsp:cNvSpPr/>
      </dsp:nvSpPr>
      <dsp:spPr>
        <a:xfrm>
          <a:off x="485475" y="1066797"/>
          <a:ext cx="2235611" cy="863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Menjawab</a:t>
          </a:r>
          <a:r>
            <a:rPr lang="en-US" sz="1600" kern="1200" dirty="0"/>
            <a:t> </a:t>
          </a:r>
          <a:r>
            <a:rPr lang="en-US" sz="1600" kern="1200" dirty="0" err="1"/>
            <a:t>pertanyaan</a:t>
          </a:r>
          <a:r>
            <a:rPr lang="en-US" sz="1600" kern="1200" dirty="0"/>
            <a:t> (</a:t>
          </a:r>
          <a:r>
            <a:rPr lang="en-US" sz="1600" kern="1200" dirty="0" err="1"/>
            <a:t>tugas</a:t>
          </a:r>
          <a:r>
            <a:rPr lang="en-US" sz="1600" kern="1200" dirty="0"/>
            <a:t> </a:t>
          </a:r>
          <a:r>
            <a:rPr lang="en-US" sz="1600" kern="1200" dirty="0" err="1"/>
            <a:t>pasif</a:t>
          </a:r>
          <a:r>
            <a:rPr lang="en-US" sz="1600" kern="1200" dirty="0"/>
            <a:t>)</a:t>
          </a:r>
        </a:p>
      </dsp:txBody>
      <dsp:txXfrm>
        <a:off x="510763" y="1092085"/>
        <a:ext cx="2185035" cy="812813"/>
      </dsp:txXfrm>
    </dsp:sp>
    <dsp:sp modelId="{90A7A499-F74E-4AC8-BF96-1B1063F6E299}">
      <dsp:nvSpPr>
        <dsp:cNvPr id="0" name=""/>
        <dsp:cNvSpPr/>
      </dsp:nvSpPr>
      <dsp:spPr>
        <a:xfrm>
          <a:off x="200957" y="1015788"/>
          <a:ext cx="284517" cy="1549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9507"/>
              </a:lnTo>
              <a:lnTo>
                <a:pt x="284517" y="1549507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D34D1-CBF3-492C-A9C8-7744286DF985}">
      <dsp:nvSpPr>
        <dsp:cNvPr id="0" name=""/>
        <dsp:cNvSpPr/>
      </dsp:nvSpPr>
      <dsp:spPr>
        <a:xfrm>
          <a:off x="485475" y="2133600"/>
          <a:ext cx="2428568" cy="863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727387"/>
              <a:satOff val="4289"/>
              <a:lumOff val="4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Memberi</a:t>
          </a:r>
          <a:r>
            <a:rPr lang="en-US" sz="1600" kern="1200" dirty="0"/>
            <a:t> </a:t>
          </a:r>
          <a:r>
            <a:rPr lang="en-US" sz="1600" kern="1200" dirty="0" err="1"/>
            <a:t>masukan</a:t>
          </a:r>
          <a:r>
            <a:rPr lang="en-US" sz="1600" kern="1200" dirty="0"/>
            <a:t> </a:t>
          </a:r>
          <a:r>
            <a:rPr lang="en-US" sz="1600" kern="1200" dirty="0" err="1"/>
            <a:t>kpd</a:t>
          </a:r>
          <a:r>
            <a:rPr lang="en-US" sz="1600" kern="1200" dirty="0"/>
            <a:t> PFT </a:t>
          </a:r>
          <a:r>
            <a:rPr lang="en-US" sz="1600" kern="1200" dirty="0" err="1"/>
            <a:t>dalam</a:t>
          </a:r>
          <a:r>
            <a:rPr lang="en-US" sz="1600" kern="1200" dirty="0"/>
            <a:t> </a:t>
          </a:r>
          <a:r>
            <a:rPr lang="en-US" sz="1600" kern="1200" dirty="0" err="1"/>
            <a:t>merumuskan</a:t>
          </a:r>
          <a:r>
            <a:rPr lang="en-US" sz="1600" kern="1200" dirty="0"/>
            <a:t> </a:t>
          </a:r>
          <a:r>
            <a:rPr lang="en-US" sz="1600" kern="1200" dirty="0" err="1"/>
            <a:t>kebijakan</a:t>
          </a:r>
          <a:r>
            <a:rPr lang="en-US" sz="1600" kern="1200" dirty="0"/>
            <a:t> </a:t>
          </a:r>
          <a:r>
            <a:rPr lang="en-US" sz="1600" kern="1200" dirty="0" err="1"/>
            <a:t>penggunaan</a:t>
          </a:r>
          <a:r>
            <a:rPr lang="en-US" sz="1600" kern="1200" dirty="0"/>
            <a:t> </a:t>
          </a:r>
          <a:r>
            <a:rPr lang="en-US" sz="1600" kern="1200" dirty="0" err="1"/>
            <a:t>obat</a:t>
          </a:r>
          <a:endParaRPr lang="en-US" sz="1600" kern="1200" dirty="0"/>
        </a:p>
      </dsp:txBody>
      <dsp:txXfrm>
        <a:off x="510763" y="2158888"/>
        <a:ext cx="2377992" cy="812813"/>
      </dsp:txXfrm>
    </dsp:sp>
    <dsp:sp modelId="{6DEFE9AD-FC9A-4459-92AA-7FE702E77FAB}">
      <dsp:nvSpPr>
        <dsp:cNvPr id="0" name=""/>
        <dsp:cNvSpPr/>
      </dsp:nvSpPr>
      <dsp:spPr>
        <a:xfrm>
          <a:off x="200957" y="1015788"/>
          <a:ext cx="284517" cy="2540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0108"/>
              </a:lnTo>
              <a:lnTo>
                <a:pt x="284517" y="2540108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27B5D-0D0E-4C15-9BD9-E4A98C2816E8}">
      <dsp:nvSpPr>
        <dsp:cNvPr id="0" name=""/>
        <dsp:cNvSpPr/>
      </dsp:nvSpPr>
      <dsp:spPr>
        <a:xfrm>
          <a:off x="485475" y="3124201"/>
          <a:ext cx="2428582" cy="863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1454774"/>
              <a:satOff val="8578"/>
              <a:lumOff val="9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Memberi</a:t>
          </a:r>
          <a:r>
            <a:rPr lang="en-US" sz="1600" kern="1200" dirty="0"/>
            <a:t> </a:t>
          </a:r>
          <a:r>
            <a:rPr lang="en-US" sz="1600" kern="1200" dirty="0" err="1"/>
            <a:t>masukan</a:t>
          </a:r>
          <a:r>
            <a:rPr lang="en-US" sz="1600" kern="1200" dirty="0"/>
            <a:t> </a:t>
          </a:r>
          <a:r>
            <a:rPr lang="en-US" sz="1600" kern="1200" dirty="0" err="1"/>
            <a:t>pada</a:t>
          </a:r>
          <a:r>
            <a:rPr lang="en-US" sz="1600" kern="1200" dirty="0"/>
            <a:t> </a:t>
          </a:r>
          <a:r>
            <a:rPr lang="en-US" sz="1600" kern="1200" dirty="0" err="1"/>
            <a:t>pembuatan</a:t>
          </a:r>
          <a:r>
            <a:rPr lang="en-US" sz="1600" kern="1200" dirty="0"/>
            <a:t> </a:t>
          </a:r>
          <a:r>
            <a:rPr lang="en-US" sz="1600" kern="1200" dirty="0" err="1"/>
            <a:t>atau</a:t>
          </a:r>
          <a:r>
            <a:rPr lang="en-US" sz="1600" kern="1200" dirty="0"/>
            <a:t> </a:t>
          </a:r>
          <a:r>
            <a:rPr lang="en-US" sz="1600" kern="1200" dirty="0" err="1"/>
            <a:t>revisi</a:t>
          </a:r>
          <a:r>
            <a:rPr lang="en-US" sz="1600" kern="1200" dirty="0"/>
            <a:t> </a:t>
          </a:r>
          <a:r>
            <a:rPr lang="en-US" sz="1600" kern="1200" dirty="0" err="1"/>
            <a:t>formularium</a:t>
          </a:r>
          <a:r>
            <a:rPr lang="en-US" sz="1600" kern="1200" dirty="0"/>
            <a:t>/SPM</a:t>
          </a:r>
        </a:p>
      </dsp:txBody>
      <dsp:txXfrm>
        <a:off x="510763" y="3149489"/>
        <a:ext cx="2378006" cy="812813"/>
      </dsp:txXfrm>
    </dsp:sp>
    <dsp:sp modelId="{32C19BD9-DF51-4EF9-B92C-47FB0A078005}">
      <dsp:nvSpPr>
        <dsp:cNvPr id="0" name=""/>
        <dsp:cNvSpPr/>
      </dsp:nvSpPr>
      <dsp:spPr>
        <a:xfrm>
          <a:off x="200957" y="1015788"/>
          <a:ext cx="284517" cy="3530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0709"/>
              </a:lnTo>
              <a:lnTo>
                <a:pt x="284517" y="3530709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D10F5-E1DA-4E69-8DD7-131933E802A5}">
      <dsp:nvSpPr>
        <dsp:cNvPr id="0" name=""/>
        <dsp:cNvSpPr/>
      </dsp:nvSpPr>
      <dsp:spPr>
        <a:xfrm>
          <a:off x="485475" y="4114802"/>
          <a:ext cx="2123771" cy="863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2182161"/>
              <a:satOff val="12867"/>
              <a:lumOff val="13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Menerbitkan</a:t>
          </a:r>
          <a:r>
            <a:rPr lang="en-US" sz="1600" kern="1200" dirty="0"/>
            <a:t> </a:t>
          </a:r>
          <a:r>
            <a:rPr lang="en-US" sz="1600" kern="1200" dirty="0" err="1"/>
            <a:t>buletin</a:t>
          </a:r>
          <a:r>
            <a:rPr lang="en-US" sz="1600" kern="1200" dirty="0"/>
            <a:t>, </a:t>
          </a:r>
          <a:r>
            <a:rPr lang="en-US" sz="1600" kern="1200" dirty="0" err="1"/>
            <a:t>membuat</a:t>
          </a:r>
          <a:r>
            <a:rPr lang="en-US" sz="1600" kern="1200" dirty="0"/>
            <a:t> newsletter, leaflet</a:t>
          </a:r>
        </a:p>
      </dsp:txBody>
      <dsp:txXfrm>
        <a:off x="510763" y="4140090"/>
        <a:ext cx="2073195" cy="812813"/>
      </dsp:txXfrm>
    </dsp:sp>
    <dsp:sp modelId="{06362663-DEC9-4B32-AC9B-F6D74C7E02AD}">
      <dsp:nvSpPr>
        <dsp:cNvPr id="0" name=""/>
        <dsp:cNvSpPr/>
      </dsp:nvSpPr>
      <dsp:spPr>
        <a:xfrm>
          <a:off x="3304868" y="76196"/>
          <a:ext cx="1726778" cy="863389"/>
        </a:xfrm>
        <a:prstGeom prst="roundRect">
          <a:avLst>
            <a:gd name="adj" fmla="val 10000"/>
          </a:avLst>
        </a:prstGeom>
        <a:solidFill>
          <a:schemeClr val="accent4">
            <a:hueOff val="-2909548"/>
            <a:satOff val="17155"/>
            <a:lumOff val="186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Bidang Pendidikan</a:t>
          </a:r>
          <a:endParaRPr lang="en-US" sz="1600" kern="1200" dirty="0"/>
        </a:p>
      </dsp:txBody>
      <dsp:txXfrm>
        <a:off x="3330156" y="101484"/>
        <a:ext cx="1676202" cy="812813"/>
      </dsp:txXfrm>
    </dsp:sp>
    <dsp:sp modelId="{52BCCD31-2C59-4758-96AE-A14AB4963899}">
      <dsp:nvSpPr>
        <dsp:cNvPr id="0" name=""/>
        <dsp:cNvSpPr/>
      </dsp:nvSpPr>
      <dsp:spPr>
        <a:xfrm>
          <a:off x="3477546" y="939585"/>
          <a:ext cx="360723" cy="635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109"/>
              </a:lnTo>
              <a:lnTo>
                <a:pt x="360723" y="635109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199A-2637-4F81-92FF-371D7037DAC3}">
      <dsp:nvSpPr>
        <dsp:cNvPr id="0" name=""/>
        <dsp:cNvSpPr/>
      </dsp:nvSpPr>
      <dsp:spPr>
        <a:xfrm>
          <a:off x="3838270" y="1142999"/>
          <a:ext cx="2188905" cy="863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2909548"/>
              <a:satOff val="17155"/>
              <a:lumOff val="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Melaksanakan</a:t>
          </a:r>
          <a:r>
            <a:rPr lang="en-US" sz="1600" kern="1200" dirty="0"/>
            <a:t> </a:t>
          </a:r>
          <a:r>
            <a:rPr lang="en-US" sz="1600" kern="1200" dirty="0" err="1"/>
            <a:t>kegiatan</a:t>
          </a:r>
          <a:r>
            <a:rPr lang="en-US" sz="1600" kern="1200" dirty="0"/>
            <a:t> </a:t>
          </a:r>
          <a:r>
            <a:rPr lang="en-US" sz="1600" kern="1200" dirty="0" err="1"/>
            <a:t>pendidikan</a:t>
          </a:r>
          <a:r>
            <a:rPr lang="en-US" sz="1600" kern="1200" dirty="0"/>
            <a:t> </a:t>
          </a:r>
          <a:r>
            <a:rPr lang="en-US" sz="1600" kern="1200" dirty="0" err="1"/>
            <a:t>kpd</a:t>
          </a:r>
          <a:r>
            <a:rPr lang="en-US" sz="1600" kern="1200" dirty="0"/>
            <a:t> </a:t>
          </a:r>
          <a:r>
            <a:rPr lang="en-US" sz="1600" kern="1200" dirty="0" err="1"/>
            <a:t>mahasiswa</a:t>
          </a:r>
          <a:r>
            <a:rPr lang="en-US" sz="1600" kern="1200" dirty="0"/>
            <a:t> (</a:t>
          </a:r>
          <a:r>
            <a:rPr lang="en-US" sz="1600" kern="1200" dirty="0" err="1"/>
            <a:t>profesi</a:t>
          </a:r>
          <a:r>
            <a:rPr lang="en-US" sz="1600" kern="1200" dirty="0"/>
            <a:t>, </a:t>
          </a:r>
          <a:r>
            <a:rPr lang="en-US" sz="1600" kern="1200" dirty="0" err="1"/>
            <a:t>perawat</a:t>
          </a:r>
          <a:r>
            <a:rPr lang="en-US" sz="1600" kern="1200" dirty="0"/>
            <a:t>, PPDS)</a:t>
          </a:r>
        </a:p>
      </dsp:txBody>
      <dsp:txXfrm>
        <a:off x="3863558" y="1168287"/>
        <a:ext cx="2138329" cy="812813"/>
      </dsp:txXfrm>
    </dsp:sp>
    <dsp:sp modelId="{4030FC86-309D-43D4-B6D1-B6565DC8BC95}">
      <dsp:nvSpPr>
        <dsp:cNvPr id="0" name=""/>
        <dsp:cNvSpPr/>
      </dsp:nvSpPr>
      <dsp:spPr>
        <a:xfrm>
          <a:off x="3477546" y="939585"/>
          <a:ext cx="284524" cy="1625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5709"/>
              </a:lnTo>
              <a:lnTo>
                <a:pt x="284524" y="1625709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42901-E2C2-46BB-8401-BDEF39EE2DC6}">
      <dsp:nvSpPr>
        <dsp:cNvPr id="0" name=""/>
        <dsp:cNvSpPr/>
      </dsp:nvSpPr>
      <dsp:spPr>
        <a:xfrm>
          <a:off x="3762071" y="2133600"/>
          <a:ext cx="2626457" cy="863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3636935"/>
              <a:satOff val="21444"/>
              <a:lumOff val="23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Mengisi</a:t>
          </a:r>
          <a:r>
            <a:rPr lang="en-US" sz="1600" kern="1200" dirty="0"/>
            <a:t> </a:t>
          </a:r>
          <a:r>
            <a:rPr lang="en-US" sz="1600" kern="1200" dirty="0" err="1"/>
            <a:t>acara</a:t>
          </a:r>
          <a:r>
            <a:rPr lang="en-US" sz="1600" kern="1200" dirty="0"/>
            <a:t> </a:t>
          </a:r>
          <a:r>
            <a:rPr lang="en-US" sz="1600" kern="1200" dirty="0" err="1"/>
            <a:t>simposium</a:t>
          </a:r>
          <a:r>
            <a:rPr lang="en-US" sz="1600" kern="1200" dirty="0"/>
            <a:t>/seminar/</a:t>
          </a:r>
          <a:r>
            <a:rPr lang="en-US" sz="1600" kern="1200" dirty="0" err="1"/>
            <a:t>lokakarya</a:t>
          </a:r>
          <a:endParaRPr lang="en-US" sz="1600" kern="1200" dirty="0"/>
        </a:p>
      </dsp:txBody>
      <dsp:txXfrm>
        <a:off x="3787359" y="2158888"/>
        <a:ext cx="2575881" cy="812813"/>
      </dsp:txXfrm>
    </dsp:sp>
    <dsp:sp modelId="{2BBBFF78-4143-44D2-B262-159BF5FF6C8B}">
      <dsp:nvSpPr>
        <dsp:cNvPr id="0" name=""/>
        <dsp:cNvSpPr/>
      </dsp:nvSpPr>
      <dsp:spPr>
        <a:xfrm>
          <a:off x="6657678" y="2"/>
          <a:ext cx="1726778" cy="863389"/>
        </a:xfrm>
        <a:prstGeom prst="roundRect">
          <a:avLst>
            <a:gd name="adj" fmla="val 10000"/>
          </a:avLst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Bidang</a:t>
          </a:r>
          <a:r>
            <a:rPr lang="en-US" sz="1600" kern="1200" dirty="0"/>
            <a:t> </a:t>
          </a:r>
          <a:r>
            <a:rPr lang="en-US" sz="1600" kern="1200" dirty="0" err="1"/>
            <a:t>Penelitian</a:t>
          </a:r>
          <a:endParaRPr lang="en-US" sz="1600" kern="1200" dirty="0"/>
        </a:p>
      </dsp:txBody>
      <dsp:txXfrm>
        <a:off x="6682966" y="25290"/>
        <a:ext cx="1676202" cy="812813"/>
      </dsp:txXfrm>
    </dsp:sp>
    <dsp:sp modelId="{038438BD-258D-49F2-8743-AADEB3ED9DC3}">
      <dsp:nvSpPr>
        <dsp:cNvPr id="0" name=""/>
        <dsp:cNvSpPr/>
      </dsp:nvSpPr>
      <dsp:spPr>
        <a:xfrm>
          <a:off x="6830356" y="863391"/>
          <a:ext cx="418469" cy="558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8906"/>
              </a:lnTo>
              <a:lnTo>
                <a:pt x="418469" y="558906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CE744-9B7F-435A-9F8F-73EE9E487011}">
      <dsp:nvSpPr>
        <dsp:cNvPr id="0" name=""/>
        <dsp:cNvSpPr/>
      </dsp:nvSpPr>
      <dsp:spPr>
        <a:xfrm>
          <a:off x="7248825" y="990603"/>
          <a:ext cx="1818974" cy="863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4364322"/>
              <a:satOff val="25733"/>
              <a:lumOff val="27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Melaksanakan</a:t>
          </a:r>
          <a:r>
            <a:rPr lang="en-US" sz="1600" kern="1200" dirty="0"/>
            <a:t> </a:t>
          </a:r>
          <a:r>
            <a:rPr lang="en-US" sz="1600" kern="1200" dirty="0" err="1"/>
            <a:t>pemantauan</a:t>
          </a:r>
          <a:r>
            <a:rPr lang="en-US" sz="1600" kern="1200" dirty="0"/>
            <a:t> </a:t>
          </a:r>
          <a:r>
            <a:rPr lang="en-US" sz="1600" kern="1200" dirty="0" err="1"/>
            <a:t>penggunaan</a:t>
          </a:r>
          <a:r>
            <a:rPr lang="en-US" sz="1600" kern="1200" dirty="0"/>
            <a:t> </a:t>
          </a:r>
          <a:r>
            <a:rPr lang="en-US" sz="1600" kern="1200" dirty="0" err="1"/>
            <a:t>obat</a:t>
          </a:r>
          <a:r>
            <a:rPr lang="en-US" sz="1600" kern="1200" dirty="0"/>
            <a:t> (DUS)</a:t>
          </a:r>
        </a:p>
      </dsp:txBody>
      <dsp:txXfrm>
        <a:off x="7274113" y="1015891"/>
        <a:ext cx="1768398" cy="812813"/>
      </dsp:txXfrm>
    </dsp:sp>
    <dsp:sp modelId="{5638C8A9-66CA-4558-A5B0-75CF704D8E51}">
      <dsp:nvSpPr>
        <dsp:cNvPr id="0" name=""/>
        <dsp:cNvSpPr/>
      </dsp:nvSpPr>
      <dsp:spPr>
        <a:xfrm>
          <a:off x="6830356" y="863391"/>
          <a:ext cx="513122" cy="1625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5701"/>
              </a:lnTo>
              <a:lnTo>
                <a:pt x="513122" y="1625701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FEA12-9D9E-449E-92F3-BBA0FB73232E}">
      <dsp:nvSpPr>
        <dsp:cNvPr id="0" name=""/>
        <dsp:cNvSpPr/>
      </dsp:nvSpPr>
      <dsp:spPr>
        <a:xfrm>
          <a:off x="7343478" y="2057398"/>
          <a:ext cx="1381422" cy="863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5091709"/>
              <a:satOff val="30022"/>
              <a:lumOff val="32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Memantau</a:t>
          </a:r>
          <a:r>
            <a:rPr lang="en-US" sz="1600" kern="1200" dirty="0"/>
            <a:t> ESO</a:t>
          </a:r>
        </a:p>
      </dsp:txBody>
      <dsp:txXfrm>
        <a:off x="7368766" y="2082686"/>
        <a:ext cx="1330846" cy="812813"/>
      </dsp:txXfrm>
    </dsp:sp>
    <dsp:sp modelId="{A0DD1620-40C9-48B1-ABE5-07CA24F16F7E}">
      <dsp:nvSpPr>
        <dsp:cNvPr id="0" name=""/>
        <dsp:cNvSpPr/>
      </dsp:nvSpPr>
      <dsp:spPr>
        <a:xfrm>
          <a:off x="6555971" y="863391"/>
          <a:ext cx="274385" cy="2844586"/>
        </a:xfrm>
        <a:custGeom>
          <a:avLst/>
          <a:gdLst/>
          <a:ahLst/>
          <a:cxnLst/>
          <a:rect l="0" t="0" r="0" b="0"/>
          <a:pathLst>
            <a:path>
              <a:moveTo>
                <a:pt x="274385" y="0"/>
              </a:moveTo>
              <a:lnTo>
                <a:pt x="0" y="2844586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51D56-BEF2-4B1A-9887-4950AD7B61A0}">
      <dsp:nvSpPr>
        <dsp:cNvPr id="0" name=""/>
        <dsp:cNvSpPr/>
      </dsp:nvSpPr>
      <dsp:spPr>
        <a:xfrm>
          <a:off x="6555971" y="3238341"/>
          <a:ext cx="2219628" cy="9392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5819096"/>
              <a:satOff val="34311"/>
              <a:lumOff val="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Melakukan</a:t>
          </a:r>
          <a:r>
            <a:rPr lang="en-US" sz="1600" kern="1200" dirty="0"/>
            <a:t> </a:t>
          </a:r>
          <a:r>
            <a:rPr lang="en-US" sz="1600" kern="1200" dirty="0" err="1"/>
            <a:t>penelitian</a:t>
          </a:r>
          <a:r>
            <a:rPr lang="en-US" sz="1600" kern="1200" dirty="0"/>
            <a:t> </a:t>
          </a:r>
          <a:r>
            <a:rPr lang="en-US" sz="1600" kern="1200" dirty="0" err="1"/>
            <a:t>penggunaan</a:t>
          </a:r>
          <a:r>
            <a:rPr lang="en-US" sz="1600" kern="1200" dirty="0"/>
            <a:t> </a:t>
          </a:r>
          <a:r>
            <a:rPr lang="en-US" sz="1600" kern="1200" dirty="0" err="1"/>
            <a:t>obat</a:t>
          </a:r>
          <a:r>
            <a:rPr lang="en-US" sz="1600" kern="1200" dirty="0"/>
            <a:t> </a:t>
          </a:r>
          <a:r>
            <a:rPr lang="en-US" sz="1600" kern="1200" dirty="0" err="1"/>
            <a:t>baru</a:t>
          </a:r>
          <a:r>
            <a:rPr lang="en-US" sz="1600" kern="1200" dirty="0"/>
            <a:t>/</a:t>
          </a:r>
          <a:r>
            <a:rPr lang="en-US" sz="1600" kern="1200" dirty="0" err="1"/>
            <a:t>obat</a:t>
          </a:r>
          <a:r>
            <a:rPr lang="en-US" sz="1600" kern="1200" dirty="0"/>
            <a:t> off label</a:t>
          </a:r>
        </a:p>
      </dsp:txBody>
      <dsp:txXfrm>
        <a:off x="6583481" y="3265851"/>
        <a:ext cx="2164608" cy="8842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2F4C8-F0CC-4CA0-BF78-BD2D0945C516}">
      <dsp:nvSpPr>
        <dsp:cNvPr id="0" name=""/>
        <dsp:cNvSpPr/>
      </dsp:nvSpPr>
      <dsp:spPr>
        <a:xfrm>
          <a:off x="3482192" y="2236433"/>
          <a:ext cx="1699333" cy="1699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CIRI-CIRI PIO</a:t>
          </a:r>
        </a:p>
      </dsp:txBody>
      <dsp:txXfrm>
        <a:off x="3731054" y="2485295"/>
        <a:ext cx="1201609" cy="1201609"/>
      </dsp:txXfrm>
    </dsp:sp>
    <dsp:sp modelId="{B65DB628-312F-4B89-A3B6-1CF1AACB5738}">
      <dsp:nvSpPr>
        <dsp:cNvPr id="0" name=""/>
        <dsp:cNvSpPr/>
      </dsp:nvSpPr>
      <dsp:spPr>
        <a:xfrm rot="16200000">
          <a:off x="4074968" y="1961621"/>
          <a:ext cx="513782" cy="35840"/>
        </a:xfrm>
        <a:custGeom>
          <a:avLst/>
          <a:gdLst/>
          <a:ahLst/>
          <a:cxnLst/>
          <a:rect l="0" t="0" r="0" b="0"/>
          <a:pathLst>
            <a:path>
              <a:moveTo>
                <a:pt x="0" y="17920"/>
              </a:moveTo>
              <a:lnTo>
                <a:pt x="513782" y="17920"/>
              </a:lnTo>
            </a:path>
          </a:pathLst>
        </a:custGeom>
        <a:noFill/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4319015" y="1966697"/>
        <a:ext cx="25689" cy="25689"/>
      </dsp:txXfrm>
    </dsp:sp>
    <dsp:sp modelId="{B4CBAE90-C4BA-4AB6-9EAD-2088E85657E3}">
      <dsp:nvSpPr>
        <dsp:cNvPr id="0" name=""/>
        <dsp:cNvSpPr/>
      </dsp:nvSpPr>
      <dsp:spPr>
        <a:xfrm>
          <a:off x="3482192" y="23317"/>
          <a:ext cx="1699333" cy="16993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MANDIRI</a:t>
          </a:r>
        </a:p>
      </dsp:txBody>
      <dsp:txXfrm>
        <a:off x="3731054" y="272179"/>
        <a:ext cx="1201609" cy="1201609"/>
      </dsp:txXfrm>
    </dsp:sp>
    <dsp:sp modelId="{AE2ECA6F-A6EB-45BC-8E99-0DC1D21F688E}">
      <dsp:nvSpPr>
        <dsp:cNvPr id="0" name=""/>
        <dsp:cNvSpPr/>
      </dsp:nvSpPr>
      <dsp:spPr>
        <a:xfrm rot="19800000">
          <a:off x="5033275" y="2514900"/>
          <a:ext cx="513782" cy="35840"/>
        </a:xfrm>
        <a:custGeom>
          <a:avLst/>
          <a:gdLst/>
          <a:ahLst/>
          <a:cxnLst/>
          <a:rect l="0" t="0" r="0" b="0"/>
          <a:pathLst>
            <a:path>
              <a:moveTo>
                <a:pt x="0" y="17920"/>
              </a:moveTo>
              <a:lnTo>
                <a:pt x="513782" y="17920"/>
              </a:lnTo>
            </a:path>
          </a:pathLst>
        </a:custGeom>
        <a:noFill/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5277322" y="2519976"/>
        <a:ext cx="25689" cy="25689"/>
      </dsp:txXfrm>
    </dsp:sp>
    <dsp:sp modelId="{2B32BADA-64C8-4F93-8BAF-4D77B06760E8}">
      <dsp:nvSpPr>
        <dsp:cNvPr id="0" name=""/>
        <dsp:cNvSpPr/>
      </dsp:nvSpPr>
      <dsp:spPr>
        <a:xfrm>
          <a:off x="5398807" y="1129875"/>
          <a:ext cx="1699333" cy="169933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OBJEKTIF</a:t>
          </a:r>
        </a:p>
      </dsp:txBody>
      <dsp:txXfrm>
        <a:off x="5647669" y="1378737"/>
        <a:ext cx="1201609" cy="1201609"/>
      </dsp:txXfrm>
    </dsp:sp>
    <dsp:sp modelId="{5FE4665E-4CE2-4366-AFB2-32E8B0256556}">
      <dsp:nvSpPr>
        <dsp:cNvPr id="0" name=""/>
        <dsp:cNvSpPr/>
      </dsp:nvSpPr>
      <dsp:spPr>
        <a:xfrm rot="1800000">
          <a:off x="5033275" y="3621458"/>
          <a:ext cx="513782" cy="35840"/>
        </a:xfrm>
        <a:custGeom>
          <a:avLst/>
          <a:gdLst/>
          <a:ahLst/>
          <a:cxnLst/>
          <a:rect l="0" t="0" r="0" b="0"/>
          <a:pathLst>
            <a:path>
              <a:moveTo>
                <a:pt x="0" y="17920"/>
              </a:moveTo>
              <a:lnTo>
                <a:pt x="513782" y="17920"/>
              </a:lnTo>
            </a:path>
          </a:pathLst>
        </a:custGeom>
        <a:noFill/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5277322" y="3626534"/>
        <a:ext cx="25689" cy="25689"/>
      </dsp:txXfrm>
    </dsp:sp>
    <dsp:sp modelId="{B1DAD7AE-9684-4F1D-A97E-D1503E9F2886}">
      <dsp:nvSpPr>
        <dsp:cNvPr id="0" name=""/>
        <dsp:cNvSpPr/>
      </dsp:nvSpPr>
      <dsp:spPr>
        <a:xfrm>
          <a:off x="5398807" y="3342991"/>
          <a:ext cx="1699333" cy="169933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SEIMBANG</a:t>
          </a:r>
        </a:p>
      </dsp:txBody>
      <dsp:txXfrm>
        <a:off x="5647669" y="3591853"/>
        <a:ext cx="1201609" cy="1201609"/>
      </dsp:txXfrm>
    </dsp:sp>
    <dsp:sp modelId="{F08C2354-826C-429B-B5CC-515A12C13EFB}">
      <dsp:nvSpPr>
        <dsp:cNvPr id="0" name=""/>
        <dsp:cNvSpPr/>
      </dsp:nvSpPr>
      <dsp:spPr>
        <a:xfrm rot="5400000">
          <a:off x="4074968" y="4174737"/>
          <a:ext cx="513782" cy="35840"/>
        </a:xfrm>
        <a:custGeom>
          <a:avLst/>
          <a:gdLst/>
          <a:ahLst/>
          <a:cxnLst/>
          <a:rect l="0" t="0" r="0" b="0"/>
          <a:pathLst>
            <a:path>
              <a:moveTo>
                <a:pt x="0" y="17920"/>
              </a:moveTo>
              <a:lnTo>
                <a:pt x="513782" y="17920"/>
              </a:lnTo>
            </a:path>
          </a:pathLst>
        </a:custGeom>
        <a:noFill/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4319015" y="4179813"/>
        <a:ext cx="25689" cy="25689"/>
      </dsp:txXfrm>
    </dsp:sp>
    <dsp:sp modelId="{5F954B7C-1290-4F83-9D3D-DF4F5ECAB587}">
      <dsp:nvSpPr>
        <dsp:cNvPr id="0" name=""/>
        <dsp:cNvSpPr/>
      </dsp:nvSpPr>
      <dsp:spPr>
        <a:xfrm>
          <a:off x="3482192" y="4449549"/>
          <a:ext cx="1699333" cy="169933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ILMIAH</a:t>
          </a:r>
        </a:p>
      </dsp:txBody>
      <dsp:txXfrm>
        <a:off x="3731054" y="4698411"/>
        <a:ext cx="1201609" cy="1201609"/>
      </dsp:txXfrm>
    </dsp:sp>
    <dsp:sp modelId="{3CBE2140-2F46-48D7-BEC9-3DBA410FE277}">
      <dsp:nvSpPr>
        <dsp:cNvPr id="0" name=""/>
        <dsp:cNvSpPr/>
      </dsp:nvSpPr>
      <dsp:spPr>
        <a:xfrm rot="9000000">
          <a:off x="3202068" y="3598573"/>
          <a:ext cx="422243" cy="35840"/>
        </a:xfrm>
        <a:custGeom>
          <a:avLst/>
          <a:gdLst/>
          <a:ahLst/>
          <a:cxnLst/>
          <a:rect l="0" t="0" r="0" b="0"/>
          <a:pathLst>
            <a:path>
              <a:moveTo>
                <a:pt x="0" y="17920"/>
              </a:moveTo>
              <a:lnTo>
                <a:pt x="422243" y="17920"/>
              </a:lnTo>
            </a:path>
          </a:pathLst>
        </a:custGeom>
        <a:noFill/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3402633" y="3605938"/>
        <a:ext cx="21112" cy="21112"/>
      </dsp:txXfrm>
    </dsp:sp>
    <dsp:sp modelId="{47E95333-B646-4B17-A53D-0B125ABEDDCB}">
      <dsp:nvSpPr>
        <dsp:cNvPr id="0" name=""/>
        <dsp:cNvSpPr/>
      </dsp:nvSpPr>
      <dsp:spPr>
        <a:xfrm>
          <a:off x="1436259" y="3342991"/>
          <a:ext cx="1957972" cy="169933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BERORIENTASI PADA PASIEN</a:t>
          </a:r>
        </a:p>
      </dsp:txBody>
      <dsp:txXfrm>
        <a:off x="1722997" y="3591853"/>
        <a:ext cx="1384496" cy="1201609"/>
      </dsp:txXfrm>
    </dsp:sp>
    <dsp:sp modelId="{1AB7860B-32D3-4D5C-B874-D00BD0D1440C}">
      <dsp:nvSpPr>
        <dsp:cNvPr id="0" name=""/>
        <dsp:cNvSpPr/>
      </dsp:nvSpPr>
      <dsp:spPr>
        <a:xfrm rot="12600000">
          <a:off x="3116661" y="2514900"/>
          <a:ext cx="513782" cy="35840"/>
        </a:xfrm>
        <a:custGeom>
          <a:avLst/>
          <a:gdLst/>
          <a:ahLst/>
          <a:cxnLst/>
          <a:rect l="0" t="0" r="0" b="0"/>
          <a:pathLst>
            <a:path>
              <a:moveTo>
                <a:pt x="0" y="17920"/>
              </a:moveTo>
              <a:lnTo>
                <a:pt x="513782" y="17920"/>
              </a:lnTo>
            </a:path>
          </a:pathLst>
        </a:custGeom>
        <a:noFill/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3360707" y="2519976"/>
        <a:ext cx="25689" cy="25689"/>
      </dsp:txXfrm>
    </dsp:sp>
    <dsp:sp modelId="{6AD4D4ED-0EE4-490F-99A4-0B269609538A}">
      <dsp:nvSpPr>
        <dsp:cNvPr id="0" name=""/>
        <dsp:cNvSpPr/>
      </dsp:nvSpPr>
      <dsp:spPr>
        <a:xfrm>
          <a:off x="1565578" y="1129875"/>
          <a:ext cx="1699333" cy="16993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PROAKTIF</a:t>
          </a:r>
        </a:p>
      </dsp:txBody>
      <dsp:txXfrm>
        <a:off x="1814440" y="1378737"/>
        <a:ext cx="1201609" cy="12016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1AE9D-E08B-447F-B17C-BC2DD023341F}">
      <dsp:nvSpPr>
        <dsp:cNvPr id="0" name=""/>
        <dsp:cNvSpPr/>
      </dsp:nvSpPr>
      <dsp:spPr>
        <a:xfrm>
          <a:off x="50999" y="0"/>
          <a:ext cx="1255476" cy="3330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sentralisasi</a:t>
          </a:r>
          <a:endParaRPr lang="en-US" sz="1800" kern="1200" dirty="0"/>
        </a:p>
      </dsp:txBody>
      <dsp:txXfrm>
        <a:off x="60753" y="9754"/>
        <a:ext cx="1235968" cy="313516"/>
      </dsp:txXfrm>
    </dsp:sp>
    <dsp:sp modelId="{5B4B5C5B-2FFC-44B0-A80F-7860C45E77B5}">
      <dsp:nvSpPr>
        <dsp:cNvPr id="0" name=""/>
        <dsp:cNvSpPr/>
      </dsp:nvSpPr>
      <dsp:spPr>
        <a:xfrm>
          <a:off x="130827" y="333024"/>
          <a:ext cx="91440" cy="1691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1047"/>
              </a:lnTo>
              <a:lnTo>
                <a:pt x="122888" y="1691047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7EC7A-C305-43FE-B72D-A4E54EC48DF4}">
      <dsp:nvSpPr>
        <dsp:cNvPr id="0" name=""/>
        <dsp:cNvSpPr/>
      </dsp:nvSpPr>
      <dsp:spPr>
        <a:xfrm>
          <a:off x="253716" y="757754"/>
          <a:ext cx="2994228" cy="2532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spcBef>
              <a:spcPct val="0"/>
            </a:spcBef>
            <a:spcAft>
              <a:spcPct val="35000"/>
            </a:spcAft>
            <a:buNone/>
          </a:pPr>
          <a:r>
            <a:rPr lang="en-GB" altLang="en-US" sz="1800" kern="1200" dirty="0" err="1"/>
            <a:t>mengumpulkan</a:t>
          </a:r>
          <a:r>
            <a:rPr lang="en-US" altLang="en-US" sz="1800" kern="1200" dirty="0"/>
            <a:t>,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menyimpan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informasi</a:t>
          </a:r>
          <a:r>
            <a:rPr lang="en-US" altLang="en-US" sz="1800" kern="1200" dirty="0"/>
            <a:t>,</a:t>
          </a:r>
          <a:endParaRPr lang="en-GB" altLang="en-US" sz="1800" kern="1200" dirty="0"/>
        </a:p>
        <a:p>
          <a:pPr marL="0" lvl="0" indent="0" algn="ctr" defTabSz="800100" eaLnBrk="1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id-ID" altLang="en-US" sz="1800" kern="1200" dirty="0"/>
            <a:t>dan </a:t>
          </a:r>
          <a:r>
            <a:rPr lang="en-GB" altLang="en-US" sz="1800" kern="1200" dirty="0" err="1"/>
            <a:t>mendistribusikan</a:t>
          </a:r>
          <a:endParaRPr lang="en-GB" altLang="en-US" sz="1800" kern="1200" dirty="0"/>
        </a:p>
        <a:p>
          <a:pPr marL="0" lvl="0" indent="0" algn="just" defTabSz="800100" eaLnBrk="1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GB" altLang="en-US" sz="1800" kern="1200" dirty="0"/>
            <a:t>* </a:t>
          </a:r>
          <a:r>
            <a:rPr lang="en-GB" altLang="en-US" sz="1800" kern="1200" dirty="0" err="1"/>
            <a:t>sering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tidak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digunakan</a:t>
          </a:r>
          <a:endParaRPr lang="en-GB" altLang="en-US" sz="1800" kern="1200" dirty="0"/>
        </a:p>
        <a:p>
          <a:pPr marL="0" lvl="0" indent="0" algn="just" defTabSz="800100" eaLnBrk="1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GB" altLang="en-US" sz="1800" kern="1200" dirty="0"/>
            <a:t>*</a:t>
          </a:r>
          <a:r>
            <a:rPr lang="en-GB" altLang="en-US" sz="1800" kern="1200" dirty="0" err="1"/>
            <a:t>adanya</a:t>
          </a:r>
          <a:r>
            <a:rPr lang="en-GB" altLang="en-US" sz="1800" kern="1200" dirty="0"/>
            <a:t> PIO </a:t>
          </a:r>
          <a:r>
            <a:rPr lang="en-GB" altLang="en-US" sz="1800" kern="1200" dirty="0" err="1"/>
            <a:t>tidak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disadari</a:t>
          </a:r>
          <a:endParaRPr lang="en-GB" altLang="en-US" sz="1800" kern="1200" dirty="0"/>
        </a:p>
        <a:p>
          <a:pPr marL="0" lvl="0" indent="0" algn="just" defTabSz="800100" eaLnBrk="1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GB" altLang="en-US" sz="1800" kern="1200" dirty="0"/>
            <a:t>*</a:t>
          </a:r>
          <a:r>
            <a:rPr lang="en-GB" altLang="en-US" sz="1800" kern="1200" dirty="0" err="1"/>
            <a:t>profesi</a:t>
          </a:r>
          <a:r>
            <a:rPr lang="en-GB" altLang="en-US" sz="1800" kern="1200" dirty="0"/>
            <a:t> lain </a:t>
          </a:r>
          <a:r>
            <a:rPr lang="en-GB" altLang="en-US" sz="1800" kern="1200" dirty="0" err="1"/>
            <a:t>kurang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waktu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untuk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konsultasi</a:t>
          </a:r>
          <a:endParaRPr lang="en-GB" altLang="en-US" sz="1800" kern="1200" dirty="0"/>
        </a:p>
      </dsp:txBody>
      <dsp:txXfrm>
        <a:off x="327894" y="831932"/>
        <a:ext cx="2845872" cy="2384280"/>
      </dsp:txXfrm>
    </dsp:sp>
    <dsp:sp modelId="{F28E6C5B-A65F-49DD-878D-47AC36920088}">
      <dsp:nvSpPr>
        <dsp:cNvPr id="0" name=""/>
        <dsp:cNvSpPr/>
      </dsp:nvSpPr>
      <dsp:spPr>
        <a:xfrm>
          <a:off x="130827" y="333024"/>
          <a:ext cx="91440" cy="45969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6952"/>
              </a:lnTo>
              <a:lnTo>
                <a:pt x="129174" y="4596952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904C8-D77B-4424-8EA1-D36D9BDFEFFF}">
      <dsp:nvSpPr>
        <dsp:cNvPr id="0" name=""/>
        <dsp:cNvSpPr/>
      </dsp:nvSpPr>
      <dsp:spPr>
        <a:xfrm>
          <a:off x="260002" y="4221154"/>
          <a:ext cx="2829123" cy="1417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1939699"/>
              <a:satOff val="11437"/>
              <a:lumOff val="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spcBef>
              <a:spcPct val="0"/>
            </a:spcBef>
            <a:spcAft>
              <a:spcPct val="35000"/>
            </a:spcAft>
            <a:buNone/>
          </a:pPr>
          <a:r>
            <a:rPr lang="en-GB" altLang="en-US" sz="1800" kern="1200" dirty="0" err="1"/>
            <a:t>Kekurangan</a:t>
          </a:r>
          <a:r>
            <a:rPr lang="en-GB" altLang="en-US" sz="1800" kern="1200" dirty="0"/>
            <a:t>: </a:t>
          </a:r>
        </a:p>
        <a:p>
          <a:pPr marL="0" lvl="0" indent="0" algn="ctr" defTabSz="800100" eaLnBrk="1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GB" altLang="en-US" sz="1800" kern="1200" dirty="0"/>
            <a:t>- </a:t>
          </a:r>
          <a:r>
            <a:rPr lang="en-GB" altLang="en-US" sz="1800" kern="1200" dirty="0" err="1"/>
            <a:t>kurang</a:t>
          </a:r>
          <a:r>
            <a:rPr lang="en-GB" altLang="en-US" sz="1800" kern="1200" dirty="0"/>
            <a:t> info </a:t>
          </a:r>
          <a:r>
            <a:rPr lang="en-GB" altLang="en-US" sz="1800" kern="1200" dirty="0" err="1"/>
            <a:t>tentang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pasien</a:t>
          </a:r>
          <a:r>
            <a:rPr lang="en-GB" altLang="en-US" sz="1800" kern="1200" dirty="0"/>
            <a:t> </a:t>
          </a:r>
        </a:p>
        <a:p>
          <a:pPr marL="0" lvl="0" indent="0" algn="ctr" defTabSz="800100" eaLnBrk="1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id-ID" altLang="en-US" sz="1800" kern="1200" dirty="0"/>
            <a:t>-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kurang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kontak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dengan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dokter</a:t>
          </a:r>
          <a:endParaRPr lang="en-GB" altLang="en-US" sz="1800" kern="1200" dirty="0"/>
        </a:p>
        <a:p>
          <a:pPr marL="0" lvl="0" indent="0" algn="ctr" defTabSz="800100"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301523" y="4262675"/>
        <a:ext cx="2746081" cy="1334603"/>
      </dsp:txXfrm>
    </dsp:sp>
    <dsp:sp modelId="{15DAC61B-1348-454D-B371-CC715DF42B3A}">
      <dsp:nvSpPr>
        <dsp:cNvPr id="0" name=""/>
        <dsp:cNvSpPr/>
      </dsp:nvSpPr>
      <dsp:spPr>
        <a:xfrm>
          <a:off x="3260783" y="0"/>
          <a:ext cx="1403095" cy="701547"/>
        </a:xfrm>
        <a:prstGeom prst="roundRect">
          <a:avLst>
            <a:gd name="adj" fmla="val 10000"/>
          </a:avLst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desentralisasi</a:t>
          </a:r>
          <a:endParaRPr lang="en-US" sz="1800" kern="1200" dirty="0"/>
        </a:p>
      </dsp:txBody>
      <dsp:txXfrm>
        <a:off x="3281331" y="20548"/>
        <a:ext cx="1361999" cy="660451"/>
      </dsp:txXfrm>
    </dsp:sp>
    <dsp:sp modelId="{3723AC86-60F7-42A7-B5BE-43BC464F5857}">
      <dsp:nvSpPr>
        <dsp:cNvPr id="0" name=""/>
        <dsp:cNvSpPr/>
      </dsp:nvSpPr>
      <dsp:spPr>
        <a:xfrm>
          <a:off x="3401092" y="701547"/>
          <a:ext cx="1585955" cy="722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2596"/>
              </a:lnTo>
              <a:lnTo>
                <a:pt x="1585955" y="722596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BE576-7EE1-41C4-9C5A-4D7F4E9B1FD0}">
      <dsp:nvSpPr>
        <dsp:cNvPr id="0" name=""/>
        <dsp:cNvSpPr/>
      </dsp:nvSpPr>
      <dsp:spPr>
        <a:xfrm>
          <a:off x="4987048" y="744207"/>
          <a:ext cx="2594851" cy="1359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3879397"/>
              <a:satOff val="22874"/>
              <a:lumOff val="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altLang="en-US" sz="1800" b="0" kern="1200" dirty="0"/>
            <a:t>Farmasis kontak dengan profesi lainnya</a:t>
          </a:r>
          <a:endParaRPr lang="en-US" altLang="en-US" sz="1800" b="0" kern="1200" dirty="0"/>
        </a:p>
        <a:p>
          <a:pPr marL="0" indent="0" algn="just" defTabSz="800100" eaLnBrk="1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id-ID" altLang="en-US" sz="1800" b="0" kern="1200" dirty="0"/>
            <a:t>dalam melayani pasien</a:t>
          </a:r>
        </a:p>
        <a:p>
          <a:pPr marL="0" lvl="1" indent="0" algn="just" defTabSz="800100" eaLnBrk="1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altLang="en-US" sz="1800" b="0" kern="1200" dirty="0"/>
            <a:t>DEPO</a:t>
          </a:r>
          <a:r>
            <a:rPr lang="id-ID" altLang="en-US" sz="1800" b="0" kern="1200" dirty="0"/>
            <a:t> dekat dengan rawat inap</a:t>
          </a:r>
          <a:endParaRPr lang="en-US" sz="1800" b="0" kern="1200" dirty="0"/>
        </a:p>
      </dsp:txBody>
      <dsp:txXfrm>
        <a:off x="5026877" y="784036"/>
        <a:ext cx="2515193" cy="1280215"/>
      </dsp:txXfrm>
    </dsp:sp>
    <dsp:sp modelId="{E4991C13-BB96-4E4F-9C81-133A55A783AF}">
      <dsp:nvSpPr>
        <dsp:cNvPr id="0" name=""/>
        <dsp:cNvSpPr/>
      </dsp:nvSpPr>
      <dsp:spPr>
        <a:xfrm>
          <a:off x="3401092" y="701547"/>
          <a:ext cx="478245" cy="3323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3949"/>
              </a:lnTo>
              <a:lnTo>
                <a:pt x="478245" y="3323949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C174A-4CA9-4CEB-8938-65202254737C}">
      <dsp:nvSpPr>
        <dsp:cNvPr id="0" name=""/>
        <dsp:cNvSpPr/>
      </dsp:nvSpPr>
      <dsp:spPr>
        <a:xfrm>
          <a:off x="3879338" y="2661537"/>
          <a:ext cx="3699941" cy="27279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5819096"/>
              <a:satOff val="34311"/>
              <a:lumOff val="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indent="0" algn="just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en-US" sz="1800" b="0" kern="1200" dirty="0"/>
            <a:t>proses </a:t>
          </a:r>
          <a:r>
            <a:rPr lang="en-GB" altLang="en-US" sz="1800" b="0" kern="1200" dirty="0" err="1"/>
            <a:t>penggunaan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obat</a:t>
          </a:r>
          <a:r>
            <a:rPr lang="en-GB" altLang="en-US" sz="1800" b="0" kern="1200" dirty="0"/>
            <a:t> </a:t>
          </a:r>
          <a:r>
            <a:rPr lang="en-GB" altLang="en-US" sz="1800" b="0" kern="1200" dirty="0">
              <a:sym typeface="Symbol" panose="05050102010706020507" pitchFamily="18" charset="2"/>
            </a:rPr>
            <a:t></a:t>
          </a:r>
          <a:r>
            <a:rPr lang="en-GB" altLang="en-US" sz="1800" b="0" kern="1200" dirty="0"/>
            <a:t> data </a:t>
          </a:r>
          <a:r>
            <a:rPr lang="en-GB" altLang="en-US" sz="1800" b="0" kern="1200" dirty="0" err="1"/>
            <a:t>terapeutik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pasien</a:t>
          </a:r>
          <a:endParaRPr lang="en-GB" altLang="en-US" sz="1800" b="0" kern="1200" dirty="0"/>
        </a:p>
        <a:p>
          <a:pPr marL="0" indent="0" algn="just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en-US" sz="1800" b="0" kern="1200" dirty="0" err="1"/>
            <a:t>mengacu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kepada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penggunaan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obat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rasiona</a:t>
          </a:r>
          <a:r>
            <a:rPr lang="id-ID" altLang="en-US" sz="1800" b="0" kern="1200" dirty="0"/>
            <a:t>l</a:t>
          </a:r>
          <a:endParaRPr lang="en-ID" altLang="en-US" sz="1800" b="0" kern="1200" dirty="0"/>
        </a:p>
        <a:p>
          <a:pPr marL="0" indent="0" algn="just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altLang="en-US" sz="1800" b="0" kern="1200" dirty="0"/>
            <a:t>cek </a:t>
          </a:r>
          <a:r>
            <a:rPr lang="en-GB" altLang="en-US" sz="1800" b="0" kern="1200" dirty="0"/>
            <a:t>saran </a:t>
          </a:r>
          <a:r>
            <a:rPr lang="en-GB" altLang="en-US" sz="1800" b="0" kern="1200" dirty="0" err="1"/>
            <a:t>yg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diberikan</a:t>
          </a:r>
          <a:r>
            <a:rPr lang="en-GB" altLang="en-US" sz="1800" b="0" kern="1200" dirty="0"/>
            <a:t> &amp; follow-up </a:t>
          </a:r>
          <a:r>
            <a:rPr lang="en-GB" altLang="en-US" sz="1800" b="0" kern="1200" dirty="0" err="1"/>
            <a:t>hasil</a:t>
          </a:r>
          <a:r>
            <a:rPr lang="en-GB" altLang="en-US" sz="1800" b="0" kern="1200" dirty="0"/>
            <a:t> saran</a:t>
          </a:r>
        </a:p>
        <a:p>
          <a:pPr marL="0" lvl="1" indent="0" algn="just" defTabSz="800100" eaLnBrk="1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GB" altLang="en-US" sz="1800" b="0" kern="1200" dirty="0" err="1"/>
            <a:t>dapat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melayani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pertanyaan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rutin</a:t>
          </a:r>
          <a:r>
            <a:rPr lang="en-GB" altLang="en-US" sz="1800" b="0" kern="1200" dirty="0"/>
            <a:t> </a:t>
          </a:r>
          <a:r>
            <a:rPr lang="en-GB" altLang="en-US" sz="1800" b="0" kern="1200" dirty="0" err="1"/>
            <a:t>dan</a:t>
          </a:r>
          <a:r>
            <a:rPr lang="en-GB" altLang="en-US" sz="1800" b="0" kern="1200" dirty="0"/>
            <a:t> </a:t>
          </a:r>
          <a:endParaRPr lang="id-ID" altLang="en-US" sz="1800" b="0" kern="1200" dirty="0"/>
        </a:p>
        <a:p>
          <a:pPr marL="0" lvl="1" indent="0" algn="just" defTabSz="800100" eaLnBrk="1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GB" altLang="en-US" sz="1800" b="0" kern="1200" dirty="0" err="1"/>
            <a:t>mendasa</a:t>
          </a:r>
          <a:r>
            <a:rPr lang="id-ID" altLang="en-US" sz="1800" b="0" kern="1200" dirty="0"/>
            <a:t>r </a:t>
          </a:r>
          <a:r>
            <a:rPr lang="en-GB" altLang="en-US" sz="1800" b="0" kern="1200" dirty="0">
              <a:sym typeface="Symbol" panose="05050102010706020507" pitchFamily="18" charset="2"/>
            </a:rPr>
            <a:t></a:t>
          </a:r>
          <a:r>
            <a:rPr lang="en-GB" altLang="en-US" sz="1800" b="0" kern="1200" dirty="0"/>
            <a:t> </a:t>
          </a:r>
          <a:r>
            <a:rPr lang="en-GB" altLang="en-US" sz="1800" b="0" i="1" kern="1200" dirty="0" err="1"/>
            <a:t>didukung</a:t>
          </a:r>
          <a:r>
            <a:rPr lang="en-GB" altLang="en-US" sz="1800" b="0" i="1" kern="1200" dirty="0"/>
            <a:t> </a:t>
          </a:r>
          <a:r>
            <a:rPr lang="en-GB" altLang="en-US" sz="1800" b="0" i="1" kern="1200" dirty="0" err="1"/>
            <a:t>oleh</a:t>
          </a:r>
          <a:r>
            <a:rPr lang="en-GB" altLang="en-US" sz="1800" b="0" i="1" kern="1200" dirty="0"/>
            <a:t> PIO </a:t>
          </a:r>
          <a:r>
            <a:rPr lang="en-GB" altLang="en-US" sz="1800" b="0" i="1" kern="1200" dirty="0" err="1"/>
            <a:t>pusat</a:t>
          </a:r>
          <a:endParaRPr lang="en-US" sz="1800" b="0" kern="1200" dirty="0"/>
        </a:p>
      </dsp:txBody>
      <dsp:txXfrm>
        <a:off x="3959236" y="2741435"/>
        <a:ext cx="3540145" cy="25681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F27D2-6C73-40E9-B8BD-D6A51E542228}">
      <dsp:nvSpPr>
        <dsp:cNvPr id="0" name=""/>
        <dsp:cNvSpPr/>
      </dsp:nvSpPr>
      <dsp:spPr>
        <a:xfrm>
          <a:off x="3307887" y="34486"/>
          <a:ext cx="4955775" cy="15501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aktifitas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penuh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nasional</a:t>
          </a:r>
          <a:r>
            <a:rPr lang="en-GB" altLang="en-US" sz="1800" kern="1200" dirty="0"/>
            <a:t> atau regional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Otonomi</a:t>
          </a:r>
          <a:r>
            <a:rPr lang="en-GB" altLang="en-US" sz="1800" kern="1200" dirty="0"/>
            <a:t> (tidak bagian </a:t>
          </a:r>
          <a:r>
            <a:rPr lang="en-GB" altLang="en-US" sz="1800" kern="1200" dirty="0" err="1"/>
            <a:t>dari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suatu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departemen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atau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institusi</a:t>
          </a:r>
          <a:r>
            <a:rPr lang="en-GB" altLang="en-US" sz="1800" kern="1200" dirty="0"/>
            <a:t>)</a:t>
          </a:r>
          <a:endParaRPr lang="en-US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en-US" sz="1800" kern="1200" dirty="0"/>
            <a:t>-</a:t>
          </a:r>
          <a:r>
            <a:rPr lang="en-GB" altLang="en-US" sz="1800" kern="1200" dirty="0">
              <a:sym typeface="Symbol" panose="05050102010706020507" pitchFamily="18" charset="2"/>
            </a:rPr>
            <a:t></a:t>
          </a:r>
          <a:r>
            <a:rPr lang="en-GB" altLang="en-US" sz="1800" kern="1200" dirty="0"/>
            <a:t> 1 staf spesialis penuh waktu </a:t>
          </a:r>
          <a:endParaRPr lang="en-US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/>
            <a:t>dengan staf pendukung </a:t>
          </a:r>
        </a:p>
      </dsp:txBody>
      <dsp:txXfrm>
        <a:off x="3307887" y="228254"/>
        <a:ext cx="4374470" cy="1162611"/>
      </dsp:txXfrm>
    </dsp:sp>
    <dsp:sp modelId="{86005C5C-7117-40B9-8E49-5E9D6BD4520D}">
      <dsp:nvSpPr>
        <dsp:cNvPr id="0" name=""/>
        <dsp:cNvSpPr/>
      </dsp:nvSpPr>
      <dsp:spPr>
        <a:xfrm>
          <a:off x="4036" y="363279"/>
          <a:ext cx="3303850" cy="82472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en-US" sz="2800" u="sng" kern="1200" dirty="0"/>
            <a:t>Drug Information </a:t>
          </a:r>
          <a:r>
            <a:rPr lang="en-GB" altLang="en-US" sz="2800" u="sng" kern="1200" dirty="0" err="1"/>
            <a:t>Center</a:t>
          </a:r>
          <a:endParaRPr lang="en-US" sz="2800" kern="1200" dirty="0"/>
        </a:p>
      </dsp:txBody>
      <dsp:txXfrm>
        <a:off x="44296" y="403539"/>
        <a:ext cx="3223330" cy="744203"/>
      </dsp:txXfrm>
    </dsp:sp>
    <dsp:sp modelId="{983B3095-B79A-497A-8E72-88E7403A3659}">
      <dsp:nvSpPr>
        <dsp:cNvPr id="0" name=""/>
        <dsp:cNvSpPr/>
      </dsp:nvSpPr>
      <dsp:spPr>
        <a:xfrm>
          <a:off x="2705986" y="1828796"/>
          <a:ext cx="5530074" cy="18730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9663709"/>
            <a:satOff val="-19238"/>
            <a:lumOff val="-2280"/>
            <a:alphaOff val="0"/>
          </a:schemeClr>
        </a:solidFill>
        <a:ln w="12700" cap="flat" cmpd="sng" algn="in">
          <a:solidFill>
            <a:schemeClr val="accent5">
              <a:tint val="40000"/>
              <a:alpha val="90000"/>
              <a:hueOff val="9663709"/>
              <a:satOff val="-19238"/>
              <a:lumOff val="-22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/>
            <a:t>aktifitas intermediat atau semua kegiatan DIC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bagian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dari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departemen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farmasi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atau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institusi</a:t>
          </a:r>
          <a:r>
            <a:rPr lang="en-GB" altLang="en-US" sz="1800" kern="1200" dirty="0"/>
            <a:t> lain</a:t>
          </a:r>
          <a:endParaRPr lang="id-ID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pelayanan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terutama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kepada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staf</a:t>
          </a:r>
          <a:r>
            <a:rPr lang="en-GB" altLang="en-US" sz="1800" kern="1200" dirty="0"/>
            <a:t> di </a:t>
          </a:r>
          <a:r>
            <a:rPr lang="en-GB" altLang="en-US" sz="1800" kern="1200" dirty="0" err="1"/>
            <a:t>institusi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ybs</a:t>
          </a:r>
          <a:r>
            <a:rPr lang="en-GB" altLang="en-US" sz="1800" kern="1200" dirty="0"/>
            <a:t>.</a:t>
          </a:r>
          <a:endParaRPr lang="id-ID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>
              <a:sym typeface="Symbol" panose="05050102010706020507" pitchFamily="18" charset="2"/>
            </a:rPr>
            <a:t></a:t>
          </a:r>
          <a:r>
            <a:rPr lang="en-GB" altLang="en-US" sz="1800" kern="1200" dirty="0"/>
            <a:t> 1 </a:t>
          </a:r>
          <a:r>
            <a:rPr lang="en-GB" altLang="en-US" sz="1800" kern="1200" dirty="0" err="1"/>
            <a:t>staf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penuh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waktu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dengan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latar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belakang</a:t>
          </a:r>
          <a:r>
            <a:rPr lang="en-GB" altLang="en-US" sz="1800" kern="1200" dirty="0"/>
            <a:t> training </a:t>
          </a:r>
          <a:r>
            <a:rPr lang="en-GB" altLang="en-US" sz="1800" kern="1200" dirty="0" err="1"/>
            <a:t>dalam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informasi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obat</a:t>
          </a:r>
          <a:endParaRPr lang="id-ID" altLang="en-US" sz="1800" kern="1200" dirty="0"/>
        </a:p>
      </dsp:txBody>
      <dsp:txXfrm>
        <a:off x="2705986" y="2062925"/>
        <a:ext cx="4827688" cy="1404771"/>
      </dsp:txXfrm>
    </dsp:sp>
    <dsp:sp modelId="{B7D62FBB-720E-47D1-A9CF-97C240FBD0B2}">
      <dsp:nvSpPr>
        <dsp:cNvPr id="0" name=""/>
        <dsp:cNvSpPr/>
      </dsp:nvSpPr>
      <dsp:spPr>
        <a:xfrm>
          <a:off x="0" y="2285996"/>
          <a:ext cx="2732216" cy="1272740"/>
        </a:xfrm>
        <a:prstGeom prst="roundRect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en-US" sz="2800" u="sng" kern="1200" dirty="0"/>
            <a:t>Drug Information Unit</a:t>
          </a:r>
          <a:endParaRPr lang="en-US" sz="2800" kern="1200" dirty="0"/>
        </a:p>
      </dsp:txBody>
      <dsp:txXfrm>
        <a:off x="62130" y="2348126"/>
        <a:ext cx="2607956" cy="1148480"/>
      </dsp:txXfrm>
    </dsp:sp>
    <dsp:sp modelId="{1383F641-A9AE-4C96-9BE4-37E213FC2BE2}">
      <dsp:nvSpPr>
        <dsp:cNvPr id="0" name=""/>
        <dsp:cNvSpPr/>
      </dsp:nvSpPr>
      <dsp:spPr>
        <a:xfrm>
          <a:off x="3285622" y="3505199"/>
          <a:ext cx="4982072" cy="23409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9327418"/>
            <a:satOff val="-38476"/>
            <a:lumOff val="-4560"/>
            <a:alphaOff val="0"/>
          </a:schemeClr>
        </a:solidFill>
        <a:ln w="12700" cap="flat" cmpd="sng" algn="in">
          <a:solidFill>
            <a:schemeClr val="accent5">
              <a:tint val="40000"/>
              <a:alpha val="90000"/>
              <a:hueOff val="19327418"/>
              <a:satOff val="-38476"/>
              <a:lumOff val="-45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pelayanan</a:t>
          </a:r>
          <a:r>
            <a:rPr lang="en-GB" altLang="en-US" sz="1800" kern="1200" dirty="0"/>
            <a:t> minimum &amp; </a:t>
          </a:r>
          <a:r>
            <a:rPr lang="en-GB" altLang="en-US" sz="1800" kern="1200" dirty="0" err="1"/>
            <a:t>ekonomis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menerima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menjawab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pertanyaan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sederhana</a:t>
          </a:r>
          <a:r>
            <a:rPr lang="en-GB" altLang="en-US" sz="1800" kern="1200" dirty="0"/>
            <a:t> yang </a:t>
          </a:r>
          <a:r>
            <a:rPr lang="en-GB" altLang="en-US" sz="1800" kern="1200" dirty="0" err="1"/>
            <a:t>berhubungan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dengan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obat</a:t>
          </a:r>
          <a:endParaRPr lang="id-ID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terbatas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ditempat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beroperasi</a:t>
          </a:r>
          <a:endParaRPr lang="en-GB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kegiatan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tidak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mencakup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banyak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hal</a:t>
          </a:r>
          <a:r>
            <a:rPr lang="en-GB" altLang="en-US" sz="1800" kern="1200" dirty="0"/>
            <a:t>  </a:t>
          </a:r>
          <a:endParaRPr lang="id-ID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materi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tidak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perlu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banyak</a:t>
          </a:r>
          <a:endParaRPr lang="en-GB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800" kern="1200" dirty="0" err="1"/>
            <a:t>tidak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perlu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staf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penuh</a:t>
          </a:r>
          <a:r>
            <a:rPr lang="en-GB" altLang="en-US" sz="1800" kern="1200" dirty="0"/>
            <a:t> </a:t>
          </a:r>
          <a:r>
            <a:rPr lang="en-GB" altLang="en-US" sz="1800" kern="1200" dirty="0" err="1"/>
            <a:t>waktu</a:t>
          </a:r>
          <a:endParaRPr lang="en-US" altLang="en-US" sz="1800" kern="1200" dirty="0"/>
        </a:p>
      </dsp:txBody>
      <dsp:txXfrm>
        <a:off x="3285622" y="3797816"/>
        <a:ext cx="4104220" cy="1755705"/>
      </dsp:txXfrm>
    </dsp:sp>
    <dsp:sp modelId="{BD500EA6-8430-48F3-9CBB-79B7813B907F}">
      <dsp:nvSpPr>
        <dsp:cNvPr id="0" name=""/>
        <dsp:cNvSpPr/>
      </dsp:nvSpPr>
      <dsp:spPr>
        <a:xfrm>
          <a:off x="610" y="4579068"/>
          <a:ext cx="3278013" cy="1272740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en-US" sz="1800" u="sng" kern="1200" dirty="0"/>
            <a:t>Drug Information Service (DIS)</a:t>
          </a:r>
          <a:endParaRPr lang="en-GB" altLang="en-US" sz="1800" kern="1200" dirty="0"/>
        </a:p>
      </dsp:txBody>
      <dsp:txXfrm>
        <a:off x="62740" y="4641198"/>
        <a:ext cx="3153753" cy="11484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24A98-8359-4EB9-A495-EB1F53EC5800}">
      <dsp:nvSpPr>
        <dsp:cNvPr id="0" name=""/>
        <dsp:cNvSpPr/>
      </dsp:nvSpPr>
      <dsp:spPr>
        <a:xfrm rot="5400000">
          <a:off x="-269184" y="590189"/>
          <a:ext cx="1794564" cy="1256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SDM</a:t>
          </a:r>
        </a:p>
      </dsp:txBody>
      <dsp:txXfrm rot="-5400000">
        <a:off x="1" y="949101"/>
        <a:ext cx="1256194" cy="538370"/>
      </dsp:txXfrm>
    </dsp:sp>
    <dsp:sp modelId="{8FD2F188-0C4C-4708-9741-4979E4B3798C}">
      <dsp:nvSpPr>
        <dsp:cNvPr id="0" name=""/>
        <dsp:cNvSpPr/>
      </dsp:nvSpPr>
      <dsp:spPr>
        <a:xfrm rot="5400000">
          <a:off x="3844405" y="-2544364"/>
          <a:ext cx="1720783" cy="6897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Kualifikasi</a:t>
          </a:r>
          <a:r>
            <a:rPr lang="en-US" sz="1800" kern="1200" dirty="0"/>
            <a:t> </a:t>
          </a:r>
          <a:r>
            <a:rPr lang="en-US" sz="1800" kern="1200" dirty="0" err="1"/>
            <a:t>dan</a:t>
          </a:r>
          <a:r>
            <a:rPr lang="en-US" sz="1800" kern="1200" dirty="0"/>
            <a:t> </a:t>
          </a:r>
          <a:r>
            <a:rPr lang="en-US" sz="1800" kern="1200" dirty="0" err="1"/>
            <a:t>kuantitas</a:t>
          </a:r>
          <a:r>
            <a:rPr lang="en-US" sz="1800" kern="1200" dirty="0"/>
            <a:t> </a:t>
          </a:r>
          <a:r>
            <a:rPr lang="en-US" sz="1800" kern="1200" dirty="0" err="1"/>
            <a:t>tergantung</a:t>
          </a:r>
          <a:r>
            <a:rPr lang="en-US" sz="1800" kern="1200" dirty="0"/>
            <a:t> </a:t>
          </a:r>
          <a:r>
            <a:rPr lang="en-US" sz="1800" kern="1200" dirty="0" err="1"/>
            <a:t>tipe</a:t>
          </a:r>
          <a:r>
            <a:rPr lang="en-US" sz="1800" kern="1200" dirty="0"/>
            <a:t> RS </a:t>
          </a:r>
          <a:r>
            <a:rPr lang="en-US" sz="1800" kern="1200" dirty="0" err="1"/>
            <a:t>dan</a:t>
          </a:r>
          <a:r>
            <a:rPr lang="en-US" sz="1800" kern="1200" dirty="0"/>
            <a:t> </a:t>
          </a:r>
          <a:r>
            <a:rPr lang="en-US" sz="1800" kern="1200" dirty="0" err="1"/>
            <a:t>cakupan</a:t>
          </a:r>
          <a:r>
            <a:rPr lang="en-US" sz="1800" kern="1200" dirty="0"/>
            <a:t> </a:t>
          </a:r>
          <a:r>
            <a:rPr lang="en-US" sz="1800" kern="1200" dirty="0" err="1"/>
            <a:t>pelayanan</a:t>
          </a:r>
          <a:r>
            <a:rPr lang="en-US" sz="1800" kern="1200" dirty="0"/>
            <a:t> PIO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Mempunyai</a:t>
          </a:r>
          <a:r>
            <a:rPr lang="en-US" sz="1800" kern="1200" dirty="0"/>
            <a:t> </a:t>
          </a:r>
          <a:r>
            <a:rPr lang="en-US" sz="1800" kern="1200" dirty="0" err="1"/>
            <a:t>kemampuan</a:t>
          </a:r>
          <a:r>
            <a:rPr lang="en-US" sz="1800" kern="1200" dirty="0"/>
            <a:t> </a:t>
          </a:r>
          <a:r>
            <a:rPr lang="en-US" sz="1800" kern="1200" dirty="0" err="1"/>
            <a:t>pengembangan</a:t>
          </a:r>
          <a:r>
            <a:rPr lang="en-US" sz="1800" kern="1200" dirty="0"/>
            <a:t> </a:t>
          </a:r>
          <a:r>
            <a:rPr lang="en-US" sz="1800" kern="1200" dirty="0" err="1"/>
            <a:t>pengetahuan</a:t>
          </a:r>
          <a:r>
            <a:rPr lang="en-US" sz="1800" kern="1200" dirty="0"/>
            <a:t> &amp; </a:t>
          </a:r>
          <a:r>
            <a:rPr lang="en-US" sz="1800" kern="1200" dirty="0" err="1"/>
            <a:t>keterampilan</a:t>
          </a:r>
          <a:r>
            <a:rPr lang="en-US" sz="1800" kern="1200" dirty="0"/>
            <a:t> </a:t>
          </a:r>
          <a:r>
            <a:rPr lang="en-US" sz="1800" kern="1200" dirty="0" err="1"/>
            <a:t>dengan</a:t>
          </a:r>
          <a:r>
            <a:rPr lang="en-US" sz="1800" kern="1200" dirty="0"/>
            <a:t> </a:t>
          </a:r>
          <a:r>
            <a:rPr lang="en-US" sz="1800" kern="1200" dirty="0" err="1"/>
            <a:t>mengikuti</a:t>
          </a:r>
          <a:r>
            <a:rPr lang="en-US" sz="1800" kern="1200" dirty="0"/>
            <a:t> </a:t>
          </a:r>
          <a:r>
            <a:rPr lang="en-US" sz="1800" kern="1200" dirty="0" err="1"/>
            <a:t>pendidikan</a:t>
          </a:r>
          <a:r>
            <a:rPr lang="en-US" sz="1800" kern="1200" dirty="0"/>
            <a:t> </a:t>
          </a:r>
          <a:r>
            <a:rPr lang="en-US" sz="1800" kern="1200" dirty="0" err="1"/>
            <a:t>pelatihan</a:t>
          </a:r>
          <a:r>
            <a:rPr lang="en-US" sz="1800" kern="1200" dirty="0"/>
            <a:t> </a:t>
          </a:r>
          <a:r>
            <a:rPr lang="en-US" sz="1800" kern="1200" dirty="0" err="1"/>
            <a:t>berkelanjutan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Menunjukan</a:t>
          </a:r>
          <a:r>
            <a:rPr lang="en-US" sz="1800" kern="1200" dirty="0"/>
            <a:t> </a:t>
          </a:r>
          <a:r>
            <a:rPr lang="en-US" sz="1800" kern="1200" dirty="0" err="1"/>
            <a:t>kompetensi</a:t>
          </a:r>
          <a:r>
            <a:rPr lang="en-US" sz="1800" kern="1200" dirty="0"/>
            <a:t> </a:t>
          </a:r>
          <a:r>
            <a:rPr lang="en-US" sz="1800" kern="1200" dirty="0" err="1"/>
            <a:t>profesional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Mempunyai</a:t>
          </a:r>
          <a:r>
            <a:rPr lang="en-US" sz="1800" kern="1200" dirty="0"/>
            <a:t> </a:t>
          </a:r>
          <a:r>
            <a:rPr lang="en-US" sz="1800" kern="1200" dirty="0" err="1"/>
            <a:t>pengalaman</a:t>
          </a:r>
          <a:r>
            <a:rPr lang="en-US" sz="1800" kern="1200" dirty="0"/>
            <a:t> </a:t>
          </a:r>
          <a:r>
            <a:rPr lang="en-US" sz="1800" kern="1200" dirty="0" err="1"/>
            <a:t>sebagai</a:t>
          </a:r>
          <a:r>
            <a:rPr lang="en-US" sz="1800" kern="1200" dirty="0"/>
            <a:t> ward pharmacist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Memiliki</a:t>
          </a:r>
          <a:r>
            <a:rPr lang="en-US" sz="1800" kern="1200" dirty="0"/>
            <a:t> </a:t>
          </a:r>
          <a:r>
            <a:rPr lang="en-US" sz="1800" kern="1200" dirty="0" err="1"/>
            <a:t>kemampuan</a:t>
          </a:r>
          <a:r>
            <a:rPr lang="en-US" sz="1800" kern="1200" dirty="0"/>
            <a:t> </a:t>
          </a:r>
          <a:r>
            <a:rPr lang="en-US" sz="1800" kern="1200" dirty="0" err="1"/>
            <a:t>berkomunikasi</a:t>
          </a:r>
          <a:r>
            <a:rPr lang="en-US" sz="1800" kern="1200" dirty="0"/>
            <a:t> </a:t>
          </a:r>
          <a:r>
            <a:rPr lang="en-US" sz="1800" kern="1200" dirty="0" err="1"/>
            <a:t>lisan</a:t>
          </a:r>
          <a:r>
            <a:rPr lang="en-US" sz="1800" kern="1200" dirty="0"/>
            <a:t> </a:t>
          </a:r>
          <a:r>
            <a:rPr lang="en-US" sz="1800" kern="1200" dirty="0" err="1"/>
            <a:t>maupun</a:t>
          </a:r>
          <a:r>
            <a:rPr lang="en-US" sz="1800" kern="1200" dirty="0"/>
            <a:t> </a:t>
          </a:r>
          <a:r>
            <a:rPr lang="en-US" sz="1800" kern="1200" dirty="0" err="1"/>
            <a:t>tulisan</a:t>
          </a:r>
          <a:endParaRPr lang="en-US" sz="1800" kern="1200" dirty="0"/>
        </a:p>
      </dsp:txBody>
      <dsp:txXfrm rot="-5400000">
        <a:off x="1256194" y="127849"/>
        <a:ext cx="6813203" cy="1552779"/>
      </dsp:txXfrm>
    </dsp:sp>
    <dsp:sp modelId="{D2E5E397-119C-4596-966F-18C1DCB980DF}">
      <dsp:nvSpPr>
        <dsp:cNvPr id="0" name=""/>
        <dsp:cNvSpPr/>
      </dsp:nvSpPr>
      <dsp:spPr>
        <a:xfrm rot="5400000">
          <a:off x="-269184" y="2220914"/>
          <a:ext cx="1794564" cy="1256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sarana</a:t>
          </a:r>
          <a:r>
            <a:rPr lang="en-US" sz="1900" kern="1200" dirty="0"/>
            <a:t> &amp; </a:t>
          </a:r>
          <a:r>
            <a:rPr lang="en-US" sz="1900" kern="1200" dirty="0" err="1"/>
            <a:t>prasarana</a:t>
          </a:r>
          <a:endParaRPr lang="en-US" sz="1900" kern="1200" dirty="0"/>
        </a:p>
      </dsp:txBody>
      <dsp:txXfrm rot="-5400000">
        <a:off x="1" y="2579826"/>
        <a:ext cx="1256194" cy="538370"/>
      </dsp:txXfrm>
    </dsp:sp>
    <dsp:sp modelId="{AC628645-53CF-471C-A5F7-02A42E784FF3}">
      <dsp:nvSpPr>
        <dsp:cNvPr id="0" name=""/>
        <dsp:cNvSpPr/>
      </dsp:nvSpPr>
      <dsp:spPr>
        <a:xfrm rot="5400000">
          <a:off x="4121564" y="-913639"/>
          <a:ext cx="1166466" cy="6897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Tempat</a:t>
          </a:r>
          <a:r>
            <a:rPr lang="en-US" sz="1800" kern="1200" dirty="0"/>
            <a:t> yang </a:t>
          </a:r>
          <a:r>
            <a:rPr lang="en-US" sz="1800" kern="1200" dirty="0" err="1"/>
            <a:t>mudah</a:t>
          </a:r>
          <a:r>
            <a:rPr lang="en-US" sz="1800" kern="1200" dirty="0"/>
            <a:t> </a:t>
          </a:r>
          <a:r>
            <a:rPr lang="en-US" sz="1800" kern="1200" dirty="0" err="1"/>
            <a:t>diakses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Referensi</a:t>
          </a:r>
          <a:r>
            <a:rPr lang="en-US" sz="1800" kern="1200" dirty="0"/>
            <a:t> </a:t>
          </a:r>
          <a:r>
            <a:rPr lang="en-US" sz="1800" kern="1200" dirty="0" err="1"/>
            <a:t>lengkap</a:t>
          </a:r>
          <a:r>
            <a:rPr lang="en-US" sz="1800" kern="1200" dirty="0"/>
            <a:t> (</a:t>
          </a:r>
          <a:r>
            <a:rPr lang="en-US" sz="1800" kern="1200" dirty="0" err="1"/>
            <a:t>termasuk</a:t>
          </a:r>
          <a:r>
            <a:rPr lang="en-US" sz="1800" kern="1200" dirty="0"/>
            <a:t> internet online)</a:t>
          </a:r>
        </a:p>
      </dsp:txBody>
      <dsp:txXfrm rot="-5400000">
        <a:off x="1256195" y="2008672"/>
        <a:ext cx="6840263" cy="1052582"/>
      </dsp:txXfrm>
    </dsp:sp>
    <dsp:sp modelId="{4268E5FD-CD70-4053-AF80-0063493FCF42}">
      <dsp:nvSpPr>
        <dsp:cNvPr id="0" name=""/>
        <dsp:cNvSpPr/>
      </dsp:nvSpPr>
      <dsp:spPr>
        <a:xfrm rot="5400000">
          <a:off x="-269184" y="4298173"/>
          <a:ext cx="1794564" cy="1256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SOP</a:t>
          </a:r>
        </a:p>
      </dsp:txBody>
      <dsp:txXfrm rot="-5400000">
        <a:off x="1" y="4657085"/>
        <a:ext cx="1256194" cy="538370"/>
      </dsp:txXfrm>
    </dsp:sp>
    <dsp:sp modelId="{254072D1-21AA-49A4-9F1B-7775A700EB95}">
      <dsp:nvSpPr>
        <dsp:cNvPr id="0" name=""/>
        <dsp:cNvSpPr/>
      </dsp:nvSpPr>
      <dsp:spPr>
        <a:xfrm rot="5400000">
          <a:off x="3675029" y="1163619"/>
          <a:ext cx="2059536" cy="6897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Mencatat</a:t>
          </a:r>
          <a:r>
            <a:rPr lang="en-US" sz="1800" kern="1200" dirty="0"/>
            <a:t> </a:t>
          </a:r>
          <a:r>
            <a:rPr lang="en-US" sz="1800" kern="1200" dirty="0" err="1"/>
            <a:t>identitas</a:t>
          </a:r>
          <a:r>
            <a:rPr lang="en-US" sz="1800" kern="1200" dirty="0"/>
            <a:t> </a:t>
          </a:r>
          <a:r>
            <a:rPr lang="en-US" sz="1800" kern="1200" dirty="0" err="1"/>
            <a:t>peminta</a:t>
          </a:r>
          <a:r>
            <a:rPr lang="en-US" sz="1800" kern="1200" dirty="0"/>
            <a:t> </a:t>
          </a:r>
          <a:r>
            <a:rPr lang="en-US" sz="1800" kern="1200" dirty="0" err="1"/>
            <a:t>informasi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Mencatat</a:t>
          </a:r>
          <a:r>
            <a:rPr lang="en-US" sz="1800" kern="1200" dirty="0"/>
            <a:t> </a:t>
          </a:r>
          <a:r>
            <a:rPr lang="en-US" sz="1800" kern="1200" dirty="0" err="1"/>
            <a:t>pertanyaan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Menggali</a:t>
          </a:r>
          <a:r>
            <a:rPr lang="en-US" sz="1800" kern="1200" dirty="0"/>
            <a:t> </a:t>
          </a:r>
          <a:r>
            <a:rPr lang="en-US" sz="1800" kern="1200" dirty="0" err="1"/>
            <a:t>latar</a:t>
          </a:r>
          <a:r>
            <a:rPr lang="en-US" sz="1800" kern="1200" dirty="0"/>
            <a:t> </a:t>
          </a:r>
          <a:r>
            <a:rPr lang="en-US" sz="1800" kern="1200" dirty="0" err="1"/>
            <a:t>belakang</a:t>
          </a:r>
          <a:r>
            <a:rPr lang="en-US" sz="1800" kern="1200" dirty="0"/>
            <a:t> </a:t>
          </a:r>
          <a:r>
            <a:rPr lang="en-US" sz="1800" kern="1200" dirty="0" err="1"/>
            <a:t>permohonan</a:t>
          </a:r>
          <a:r>
            <a:rPr lang="en-US" sz="1800" kern="1200" dirty="0"/>
            <a:t>  </a:t>
          </a:r>
          <a:r>
            <a:rPr lang="en-US" sz="1800" kern="1200" dirty="0" err="1"/>
            <a:t>dan</a:t>
          </a:r>
          <a:r>
            <a:rPr lang="en-US" sz="1800" kern="1200" dirty="0"/>
            <a:t> </a:t>
          </a:r>
          <a:r>
            <a:rPr lang="en-US" sz="1800" kern="1200" dirty="0" err="1"/>
            <a:t>kondisi</a:t>
          </a:r>
          <a:r>
            <a:rPr lang="en-US" sz="1800" kern="1200" dirty="0"/>
            <a:t> </a:t>
          </a:r>
          <a:r>
            <a:rPr lang="en-US" sz="1800" kern="1200" dirty="0" err="1"/>
            <a:t>klinis</a:t>
          </a:r>
          <a:r>
            <a:rPr lang="en-US" sz="1800" kern="1200" dirty="0"/>
            <a:t> </a:t>
          </a:r>
          <a:r>
            <a:rPr lang="en-US" sz="1800" kern="1200" dirty="0" err="1"/>
            <a:t>pasien</a:t>
          </a:r>
          <a:r>
            <a:rPr lang="en-US" sz="1800" kern="1200" dirty="0"/>
            <a:t> (</a:t>
          </a:r>
          <a:r>
            <a:rPr lang="en-US" sz="1800" kern="1200" dirty="0" err="1"/>
            <a:t>tergantung</a:t>
          </a:r>
          <a:r>
            <a:rPr lang="en-US" sz="1800" kern="1200" dirty="0"/>
            <a:t> </a:t>
          </a:r>
          <a:r>
            <a:rPr lang="en-US" sz="1800" kern="1200" dirty="0" err="1"/>
            <a:t>pertanyaan</a:t>
          </a:r>
          <a:r>
            <a:rPr lang="en-US" sz="1800" kern="1200" dirty="0"/>
            <a:t>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Menanyakan</a:t>
          </a:r>
          <a:r>
            <a:rPr lang="en-US" sz="1800" kern="1200" dirty="0"/>
            <a:t> </a:t>
          </a:r>
          <a:r>
            <a:rPr lang="en-US" sz="1800" kern="1200" dirty="0" err="1"/>
            <a:t>apakah</a:t>
          </a:r>
          <a:r>
            <a:rPr lang="en-US" sz="1800" kern="1200" dirty="0"/>
            <a:t> </a:t>
          </a:r>
          <a:r>
            <a:rPr lang="en-US" sz="1800" kern="1200" dirty="0" err="1"/>
            <a:t>sudah</a:t>
          </a:r>
          <a:r>
            <a:rPr lang="en-US" sz="1800" kern="1200" dirty="0"/>
            <a:t> </a:t>
          </a:r>
          <a:r>
            <a:rPr lang="en-US" sz="1800" kern="1200" dirty="0" err="1"/>
            <a:t>pernah</a:t>
          </a:r>
          <a:r>
            <a:rPr lang="en-US" sz="1800" kern="1200" dirty="0"/>
            <a:t> </a:t>
          </a:r>
          <a:r>
            <a:rPr lang="en-US" sz="1800" kern="1200" dirty="0" err="1"/>
            <a:t>diusahakan</a:t>
          </a:r>
          <a:r>
            <a:rPr lang="en-US" sz="1800" kern="1200" dirty="0"/>
            <a:t> </a:t>
          </a:r>
          <a:r>
            <a:rPr lang="en-US" sz="1800" kern="1200" dirty="0" err="1"/>
            <a:t>pencarian</a:t>
          </a:r>
          <a:r>
            <a:rPr lang="en-US" sz="1800" kern="1200" dirty="0"/>
            <a:t> </a:t>
          </a:r>
          <a:r>
            <a:rPr lang="en-US" sz="1800" kern="1200" dirty="0" err="1"/>
            <a:t>sebelumnya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Sifat</a:t>
          </a:r>
          <a:r>
            <a:rPr lang="en-US" sz="1800" kern="1200" dirty="0"/>
            <a:t> </a:t>
          </a:r>
          <a:r>
            <a:rPr lang="en-US" sz="1800" kern="1200" dirty="0" err="1"/>
            <a:t>pertanyaan</a:t>
          </a:r>
          <a:r>
            <a:rPr lang="en-US" sz="1800" kern="1200" dirty="0"/>
            <a:t> </a:t>
          </a:r>
          <a:r>
            <a:rPr lang="en-US" sz="1800" kern="1200" dirty="0" err="1"/>
            <a:t>cito</a:t>
          </a:r>
          <a:r>
            <a:rPr lang="en-US" sz="1800" kern="1200" dirty="0"/>
            <a:t> </a:t>
          </a:r>
          <a:r>
            <a:rPr lang="en-US" sz="1800" kern="1200" dirty="0" err="1"/>
            <a:t>atau</a:t>
          </a:r>
          <a:r>
            <a:rPr lang="en-US" sz="1800" kern="1200" dirty="0"/>
            <a:t> </a:t>
          </a:r>
          <a:r>
            <a:rPr lang="en-US" sz="1800" kern="1200" dirty="0" err="1"/>
            <a:t>tidak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Melakukan</a:t>
          </a:r>
          <a:r>
            <a:rPr lang="en-US" sz="1800" kern="1200" dirty="0"/>
            <a:t> </a:t>
          </a:r>
          <a:r>
            <a:rPr lang="en-US" sz="1800" kern="1200" dirty="0" err="1"/>
            <a:t>kategorisasi</a:t>
          </a:r>
          <a:r>
            <a:rPr lang="en-US" sz="1800" kern="1200" dirty="0"/>
            <a:t> </a:t>
          </a:r>
          <a:r>
            <a:rPr lang="en-US" sz="1800" kern="1200" dirty="0" err="1"/>
            <a:t>permasalahan</a:t>
          </a:r>
          <a:endParaRPr lang="en-US" sz="1800" kern="1200" dirty="0"/>
        </a:p>
      </dsp:txBody>
      <dsp:txXfrm rot="-5400000">
        <a:off x="1256195" y="3682991"/>
        <a:ext cx="6796667" cy="18584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CB0CF-DF45-4613-B74B-455203F97B69}">
      <dsp:nvSpPr>
        <dsp:cNvPr id="0" name=""/>
        <dsp:cNvSpPr/>
      </dsp:nvSpPr>
      <dsp:spPr>
        <a:xfrm>
          <a:off x="1596088" y="203279"/>
          <a:ext cx="4034313" cy="1401064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55492-0317-48B2-875E-D3DF7F08170C}">
      <dsp:nvSpPr>
        <dsp:cNvPr id="0" name=""/>
        <dsp:cNvSpPr/>
      </dsp:nvSpPr>
      <dsp:spPr>
        <a:xfrm>
          <a:off x="3228578" y="3634009"/>
          <a:ext cx="781843" cy="500380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780AC10-4EC6-4702-8B89-DC537687707C}">
      <dsp:nvSpPr>
        <dsp:cNvPr id="0" name=""/>
        <dsp:cNvSpPr/>
      </dsp:nvSpPr>
      <dsp:spPr>
        <a:xfrm>
          <a:off x="1743075" y="4034313"/>
          <a:ext cx="3752850" cy="938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Jawaban</a:t>
          </a:r>
          <a:r>
            <a:rPr lang="en-US" sz="3200" kern="1200" dirty="0"/>
            <a:t> </a:t>
          </a:r>
          <a:r>
            <a:rPr lang="en-US" sz="3200" kern="1200" dirty="0" err="1"/>
            <a:t>pertanyaan</a:t>
          </a:r>
          <a:endParaRPr lang="en-US" sz="3200" kern="1200" dirty="0"/>
        </a:p>
      </dsp:txBody>
      <dsp:txXfrm>
        <a:off x="1743075" y="4034313"/>
        <a:ext cx="3752850" cy="938212"/>
      </dsp:txXfrm>
    </dsp:sp>
    <dsp:sp modelId="{7C605733-0903-40DC-88A8-D0BF82FE59F4}">
      <dsp:nvSpPr>
        <dsp:cNvPr id="0" name=""/>
        <dsp:cNvSpPr/>
      </dsp:nvSpPr>
      <dsp:spPr>
        <a:xfrm>
          <a:off x="3062827" y="1712550"/>
          <a:ext cx="1407318" cy="14073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Efekstivitas</a:t>
          </a:r>
          <a:r>
            <a:rPr lang="en-US" sz="1600" kern="1200" dirty="0"/>
            <a:t>, </a:t>
          </a:r>
          <a:r>
            <a:rPr lang="en-US" sz="1600" kern="1200" dirty="0" err="1"/>
            <a:t>toksisitas</a:t>
          </a:r>
          <a:endParaRPr lang="en-US" sz="1600" kern="1200" dirty="0"/>
        </a:p>
      </dsp:txBody>
      <dsp:txXfrm>
        <a:off x="3268924" y="1918647"/>
        <a:ext cx="995124" cy="995124"/>
      </dsp:txXfrm>
    </dsp:sp>
    <dsp:sp modelId="{3E3FD342-40CB-46E0-BEE7-023B24994F2D}">
      <dsp:nvSpPr>
        <dsp:cNvPr id="0" name=""/>
        <dsp:cNvSpPr/>
      </dsp:nvSpPr>
      <dsp:spPr>
        <a:xfrm>
          <a:off x="2055812" y="656748"/>
          <a:ext cx="1407318" cy="1407318"/>
        </a:xfrm>
        <a:prstGeom prst="ellipse">
          <a:avLst/>
        </a:prstGeom>
        <a:gradFill rotWithShape="0">
          <a:gsLst>
            <a:gs pos="0">
              <a:schemeClr val="accent2">
                <a:hueOff val="3119331"/>
                <a:satOff val="17752"/>
                <a:lumOff val="549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3119331"/>
                <a:satOff val="17752"/>
                <a:lumOff val="549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3119331"/>
                <a:satOff val="17752"/>
                <a:lumOff val="549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Dosis</a:t>
          </a:r>
          <a:r>
            <a:rPr lang="en-US" sz="1600" kern="1200" dirty="0"/>
            <a:t>, ESO, </a:t>
          </a:r>
          <a:r>
            <a:rPr lang="en-US" sz="1600" kern="1200" dirty="0" err="1"/>
            <a:t>Interaksi</a:t>
          </a:r>
          <a:endParaRPr lang="en-US" sz="1600" kern="1200" dirty="0"/>
        </a:p>
      </dsp:txBody>
      <dsp:txXfrm>
        <a:off x="2261909" y="862845"/>
        <a:ext cx="995124" cy="995124"/>
      </dsp:txXfrm>
    </dsp:sp>
    <dsp:sp modelId="{6025B983-A4AD-42C9-8D2E-E93BB935D226}">
      <dsp:nvSpPr>
        <dsp:cNvPr id="0" name=""/>
        <dsp:cNvSpPr/>
      </dsp:nvSpPr>
      <dsp:spPr>
        <a:xfrm>
          <a:off x="3429006" y="304795"/>
          <a:ext cx="1967065" cy="1407318"/>
        </a:xfrm>
        <a:prstGeom prst="ellipse">
          <a:avLst/>
        </a:prstGeom>
        <a:gradFill rotWithShape="0">
          <a:gsLst>
            <a:gs pos="0">
              <a:schemeClr val="accent2">
                <a:hueOff val="6238661"/>
                <a:satOff val="35504"/>
                <a:lumOff val="1098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6238661"/>
                <a:satOff val="35504"/>
                <a:lumOff val="1098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6238661"/>
                <a:satOff val="35504"/>
                <a:lumOff val="1098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Aspek</a:t>
          </a:r>
          <a:r>
            <a:rPr lang="en-US" sz="1600" kern="1200" dirty="0"/>
            <a:t> </a:t>
          </a:r>
          <a:r>
            <a:rPr lang="en-US" sz="1600" kern="1200" dirty="0" err="1"/>
            <a:t>farmasetis</a:t>
          </a:r>
          <a:r>
            <a:rPr lang="en-US" sz="1600" kern="1200" dirty="0"/>
            <a:t>, </a:t>
          </a:r>
          <a:r>
            <a:rPr lang="en-US" sz="1600" kern="1200" dirty="0" err="1"/>
            <a:t>farmakokinetik</a:t>
          </a:r>
          <a:endParaRPr lang="en-US" sz="1600" kern="1200" dirty="0"/>
        </a:p>
      </dsp:txBody>
      <dsp:txXfrm>
        <a:off x="3717076" y="510892"/>
        <a:ext cx="1390925" cy="995124"/>
      </dsp:txXfrm>
    </dsp:sp>
    <dsp:sp modelId="{BEADB065-DEF9-4354-BCF8-2CDCE55B4ED6}">
      <dsp:nvSpPr>
        <dsp:cNvPr id="0" name=""/>
        <dsp:cNvSpPr/>
      </dsp:nvSpPr>
      <dsp:spPr>
        <a:xfrm>
          <a:off x="1430337" y="31273"/>
          <a:ext cx="4378325" cy="350266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0F973-F0A2-4DBB-B5EA-1D270DA19DAE}">
      <dsp:nvSpPr>
        <dsp:cNvPr id="0" name=""/>
        <dsp:cNvSpPr/>
      </dsp:nvSpPr>
      <dsp:spPr>
        <a:xfrm rot="16200000">
          <a:off x="1322" y="558601"/>
          <a:ext cx="2946796" cy="2946796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konseling</a:t>
          </a:r>
          <a:endParaRPr lang="en-US" sz="2600" kern="1200" dirty="0"/>
        </a:p>
      </dsp:txBody>
      <dsp:txXfrm rot="5400000">
        <a:off x="1323" y="1295299"/>
        <a:ext cx="2431107" cy="1473398"/>
      </dsp:txXfrm>
    </dsp:sp>
    <dsp:sp modelId="{7FD36FA8-B253-4FA8-B25B-995AAD1DB753}">
      <dsp:nvSpPr>
        <dsp:cNvPr id="0" name=""/>
        <dsp:cNvSpPr/>
      </dsp:nvSpPr>
      <dsp:spPr>
        <a:xfrm rot="5400000">
          <a:off x="3147880" y="558601"/>
          <a:ext cx="2946796" cy="2946796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Pharmaceutical care</a:t>
          </a:r>
        </a:p>
      </dsp:txBody>
      <dsp:txXfrm rot="-5400000">
        <a:off x="3663570" y="1295300"/>
        <a:ext cx="2431107" cy="1473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linDir" val="fromT"/>
              <dgm:param type="chAlign" val="l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srcNode" val="rootConnector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srcNode" val="rootConnector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Sty" val="noArr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linDir" val="fromT"/>
              <dgm:param type="chAlign" val="l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srcNode" val="rootConnector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srcNode" val="rootConnector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type="rightArrow" r:blip="" rot="180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type="chevron" r:blip="" rot="90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90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-90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E9874-C40E-4F3A-B4A6-F705F4AB3579}" type="datetimeFigureOut">
              <a:rPr lang="en-ID" smtClean="0"/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1AA83-3C78-4FAA-8282-D016412FEA9A}" type="slidenum">
              <a:rPr lang="en-ID" smtClean="0"/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Mandiri</a:t>
            </a:r>
            <a:r>
              <a:rPr lang="en-ID" dirty="0"/>
              <a:t>: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control </a:t>
            </a:r>
            <a:r>
              <a:rPr lang="en-ID" dirty="0" err="1"/>
              <a:t>dari</a:t>
            </a:r>
            <a:r>
              <a:rPr lang="en-ID" dirty="0"/>
              <a:t> sponsor</a:t>
            </a:r>
            <a:endParaRPr lang="en-ID" dirty="0"/>
          </a:p>
          <a:p>
            <a:r>
              <a:rPr lang="en-ID" dirty="0" err="1"/>
              <a:t>Objektif</a:t>
            </a:r>
            <a:r>
              <a:rPr lang="en-ID" dirty="0"/>
              <a:t>: info </a:t>
            </a:r>
            <a:r>
              <a:rPr lang="en-ID" dirty="0" err="1"/>
              <a:t>tidak</a:t>
            </a:r>
            <a:r>
              <a:rPr lang="en-ID" dirty="0"/>
              <a:t> bias, </a:t>
            </a:r>
            <a:r>
              <a:rPr lang="en-ID" dirty="0" err="1"/>
              <a:t>akurat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komplit</a:t>
            </a:r>
            <a:endParaRPr lang="en-ID" dirty="0"/>
          </a:p>
          <a:p>
            <a:r>
              <a:rPr lang="en-ID" dirty="0" err="1"/>
              <a:t>Seimbang</a:t>
            </a:r>
            <a:r>
              <a:rPr lang="en-ID" dirty="0"/>
              <a:t>: </a:t>
            </a:r>
            <a:r>
              <a:rPr lang="en-ID" dirty="0" err="1"/>
              <a:t>berwawasan</a:t>
            </a:r>
            <a:r>
              <a:rPr lang="en-ID" dirty="0"/>
              <a:t> </a:t>
            </a:r>
            <a:r>
              <a:rPr lang="en-ID" dirty="0" err="1"/>
              <a:t>luas</a:t>
            </a:r>
            <a:endParaRPr lang="en-ID" dirty="0"/>
          </a:p>
          <a:p>
            <a:r>
              <a:rPr lang="en-ID" dirty="0" err="1"/>
              <a:t>Ilmiah</a:t>
            </a:r>
            <a:r>
              <a:rPr lang="en-ID" dirty="0"/>
              <a:t>: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dipercaya</a:t>
            </a:r>
            <a:r>
              <a:rPr lang="en-ID" dirty="0"/>
              <a:t>,</a:t>
            </a:r>
            <a:r>
              <a:rPr lang="en-ID" baseline="0" dirty="0"/>
              <a:t> </a:t>
            </a:r>
            <a:r>
              <a:rPr lang="en-ID" baseline="0" dirty="0" err="1"/>
              <a:t>dapat</a:t>
            </a:r>
            <a:r>
              <a:rPr lang="en-ID" baseline="0" dirty="0"/>
              <a:t> </a:t>
            </a:r>
            <a:r>
              <a:rPr lang="en-ID" baseline="0" dirty="0" err="1"/>
              <a:t>digunakan</a:t>
            </a:r>
            <a:r>
              <a:rPr lang="en-ID" baseline="0" dirty="0"/>
              <a:t> </a:t>
            </a:r>
            <a:r>
              <a:rPr lang="en-ID" baseline="0" dirty="0" err="1"/>
              <a:t>untuk</a:t>
            </a:r>
            <a:r>
              <a:rPr lang="en-ID" baseline="0" dirty="0"/>
              <a:t> </a:t>
            </a:r>
            <a:r>
              <a:rPr lang="en-ID" baseline="0" dirty="0" err="1"/>
              <a:t>mengambil</a:t>
            </a:r>
            <a:r>
              <a:rPr lang="en-ID" baseline="0" dirty="0"/>
              <a:t> </a:t>
            </a:r>
            <a:r>
              <a:rPr lang="en-ID" baseline="0" dirty="0" err="1"/>
              <a:t>keputusan</a:t>
            </a:r>
            <a:r>
              <a:rPr lang="en-ID" baseline="0" dirty="0"/>
              <a:t>, </a:t>
            </a:r>
            <a:r>
              <a:rPr lang="en-ID" baseline="0" dirty="0" err="1"/>
              <a:t>melalui</a:t>
            </a:r>
            <a:r>
              <a:rPr lang="en-ID" baseline="0" dirty="0"/>
              <a:t> study </a:t>
            </a:r>
            <a:r>
              <a:rPr lang="en-ID" baseline="0" dirty="0" err="1"/>
              <a:t>dan</a:t>
            </a:r>
            <a:r>
              <a:rPr lang="en-ID" baseline="0" dirty="0"/>
              <a:t> </a:t>
            </a:r>
            <a:r>
              <a:rPr lang="en-ID" baseline="0" dirty="0" err="1"/>
              <a:t>dengan</a:t>
            </a:r>
            <a:r>
              <a:rPr lang="en-ID" baseline="0" dirty="0"/>
              <a:t> </a:t>
            </a:r>
            <a:r>
              <a:rPr lang="en-ID" baseline="0" dirty="0" err="1"/>
              <a:t>bukti</a:t>
            </a:r>
            <a:r>
              <a:rPr lang="en-ID" baseline="0" dirty="0"/>
              <a:t> yang </a:t>
            </a:r>
            <a:r>
              <a:rPr lang="en-ID" baseline="0" dirty="0" err="1"/>
              <a:t>akurat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AA83-3C78-4FAA-8282-D016412FEA9A}" type="slidenum">
              <a:rPr lang="en-ID" smtClean="0"/>
            </a:fld>
            <a:endParaRPr lang="en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E132B8D-0C4A-48DE-A987-125DF0B2AD52}" type="slidenum">
              <a:rPr lang="en-US" smtClean="0"/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E132B8D-0C4A-48DE-A987-125DF0B2AD52}" type="slidenum">
              <a:rPr lang="en-US" smtClean="0"/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6E132B8D-0C4A-48DE-A987-125DF0B2AD52}" type="slidenum">
              <a:rPr lang="en-US" smtClean="0"/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FAB991-AF69-4541-B9E0-DC29890933A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E132B8D-0C4A-48DE-A987-125DF0B2AD52}" type="slidenum">
              <a:rPr lang="en-US" smtClean="0"/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5.xml"/><Relationship Id="rId4" Type="http://schemas.openxmlformats.org/officeDocument/2006/relationships/diagramColors" Target="../diagrams/colors5.xml"/><Relationship Id="rId3" Type="http://schemas.openxmlformats.org/officeDocument/2006/relationships/diagramQuickStyle" Target="../diagrams/quickStyle5.xml"/><Relationship Id="rId2" Type="http://schemas.openxmlformats.org/officeDocument/2006/relationships/diagramLayout" Target="../diagrams/layout5.xml"/><Relationship Id="rId1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6.xml"/><Relationship Id="rId4" Type="http://schemas.openxmlformats.org/officeDocument/2006/relationships/diagramColors" Target="../diagrams/colors6.xml"/><Relationship Id="rId3" Type="http://schemas.openxmlformats.org/officeDocument/2006/relationships/diagramQuickStyle" Target="../diagrams/quickStyle6.xml"/><Relationship Id="rId2" Type="http://schemas.openxmlformats.org/officeDocument/2006/relationships/diagramLayout" Target="../diagrams/layout6.xml"/><Relationship Id="rId1" Type="http://schemas.openxmlformats.org/officeDocument/2006/relationships/diagramData" Target="../diagrams/data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7.xml"/><Relationship Id="rId4" Type="http://schemas.openxmlformats.org/officeDocument/2006/relationships/diagramColors" Target="../diagrams/colors7.xml"/><Relationship Id="rId3" Type="http://schemas.openxmlformats.org/officeDocument/2006/relationships/diagramQuickStyle" Target="../diagrams/quickStyle7.xml"/><Relationship Id="rId2" Type="http://schemas.openxmlformats.org/officeDocument/2006/relationships/diagramLayout" Target="../diagrams/layout7.xml"/><Relationship Id="rId1" Type="http://schemas.openxmlformats.org/officeDocument/2006/relationships/diagramData" Target="../diagrams/data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8.xml"/><Relationship Id="rId4" Type="http://schemas.openxmlformats.org/officeDocument/2006/relationships/diagramColors" Target="../diagrams/colors8.xml"/><Relationship Id="rId3" Type="http://schemas.openxmlformats.org/officeDocument/2006/relationships/diagramQuickStyle" Target="../diagrams/quickStyle8.xml"/><Relationship Id="rId2" Type="http://schemas.openxmlformats.org/officeDocument/2006/relationships/diagramLayout" Target="../diagrams/layout8.xml"/><Relationship Id="rId1" Type="http://schemas.openxmlformats.org/officeDocument/2006/relationships/diagramData" Target="../diagrams/data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9.xml"/><Relationship Id="rId4" Type="http://schemas.openxmlformats.org/officeDocument/2006/relationships/diagramColors" Target="../diagrams/colors9.xml"/><Relationship Id="rId3" Type="http://schemas.openxmlformats.org/officeDocument/2006/relationships/diagramQuickStyle" Target="../diagrams/quickStyle9.xml"/><Relationship Id="rId2" Type="http://schemas.openxmlformats.org/officeDocument/2006/relationships/diagramLayout" Target="../diagrams/layout9.xml"/><Relationship Id="rId1" Type="http://schemas.openxmlformats.org/officeDocument/2006/relationships/diagramData" Target="../diagrams/data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0.xml"/><Relationship Id="rId4" Type="http://schemas.openxmlformats.org/officeDocument/2006/relationships/diagramColors" Target="../diagrams/colors10.xml"/><Relationship Id="rId3" Type="http://schemas.openxmlformats.org/officeDocument/2006/relationships/diagramQuickStyle" Target="../diagrams/quickStyle10.xml"/><Relationship Id="rId2" Type="http://schemas.openxmlformats.org/officeDocument/2006/relationships/diagramLayout" Target="../diagrams/layout10.xml"/><Relationship Id="rId1" Type="http://schemas.openxmlformats.org/officeDocument/2006/relationships/diagramData" Target="../diagrams/data10.xml"/></Relationships>
</file>

<file path=ppt/slides/_rels/slide3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1.xml"/><Relationship Id="rId4" Type="http://schemas.openxmlformats.org/officeDocument/2006/relationships/diagramColors" Target="../diagrams/colors11.xml"/><Relationship Id="rId3" Type="http://schemas.openxmlformats.org/officeDocument/2006/relationships/diagramQuickStyle" Target="../diagrams/quickStyle11.xml"/><Relationship Id="rId2" Type="http://schemas.openxmlformats.org/officeDocument/2006/relationships/diagramLayout" Target="../diagrams/layout11.xml"/><Relationship Id="rId1" Type="http://schemas.openxmlformats.org/officeDocument/2006/relationships/diagramData" Target="../diagrams/data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(</a:t>
            </a:r>
            <a:r>
              <a:rPr lang="en-US" dirty="0" err="1"/>
              <a:t>pio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4" name="Subtitle 3"/>
          <p:cNvSpPr/>
          <p:nvPr>
            <p:ph type="subTitle" idx="1"/>
          </p:nvPr>
        </p:nvSpPr>
        <p:spPr/>
        <p:txBody>
          <a:bodyPr/>
          <a:p>
            <a:r>
              <a:rPr lang="en-ID" altLang="en-US"/>
              <a:t>Aji Winanta, M.Sc., apt</a:t>
            </a:r>
            <a:endParaRPr lang="en-ID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PERBEDAAN INFORMASI OBAT &amp; KONSELING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PIO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tatap</a:t>
            </a:r>
            <a:r>
              <a:rPr lang="en-US" dirty="0"/>
              <a:t> </a:t>
            </a:r>
            <a:r>
              <a:rPr lang="en-US" dirty="0" err="1"/>
              <a:t>muka</a:t>
            </a:r>
            <a:endParaRPr lang="en-US" dirty="0"/>
          </a:p>
          <a:p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kpd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Literatur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kompleks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KONSELING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dijumpai</a:t>
            </a:r>
            <a:r>
              <a:rPr lang="en-US" dirty="0"/>
              <a:t> &amp;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outlet </a:t>
            </a:r>
            <a:r>
              <a:rPr lang="en-US" dirty="0" err="1"/>
              <a:t>apotek</a:t>
            </a:r>
            <a:endParaRPr lang="en-US" dirty="0"/>
          </a:p>
          <a:p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tatap</a:t>
            </a:r>
            <a:r>
              <a:rPr lang="en-US" dirty="0"/>
              <a:t> </a:t>
            </a:r>
            <a:r>
              <a:rPr lang="en-US" dirty="0" err="1"/>
              <a:t>muka</a:t>
            </a:r>
            <a:endParaRPr lang="en-US" dirty="0"/>
          </a:p>
          <a:p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kpd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/</a:t>
            </a:r>
            <a:r>
              <a:rPr lang="en-US" dirty="0" err="1"/>
              <a:t>keluarga</a:t>
            </a:r>
            <a:endParaRPr lang="en-US" dirty="0"/>
          </a:p>
          <a:p>
            <a:r>
              <a:rPr lang="en-US" dirty="0" err="1"/>
              <a:t>Literatur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relative </a:t>
            </a:r>
            <a:r>
              <a:rPr lang="en-US" dirty="0" err="1"/>
              <a:t>standar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PIO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38213" y="2286000"/>
          <a:ext cx="7634287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Kedudukan</a:t>
            </a:r>
            <a:r>
              <a:rPr lang="en-US" dirty="0"/>
              <a:t> PIO </a:t>
            </a:r>
            <a:r>
              <a:rPr lang="en-US" dirty="0" err="1"/>
              <a:t>di</a:t>
            </a:r>
            <a:r>
              <a:rPr lang="en-US" dirty="0"/>
              <a:t> 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PIO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unit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</a:t>
            </a:r>
            <a:r>
              <a:rPr lang="en-US" dirty="0" err="1"/>
              <a:t>farmasi</a:t>
            </a:r>
            <a:r>
              <a:rPr lang="en-US" dirty="0"/>
              <a:t> RS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spesialisasi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ditugaskan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r>
              <a:rPr lang="en-US" dirty="0"/>
              <a:t>Tata </a:t>
            </a:r>
            <a:r>
              <a:rPr lang="en-US" dirty="0" err="1"/>
              <a:t>organisasi</a:t>
            </a:r>
            <a:r>
              <a:rPr lang="en-US" dirty="0"/>
              <a:t> PIO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RS </a:t>
            </a:r>
            <a:r>
              <a:rPr lang="en-US" dirty="0" err="1"/>
              <a:t>masing-masing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/>
          <a:srcRect l="13470" t="10417" r="39092" b="12500"/>
          <a:stretch>
            <a:fillRect/>
          </a:stretch>
        </p:blipFill>
        <p:spPr>
          <a:xfrm>
            <a:off x="1447800" y="609600"/>
            <a:ext cx="617220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PIO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76400"/>
          <a:ext cx="9067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4294967295"/>
          </p:nvPr>
        </p:nvGraphicFramePr>
        <p:xfrm>
          <a:off x="0" y="381000"/>
          <a:ext cx="85344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Memulai</a:t>
            </a:r>
            <a:r>
              <a:rPr lang="en-ID" dirty="0"/>
              <a:t> </a:t>
            </a:r>
            <a:r>
              <a:rPr lang="en-ID" dirty="0" err="1"/>
              <a:t>pio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Cari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apoteker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utk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melakukannya</a:t>
            </a:r>
            <a:r>
              <a:rPr lang="en-US" altLang="en-US" dirty="0">
                <a:solidFill>
                  <a:schemeClr val="tx1"/>
                </a:solidFill>
              </a:rPr>
              <a:t> yang </a:t>
            </a:r>
            <a:endParaRPr lang="en-US" alt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dirty="0" err="1">
                <a:solidFill>
                  <a:schemeClr val="tx1"/>
                </a:solidFill>
              </a:rPr>
              <a:t>mempunyai</a:t>
            </a:r>
            <a:r>
              <a:rPr lang="en-US" altLang="en-US" dirty="0">
                <a:solidFill>
                  <a:schemeClr val="tx1"/>
                </a:solidFill>
              </a:rPr>
              <a:t> :</a:t>
            </a:r>
            <a:endParaRPr lang="en-US" altLang="en-US" dirty="0">
              <a:solidFill>
                <a:schemeClr val="tx1"/>
              </a:solidFill>
            </a:endParaRPr>
          </a:p>
          <a:p>
            <a:pPr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FF0000"/>
                </a:solidFill>
              </a:rPr>
              <a:t>  “</a:t>
            </a:r>
            <a:r>
              <a:rPr lang="en-US" altLang="en-US" i="1" dirty="0">
                <a:solidFill>
                  <a:srgbClr val="FF0000"/>
                </a:solidFill>
              </a:rPr>
              <a:t>best knowledge, skills and attitudes</a:t>
            </a:r>
            <a:r>
              <a:rPr lang="en-US" altLang="en-US" dirty="0">
                <a:solidFill>
                  <a:srgbClr val="FF0000"/>
                </a:solidFill>
              </a:rPr>
              <a:t>”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en-US" dirty="0"/>
              <a:t>	</a:t>
            </a:r>
            <a:r>
              <a:rPr lang="en-US" altLang="en-US" dirty="0" err="1">
                <a:solidFill>
                  <a:schemeClr val="tx1"/>
                </a:solidFill>
              </a:rPr>
              <a:t>untuk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pelayanan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yg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dilakukan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id-ID" u="sng" dirty="0">
                <a:solidFill>
                  <a:schemeClr val="bg2">
                    <a:lumMod val="50000"/>
                  </a:schemeClr>
                </a:solidFill>
              </a:rPr>
              <a:t>Sentralisasi vs Desentralisasi</a:t>
            </a:r>
            <a:endParaRPr lang="en-ID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90600" y="990600"/>
          <a:ext cx="75819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1" y="838200"/>
          <a:ext cx="82677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3300" b="1" u="sng" dirty="0">
                <a:solidFill>
                  <a:schemeClr val="bg2">
                    <a:lumMod val="50000"/>
                  </a:schemeClr>
                </a:solidFill>
              </a:rPr>
              <a:t>Tingkat</a:t>
            </a:r>
            <a:r>
              <a:rPr lang="en-US" sz="3300" b="1" u="sng" dirty="0">
                <a:solidFill>
                  <a:schemeClr val="bg2">
                    <a:lumMod val="50000"/>
                  </a:schemeClr>
                </a:solidFill>
              </a:rPr>
              <a:t>an </a:t>
            </a:r>
            <a:r>
              <a:rPr lang="en-US" sz="3300" b="1" u="sng" dirty="0" err="1">
                <a:solidFill>
                  <a:schemeClr val="bg2">
                    <a:lumMod val="50000"/>
                  </a:schemeClr>
                </a:solidFill>
              </a:rPr>
              <a:t>Pelayanan</a:t>
            </a:r>
            <a:r>
              <a:rPr lang="id-ID" sz="3300" b="1" u="sng" dirty="0">
                <a:solidFill>
                  <a:schemeClr val="bg2">
                    <a:lumMod val="50000"/>
                  </a:schemeClr>
                </a:solidFill>
              </a:rPr>
              <a:t>  Informasi Obat</a:t>
            </a:r>
            <a:endParaRPr lang="en-GB" sz="3300" b="1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b="1" u="sng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Peralatan</a:t>
            </a:r>
            <a:r>
              <a:rPr lang="en-GB" altLang="en-US" b="1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:</a:t>
            </a:r>
            <a:br>
              <a:rPr lang="en-GB" altLang="en-US" b="1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GB" altLang="en-US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b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044" y="1371600"/>
            <a:ext cx="7633742" cy="359359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Meja</a:t>
            </a:r>
            <a:r>
              <a:rPr lang="en-GB" altLang="en-US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kerja</a:t>
            </a:r>
            <a:r>
              <a:rPr lang="en-GB" altLang="en-US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+ </a:t>
            </a: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kursi</a:t>
            </a:r>
            <a:endParaRPr lang="en-GB" altLang="en-US" dirty="0">
              <a:solidFill>
                <a:schemeClr val="tx1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Filing </a:t>
            </a: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kabinet</a:t>
            </a:r>
            <a:endParaRPr lang="en-GB" altLang="en-US" dirty="0">
              <a:solidFill>
                <a:schemeClr val="tx1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Rak</a:t>
            </a:r>
            <a:r>
              <a:rPr lang="en-GB" altLang="en-US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buku</a:t>
            </a:r>
            <a:endParaRPr lang="en-GB" altLang="en-US" dirty="0">
              <a:solidFill>
                <a:schemeClr val="tx1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Telepon</a:t>
            </a:r>
            <a:r>
              <a:rPr lang="en-GB" altLang="en-US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+ </a:t>
            </a: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mesin</a:t>
            </a:r>
            <a:r>
              <a:rPr lang="en-GB" altLang="en-US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fax</a:t>
            </a:r>
            <a:endParaRPr lang="en-GB" altLang="en-US" dirty="0">
              <a:solidFill>
                <a:schemeClr val="tx1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dirty="0" err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Komputer</a:t>
            </a:r>
            <a:r>
              <a:rPr lang="en-GB" altLang="en-US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+ Internet</a:t>
            </a:r>
            <a:endParaRPr lang="en-GB" altLang="en-US" dirty="0">
              <a:solidFill>
                <a:schemeClr val="tx1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pio</a:t>
            </a:r>
            <a:r>
              <a:rPr lang="en-US" dirty="0"/>
              <a:t> </a:t>
            </a:r>
            <a:r>
              <a:rPr lang="en-US" dirty="0" err="1"/>
              <a:t>diRS</a:t>
            </a:r>
            <a:r>
              <a:rPr lang="en-US" dirty="0"/>
              <a:t> </a:t>
            </a:r>
            <a:r>
              <a:rPr lang="en-US" dirty="0" err="1"/>
              <a:t>permenkes</a:t>
            </a:r>
            <a:r>
              <a:rPr lang="en-US" dirty="0"/>
              <a:t> no 72 </a:t>
            </a:r>
            <a:r>
              <a:rPr lang="en-US" dirty="0" err="1"/>
              <a:t>tahun</a:t>
            </a:r>
            <a:r>
              <a:rPr lang="en-US" dirty="0"/>
              <a:t> 2016</a:t>
            </a:r>
            <a:endParaRPr lang="en-US" dirty="0"/>
          </a:p>
          <a:p>
            <a:r>
              <a:rPr lang="en-US" dirty="0" err="1"/>
              <a:t>Akreditasi</a:t>
            </a:r>
            <a:r>
              <a:rPr lang="en-US" dirty="0"/>
              <a:t> RS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informasi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Textbook (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sebaiknya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referensi</a:t>
            </a:r>
            <a:r>
              <a:rPr lang="en-GB" altLang="en-US" dirty="0"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cs typeface="Times New Roman" panose="02020603050405020304" pitchFamily="18" charset="0"/>
              </a:rPr>
              <a:t>terbaru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sesuai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dengan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jenis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pelayanan</a:t>
            </a:r>
            <a:r>
              <a:rPr lang="en-GB" altLang="en-US" dirty="0"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cs typeface="Times New Roman" panose="02020603050405020304" pitchFamily="18" charset="0"/>
              </a:rPr>
              <a:t>diberikan</a:t>
            </a:r>
            <a:r>
              <a:rPr lang="en-GB" altLang="en-US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  <a:p>
            <a:r>
              <a:rPr lang="en-GB" altLang="en-US" dirty="0" err="1">
                <a:cs typeface="Times New Roman" panose="02020603050405020304" pitchFamily="18" charset="0"/>
              </a:rPr>
              <a:t>Jurnal</a:t>
            </a:r>
            <a:endParaRPr lang="en-GB" altLang="en-US" dirty="0">
              <a:cs typeface="Times New Roman" panose="02020603050405020304" pitchFamily="18" charset="0"/>
            </a:endParaRPr>
          </a:p>
          <a:p>
            <a:r>
              <a:rPr lang="en-GB" altLang="en-US" dirty="0" err="1">
                <a:cs typeface="Times New Roman" panose="02020603050405020304" pitchFamily="18" charset="0"/>
              </a:rPr>
              <a:t>Mempunyai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akses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konsultasi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dengan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pakar</a:t>
            </a:r>
            <a:r>
              <a:rPr lang="en-GB" altLang="en-US" dirty="0">
                <a:cs typeface="Times New Roman" panose="02020603050405020304" pitchFamily="18" charset="0"/>
              </a:rPr>
              <a:t>/</a:t>
            </a:r>
            <a:r>
              <a:rPr lang="en-GB" altLang="en-US" dirty="0" err="1">
                <a:cs typeface="Times New Roman" panose="02020603050405020304" pitchFamily="18" charset="0"/>
              </a:rPr>
              <a:t>spesialis</a:t>
            </a:r>
            <a:endParaRPr lang="en-GB" alt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solidFill>
                  <a:srgbClr val="FFCC66"/>
                </a:solidFill>
                <a:cs typeface="Times New Roman" panose="02020603050405020304" pitchFamily="18" charset="0"/>
              </a:rPr>
              <a:t>SDM:</a:t>
            </a:r>
            <a:endParaRPr lang="en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Pelayanan</a:t>
            </a:r>
            <a:r>
              <a:rPr lang="en-GB" altLang="en-US" dirty="0">
                <a:cs typeface="Times New Roman" panose="02020603050405020304" pitchFamily="18" charset="0"/>
              </a:rPr>
              <a:t> minimal – 1 </a:t>
            </a:r>
            <a:r>
              <a:rPr lang="en-GB" altLang="en-US" dirty="0" err="1">
                <a:cs typeface="Times New Roman" panose="02020603050405020304" pitchFamily="18" charset="0"/>
              </a:rPr>
              <a:t>apoteker</a:t>
            </a:r>
            <a:endParaRPr lang="en-GB" altLang="en-US" dirty="0">
              <a:cs typeface="Times New Roman" panose="02020603050405020304" pitchFamily="18" charset="0"/>
            </a:endParaRPr>
          </a:p>
          <a:p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Pelayanan</a:t>
            </a:r>
            <a:r>
              <a:rPr lang="en-GB" altLang="en-US" dirty="0">
                <a:cs typeface="Times New Roman" panose="02020603050405020304" pitchFamily="18" charset="0"/>
              </a:rPr>
              <a:t> 24 jam </a:t>
            </a:r>
            <a:r>
              <a:rPr lang="en-GB" altLang="en-US" dirty="0" err="1">
                <a:cs typeface="Times New Roman" panose="02020603050405020304" pitchFamily="18" charset="0"/>
              </a:rPr>
              <a:t>memerlukan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staf</a:t>
            </a:r>
            <a:r>
              <a:rPr lang="en-GB" altLang="en-US" dirty="0">
                <a:cs typeface="Times New Roman" panose="02020603050405020304" pitchFamily="18" charset="0"/>
              </a:rPr>
              <a:t>  </a:t>
            </a:r>
            <a:r>
              <a:rPr lang="en-GB" altLang="en-US" dirty="0" err="1">
                <a:cs typeface="Times New Roman" panose="02020603050405020304" pitchFamily="18" charset="0"/>
              </a:rPr>
              <a:t>lebih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banyak</a:t>
            </a:r>
            <a:endParaRPr lang="en-GB" altLang="en-US" dirty="0">
              <a:cs typeface="Times New Roman" panose="02020603050405020304" pitchFamily="18" charset="0"/>
            </a:endParaRPr>
          </a:p>
          <a:p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Kegiatan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penelitian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membutuhkan</a:t>
            </a:r>
            <a:r>
              <a:rPr lang="en-GB" altLang="en-US" dirty="0">
                <a:cs typeface="Times New Roman" panose="02020603050405020304" pitchFamily="18" charset="0"/>
              </a:rPr>
              <a:t> &gt; 1 </a:t>
            </a:r>
            <a:r>
              <a:rPr lang="en-GB" altLang="en-US" dirty="0" err="1">
                <a:cs typeface="Times New Roman" panose="02020603050405020304" pitchFamily="18" charset="0"/>
              </a:rPr>
              <a:t>staf</a:t>
            </a:r>
            <a:endParaRPr lang="en-GB" altLang="en-US" dirty="0">
              <a:cs typeface="Times New Roman" panose="02020603050405020304" pitchFamily="18" charset="0"/>
            </a:endParaRPr>
          </a:p>
          <a:p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Mengeluarkan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banyak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publikasi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5400" dirty="0">
                <a:solidFill>
                  <a:srgbClr val="FFCC66"/>
                </a:solidFill>
              </a:rPr>
              <a:t>Dokumentasi &amp; Evaluasi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371600"/>
            <a:ext cx="7633742" cy="5029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1800" b="1" dirty="0" err="1">
                <a:cs typeface="Times New Roman" panose="02020603050405020304" pitchFamily="18" charset="0"/>
              </a:rPr>
              <a:t>Pertanyaan</a:t>
            </a:r>
            <a:r>
              <a:rPr lang="en-US" altLang="en-US" sz="1800" b="1" dirty="0"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cs typeface="Times New Roman" panose="02020603050405020304" pitchFamily="18" charset="0"/>
              </a:rPr>
              <a:t>dan</a:t>
            </a:r>
            <a:r>
              <a:rPr lang="en-US" altLang="en-US" sz="1800" b="1" dirty="0"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cs typeface="Times New Roman" panose="02020603050405020304" pitchFamily="18" charset="0"/>
              </a:rPr>
              <a:t>jawabannya</a:t>
            </a:r>
            <a:r>
              <a:rPr lang="en-US" altLang="en-US" sz="1800" b="1" dirty="0">
                <a:cs typeface="Times New Roman" panose="02020603050405020304" pitchFamily="18" charset="0"/>
              </a:rPr>
              <a:t>:</a:t>
            </a:r>
            <a:endParaRPr lang="en-US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Tanggal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dan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waktu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pertanyaan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diterima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>
                <a:cs typeface="Times New Roman" panose="02020603050405020304" pitchFamily="18" charset="0"/>
              </a:rPr>
              <a:t>Data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lengkap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penanya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Petugas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penerima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pertanyan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>
                <a:cs typeface="Times New Roman" panose="02020603050405020304" pitchFamily="18" charset="0"/>
              </a:rPr>
              <a:t>Cara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penyampaian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pertanyaan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Pertanyaan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dan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informasi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latar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belakang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Informasi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tentang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pasien</a:t>
            </a:r>
            <a:endParaRPr lang="id-ID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Klasifikasi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pertanyaan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Jawaban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Pustaka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Tanggal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dan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waktu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menjawab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Petugas</a:t>
            </a:r>
            <a:r>
              <a:rPr lang="en-GB" altLang="en-US" sz="1800" b="1" dirty="0">
                <a:cs typeface="Times New Roman" panose="02020603050405020304" pitchFamily="18" charset="0"/>
              </a:rPr>
              <a:t> yang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menjawab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Waktu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penyiapan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dan</a:t>
            </a:r>
            <a:r>
              <a:rPr lang="en-GB" altLang="en-US" sz="1800" b="1" dirty="0">
                <a:cs typeface="Times New Roman" panose="02020603050405020304" pitchFamily="18" charset="0"/>
              </a:rPr>
              <a:t>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komunikasi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dirty="0" err="1">
                <a:cs typeface="Times New Roman" panose="02020603050405020304" pitchFamily="18" charset="0"/>
              </a:rPr>
              <a:t>Bahan</a:t>
            </a:r>
            <a:r>
              <a:rPr lang="en-GB" altLang="en-US" sz="1800" b="1" dirty="0">
                <a:cs typeface="Times New Roman" panose="02020603050405020304" pitchFamily="18" charset="0"/>
              </a:rPr>
              <a:t> yang </a:t>
            </a:r>
            <a:r>
              <a:rPr lang="en-GB" altLang="en-US" sz="1800" b="1" dirty="0" err="1">
                <a:cs typeface="Times New Roman" panose="02020603050405020304" pitchFamily="18" charset="0"/>
              </a:rPr>
              <a:t>dikirim</a:t>
            </a:r>
            <a:endParaRPr lang="en-GB" altLang="en-US" sz="1800" b="1" dirty="0">
              <a:cs typeface="Times New Roman" panose="02020603050405020304" pitchFamily="18" charset="0"/>
            </a:endParaRPr>
          </a:p>
          <a:p>
            <a:endParaRPr lang="en-ID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solidFill>
                  <a:srgbClr val="FFC000"/>
                </a:solidFill>
              </a:rPr>
              <a:t>Dokumentasi &amp; Evaluasi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/>
              <a:t> </a:t>
            </a:r>
            <a:r>
              <a:rPr lang="en-US" altLang="en-US" dirty="0" err="1">
                <a:latin typeface="Tahoma" panose="020B0604030504040204" pitchFamily="34" charset="0"/>
              </a:rPr>
              <a:t>Aktivitas</a:t>
            </a:r>
            <a:r>
              <a:rPr lang="en-US" altLang="en-US" dirty="0">
                <a:latin typeface="Tahoma" panose="020B0604030504040204" pitchFamily="34" charset="0"/>
              </a:rPr>
              <a:t> yang di </a:t>
            </a:r>
            <a:r>
              <a:rPr lang="en-US" altLang="en-US" dirty="0" err="1">
                <a:latin typeface="Tahoma" panose="020B0604030504040204" pitchFamily="34" charset="0"/>
              </a:rPr>
              <a:t>evaluasi</a:t>
            </a:r>
            <a:r>
              <a:rPr lang="en-US" altLang="en-US" dirty="0">
                <a:latin typeface="Tahoma" panose="020B0604030504040204" pitchFamily="34" charset="0"/>
              </a:rPr>
              <a:t>:</a:t>
            </a:r>
            <a:endParaRPr lang="en-US" altLang="en-US" dirty="0">
              <a:latin typeface="Tahoma" panose="020B0604030504040204" pitchFamily="34" charset="0"/>
            </a:endParaRPr>
          </a:p>
          <a:p>
            <a:pPr>
              <a:buNone/>
            </a:pPr>
            <a:r>
              <a:rPr lang="en-US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           -  </a:t>
            </a:r>
            <a:r>
              <a:rPr lang="id-ID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ipe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dan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jumlah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pertanyaan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,</a:t>
            </a:r>
            <a:endParaRPr lang="en-GB" altLang="en-US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  </a:t>
            </a:r>
            <a:r>
              <a:rPr lang="id-ID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- 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karakteristik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penanya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, </a:t>
            </a:r>
            <a:endParaRPr lang="en-GB" altLang="en-US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id-ID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           -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  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kepuasan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penanya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,</a:t>
            </a:r>
            <a:endParaRPr lang="en-GB" altLang="en-US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          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id-ID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-  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review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akurasi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dan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           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 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ketepatan</a:t>
            </a:r>
            <a:r>
              <a:rPr lang="en-GB" altLang="en-US" dirty="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latin typeface="Tahoma" panose="020B0604030504040204" pitchFamily="34" charset="0"/>
                <a:cs typeface="Times New Roman" panose="02020603050405020304" pitchFamily="18" charset="0"/>
              </a:rPr>
              <a:t>waktu</a:t>
            </a:r>
            <a:endParaRPr lang="en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0"/>
            <a:ext cx="4879975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MEMBANGUN PIO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2775" y="990600"/>
          <a:ext cx="81534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farmasis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PIO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penelusuran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Memformulasi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permintaan</a:t>
            </a:r>
            <a:endParaRPr lang="en-US" dirty="0"/>
          </a:p>
          <a:p>
            <a:r>
              <a:rPr lang="en-US" dirty="0"/>
              <a:t>Monitoring &amp;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lanjut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457200"/>
          <a:ext cx="7239000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381000" y="381000"/>
            <a:ext cx="2514600" cy="76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ditanyakan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29000" y="5181600"/>
            <a:ext cx="51054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Formulasi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jawaban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saran/</a:t>
            </a:r>
            <a:r>
              <a:rPr lang="en-US" dirty="0" err="1">
                <a:solidFill>
                  <a:schemeClr val="tx1"/>
                </a:solidFill>
              </a:rPr>
              <a:t>rekomendasi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Catat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sumber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referensi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Umpan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balik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dikomunikasikan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penanya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Dokumentasi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PIO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diajukan</a:t>
            </a:r>
            <a:endParaRPr lang="en-US" dirty="0"/>
          </a:p>
          <a:p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kesulitan</a:t>
            </a:r>
            <a:endParaRPr lang="en-US" dirty="0"/>
          </a:p>
          <a:p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dijawab</a:t>
            </a:r>
            <a:endParaRPr lang="en-US" dirty="0"/>
          </a:p>
          <a:p>
            <a:r>
              <a:rPr lang="en-US" dirty="0" err="1"/>
              <a:t>Respon</a:t>
            </a:r>
            <a:r>
              <a:rPr lang="en-US" dirty="0"/>
              <a:t> time</a:t>
            </a:r>
            <a:endParaRPr lang="en-US" dirty="0"/>
          </a:p>
          <a:p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endParaRPr lang="en-US" dirty="0"/>
          </a:p>
          <a:p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pelayanan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/>
          <a:srcRect l="32430" t="13541" r="34773" b="5208"/>
          <a:stretch>
            <a:fillRect/>
          </a:stretch>
        </p:blipFill>
        <p:spPr>
          <a:xfrm>
            <a:off x="685800" y="228600"/>
            <a:ext cx="82296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Konseling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97952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role of the pharmacists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153400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Regaulatory</a:t>
                      </a:r>
                      <a:r>
                        <a:rPr lang="en-US" dirty="0"/>
                        <a:t> making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Formulary + hospital formulary </a:t>
                      </a:r>
                      <a:r>
                        <a:rPr lang="en-US" dirty="0" err="1"/>
                        <a:t>sistem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Planning procurement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Right drug</a:t>
                      </a:r>
                      <a:endParaRPr lang="en-US" dirty="0"/>
                    </a:p>
                    <a:p>
                      <a:r>
                        <a:rPr lang="en-US" dirty="0"/>
                        <a:t>Right quality</a:t>
                      </a:r>
                      <a:endParaRPr lang="en-US" dirty="0"/>
                    </a:p>
                    <a:p>
                      <a:r>
                        <a:rPr lang="en-US" dirty="0"/>
                        <a:t>Right quantity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Distribution to outpatient clinic, wards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Right place</a:t>
                      </a:r>
                      <a:endParaRPr lang="en-US" dirty="0"/>
                    </a:p>
                    <a:p>
                      <a:r>
                        <a:rPr lang="en-US" dirty="0"/>
                        <a:t>Right</a:t>
                      </a:r>
                      <a:r>
                        <a:rPr lang="en-US" baseline="0" dirty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Distribution to patients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Right patient</a:t>
                      </a:r>
                      <a:endParaRPr lang="en-US" dirty="0"/>
                    </a:p>
                    <a:p>
                      <a:r>
                        <a:rPr lang="en-US" dirty="0"/>
                        <a:t>Right dose</a:t>
                      </a:r>
                      <a:endParaRPr lang="en-US" dirty="0"/>
                    </a:p>
                    <a:p>
                      <a:r>
                        <a:rPr lang="en-US" dirty="0"/>
                        <a:t>Right route</a:t>
                      </a:r>
                      <a:endParaRPr lang="en-US" dirty="0"/>
                    </a:p>
                    <a:p>
                      <a:r>
                        <a:rPr lang="en-US" dirty="0"/>
                        <a:t>Right time</a:t>
                      </a:r>
                      <a:endParaRPr lang="en-US" dirty="0"/>
                    </a:p>
                    <a:p>
                      <a:r>
                        <a:rPr lang="en-US" dirty="0"/>
                        <a:t>Right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 err="1"/>
                        <a:t>duation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Giving</a:t>
                      </a:r>
                      <a:r>
                        <a:rPr lang="en-US" baseline="0" dirty="0"/>
                        <a:t> information to doctors, nurses patients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Right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Monitoring 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TDM</a:t>
                      </a:r>
                      <a:endParaRPr lang="en-US" dirty="0"/>
                    </a:p>
                    <a:p>
                      <a:r>
                        <a:rPr lang="en-US" dirty="0"/>
                        <a:t>ADR</a:t>
                      </a:r>
                      <a:endParaRPr lang="en-US" dirty="0"/>
                    </a:p>
                    <a:p>
                      <a:r>
                        <a:rPr lang="en-US" dirty="0"/>
                        <a:t>DUS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1943100" y="5709920"/>
            <a:ext cx="5181600" cy="990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Pelayanan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Informasi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Oba</a:t>
            </a:r>
            <a:r>
              <a:rPr lang="en-US" b="1" dirty="0" err="1">
                <a:solidFill>
                  <a:schemeClr val="tx1"/>
                </a:solidFill>
              </a:rPr>
              <a:t>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3715" y="4114800"/>
            <a:ext cx="12954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Regulatory skill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00432" y="4252742"/>
            <a:ext cx="12954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Managerial skill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47999" y="4679071"/>
            <a:ext cx="12954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Regulatory skill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154049" y="4191000"/>
            <a:ext cx="23622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Professional + human relationship skill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673926" y="4284394"/>
            <a:ext cx="15240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Epidemiology skill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4495798" y="4572000"/>
            <a:ext cx="268225" cy="86653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914400" y="3622040"/>
            <a:ext cx="1219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2304757" y="36576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3664049" y="3886200"/>
            <a:ext cx="152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-Right-Up Arrow 17"/>
          <p:cNvSpPr/>
          <p:nvPr/>
        </p:nvSpPr>
        <p:spPr>
          <a:xfrm rot="10800000">
            <a:off x="5715000" y="3352800"/>
            <a:ext cx="356383" cy="609600"/>
          </a:xfrm>
          <a:prstGeom prst="leftRightUpArrow">
            <a:avLst>
              <a:gd name="adj1" fmla="val 25000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359726" y="3581400"/>
            <a:ext cx="152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Meningkatkan</a:t>
            </a:r>
            <a:r>
              <a:rPr lang="en-US" dirty="0"/>
              <a:t> outcome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memaximalkan</a:t>
            </a:r>
            <a:r>
              <a:rPr lang="en-US" dirty="0"/>
              <a:t> proper use of medication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514600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prime questions</a:t>
            </a:r>
            <a:endParaRPr lang="en-US" dirty="0"/>
          </a:p>
          <a:p>
            <a:r>
              <a:rPr lang="en-US" dirty="0"/>
              <a:t>Final verification</a:t>
            </a:r>
            <a:endParaRPr lang="en-US" dirty="0"/>
          </a:p>
          <a:p>
            <a:r>
              <a:rPr lang="en-US" dirty="0"/>
              <a:t>Show and tell</a:t>
            </a:r>
            <a:endParaRPr lang="en-US" dirty="0"/>
          </a:p>
          <a:p>
            <a:r>
              <a:rPr lang="en-US" dirty="0"/>
              <a:t>Open ended questions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prime questions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38213" y="2286000"/>
          <a:ext cx="7634287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Open-ended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153400" cy="3505200"/>
          </a:xfrm>
        </p:spPr>
        <p:txBody>
          <a:bodyPr/>
          <a:lstStyle/>
          <a:p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dijawab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/</a:t>
            </a:r>
            <a:r>
              <a:rPr lang="en-US" dirty="0" err="1"/>
              <a:t>tidak</a:t>
            </a:r>
            <a:endParaRPr lang="en-US" dirty="0"/>
          </a:p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pemakaian</a:t>
            </a:r>
            <a:r>
              <a:rPr lang="en-US" dirty="0"/>
              <a:t> opened ended question</a:t>
            </a: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Agar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berlanjut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digali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dalam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352800" y="2971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2133600" y="4724400"/>
          <a:ext cx="43434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mengulang</a:t>
            </a:r>
            <a:r>
              <a:rPr lang="en-US" dirty="0"/>
              <a:t> </a:t>
            </a:r>
            <a:r>
              <a:rPr lang="en-US" dirty="0" err="1"/>
              <a:t>instruksi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meyakinkan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terlewat</a:t>
            </a:r>
            <a:endParaRPr lang="en-US" dirty="0"/>
          </a:p>
          <a:p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misinformasi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and tell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yang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Isu</a:t>
            </a:r>
            <a:r>
              <a:rPr lang="en-US" dirty="0"/>
              <a:t> compliance, adherence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Medication adherence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disepakati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Kapan</a:t>
            </a:r>
            <a:r>
              <a:rPr lang="en-US" dirty="0"/>
              <a:t> non adherence </a:t>
            </a:r>
            <a:r>
              <a:rPr lang="en-US" dirty="0" err="1"/>
              <a:t>beresiko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kronis</a:t>
            </a:r>
            <a:endParaRPr lang="en-US" dirty="0"/>
          </a:p>
          <a:p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asimtomatik</a:t>
            </a:r>
            <a:endParaRPr lang="en-US" dirty="0"/>
          </a:p>
          <a:p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progresif</a:t>
            </a:r>
            <a:endParaRPr lang="en-US" dirty="0"/>
          </a:p>
          <a:p>
            <a:r>
              <a:rPr lang="en-US" dirty="0"/>
              <a:t>Regimen </a:t>
            </a:r>
            <a:r>
              <a:rPr lang="en-US" dirty="0" err="1"/>
              <a:t>komplek</a:t>
            </a:r>
            <a:endParaRPr lang="en-US" dirty="0"/>
          </a:p>
          <a:p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tinggi</a:t>
            </a:r>
            <a:endParaRPr lang="en-US" dirty="0"/>
          </a:p>
          <a:p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endParaRPr lang="en-US" dirty="0"/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kurang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farmasis-pasien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Complience</a:t>
            </a:r>
            <a:r>
              <a:rPr lang="en-US" dirty="0"/>
              <a:t>: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anjuran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Dasarnya</a:t>
            </a:r>
            <a:r>
              <a:rPr lang="en-US" dirty="0"/>
              <a:t>: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kepatuhan</a:t>
            </a:r>
            <a:endParaRPr lang="en-US" dirty="0"/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patuhan</a:t>
            </a:r>
            <a:r>
              <a:rPr lang="en-US" dirty="0"/>
              <a:t> 	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>
              <a:buNone/>
            </a:pPr>
            <a:r>
              <a:rPr lang="en-US" dirty="0"/>
              <a:t>Adherence:</a:t>
            </a:r>
            <a:endParaRPr lang="en-US" dirty="0"/>
          </a:p>
          <a:p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dinegosiasikan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Kegagalan</a:t>
            </a:r>
            <a:r>
              <a:rPr lang="en-US" dirty="0"/>
              <a:t> 	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bersama</a:t>
            </a:r>
            <a:endParaRPr lang="en-US" dirty="0"/>
          </a:p>
          <a:p>
            <a:r>
              <a:rPr lang="en-US" dirty="0" err="1"/>
              <a:t>Otonomi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dihormati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00600" y="3276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43200" y="5181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lama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resep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, </a:t>
            </a:r>
            <a:r>
              <a:rPr lang="en-US" dirty="0" err="1"/>
              <a:t>konsentrasi</a:t>
            </a:r>
            <a:r>
              <a:rPr lang="en-US" dirty="0"/>
              <a:t>, </a:t>
            </a:r>
            <a:r>
              <a:rPr lang="en-US" dirty="0" err="1"/>
              <a:t>rute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3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5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IT </a:t>
            </a:r>
            <a:r>
              <a:rPr lang="en-US" dirty="0" err="1"/>
              <a:t>sempit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high alert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  <a:p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: </a:t>
            </a:r>
            <a:r>
              <a:rPr lang="en-US" dirty="0" err="1"/>
              <a:t>geriatri</a:t>
            </a:r>
            <a:r>
              <a:rPr lang="en-US" dirty="0"/>
              <a:t>, </a:t>
            </a:r>
            <a:r>
              <a:rPr lang="en-US" dirty="0" err="1"/>
              <a:t>pediatri</a:t>
            </a:r>
            <a:r>
              <a:rPr lang="en-US" dirty="0"/>
              <a:t>, </a:t>
            </a:r>
            <a:r>
              <a:rPr lang="en-US" dirty="0" err="1"/>
              <a:t>pregnansi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2385"/>
            <a:ext cx="7886700" cy="760615"/>
          </a:xfrm>
        </p:spPr>
        <p:txBody>
          <a:bodyPr>
            <a:normAutofit/>
          </a:bodyPr>
          <a:lstStyle/>
          <a:p>
            <a:r>
              <a:rPr lang="en-US" sz="3200" dirty="0"/>
              <a:t>The 10 activity of drug use process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8150225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" name="5-Point Star 4"/>
          <p:cNvSpPr/>
          <p:nvPr/>
        </p:nvSpPr>
        <p:spPr>
          <a:xfrm flipH="1">
            <a:off x="3276600" y="14478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 flipH="1">
            <a:off x="5791200" y="15240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 flipH="1">
            <a:off x="7620000" y="23622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 flipH="1">
            <a:off x="7848600" y="38100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 flipH="1">
            <a:off x="7086600" y="51816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 flipH="1">
            <a:off x="5334000" y="63246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 flipH="1">
            <a:off x="2057400" y="49530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 flipH="1">
            <a:off x="1447800" y="37338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 flipH="1">
            <a:off x="2057400" y="2286000"/>
            <a:ext cx="274318" cy="2286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r>
              <a:rPr lang="en-US" dirty="0"/>
              <a:t>Cara </a:t>
            </a:r>
            <a:r>
              <a:rPr lang="en-US" dirty="0" err="1"/>
              <a:t>minum</a:t>
            </a:r>
            <a:r>
              <a:rPr lang="en-US" dirty="0"/>
              <a:t>/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lupa</a:t>
            </a:r>
            <a:r>
              <a:rPr lang="en-US" dirty="0"/>
              <a:t> </a:t>
            </a:r>
            <a:r>
              <a:rPr lang="en-US" dirty="0" err="1"/>
              <a:t>minum</a:t>
            </a:r>
            <a:endParaRPr lang="en-US" dirty="0"/>
          </a:p>
          <a:p>
            <a:r>
              <a:rPr lang="en-US" dirty="0"/>
              <a:t>Lama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,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endParaRPr lang="en-US" dirty="0"/>
          </a:p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/</a:t>
            </a:r>
            <a:r>
              <a:rPr lang="en-US" dirty="0" err="1"/>
              <a:t>dimonitor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endParaRPr lang="en-US" dirty="0"/>
          </a:p>
          <a:p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obat-obat</a:t>
            </a:r>
            <a:r>
              <a:rPr lang="en-US" dirty="0"/>
              <a:t>,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obat-makanan</a:t>
            </a:r>
            <a:endParaRPr lang="en-US" dirty="0"/>
          </a:p>
          <a:p>
            <a:r>
              <a:rPr lang="en-US" dirty="0" err="1"/>
              <a:t>penyimpanan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PIO?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dibidang</a:t>
            </a:r>
            <a:r>
              <a:rPr lang="en-US" dirty="0"/>
              <a:t> </a:t>
            </a:r>
            <a:r>
              <a:rPr lang="en-US" dirty="0" err="1"/>
              <a:t>kedokteran</a:t>
            </a:r>
            <a:endParaRPr lang="en-US" dirty="0"/>
          </a:p>
          <a:p>
            <a:r>
              <a:rPr lang="en-US" dirty="0" err="1"/>
              <a:t>Ledakan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Banyak</a:t>
            </a:r>
            <a:r>
              <a:rPr lang="en-US" dirty="0"/>
              <a:t> &amp; </a:t>
            </a:r>
            <a:r>
              <a:rPr lang="en-US" dirty="0" err="1"/>
              <a:t>kompleksnya</a:t>
            </a:r>
            <a:r>
              <a:rPr lang="en-US" dirty="0"/>
              <a:t> </a:t>
            </a:r>
            <a:r>
              <a:rPr lang="en-US" dirty="0" err="1"/>
              <a:t>literatur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r>
              <a:rPr lang="en-US" dirty="0"/>
              <a:t>Off label drug</a:t>
            </a:r>
            <a:endParaRPr lang="en-US" dirty="0"/>
          </a:p>
          <a:p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  <a:p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981200" y="2590800"/>
            <a:ext cx="5257800" cy="1905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APAKAH PIO?</a:t>
            </a:r>
            <a:endParaRPr lang="en-US" sz="4400" dirty="0"/>
          </a:p>
          <a:p>
            <a:pPr algn="ctr"/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DEFINISI PIO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penyediaan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, </a:t>
            </a:r>
            <a:r>
              <a:rPr lang="en-US" sz="2800" dirty="0" err="1"/>
              <a:t>rekomendasi</a:t>
            </a:r>
            <a:r>
              <a:rPr lang="en-US" sz="2800" dirty="0"/>
              <a:t> </a:t>
            </a:r>
            <a:r>
              <a:rPr lang="en-US" sz="2800" dirty="0" err="1"/>
              <a:t>obat</a:t>
            </a:r>
            <a:r>
              <a:rPr lang="en-US" sz="2800" dirty="0"/>
              <a:t> yang </a:t>
            </a:r>
            <a:r>
              <a:rPr lang="en-US" sz="2800" dirty="0" err="1"/>
              <a:t>independen</a:t>
            </a:r>
            <a:r>
              <a:rPr lang="en-US" sz="2800" dirty="0"/>
              <a:t>, </a:t>
            </a:r>
            <a:r>
              <a:rPr lang="en-US" sz="2800" dirty="0" err="1"/>
              <a:t>akurat</a:t>
            </a:r>
            <a:r>
              <a:rPr lang="en-US" sz="2800" dirty="0"/>
              <a:t>, </a:t>
            </a:r>
            <a:r>
              <a:rPr lang="en-US" sz="2800" dirty="0" err="1"/>
              <a:t>komprehensif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terkini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apoteker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r>
              <a:rPr lang="en-US" sz="2800" dirty="0"/>
              <a:t> lain, </a:t>
            </a:r>
            <a:r>
              <a:rPr lang="en-US" sz="2800" dirty="0" err="1"/>
              <a:t>pasien</a:t>
            </a:r>
            <a:r>
              <a:rPr lang="en-US" sz="2800" dirty="0"/>
              <a:t>,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lain yang </a:t>
            </a:r>
            <a:r>
              <a:rPr lang="en-US" sz="2800" dirty="0" err="1"/>
              <a:t>membutuhkan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PIO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yanfar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rasional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kpd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kpd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</a:t>
            </a:r>
            <a:endParaRPr lang="en-US" dirty="0"/>
          </a:p>
          <a:p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kebijakan-kebijakan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PFT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Pihak</a:t>
            </a:r>
            <a:r>
              <a:rPr lang="en-US" dirty="0"/>
              <a:t> lain: </a:t>
            </a:r>
            <a:r>
              <a:rPr lang="en-US" dirty="0" err="1"/>
              <a:t>manajemen</a:t>
            </a:r>
            <a:r>
              <a:rPr lang="en-US" dirty="0"/>
              <a:t>, </a:t>
            </a:r>
            <a:r>
              <a:rPr lang="en-US" dirty="0" err="1"/>
              <a:t>tim</a:t>
            </a:r>
            <a:r>
              <a:rPr lang="en-US" dirty="0"/>
              <a:t>/</a:t>
            </a:r>
            <a:r>
              <a:rPr lang="en-US" dirty="0" err="1"/>
              <a:t>kepanitiaan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95500" y="4193345"/>
            <a:ext cx="4648200" cy="2057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PIO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458449" y="4495798"/>
            <a:ext cx="2133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KONSELING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3320534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POSISI PIO &amp; KONSELING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0</TotalTime>
  <Words>5823</Words>
  <Application>WPS Presentation</Application>
  <PresentationFormat>On-screen Show (4:3)</PresentationFormat>
  <Paragraphs>313</Paragraphs>
  <Slides>40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52" baseType="lpstr">
      <vt:lpstr>Arial</vt:lpstr>
      <vt:lpstr>SimSun</vt:lpstr>
      <vt:lpstr>Wingdings</vt:lpstr>
      <vt:lpstr>Gill Sans MT</vt:lpstr>
      <vt:lpstr>Impact</vt:lpstr>
      <vt:lpstr>Microsoft YaHei</vt:lpstr>
      <vt:lpstr>Arial Unicode MS</vt:lpstr>
      <vt:lpstr>Calibri</vt:lpstr>
      <vt:lpstr>Symbol</vt:lpstr>
      <vt:lpstr>Tahoma</vt:lpstr>
      <vt:lpstr>Times New Roman</vt:lpstr>
      <vt:lpstr>Badge</vt:lpstr>
      <vt:lpstr>Pelayanan informasi obat (pio)</vt:lpstr>
      <vt:lpstr>Pendahuluan</vt:lpstr>
      <vt:lpstr>The role of the pharmacists</vt:lpstr>
      <vt:lpstr>The 10 activity of drug use process</vt:lpstr>
      <vt:lpstr>Mengapa perlu PIO?</vt:lpstr>
      <vt:lpstr>PowerPoint 演示文稿</vt:lpstr>
      <vt:lpstr>DEFINISI PIO</vt:lpstr>
      <vt:lpstr>Tujuan PIO</vt:lpstr>
      <vt:lpstr>Sasaran Informasi Obat</vt:lpstr>
      <vt:lpstr>PERBEDAAN INFORMASI OBAT &amp; KONSELING</vt:lpstr>
      <vt:lpstr>Manfaat PIO</vt:lpstr>
      <vt:lpstr>Kedudukan PIO di RS</vt:lpstr>
      <vt:lpstr>PowerPoint 演示文稿</vt:lpstr>
      <vt:lpstr>Tugas PIO</vt:lpstr>
      <vt:lpstr>PowerPoint 演示文稿</vt:lpstr>
      <vt:lpstr>Memulai pio</vt:lpstr>
      <vt:lpstr>Sentralisasi vs Desentralisasi</vt:lpstr>
      <vt:lpstr>Tingkatan Pelayanan  Informasi Obat</vt:lpstr>
      <vt:lpstr>Peralatan:   </vt:lpstr>
      <vt:lpstr>Sumber informasi</vt:lpstr>
      <vt:lpstr>SDM:</vt:lpstr>
      <vt:lpstr>Dokumentasi &amp; Evaluasi</vt:lpstr>
      <vt:lpstr>Dokumentasi &amp; Evaluasi</vt:lpstr>
      <vt:lpstr>MEMBANGUN PIO</vt:lpstr>
      <vt:lpstr>Apa yang harus dilakukan farmasis di PIO</vt:lpstr>
      <vt:lpstr>PowerPoint 演示文稿</vt:lpstr>
      <vt:lpstr>Indikator keberhasilan PIO</vt:lpstr>
      <vt:lpstr>PowerPoint 演示文稿</vt:lpstr>
      <vt:lpstr>Konseling </vt:lpstr>
      <vt:lpstr>Tujuan </vt:lpstr>
      <vt:lpstr>Metode konseling</vt:lpstr>
      <vt:lpstr>Three prime questions</vt:lpstr>
      <vt:lpstr>Open-ended question</vt:lpstr>
      <vt:lpstr>Final verification</vt:lpstr>
      <vt:lpstr>Show and tell</vt:lpstr>
      <vt:lpstr>Isu compliance, adherence</vt:lpstr>
      <vt:lpstr>Kapan non adherence beresiko tinggi?</vt:lpstr>
      <vt:lpstr>Interaksi farmasis-pasien</vt:lpstr>
      <vt:lpstr>Kriteria pemilihan pasien</vt:lpstr>
      <vt:lpstr>Yang harus disampaikan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Pelayanan informasi obat (pio)</dc:title>
  <dc:creator>user</dc:creator>
  <cp:lastModifiedBy>ASUS</cp:lastModifiedBy>
  <cp:revision>55</cp:revision>
  <dcterms:created xsi:type="dcterms:W3CDTF">2015-05-03T19:31:00Z</dcterms:created>
  <dcterms:modified xsi:type="dcterms:W3CDTF">2019-03-26T17:06:45Z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