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9" r:id="rId8"/>
    <p:sldId id="270" r:id="rId9"/>
    <p:sldId id="267" r:id="rId10"/>
    <p:sldId id="268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1" d="100"/>
          <a:sy n="61" d="100"/>
        </p:scale>
        <p:origin x="-394" y="-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TEXTUS</a:t>
            </a:r>
            <a:br>
              <a:rPr lang="en-US" dirty="0" smtClean="0"/>
            </a:br>
            <a:r>
              <a:rPr lang="en-US" dirty="0" smtClean="0"/>
              <a:t>CONNECTIVUS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560550"/>
            <a:ext cx="10058400" cy="114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HISTOLOGY LABORATORY DEPT.</a:t>
            </a:r>
          </a:p>
          <a:p>
            <a:r>
              <a:rPr lang="en-US" dirty="0" smtClean="0"/>
              <a:t>MEDICAL &amp; HEALTH SCIENCE FACULTY</a:t>
            </a:r>
          </a:p>
          <a:p>
            <a:r>
              <a:rPr lang="en-US" dirty="0" smtClean="0"/>
              <a:t>MUHAMMADIYAH YOGYAKARTA UNIVERSITY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720" y="0"/>
            <a:ext cx="3962400" cy="626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12684"/>
      </p:ext>
    </p:extLst>
  </p:cSld>
  <p:clrMapOvr>
    <a:masterClrMapping/>
  </p:clrMapOvr>
  <p:transition advClick="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t7a copy"/>
          <p:cNvPicPr>
            <a:picLocks noChangeAspect="1" noChangeArrowheads="1"/>
          </p:cNvPicPr>
          <p:nvPr/>
        </p:nvPicPr>
        <p:blipFill rotWithShape="1">
          <a:blip r:embed="rId2">
            <a:lum bright="6000" contrast="12000"/>
          </a:blip>
          <a:srcRect l="91926" b="7721"/>
          <a:stretch/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</p:spPr>
      </p:pic>
      <p:pic>
        <p:nvPicPr>
          <p:cNvPr id="5" name="Picture 5" descr="ct8b copy"/>
          <p:cNvPicPr>
            <a:picLocks noChangeAspect="1" noChangeArrowheads="1"/>
          </p:cNvPicPr>
          <p:nvPr/>
        </p:nvPicPr>
        <p:blipFill rotWithShape="1">
          <a:blip r:embed="rId3">
            <a:lum bright="6000" contrast="12000"/>
          </a:blip>
          <a:srcRect r="7410" b="4292"/>
          <a:stretch/>
        </p:blipFill>
        <p:spPr bwMode="auto">
          <a:xfrm>
            <a:off x="191124" y="940632"/>
            <a:ext cx="11010256" cy="58574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-11663"/>
            <a:ext cx="12191999" cy="707886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TEXTUS CONNECTIVUS </a:t>
            </a:r>
            <a:r>
              <a:rPr lang="en-US" sz="4000" dirty="0" smtClean="0">
                <a:solidFill>
                  <a:srgbClr val="FF0000"/>
                </a:solidFill>
              </a:rPr>
              <a:t>ADIPOSUS </a:t>
            </a:r>
            <a:r>
              <a:rPr lang="en-US" sz="4000" dirty="0" smtClean="0">
                <a:solidFill>
                  <a:schemeClr val="bg1"/>
                </a:solidFill>
              </a:rPr>
              <a:t>(HEMATOXILIN EOSIN)</a:t>
            </a:r>
            <a:endParaRPr lang="en-US" sz="40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02472"/>
      </p:ext>
    </p:extLst>
  </p:cSld>
  <p:clrMapOvr>
    <a:masterClrMapping/>
  </p:clrMapOvr>
  <p:transition advClick="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t4b copy"/>
          <p:cNvPicPr>
            <a:picLocks noChangeAspect="1" noChangeArrowheads="1"/>
          </p:cNvPicPr>
          <p:nvPr/>
        </p:nvPicPr>
        <p:blipFill rotWithShape="1">
          <a:blip r:embed="rId2">
            <a:lum bright="12000" contrast="12000"/>
          </a:blip>
          <a:srcRect l="90439"/>
          <a:stretch/>
        </p:blipFill>
        <p:spPr bwMode="auto">
          <a:xfrm>
            <a:off x="-1" y="280723"/>
            <a:ext cx="12249699" cy="657727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-11663"/>
            <a:ext cx="12191999" cy="692497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900" dirty="0" smtClean="0">
                <a:solidFill>
                  <a:schemeClr val="bg1"/>
                </a:solidFill>
              </a:rPr>
              <a:t>TEXTUS CONNECTIVUS </a:t>
            </a:r>
            <a:r>
              <a:rPr lang="en-US" sz="3900" dirty="0" smtClean="0">
                <a:solidFill>
                  <a:srgbClr val="FF0000"/>
                </a:solidFill>
              </a:rPr>
              <a:t>ADIPOSUS </a:t>
            </a:r>
            <a:r>
              <a:rPr lang="en-US" sz="3900" dirty="0" smtClean="0">
                <a:solidFill>
                  <a:schemeClr val="bg1"/>
                </a:solidFill>
              </a:rPr>
              <a:t>(OSMIUM TETRAOKSIDA)</a:t>
            </a:r>
            <a:endParaRPr lang="en-US" sz="3900" kern="1200" dirty="0">
              <a:solidFill>
                <a:schemeClr val="bg1"/>
              </a:solidFill>
            </a:endParaRPr>
          </a:p>
        </p:txBody>
      </p:sp>
      <p:pic>
        <p:nvPicPr>
          <p:cNvPr id="5" name="Picture 5" descr="cy07a copy"/>
          <p:cNvPicPr>
            <a:picLocks noChangeAspect="1" noChangeArrowheads="1"/>
          </p:cNvPicPr>
          <p:nvPr/>
        </p:nvPicPr>
        <p:blipFill rotWithShape="1">
          <a:blip r:embed="rId3">
            <a:lum bright="12000" contrast="12000"/>
          </a:blip>
          <a:srcRect r="11798" b="3394"/>
          <a:stretch/>
        </p:blipFill>
        <p:spPr bwMode="auto">
          <a:xfrm>
            <a:off x="248198" y="943639"/>
            <a:ext cx="10411903" cy="5869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4403060"/>
      </p:ext>
    </p:extLst>
  </p:cSld>
  <p:clrMapOvr>
    <a:masterClrMapping/>
  </p:clrMapOvr>
  <p:transition advClick="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t4b copy"/>
          <p:cNvPicPr>
            <a:picLocks noChangeAspect="1" noChangeArrowheads="1"/>
          </p:cNvPicPr>
          <p:nvPr/>
        </p:nvPicPr>
        <p:blipFill rotWithShape="1">
          <a:blip r:embed="rId2">
            <a:lum bright="12000" contrast="12000"/>
          </a:blip>
          <a:srcRect l="90439"/>
          <a:stretch/>
        </p:blipFill>
        <p:spPr bwMode="auto">
          <a:xfrm>
            <a:off x="-1" y="280723"/>
            <a:ext cx="12192001" cy="6577277"/>
          </a:xfrm>
          <a:prstGeom prst="rect">
            <a:avLst/>
          </a:prstGeom>
          <a:noFill/>
        </p:spPr>
      </p:pic>
      <p:pic>
        <p:nvPicPr>
          <p:cNvPr id="6" name="Picture 6" descr="cy07b copy"/>
          <p:cNvPicPr>
            <a:picLocks noChangeAspect="1" noChangeArrowheads="1"/>
          </p:cNvPicPr>
          <p:nvPr/>
        </p:nvPicPr>
        <p:blipFill rotWithShape="1">
          <a:blip r:embed="rId3">
            <a:lum bright="12000" contrast="18000"/>
          </a:blip>
          <a:srcRect r="12020" b="2682"/>
          <a:stretch/>
        </p:blipFill>
        <p:spPr bwMode="auto">
          <a:xfrm>
            <a:off x="203615" y="988610"/>
            <a:ext cx="10311176" cy="58693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-11663"/>
            <a:ext cx="12192000" cy="692497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900" dirty="0" smtClean="0">
                <a:solidFill>
                  <a:schemeClr val="bg1"/>
                </a:solidFill>
              </a:rPr>
              <a:t>TEXTUS CONNECTIVUS </a:t>
            </a:r>
            <a:r>
              <a:rPr lang="en-US" sz="3900" dirty="0" smtClean="0">
                <a:solidFill>
                  <a:srgbClr val="FF0000"/>
                </a:solidFill>
              </a:rPr>
              <a:t>ADIPOSUS </a:t>
            </a:r>
            <a:r>
              <a:rPr lang="en-US" sz="3900" dirty="0" smtClean="0">
                <a:solidFill>
                  <a:schemeClr val="bg1"/>
                </a:solidFill>
              </a:rPr>
              <a:t>(OSMIUM TETRAOKSIDA)</a:t>
            </a:r>
            <a:endParaRPr lang="en-US" sz="39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1956"/>
      </p:ext>
    </p:extLst>
  </p:cSld>
  <p:clrMapOvr>
    <a:masterClrMapping/>
  </p:clrMapOvr>
  <p:transition advClick="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ct2a copy"/>
          <p:cNvPicPr>
            <a:picLocks noChangeAspect="1" noChangeArrowheads="1"/>
          </p:cNvPicPr>
          <p:nvPr/>
        </p:nvPicPr>
        <p:blipFill rotWithShape="1">
          <a:blip r:embed="rId2">
            <a:lum bright="12000" contrast="36000"/>
          </a:blip>
          <a:srcRect l="89365" b="6570"/>
          <a:stretch/>
        </p:blipFill>
        <p:spPr bwMode="auto">
          <a:xfrm flipH="1">
            <a:off x="-2" y="0"/>
            <a:ext cx="12192001" cy="6905450"/>
          </a:xfrm>
          <a:prstGeom prst="rect">
            <a:avLst/>
          </a:prstGeom>
          <a:noFill/>
        </p:spPr>
      </p:pic>
      <p:pic>
        <p:nvPicPr>
          <p:cNvPr id="7" name="Picture 5" descr="ct2a copy"/>
          <p:cNvPicPr>
            <a:picLocks noChangeAspect="1" noChangeArrowheads="1"/>
          </p:cNvPicPr>
          <p:nvPr/>
        </p:nvPicPr>
        <p:blipFill rotWithShape="1">
          <a:blip r:embed="rId2">
            <a:lum bright="12000" contrast="36000"/>
          </a:blip>
          <a:srcRect r="29549" b="6570"/>
          <a:stretch/>
        </p:blipFill>
        <p:spPr bwMode="auto">
          <a:xfrm>
            <a:off x="179883" y="887189"/>
            <a:ext cx="8589364" cy="5862585"/>
          </a:xfrm>
          <a:prstGeom prst="rect">
            <a:avLst/>
          </a:prstGeom>
          <a:noFill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150009" y="2695096"/>
            <a:ext cx="304199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/>
              <a:t>SUBSTANSIA INTERCELLULARIS </a:t>
            </a:r>
          </a:p>
          <a:p>
            <a:r>
              <a:rPr lang="en-US" sz="2800" dirty="0" smtClean="0"/>
              <a:t>HOMOGEN DENGAN FIBRA COLLAGENOSA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351489" y="3818482"/>
            <a:ext cx="3547671" cy="265976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-11663"/>
            <a:ext cx="12191999" cy="707886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TEXTUS CONNECTIVUS </a:t>
            </a:r>
            <a:r>
              <a:rPr lang="en-US" sz="4000" dirty="0" smtClean="0">
                <a:solidFill>
                  <a:srgbClr val="FF0000"/>
                </a:solidFill>
              </a:rPr>
              <a:t>MUCOSUS (GELATINOSUS)</a:t>
            </a:r>
            <a:endParaRPr lang="en-US" sz="4000" kern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83980"/>
      </p:ext>
    </p:extLst>
  </p:cSld>
  <p:clrMapOvr>
    <a:masterClrMapping/>
  </p:clrMapOvr>
  <p:transition advClick="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t2b copy"/>
          <p:cNvPicPr>
            <a:picLocks noChangeAspect="1" noChangeArrowheads="1"/>
          </p:cNvPicPr>
          <p:nvPr/>
        </p:nvPicPr>
        <p:blipFill rotWithShape="1">
          <a:blip r:embed="rId2">
            <a:lum contrast="54000"/>
          </a:blip>
          <a:srcRect l="90114" t="5443" r="1218" b="1087"/>
          <a:stretch/>
        </p:blipFill>
        <p:spPr bwMode="auto">
          <a:xfrm flipH="1">
            <a:off x="-2" y="-11663"/>
            <a:ext cx="12192001" cy="6887721"/>
          </a:xfrm>
          <a:prstGeom prst="rect">
            <a:avLst/>
          </a:prstGeom>
          <a:noFill/>
        </p:spPr>
      </p:pic>
      <p:pic>
        <p:nvPicPr>
          <p:cNvPr id="4" name="Picture 5" descr="ct2b copy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lum contrast="54000"/>
          </a:blip>
          <a:srcRect l="1" r="29962" b="6530"/>
          <a:stretch/>
        </p:blipFill>
        <p:spPr bwMode="auto">
          <a:xfrm>
            <a:off x="89473" y="795017"/>
            <a:ext cx="8619815" cy="592057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-11663"/>
            <a:ext cx="12191999" cy="707886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TEXTUS CONNECTIVUS </a:t>
            </a:r>
            <a:r>
              <a:rPr lang="en-US" sz="4000" dirty="0" smtClean="0">
                <a:solidFill>
                  <a:srgbClr val="C00000"/>
                </a:solidFill>
              </a:rPr>
              <a:t>MUCOSUS (GELATINOSUS)</a:t>
            </a:r>
            <a:endParaRPr lang="en-US" sz="4000" kern="1200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047345" y="1648918"/>
            <a:ext cx="5006714" cy="37114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84558" y="5421081"/>
            <a:ext cx="4699417" cy="15389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9213955" y="1256794"/>
            <a:ext cx="281814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FIBRA COLLAGENOSA </a:t>
            </a:r>
            <a:r>
              <a:rPr lang="en-US" dirty="0" smtClean="0"/>
              <a:t>(HALUS, TERPUTUS -PUTUS)</a:t>
            </a:r>
            <a:endParaRPr lang="en-US" sz="2000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9213955" y="5082527"/>
            <a:ext cx="28181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FIBROBLAST BERBENTUK CELULLA STELATA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0402951"/>
      </p:ext>
    </p:extLst>
  </p:cSld>
  <p:clrMapOvr>
    <a:masterClrMapping/>
  </p:clrMapOvr>
  <p:transition advClick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t3 copy"/>
          <p:cNvPicPr>
            <a:picLocks noChangeAspect="1" noChangeArrowheads="1"/>
          </p:cNvPicPr>
          <p:nvPr/>
        </p:nvPicPr>
        <p:blipFill rotWithShape="1">
          <a:blip r:embed="rId2">
            <a:lum bright="6000" contrast="6000"/>
          </a:blip>
          <a:srcRect l="94037"/>
          <a:stretch/>
        </p:blipFill>
        <p:spPr bwMode="auto">
          <a:xfrm rot="10800000" flipV="1">
            <a:off x="0" y="533385"/>
            <a:ext cx="12192000" cy="63171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ct3 copy"/>
          <p:cNvPicPr>
            <a:picLocks noChangeAspect="1" noChangeArrowheads="1"/>
          </p:cNvPicPr>
          <p:nvPr/>
        </p:nvPicPr>
        <p:blipFill rotWithShape="1">
          <a:blip r:embed="rId2">
            <a:lum bright="6000" contrast="6000"/>
          </a:blip>
          <a:srcRect r="6927" b="5474"/>
          <a:stretch/>
        </p:blipFill>
        <p:spPr bwMode="auto">
          <a:xfrm>
            <a:off x="149904" y="846122"/>
            <a:ext cx="11347554" cy="58244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-11663"/>
            <a:ext cx="12191999" cy="707886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TEXTUS CONNECTIVUS </a:t>
            </a:r>
            <a:r>
              <a:rPr lang="en-US" sz="4000" dirty="0" smtClean="0">
                <a:solidFill>
                  <a:srgbClr val="FF0000"/>
                </a:solidFill>
              </a:rPr>
              <a:t>AREOLARIS</a:t>
            </a:r>
            <a:endParaRPr lang="en-US" sz="4000" kern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01688"/>
      </p:ext>
    </p:extLst>
  </p:cSld>
  <p:clrMapOvr>
    <a:masterClrMapping/>
  </p:clrMapOvr>
  <p:transition advClick="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t7a copy"/>
          <p:cNvPicPr>
            <a:picLocks noChangeAspect="1" noChangeArrowheads="1"/>
          </p:cNvPicPr>
          <p:nvPr/>
        </p:nvPicPr>
        <p:blipFill rotWithShape="1">
          <a:blip r:embed="rId2">
            <a:lum bright="6000" contrast="12000"/>
          </a:blip>
          <a:srcRect l="91926" b="7721"/>
          <a:stretch/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-11663"/>
            <a:ext cx="12191999" cy="707886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TEXTUS CONNECTIVUS </a:t>
            </a:r>
            <a:r>
              <a:rPr lang="en-US" sz="4000" dirty="0" smtClean="0">
                <a:solidFill>
                  <a:srgbClr val="FF0000"/>
                </a:solidFill>
              </a:rPr>
              <a:t>ELASTICUS</a:t>
            </a:r>
            <a:endParaRPr lang="en-US" sz="4000" kern="1200" dirty="0">
              <a:solidFill>
                <a:srgbClr val="FF0000"/>
              </a:solidFill>
            </a:endParaRPr>
          </a:p>
        </p:txBody>
      </p:sp>
      <p:pic>
        <p:nvPicPr>
          <p:cNvPr id="5" name="Picture 5" descr="ct7a copy"/>
          <p:cNvPicPr>
            <a:picLocks noChangeAspect="1" noChangeArrowheads="1"/>
          </p:cNvPicPr>
          <p:nvPr/>
        </p:nvPicPr>
        <p:blipFill rotWithShape="1">
          <a:blip r:embed="rId2">
            <a:lum bright="6000" contrast="12000"/>
          </a:blip>
          <a:srcRect r="4820" b="7721"/>
          <a:stretch/>
        </p:blipFill>
        <p:spPr bwMode="auto">
          <a:xfrm>
            <a:off x="131164" y="924394"/>
            <a:ext cx="11636116" cy="5806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872369"/>
      </p:ext>
    </p:extLst>
  </p:cSld>
  <p:clrMapOvr>
    <a:masterClrMapping/>
  </p:clrMapOvr>
  <p:transition advClick="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t7a copy"/>
          <p:cNvPicPr>
            <a:picLocks noChangeAspect="1" noChangeArrowheads="1"/>
          </p:cNvPicPr>
          <p:nvPr/>
        </p:nvPicPr>
        <p:blipFill rotWithShape="1">
          <a:blip r:embed="rId2">
            <a:lum bright="6000" contrast="12000"/>
          </a:blip>
          <a:srcRect l="91926" b="7721"/>
          <a:stretch/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-11663"/>
            <a:ext cx="12191999" cy="707886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TEXTUS CONNECTIVUS </a:t>
            </a:r>
            <a:r>
              <a:rPr lang="en-US" sz="4000" dirty="0" smtClean="0">
                <a:solidFill>
                  <a:srgbClr val="FF0000"/>
                </a:solidFill>
              </a:rPr>
              <a:t>ELASTICUS</a:t>
            </a:r>
            <a:endParaRPr lang="en-US" sz="4000" kern="1200" dirty="0">
              <a:solidFill>
                <a:srgbClr val="FF0000"/>
              </a:solidFill>
            </a:endParaRPr>
          </a:p>
        </p:txBody>
      </p:sp>
      <p:pic>
        <p:nvPicPr>
          <p:cNvPr id="7" name="Picture 5" descr="ct7b copy"/>
          <p:cNvPicPr>
            <a:picLocks noChangeAspect="1" noChangeArrowheads="1"/>
          </p:cNvPicPr>
          <p:nvPr/>
        </p:nvPicPr>
        <p:blipFill rotWithShape="1">
          <a:blip r:embed="rId3">
            <a:lum bright="6000" contrast="12000"/>
          </a:blip>
          <a:srcRect r="14177" b="5717"/>
          <a:stretch/>
        </p:blipFill>
        <p:spPr bwMode="auto">
          <a:xfrm>
            <a:off x="209862" y="910652"/>
            <a:ext cx="10553075" cy="5966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5022858"/>
      </p:ext>
    </p:extLst>
  </p:cSld>
  <p:clrMapOvr>
    <a:masterClrMapping/>
  </p:clrMapOvr>
  <p:transition advClick="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t7a copy"/>
          <p:cNvPicPr>
            <a:picLocks noChangeAspect="1" noChangeArrowheads="1"/>
          </p:cNvPicPr>
          <p:nvPr/>
        </p:nvPicPr>
        <p:blipFill rotWithShape="1">
          <a:blip r:embed="rId2">
            <a:lum bright="6000" contrast="12000"/>
          </a:blip>
          <a:srcRect l="91926" b="7721"/>
          <a:stretch/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-11663"/>
            <a:ext cx="12191999" cy="584775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TEXTUS CONNECTIVUS </a:t>
            </a:r>
            <a:r>
              <a:rPr lang="en-US" sz="3200" dirty="0" smtClean="0">
                <a:solidFill>
                  <a:srgbClr val="FF0000"/>
                </a:solidFill>
              </a:rPr>
              <a:t>COLLAGENOSUS COMPACTUS IRREGULARIS</a:t>
            </a:r>
            <a:endParaRPr lang="en-US" sz="3200" kern="1200" dirty="0">
              <a:solidFill>
                <a:srgbClr val="FF0000"/>
              </a:solidFill>
            </a:endParaRPr>
          </a:p>
        </p:txBody>
      </p:sp>
      <p:pic>
        <p:nvPicPr>
          <p:cNvPr id="7" name="Picture 5" descr="ct4a copy"/>
          <p:cNvPicPr>
            <a:picLocks noChangeAspect="1" noChangeArrowheads="1"/>
          </p:cNvPicPr>
          <p:nvPr/>
        </p:nvPicPr>
        <p:blipFill rotWithShape="1">
          <a:blip r:embed="rId3">
            <a:lum bright="6000" contrast="12000"/>
          </a:blip>
          <a:srcRect r="10959" b="4051"/>
          <a:stretch/>
        </p:blipFill>
        <p:spPr bwMode="auto">
          <a:xfrm>
            <a:off x="204864" y="834453"/>
            <a:ext cx="10882183" cy="6035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237105"/>
      </p:ext>
    </p:extLst>
  </p:cSld>
  <p:clrMapOvr>
    <a:masterClrMapping/>
  </p:clrMapOvr>
  <p:transition advClick="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t4b copy"/>
          <p:cNvPicPr>
            <a:picLocks noChangeAspect="1" noChangeArrowheads="1"/>
          </p:cNvPicPr>
          <p:nvPr/>
        </p:nvPicPr>
        <p:blipFill rotWithShape="1">
          <a:blip r:embed="rId2">
            <a:lum bright="12000" contrast="12000"/>
          </a:blip>
          <a:srcRect l="90439"/>
          <a:stretch/>
        </p:blipFill>
        <p:spPr bwMode="auto">
          <a:xfrm>
            <a:off x="-1" y="280723"/>
            <a:ext cx="12249699" cy="657727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-11663"/>
            <a:ext cx="12191999" cy="584775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TEXTUS CONNECTIVUS </a:t>
            </a:r>
            <a:r>
              <a:rPr lang="en-US" sz="3200" dirty="0" smtClean="0">
                <a:solidFill>
                  <a:srgbClr val="FF0000"/>
                </a:solidFill>
              </a:rPr>
              <a:t>COLLAGENOSUS COMPACTUS IRREGULARIS</a:t>
            </a:r>
            <a:endParaRPr lang="en-US" sz="3200" kern="1200" dirty="0">
              <a:solidFill>
                <a:srgbClr val="FF0000"/>
              </a:solidFill>
            </a:endParaRPr>
          </a:p>
        </p:txBody>
      </p:sp>
      <p:pic>
        <p:nvPicPr>
          <p:cNvPr id="7" name="Picture 5" descr="ct4b copy"/>
          <p:cNvPicPr>
            <a:picLocks noChangeAspect="1" noChangeArrowheads="1"/>
          </p:cNvPicPr>
          <p:nvPr/>
        </p:nvPicPr>
        <p:blipFill rotWithShape="1">
          <a:blip r:embed="rId2">
            <a:lum bright="12000" contrast="12000"/>
          </a:blip>
          <a:srcRect b="4378"/>
          <a:stretch/>
        </p:blipFill>
        <p:spPr bwMode="auto">
          <a:xfrm>
            <a:off x="207363" y="865498"/>
            <a:ext cx="11984636" cy="5898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0641333"/>
      </p:ext>
    </p:extLst>
  </p:cSld>
  <p:clrMapOvr>
    <a:masterClrMapping/>
  </p:clrMapOvr>
  <p:transition advClick="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t7a copy"/>
          <p:cNvPicPr>
            <a:picLocks noChangeAspect="1" noChangeArrowheads="1"/>
          </p:cNvPicPr>
          <p:nvPr/>
        </p:nvPicPr>
        <p:blipFill rotWithShape="1">
          <a:blip r:embed="rId2">
            <a:lum bright="6000" contrast="12000"/>
          </a:blip>
          <a:srcRect l="91926" b="7721"/>
          <a:stretch/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-11663"/>
            <a:ext cx="12191999" cy="707886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TEXTUS CONNECTIVUS </a:t>
            </a:r>
            <a:r>
              <a:rPr lang="en-US" sz="4000" dirty="0" smtClean="0">
                <a:solidFill>
                  <a:srgbClr val="FF0000"/>
                </a:solidFill>
              </a:rPr>
              <a:t>ADIPOSUS </a:t>
            </a:r>
            <a:r>
              <a:rPr lang="en-US" sz="4000" dirty="0" smtClean="0">
                <a:solidFill>
                  <a:schemeClr val="bg1"/>
                </a:solidFill>
              </a:rPr>
              <a:t>(HEMATOXILIN EOSIN)</a:t>
            </a:r>
            <a:endParaRPr lang="en-US" sz="4000" kern="1200" dirty="0">
              <a:solidFill>
                <a:schemeClr val="bg1"/>
              </a:solidFill>
            </a:endParaRPr>
          </a:p>
        </p:txBody>
      </p:sp>
      <p:pic>
        <p:nvPicPr>
          <p:cNvPr id="5" name="Picture 5" descr="ct8a copy"/>
          <p:cNvPicPr>
            <a:picLocks noChangeAspect="1" noChangeArrowheads="1"/>
          </p:cNvPicPr>
          <p:nvPr/>
        </p:nvPicPr>
        <p:blipFill rotWithShape="1">
          <a:blip r:embed="rId3">
            <a:lum bright="6000" contrast="12000"/>
          </a:blip>
          <a:srcRect r="14352" b="5308"/>
          <a:stretch/>
        </p:blipFill>
        <p:spPr bwMode="auto">
          <a:xfrm>
            <a:off x="222354" y="970613"/>
            <a:ext cx="10570564" cy="5887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2467024"/>
      </p:ext>
    </p:extLst>
  </p:cSld>
  <p:clrMapOvr>
    <a:masterClrMapping/>
  </p:clrMapOvr>
  <p:transition advClick="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263</TotalTime>
  <Words>91</Words>
  <Application>Microsoft Office PowerPoint</Application>
  <PresentationFormat>Custom</PresentationFormat>
  <Paragraphs>19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Retrospect</vt:lpstr>
      <vt:lpstr>TEXTUS CONNECTIVUS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TEXTUS CONNECTIVUS</dc:title>
  <dc:creator>Mika Kresna</dc:creator>
  <cp:lastModifiedBy>Windows User</cp:lastModifiedBy>
  <cp:revision>18</cp:revision>
  <dcterms:created xsi:type="dcterms:W3CDTF">2015-10-21T15:19:43Z</dcterms:created>
  <dcterms:modified xsi:type="dcterms:W3CDTF">2020-11-02T10:17:26Z</dcterms:modified>
</cp:coreProperties>
</file>