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0" r:id="rId1"/>
    <p:sldMasterId id="2147483801" r:id="rId2"/>
    <p:sldMasterId id="2147483813" r:id="rId3"/>
  </p:sldMasterIdLst>
  <p:notesMasterIdLst>
    <p:notesMasterId r:id="rId40"/>
  </p:notesMasterIdLst>
  <p:sldIdLst>
    <p:sldId id="256" r:id="rId4"/>
    <p:sldId id="313" r:id="rId5"/>
    <p:sldId id="300" r:id="rId6"/>
    <p:sldId id="298" r:id="rId7"/>
    <p:sldId id="305" r:id="rId8"/>
    <p:sldId id="299" r:id="rId9"/>
    <p:sldId id="323" r:id="rId10"/>
    <p:sldId id="324" r:id="rId11"/>
    <p:sldId id="257" r:id="rId12"/>
    <p:sldId id="302" r:id="rId13"/>
    <p:sldId id="304" r:id="rId14"/>
    <p:sldId id="301" r:id="rId15"/>
    <p:sldId id="259" r:id="rId16"/>
    <p:sldId id="260" r:id="rId17"/>
    <p:sldId id="306" r:id="rId18"/>
    <p:sldId id="261" r:id="rId19"/>
    <p:sldId id="262" r:id="rId20"/>
    <p:sldId id="264" r:id="rId21"/>
    <p:sldId id="265" r:id="rId22"/>
    <p:sldId id="266" r:id="rId23"/>
    <p:sldId id="307" r:id="rId24"/>
    <p:sldId id="308" r:id="rId25"/>
    <p:sldId id="267" r:id="rId26"/>
    <p:sldId id="326" r:id="rId27"/>
    <p:sldId id="268" r:id="rId28"/>
    <p:sldId id="320" r:id="rId29"/>
    <p:sldId id="321" r:id="rId30"/>
    <p:sldId id="269" r:id="rId31"/>
    <p:sldId id="270" r:id="rId32"/>
    <p:sldId id="271" r:id="rId33"/>
    <p:sldId id="272" r:id="rId34"/>
    <p:sldId id="273" r:id="rId35"/>
    <p:sldId id="274" r:id="rId36"/>
    <p:sldId id="275" r:id="rId37"/>
    <p:sldId id="325" r:id="rId38"/>
    <p:sldId id="31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76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0"/>
  </p:normalViewPr>
  <p:slideViewPr>
    <p:cSldViewPr snapToGrid="0" snapToObjects="1">
      <p:cViewPr varScale="1">
        <p:scale>
          <a:sx n="102" d="100"/>
          <a:sy n="102" d="100"/>
        </p:scale>
        <p:origin x="9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DE8F7-FF19-4D12-996A-4619539323D4}"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68FE975E-5D96-4EC2-932A-A9F8332330F2}">
      <dgm:prSet custT="1"/>
      <dgm:spPr/>
      <dgm:t>
        <a:bodyPr/>
        <a:lstStyle/>
        <a:p>
          <a:r>
            <a:rPr lang="it-IT" sz="2800" dirty="0" err="1">
              <a:latin typeface="Cambria" panose="02040503050406030204" pitchFamily="18" charset="0"/>
            </a:rPr>
            <a:t>Tingkat</a:t>
          </a:r>
          <a:r>
            <a:rPr lang="it-IT" sz="2800" dirty="0">
              <a:latin typeface="Cambria" panose="02040503050406030204" pitchFamily="18" charset="0"/>
            </a:rPr>
            <a:t> </a:t>
          </a:r>
          <a:r>
            <a:rPr lang="it-IT" sz="2800" dirty="0" err="1">
              <a:latin typeface="Cambria" panose="02040503050406030204" pitchFamily="18" charset="0"/>
            </a:rPr>
            <a:t>kejadian</a:t>
          </a:r>
          <a:r>
            <a:rPr lang="it-IT" sz="2800" dirty="0">
              <a:latin typeface="Cambria" panose="02040503050406030204" pitchFamily="18" charset="0"/>
            </a:rPr>
            <a:t> ISK </a:t>
          </a:r>
          <a:r>
            <a:rPr lang="it-IT" sz="2800" dirty="0" err="1">
              <a:latin typeface="Cambria" panose="02040503050406030204" pitchFamily="18" charset="0"/>
            </a:rPr>
            <a:t>lebih</a:t>
          </a:r>
          <a:r>
            <a:rPr lang="it-IT" sz="2800" dirty="0">
              <a:latin typeface="Cambria" panose="02040503050406030204" pitchFamily="18" charset="0"/>
            </a:rPr>
            <a:t> </a:t>
          </a:r>
          <a:r>
            <a:rPr lang="it-IT" sz="2800" dirty="0" err="1">
              <a:latin typeface="Cambria" panose="02040503050406030204" pitchFamily="18" charset="0"/>
            </a:rPr>
            <a:t>tinggi</a:t>
          </a:r>
          <a:r>
            <a:rPr lang="it-IT" sz="2800" dirty="0">
              <a:latin typeface="Cambria" panose="02040503050406030204" pitchFamily="18" charset="0"/>
            </a:rPr>
            <a:t> </a:t>
          </a:r>
          <a:r>
            <a:rPr lang="it-IT" sz="2800" dirty="0" err="1">
              <a:latin typeface="Cambria" panose="02040503050406030204" pitchFamily="18" charset="0"/>
            </a:rPr>
            <a:t>pada</a:t>
          </a:r>
          <a:r>
            <a:rPr lang="it-IT" sz="2800" dirty="0">
              <a:latin typeface="Cambria" panose="02040503050406030204" pitchFamily="18" charset="0"/>
            </a:rPr>
            <a:t> </a:t>
          </a:r>
          <a:r>
            <a:rPr lang="it-IT" sz="2800" dirty="0" err="1">
              <a:latin typeface="Cambria" panose="02040503050406030204" pitchFamily="18" charset="0"/>
            </a:rPr>
            <a:t>wanita</a:t>
          </a:r>
          <a:r>
            <a:rPr lang="it-IT" sz="2800" dirty="0">
              <a:latin typeface="Cambria" panose="02040503050406030204" pitchFamily="18" charset="0"/>
            </a:rPr>
            <a:t> </a:t>
          </a:r>
          <a:r>
            <a:rPr lang="it-IT" sz="2800" dirty="0" err="1">
              <a:latin typeface="Cambria" panose="02040503050406030204" pitchFamily="18" charset="0"/>
            </a:rPr>
            <a:t>dibanding</a:t>
          </a:r>
          <a:r>
            <a:rPr lang="it-IT" sz="2800" dirty="0">
              <a:latin typeface="Cambria" panose="02040503050406030204" pitchFamily="18" charset="0"/>
            </a:rPr>
            <a:t> pria </a:t>
          </a:r>
          <a:r>
            <a:rPr lang="it-IT" sz="2800" dirty="0" err="1">
              <a:latin typeface="Cambria" panose="02040503050406030204" pitchFamily="18" charset="0"/>
            </a:rPr>
            <a:t>usia</a:t>
          </a:r>
          <a:r>
            <a:rPr lang="it-IT" sz="2800" dirty="0">
              <a:latin typeface="Cambria" panose="02040503050406030204" pitchFamily="18" charset="0"/>
            </a:rPr>
            <a:t> </a:t>
          </a:r>
          <a:r>
            <a:rPr lang="it-IT" sz="2800" dirty="0" err="1">
              <a:latin typeface="Cambria" panose="02040503050406030204" pitchFamily="18" charset="0"/>
            </a:rPr>
            <a:t>dewasa</a:t>
          </a:r>
          <a:r>
            <a:rPr lang="it-IT" sz="2800" dirty="0">
              <a:latin typeface="Cambria" panose="02040503050406030204" pitchFamily="18" charset="0"/>
            </a:rPr>
            <a:t>.</a:t>
          </a:r>
          <a:endParaRPr lang="en-US" sz="2800" dirty="0">
            <a:latin typeface="Cambria" panose="02040503050406030204" pitchFamily="18" charset="0"/>
          </a:endParaRPr>
        </a:p>
      </dgm:t>
    </dgm:pt>
    <dgm:pt modelId="{2DA57F97-CC26-46E4-923F-204E108B1EB7}" type="parTrans" cxnId="{10C24A38-DEAB-41AE-8C60-D9053A4769FF}">
      <dgm:prSet/>
      <dgm:spPr/>
      <dgm:t>
        <a:bodyPr/>
        <a:lstStyle/>
        <a:p>
          <a:endParaRPr lang="en-US"/>
        </a:p>
      </dgm:t>
    </dgm:pt>
    <dgm:pt modelId="{B88EA3C9-5829-496A-A5FA-99FAB298EB5B}" type="sibTrans" cxnId="{10C24A38-DEAB-41AE-8C60-D9053A4769FF}">
      <dgm:prSet/>
      <dgm:spPr/>
      <dgm:t>
        <a:bodyPr/>
        <a:lstStyle/>
        <a:p>
          <a:endParaRPr lang="en-US"/>
        </a:p>
      </dgm:t>
    </dgm:pt>
    <dgm:pt modelId="{4D053CF7-C3B5-41D2-AF0F-07EEC2B3FD47}">
      <dgm:prSet/>
      <dgm:spPr/>
      <dgm:t>
        <a:bodyPr/>
        <a:lstStyle/>
        <a:p>
          <a:r>
            <a:rPr lang="en-US" dirty="0">
              <a:latin typeface="Cambria" panose="02040503050406030204" pitchFamily="18" charset="0"/>
            </a:rPr>
            <a:t>Di Amerika </a:t>
          </a:r>
          <a:r>
            <a:rPr lang="en-US" dirty="0" err="1">
              <a:latin typeface="Cambria" panose="02040503050406030204" pitchFamily="18" charset="0"/>
            </a:rPr>
            <a:t>Serikat</a:t>
          </a:r>
          <a:r>
            <a:rPr lang="en-US" dirty="0">
              <a:latin typeface="Cambria" panose="02040503050406030204" pitchFamily="18" charset="0"/>
            </a:rPr>
            <a:t>, </a:t>
          </a:r>
          <a:r>
            <a:rPr lang="en-US" dirty="0" err="1">
              <a:latin typeface="Cambria" panose="02040503050406030204" pitchFamily="18" charset="0"/>
            </a:rPr>
            <a:t>lebih</a:t>
          </a:r>
          <a:r>
            <a:rPr lang="en-US" dirty="0">
              <a:latin typeface="Cambria" panose="02040503050406030204" pitchFamily="18" charset="0"/>
            </a:rPr>
            <a:t> </a:t>
          </a:r>
          <a:r>
            <a:rPr lang="en-US" dirty="0" err="1">
              <a:latin typeface="Cambria" panose="02040503050406030204" pitchFamily="18" charset="0"/>
            </a:rPr>
            <a:t>dari</a:t>
          </a:r>
          <a:r>
            <a:rPr lang="en-US" dirty="0">
              <a:latin typeface="Cambria" panose="02040503050406030204" pitchFamily="18" charset="0"/>
            </a:rPr>
            <a:t> 7 </a:t>
          </a:r>
          <a:r>
            <a:rPr lang="en-US" dirty="0" err="1">
              <a:latin typeface="Cambria" panose="02040503050406030204" pitchFamily="18" charset="0"/>
            </a:rPr>
            <a:t>juta</a:t>
          </a:r>
          <a:r>
            <a:rPr lang="en-US" dirty="0">
              <a:latin typeface="Cambria" panose="02040503050406030204" pitchFamily="18" charset="0"/>
            </a:rPr>
            <a:t> orang </a:t>
          </a:r>
          <a:r>
            <a:rPr lang="en-US" dirty="0" err="1">
              <a:latin typeface="Cambria" panose="02040503050406030204" pitchFamily="18" charset="0"/>
            </a:rPr>
            <a:t>dengan</a:t>
          </a:r>
          <a:r>
            <a:rPr lang="en-US" dirty="0">
              <a:latin typeface="Cambria" panose="02040503050406030204" pitchFamily="18" charset="0"/>
            </a:rPr>
            <a:t> ISK </a:t>
          </a:r>
          <a:r>
            <a:rPr lang="en-US" dirty="0" err="1">
              <a:latin typeface="Cambria" panose="02040503050406030204" pitchFamily="18" charset="0"/>
            </a:rPr>
            <a:t>berkunjung</a:t>
          </a:r>
          <a:r>
            <a:rPr lang="en-US" dirty="0">
              <a:latin typeface="Cambria" panose="02040503050406030204" pitchFamily="18" charset="0"/>
            </a:rPr>
            <a:t> </a:t>
          </a:r>
          <a:r>
            <a:rPr lang="en-US" dirty="0" err="1">
              <a:latin typeface="Cambria" panose="02040503050406030204" pitchFamily="18" charset="0"/>
            </a:rPr>
            <a:t>ke</a:t>
          </a:r>
          <a:r>
            <a:rPr lang="en-US" dirty="0">
              <a:latin typeface="Cambria" panose="02040503050406030204" pitchFamily="18" charset="0"/>
            </a:rPr>
            <a:t> </a:t>
          </a:r>
          <a:r>
            <a:rPr lang="en-US" dirty="0" err="1">
              <a:latin typeface="Cambria" panose="02040503050406030204" pitchFamily="18" charset="0"/>
            </a:rPr>
            <a:t>dokter</a:t>
          </a:r>
          <a:r>
            <a:rPr lang="en-US" dirty="0">
              <a:latin typeface="Cambria" panose="02040503050406030204" pitchFamily="18" charset="0"/>
            </a:rPr>
            <a:t> </a:t>
          </a:r>
          <a:r>
            <a:rPr lang="en-US" dirty="0" err="1">
              <a:latin typeface="Cambria" panose="02040503050406030204" pitchFamily="18" charset="0"/>
            </a:rPr>
            <a:t>setiap</a:t>
          </a:r>
          <a:r>
            <a:rPr lang="en-US" dirty="0">
              <a:latin typeface="Cambria" panose="02040503050406030204" pitchFamily="18" charset="0"/>
            </a:rPr>
            <a:t> </a:t>
          </a:r>
          <a:r>
            <a:rPr lang="en-US" dirty="0" err="1">
              <a:latin typeface="Cambria" panose="02040503050406030204" pitchFamily="18" charset="0"/>
            </a:rPr>
            <a:t>tahunnya</a:t>
          </a:r>
          <a:r>
            <a:rPr lang="en-US" dirty="0">
              <a:latin typeface="Cambria" panose="02040503050406030204" pitchFamily="18" charset="0"/>
            </a:rPr>
            <a:t>. </a:t>
          </a:r>
          <a:r>
            <a:rPr lang="en-US" dirty="0" err="1">
              <a:latin typeface="Cambria" panose="02040503050406030204" pitchFamily="18" charset="0"/>
            </a:rPr>
            <a:t>Sekitar</a:t>
          </a:r>
          <a:r>
            <a:rPr lang="en-US" dirty="0">
              <a:latin typeface="Cambria" panose="02040503050406030204" pitchFamily="18" charset="0"/>
            </a:rPr>
            <a:t> 15% </a:t>
          </a:r>
          <a:r>
            <a:rPr lang="en-US" dirty="0" err="1">
              <a:latin typeface="Cambria" panose="02040503050406030204" pitchFamily="18" charset="0"/>
            </a:rPr>
            <a:t>dari</a:t>
          </a:r>
          <a:r>
            <a:rPr lang="en-US" dirty="0">
              <a:latin typeface="Cambria" panose="02040503050406030204" pitchFamily="18" charset="0"/>
            </a:rPr>
            <a:t> </a:t>
          </a:r>
          <a:r>
            <a:rPr lang="en-US" dirty="0" err="1">
              <a:latin typeface="Cambria" panose="02040503050406030204" pitchFamily="18" charset="0"/>
            </a:rPr>
            <a:t>komunitas</a:t>
          </a:r>
          <a:r>
            <a:rPr lang="en-US" dirty="0">
              <a:latin typeface="Cambria" panose="02040503050406030204" pitchFamily="18" charset="0"/>
            </a:rPr>
            <a:t> yang </a:t>
          </a:r>
          <a:r>
            <a:rPr lang="en-US" dirty="0" err="1">
              <a:latin typeface="Cambria" panose="02040503050406030204" pitchFamily="18" charset="0"/>
            </a:rPr>
            <a:t>diresepkan</a:t>
          </a:r>
          <a:r>
            <a:rPr lang="en-US" dirty="0">
              <a:latin typeface="Cambria" panose="02040503050406030204" pitchFamily="18" charset="0"/>
            </a:rPr>
            <a:t> </a:t>
          </a:r>
          <a:r>
            <a:rPr lang="en-US" dirty="0" err="1">
              <a:latin typeface="Cambria" panose="02040503050406030204" pitchFamily="18" charset="0"/>
            </a:rPr>
            <a:t>antibiotik</a:t>
          </a:r>
          <a:r>
            <a:rPr lang="en-US" dirty="0">
              <a:latin typeface="Cambria" panose="02040503050406030204" pitchFamily="18" charset="0"/>
            </a:rPr>
            <a:t> </a:t>
          </a:r>
          <a:r>
            <a:rPr lang="en-US" dirty="0" err="1">
              <a:latin typeface="Cambria" panose="02040503050406030204" pitchFamily="18" charset="0"/>
            </a:rPr>
            <a:t>adalah</a:t>
          </a:r>
          <a:r>
            <a:rPr lang="en-US" dirty="0">
              <a:latin typeface="Cambria" panose="02040503050406030204" pitchFamily="18" charset="0"/>
            </a:rPr>
            <a:t> </a:t>
          </a:r>
          <a:r>
            <a:rPr lang="en-US" dirty="0" err="1">
              <a:latin typeface="Cambria" panose="02040503050406030204" pitchFamily="18" charset="0"/>
            </a:rPr>
            <a:t>penderita</a:t>
          </a:r>
          <a:r>
            <a:rPr lang="en-US" dirty="0">
              <a:latin typeface="Cambria" panose="02040503050406030204" pitchFamily="18" charset="0"/>
            </a:rPr>
            <a:t> ISK.</a:t>
          </a:r>
        </a:p>
      </dgm:t>
    </dgm:pt>
    <dgm:pt modelId="{2CD649FA-9246-4680-AA9F-1F51A23ED0D5}" type="parTrans" cxnId="{19C2B0D2-A8AF-499A-82C1-442C9054FFE1}">
      <dgm:prSet/>
      <dgm:spPr/>
      <dgm:t>
        <a:bodyPr/>
        <a:lstStyle/>
        <a:p>
          <a:endParaRPr lang="en-US"/>
        </a:p>
      </dgm:t>
    </dgm:pt>
    <dgm:pt modelId="{B8DCC98A-DA13-42EA-B90A-AFE4A0978F5F}" type="sibTrans" cxnId="{19C2B0D2-A8AF-499A-82C1-442C9054FFE1}">
      <dgm:prSet/>
      <dgm:spPr/>
      <dgm:t>
        <a:bodyPr/>
        <a:lstStyle/>
        <a:p>
          <a:endParaRPr lang="en-US"/>
        </a:p>
      </dgm:t>
    </dgm:pt>
    <dgm:pt modelId="{78305D5D-5811-473B-81ED-7BAC87FEFC3A}">
      <dgm:prSet/>
      <dgm:spPr/>
      <dgm:t>
        <a:bodyPr/>
        <a:lstStyle/>
        <a:p>
          <a:r>
            <a:rPr lang="en-US" dirty="0" err="1">
              <a:latin typeface="Cambria" panose="02040503050406030204" pitchFamily="18" charset="0"/>
            </a:rPr>
            <a:t>Prevalensi</a:t>
          </a:r>
          <a:r>
            <a:rPr lang="en-US" dirty="0">
              <a:latin typeface="Cambria" panose="02040503050406030204" pitchFamily="18" charset="0"/>
            </a:rPr>
            <a:t> ISK di Indonesia </a:t>
          </a:r>
          <a:r>
            <a:rPr lang="en-US" dirty="0" err="1">
              <a:latin typeface="Cambria" panose="02040503050406030204" pitchFamily="18" charset="0"/>
            </a:rPr>
            <a:t>mencapai</a:t>
          </a:r>
          <a:r>
            <a:rPr lang="en-US" dirty="0">
              <a:latin typeface="Cambria" panose="02040503050406030204" pitchFamily="18" charset="0"/>
            </a:rPr>
            <a:t> 90-100 </a:t>
          </a:r>
          <a:r>
            <a:rPr lang="en-US" dirty="0" err="1">
              <a:latin typeface="Cambria" panose="02040503050406030204" pitchFamily="18" charset="0"/>
            </a:rPr>
            <a:t>kasus</a:t>
          </a:r>
          <a:r>
            <a:rPr lang="en-US" dirty="0">
              <a:latin typeface="Cambria" panose="02040503050406030204" pitchFamily="18" charset="0"/>
            </a:rPr>
            <a:t> per 100.000 </a:t>
          </a:r>
          <a:r>
            <a:rPr lang="en-US" dirty="0" err="1">
              <a:latin typeface="Cambria" panose="02040503050406030204" pitchFamily="18" charset="0"/>
            </a:rPr>
            <a:t>penduduk</a:t>
          </a:r>
          <a:r>
            <a:rPr lang="en-US" dirty="0">
              <a:latin typeface="Cambria" panose="02040503050406030204" pitchFamily="18" charset="0"/>
            </a:rPr>
            <a:t> per </a:t>
          </a:r>
          <a:r>
            <a:rPr lang="en-US" dirty="0" err="1">
              <a:latin typeface="Cambria" panose="02040503050406030204" pitchFamily="18" charset="0"/>
            </a:rPr>
            <a:t>tahun</a:t>
          </a:r>
          <a:r>
            <a:rPr lang="en-US" dirty="0">
              <a:latin typeface="Cambria" panose="02040503050406030204" pitchFamily="18" charset="0"/>
            </a:rPr>
            <a:t> </a:t>
          </a:r>
          <a:r>
            <a:rPr lang="en-US" dirty="0" err="1">
              <a:latin typeface="Cambria" panose="02040503050406030204" pitchFamily="18" charset="0"/>
            </a:rPr>
            <a:t>atau</a:t>
          </a:r>
          <a:r>
            <a:rPr lang="en-US" dirty="0">
              <a:latin typeface="Cambria" panose="02040503050406030204" pitchFamily="18" charset="0"/>
            </a:rPr>
            <a:t> 180.000 </a:t>
          </a:r>
          <a:r>
            <a:rPr lang="en-US" dirty="0" err="1">
              <a:latin typeface="Cambria" panose="02040503050406030204" pitchFamily="18" charset="0"/>
            </a:rPr>
            <a:t>kasus</a:t>
          </a:r>
          <a:r>
            <a:rPr lang="en-US" dirty="0">
              <a:latin typeface="Cambria" panose="02040503050406030204" pitchFamily="18" charset="0"/>
            </a:rPr>
            <a:t> </a:t>
          </a:r>
          <a:r>
            <a:rPr lang="en-US" dirty="0" err="1">
              <a:latin typeface="Cambria" panose="02040503050406030204" pitchFamily="18" charset="0"/>
            </a:rPr>
            <a:t>baru</a:t>
          </a:r>
          <a:r>
            <a:rPr lang="en-US" dirty="0">
              <a:latin typeface="Cambria" panose="02040503050406030204" pitchFamily="18" charset="0"/>
            </a:rPr>
            <a:t> per </a:t>
          </a:r>
          <a:r>
            <a:rPr lang="en-US" dirty="0" err="1">
              <a:latin typeface="Cambria" panose="02040503050406030204" pitchFamily="18" charset="0"/>
            </a:rPr>
            <a:t>tahun</a:t>
          </a:r>
          <a:r>
            <a:rPr lang="en-US" dirty="0">
              <a:latin typeface="Cambria" panose="02040503050406030204" pitchFamily="18" charset="0"/>
            </a:rPr>
            <a:t> (</a:t>
          </a:r>
          <a:r>
            <a:rPr lang="en-US" dirty="0" err="1">
              <a:latin typeface="Cambria" panose="02040503050406030204" pitchFamily="18" charset="0"/>
            </a:rPr>
            <a:t>Survei</a:t>
          </a:r>
          <a:r>
            <a:rPr lang="en-US" dirty="0">
              <a:latin typeface="Cambria" panose="02040503050406030204" pitchFamily="18" charset="0"/>
            </a:rPr>
            <a:t> </a:t>
          </a:r>
          <a:r>
            <a:rPr lang="en-US" dirty="0" err="1">
              <a:latin typeface="Cambria" panose="02040503050406030204" pitchFamily="18" charset="0"/>
            </a:rPr>
            <a:t>Demografi</a:t>
          </a:r>
          <a:r>
            <a:rPr lang="en-US" dirty="0">
              <a:latin typeface="Cambria" panose="02040503050406030204" pitchFamily="18" charset="0"/>
            </a:rPr>
            <a:t> dan Kesehatan </a:t>
          </a:r>
          <a:r>
            <a:rPr lang="en-US" dirty="0" err="1">
              <a:latin typeface="Cambria" panose="02040503050406030204" pitchFamily="18" charset="0"/>
            </a:rPr>
            <a:t>Republik</a:t>
          </a:r>
          <a:r>
            <a:rPr lang="en-US" dirty="0">
              <a:latin typeface="Cambria" panose="02040503050406030204" pitchFamily="18" charset="0"/>
            </a:rPr>
            <a:t> Indonesia, 2014). </a:t>
          </a:r>
        </a:p>
      </dgm:t>
    </dgm:pt>
    <dgm:pt modelId="{9510170E-D2A7-48CB-A413-F29B23A5F4C6}" type="parTrans" cxnId="{254C22B4-E529-4D5E-B0BE-D5FFDF16CEEC}">
      <dgm:prSet/>
      <dgm:spPr/>
      <dgm:t>
        <a:bodyPr/>
        <a:lstStyle/>
        <a:p>
          <a:endParaRPr lang="en-US"/>
        </a:p>
      </dgm:t>
    </dgm:pt>
    <dgm:pt modelId="{301EF0BC-9E67-4B90-AF23-0CBD21017EFA}" type="sibTrans" cxnId="{254C22B4-E529-4D5E-B0BE-D5FFDF16CEEC}">
      <dgm:prSet/>
      <dgm:spPr/>
      <dgm:t>
        <a:bodyPr/>
        <a:lstStyle/>
        <a:p>
          <a:endParaRPr lang="en-US"/>
        </a:p>
      </dgm:t>
    </dgm:pt>
    <dgm:pt modelId="{FE249FF9-747E-F749-9BFB-6743B5968E32}" type="pres">
      <dgm:prSet presAssocID="{CD2DE8F7-FF19-4D12-996A-4619539323D4}" presName="vert0" presStyleCnt="0">
        <dgm:presLayoutVars>
          <dgm:dir/>
          <dgm:animOne val="branch"/>
          <dgm:animLvl val="lvl"/>
        </dgm:presLayoutVars>
      </dgm:prSet>
      <dgm:spPr/>
    </dgm:pt>
    <dgm:pt modelId="{140C52C8-A92D-A141-96D3-CDA063D4F3CB}" type="pres">
      <dgm:prSet presAssocID="{68FE975E-5D96-4EC2-932A-A9F8332330F2}" presName="thickLine" presStyleLbl="alignNode1" presStyleIdx="0" presStyleCnt="3"/>
      <dgm:spPr/>
    </dgm:pt>
    <dgm:pt modelId="{8669C57D-FE74-7F4D-AEC3-9A3648BC3386}" type="pres">
      <dgm:prSet presAssocID="{68FE975E-5D96-4EC2-932A-A9F8332330F2}" presName="horz1" presStyleCnt="0"/>
      <dgm:spPr/>
    </dgm:pt>
    <dgm:pt modelId="{0B574A0C-46CC-A24F-BF3A-3FD1C8451717}" type="pres">
      <dgm:prSet presAssocID="{68FE975E-5D96-4EC2-932A-A9F8332330F2}" presName="tx1" presStyleLbl="revTx" presStyleIdx="0" presStyleCnt="3"/>
      <dgm:spPr/>
    </dgm:pt>
    <dgm:pt modelId="{D8B6C17D-F660-E747-96F5-26739E497154}" type="pres">
      <dgm:prSet presAssocID="{68FE975E-5D96-4EC2-932A-A9F8332330F2}" presName="vert1" presStyleCnt="0"/>
      <dgm:spPr/>
    </dgm:pt>
    <dgm:pt modelId="{F0BCD929-CA07-0245-9C97-FC0A377668C0}" type="pres">
      <dgm:prSet presAssocID="{4D053CF7-C3B5-41D2-AF0F-07EEC2B3FD47}" presName="thickLine" presStyleLbl="alignNode1" presStyleIdx="1" presStyleCnt="3"/>
      <dgm:spPr/>
    </dgm:pt>
    <dgm:pt modelId="{89D259A3-8E24-DC4F-91F5-6E6DC5621330}" type="pres">
      <dgm:prSet presAssocID="{4D053CF7-C3B5-41D2-AF0F-07EEC2B3FD47}" presName="horz1" presStyleCnt="0"/>
      <dgm:spPr/>
    </dgm:pt>
    <dgm:pt modelId="{D22BE4BA-3A14-A541-98C8-7C8663CA424A}" type="pres">
      <dgm:prSet presAssocID="{4D053CF7-C3B5-41D2-AF0F-07EEC2B3FD47}" presName="tx1" presStyleLbl="revTx" presStyleIdx="1" presStyleCnt="3"/>
      <dgm:spPr/>
    </dgm:pt>
    <dgm:pt modelId="{89022360-0001-224F-B753-2680501C87AF}" type="pres">
      <dgm:prSet presAssocID="{4D053CF7-C3B5-41D2-AF0F-07EEC2B3FD47}" presName="vert1" presStyleCnt="0"/>
      <dgm:spPr/>
    </dgm:pt>
    <dgm:pt modelId="{244EA66A-A964-4946-A107-B4A845AD20A2}" type="pres">
      <dgm:prSet presAssocID="{78305D5D-5811-473B-81ED-7BAC87FEFC3A}" presName="thickLine" presStyleLbl="alignNode1" presStyleIdx="2" presStyleCnt="3"/>
      <dgm:spPr/>
    </dgm:pt>
    <dgm:pt modelId="{18251907-7B6A-8F49-917B-DC3D71D8924E}" type="pres">
      <dgm:prSet presAssocID="{78305D5D-5811-473B-81ED-7BAC87FEFC3A}" presName="horz1" presStyleCnt="0"/>
      <dgm:spPr/>
    </dgm:pt>
    <dgm:pt modelId="{4BF032CC-BC49-6B46-8531-C5E7146AE69B}" type="pres">
      <dgm:prSet presAssocID="{78305D5D-5811-473B-81ED-7BAC87FEFC3A}" presName="tx1" presStyleLbl="revTx" presStyleIdx="2" presStyleCnt="3"/>
      <dgm:spPr/>
    </dgm:pt>
    <dgm:pt modelId="{CAC9F404-C1D0-D544-AB2A-CFD6D436E9AA}" type="pres">
      <dgm:prSet presAssocID="{78305D5D-5811-473B-81ED-7BAC87FEFC3A}" presName="vert1" presStyleCnt="0"/>
      <dgm:spPr/>
    </dgm:pt>
  </dgm:ptLst>
  <dgm:cxnLst>
    <dgm:cxn modelId="{64BA1928-0F25-F946-9D72-1EE0FBF8B905}" type="presOf" srcId="{CD2DE8F7-FF19-4D12-996A-4619539323D4}" destId="{FE249FF9-747E-F749-9BFB-6743B5968E32}" srcOrd="0" destOrd="0" presId="urn:microsoft.com/office/officeart/2008/layout/LinedList"/>
    <dgm:cxn modelId="{2DDC0A38-91BA-E04D-9E1C-F1057A6F275D}" type="presOf" srcId="{78305D5D-5811-473B-81ED-7BAC87FEFC3A}" destId="{4BF032CC-BC49-6B46-8531-C5E7146AE69B}" srcOrd="0" destOrd="0" presId="urn:microsoft.com/office/officeart/2008/layout/LinedList"/>
    <dgm:cxn modelId="{10C24A38-DEAB-41AE-8C60-D9053A4769FF}" srcId="{CD2DE8F7-FF19-4D12-996A-4619539323D4}" destId="{68FE975E-5D96-4EC2-932A-A9F8332330F2}" srcOrd="0" destOrd="0" parTransId="{2DA57F97-CC26-46E4-923F-204E108B1EB7}" sibTransId="{B88EA3C9-5829-496A-A5FA-99FAB298EB5B}"/>
    <dgm:cxn modelId="{E2FC6078-6295-D342-86E5-0984591BE210}" type="presOf" srcId="{68FE975E-5D96-4EC2-932A-A9F8332330F2}" destId="{0B574A0C-46CC-A24F-BF3A-3FD1C8451717}" srcOrd="0" destOrd="0" presId="urn:microsoft.com/office/officeart/2008/layout/LinedList"/>
    <dgm:cxn modelId="{342CE597-C26F-4B4A-BB0F-9F40090C04C5}" type="presOf" srcId="{4D053CF7-C3B5-41D2-AF0F-07EEC2B3FD47}" destId="{D22BE4BA-3A14-A541-98C8-7C8663CA424A}" srcOrd="0" destOrd="0" presId="urn:microsoft.com/office/officeart/2008/layout/LinedList"/>
    <dgm:cxn modelId="{254C22B4-E529-4D5E-B0BE-D5FFDF16CEEC}" srcId="{CD2DE8F7-FF19-4D12-996A-4619539323D4}" destId="{78305D5D-5811-473B-81ED-7BAC87FEFC3A}" srcOrd="2" destOrd="0" parTransId="{9510170E-D2A7-48CB-A413-F29B23A5F4C6}" sibTransId="{301EF0BC-9E67-4B90-AF23-0CBD21017EFA}"/>
    <dgm:cxn modelId="{19C2B0D2-A8AF-499A-82C1-442C9054FFE1}" srcId="{CD2DE8F7-FF19-4D12-996A-4619539323D4}" destId="{4D053CF7-C3B5-41D2-AF0F-07EEC2B3FD47}" srcOrd="1" destOrd="0" parTransId="{2CD649FA-9246-4680-AA9F-1F51A23ED0D5}" sibTransId="{B8DCC98A-DA13-42EA-B90A-AFE4A0978F5F}"/>
    <dgm:cxn modelId="{30F60CB3-DC80-9649-950E-B93DD6736E03}" type="presParOf" srcId="{FE249FF9-747E-F749-9BFB-6743B5968E32}" destId="{140C52C8-A92D-A141-96D3-CDA063D4F3CB}" srcOrd="0" destOrd="0" presId="urn:microsoft.com/office/officeart/2008/layout/LinedList"/>
    <dgm:cxn modelId="{1AA98441-B020-CC42-A704-CF69F8252CDB}" type="presParOf" srcId="{FE249FF9-747E-F749-9BFB-6743B5968E32}" destId="{8669C57D-FE74-7F4D-AEC3-9A3648BC3386}" srcOrd="1" destOrd="0" presId="urn:microsoft.com/office/officeart/2008/layout/LinedList"/>
    <dgm:cxn modelId="{E28B20F9-2FC2-B64A-B2EB-03421B7A9FD5}" type="presParOf" srcId="{8669C57D-FE74-7F4D-AEC3-9A3648BC3386}" destId="{0B574A0C-46CC-A24F-BF3A-3FD1C8451717}" srcOrd="0" destOrd="0" presId="urn:microsoft.com/office/officeart/2008/layout/LinedList"/>
    <dgm:cxn modelId="{22E3220F-0B6D-4142-84D6-BE5A14EDC129}" type="presParOf" srcId="{8669C57D-FE74-7F4D-AEC3-9A3648BC3386}" destId="{D8B6C17D-F660-E747-96F5-26739E497154}" srcOrd="1" destOrd="0" presId="urn:microsoft.com/office/officeart/2008/layout/LinedList"/>
    <dgm:cxn modelId="{95CD89DA-66ED-A246-BE63-7DDB9481B479}" type="presParOf" srcId="{FE249FF9-747E-F749-9BFB-6743B5968E32}" destId="{F0BCD929-CA07-0245-9C97-FC0A377668C0}" srcOrd="2" destOrd="0" presId="urn:microsoft.com/office/officeart/2008/layout/LinedList"/>
    <dgm:cxn modelId="{2FB0559D-9BD6-0041-B351-4711367D841F}" type="presParOf" srcId="{FE249FF9-747E-F749-9BFB-6743B5968E32}" destId="{89D259A3-8E24-DC4F-91F5-6E6DC5621330}" srcOrd="3" destOrd="0" presId="urn:microsoft.com/office/officeart/2008/layout/LinedList"/>
    <dgm:cxn modelId="{D487EBFA-D9BB-F643-8DB3-F062BFC2BE99}" type="presParOf" srcId="{89D259A3-8E24-DC4F-91F5-6E6DC5621330}" destId="{D22BE4BA-3A14-A541-98C8-7C8663CA424A}" srcOrd="0" destOrd="0" presId="urn:microsoft.com/office/officeart/2008/layout/LinedList"/>
    <dgm:cxn modelId="{43800C1E-A737-8846-B4D1-F922D4C62625}" type="presParOf" srcId="{89D259A3-8E24-DC4F-91F5-6E6DC5621330}" destId="{89022360-0001-224F-B753-2680501C87AF}" srcOrd="1" destOrd="0" presId="urn:microsoft.com/office/officeart/2008/layout/LinedList"/>
    <dgm:cxn modelId="{82F36D14-56AC-D84E-B7C3-93EB16FAB35B}" type="presParOf" srcId="{FE249FF9-747E-F749-9BFB-6743B5968E32}" destId="{244EA66A-A964-4946-A107-B4A845AD20A2}" srcOrd="4" destOrd="0" presId="urn:microsoft.com/office/officeart/2008/layout/LinedList"/>
    <dgm:cxn modelId="{32184D00-F18C-C146-9BF1-D16CCFE62648}" type="presParOf" srcId="{FE249FF9-747E-F749-9BFB-6743B5968E32}" destId="{18251907-7B6A-8F49-917B-DC3D71D8924E}" srcOrd="5" destOrd="0" presId="urn:microsoft.com/office/officeart/2008/layout/LinedList"/>
    <dgm:cxn modelId="{C0EBB669-9597-9D49-8975-4204986DA993}" type="presParOf" srcId="{18251907-7B6A-8F49-917B-DC3D71D8924E}" destId="{4BF032CC-BC49-6B46-8531-C5E7146AE69B}" srcOrd="0" destOrd="0" presId="urn:microsoft.com/office/officeart/2008/layout/LinedList"/>
    <dgm:cxn modelId="{C29DBABA-B772-6542-86CD-AEBEC7C2E4DA}" type="presParOf" srcId="{18251907-7B6A-8F49-917B-DC3D71D8924E}" destId="{CAC9F404-C1D0-D544-AB2A-CFD6D436E9A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715F4B3-B0F3-4A0C-99DF-5494675556C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0117EE2D-B4E7-4502-BC0C-BC5BD3C0F352}">
      <dgm:prSet/>
      <dgm:spPr/>
      <dgm:t>
        <a:bodyPr/>
        <a:lstStyle/>
        <a:p>
          <a:r>
            <a:rPr lang="en-US" b="1" dirty="0">
              <a:solidFill>
                <a:schemeClr val="tx1"/>
              </a:solidFill>
              <a:latin typeface="Cambria" panose="02040503050406030204" pitchFamily="18" charset="0"/>
            </a:rPr>
            <a:t>Anamnesis</a:t>
          </a:r>
        </a:p>
      </dgm:t>
    </dgm:pt>
    <dgm:pt modelId="{AF5BA29F-26C8-46A8-AE77-095BE2092AC4}" type="parTrans" cxnId="{E3494523-9334-464C-B4BA-1F4062930FCB}">
      <dgm:prSet/>
      <dgm:spPr/>
      <dgm:t>
        <a:bodyPr/>
        <a:lstStyle/>
        <a:p>
          <a:endParaRPr lang="en-US"/>
        </a:p>
      </dgm:t>
    </dgm:pt>
    <dgm:pt modelId="{2804D301-CFA6-4129-9380-A428B0D2000B}" type="sibTrans" cxnId="{E3494523-9334-464C-B4BA-1F4062930FCB}">
      <dgm:prSet/>
      <dgm:spPr/>
      <dgm:t>
        <a:bodyPr/>
        <a:lstStyle/>
        <a:p>
          <a:endParaRPr lang="en-US"/>
        </a:p>
      </dgm:t>
    </dgm:pt>
    <dgm:pt modelId="{3AA18954-C29F-4E36-9D43-384A103EDCAE}">
      <dgm:prSet/>
      <dgm:spPr/>
      <dgm:t>
        <a:bodyPr/>
        <a:lstStyle/>
        <a:p>
          <a:r>
            <a:rPr lang="en-US" dirty="0" err="1">
              <a:latin typeface="Cambria" panose="02040503050406030204" pitchFamily="18" charset="0"/>
            </a:rPr>
            <a:t>Polakisuria</a:t>
          </a:r>
          <a:endParaRPr lang="en-US" dirty="0">
            <a:latin typeface="Cambria" panose="02040503050406030204" pitchFamily="18" charset="0"/>
          </a:endParaRPr>
        </a:p>
      </dgm:t>
    </dgm:pt>
    <dgm:pt modelId="{D1260DCC-2C14-4A77-BA46-025EE920F502}" type="parTrans" cxnId="{51C96B43-E380-4D6A-AB88-3EDC2EDD292B}">
      <dgm:prSet/>
      <dgm:spPr/>
      <dgm:t>
        <a:bodyPr/>
        <a:lstStyle/>
        <a:p>
          <a:endParaRPr lang="en-US"/>
        </a:p>
      </dgm:t>
    </dgm:pt>
    <dgm:pt modelId="{77CB06C3-FD00-42F7-8873-8F151A022C2B}" type="sibTrans" cxnId="{51C96B43-E380-4D6A-AB88-3EDC2EDD292B}">
      <dgm:prSet/>
      <dgm:spPr/>
      <dgm:t>
        <a:bodyPr/>
        <a:lstStyle/>
        <a:p>
          <a:endParaRPr lang="en-US"/>
        </a:p>
      </dgm:t>
    </dgm:pt>
    <dgm:pt modelId="{FBE96539-8E4B-4DED-A7CB-DCC1F1FB2CA6}">
      <dgm:prSet/>
      <dgm:spPr/>
      <dgm:t>
        <a:bodyPr/>
        <a:lstStyle/>
        <a:p>
          <a:r>
            <a:rPr lang="en-US" dirty="0" err="1">
              <a:latin typeface="Cambria" panose="02040503050406030204" pitchFamily="18" charset="0"/>
            </a:rPr>
            <a:t>Nokturia</a:t>
          </a:r>
          <a:endParaRPr lang="en-US" dirty="0">
            <a:latin typeface="Cambria" panose="02040503050406030204" pitchFamily="18" charset="0"/>
          </a:endParaRPr>
        </a:p>
      </dgm:t>
    </dgm:pt>
    <dgm:pt modelId="{33F432DF-BC8C-47F6-B26A-E8BB6C8C9D74}" type="parTrans" cxnId="{CF9BA0A1-889F-478B-99DD-EBDF0DABABE7}">
      <dgm:prSet/>
      <dgm:spPr/>
      <dgm:t>
        <a:bodyPr/>
        <a:lstStyle/>
        <a:p>
          <a:endParaRPr lang="en-US"/>
        </a:p>
      </dgm:t>
    </dgm:pt>
    <dgm:pt modelId="{16999A06-4ED3-4ABC-8BC6-7ECB020D9FFB}" type="sibTrans" cxnId="{CF9BA0A1-889F-478B-99DD-EBDF0DABABE7}">
      <dgm:prSet/>
      <dgm:spPr/>
      <dgm:t>
        <a:bodyPr/>
        <a:lstStyle/>
        <a:p>
          <a:endParaRPr lang="en-US"/>
        </a:p>
      </dgm:t>
    </dgm:pt>
    <dgm:pt modelId="{D36B19A3-5DC5-4659-8888-F7FCCD421042}">
      <dgm:prSet/>
      <dgm:spPr/>
      <dgm:t>
        <a:bodyPr/>
        <a:lstStyle/>
        <a:p>
          <a:r>
            <a:rPr lang="en-US" dirty="0" err="1">
              <a:latin typeface="Cambria" panose="02040503050406030204" pitchFamily="18" charset="0"/>
            </a:rPr>
            <a:t>Disuria</a:t>
          </a:r>
          <a:endParaRPr lang="en-US" dirty="0">
            <a:latin typeface="Cambria" panose="02040503050406030204" pitchFamily="18" charset="0"/>
          </a:endParaRPr>
        </a:p>
      </dgm:t>
    </dgm:pt>
    <dgm:pt modelId="{2FE54386-FE5A-4ACA-9D45-3C3EC42C603D}" type="parTrans" cxnId="{7B6D5934-E384-4B40-AD31-76CB8ADACD4E}">
      <dgm:prSet/>
      <dgm:spPr/>
      <dgm:t>
        <a:bodyPr/>
        <a:lstStyle/>
        <a:p>
          <a:endParaRPr lang="en-US"/>
        </a:p>
      </dgm:t>
    </dgm:pt>
    <dgm:pt modelId="{7F11AA85-B6CA-4B8B-97F3-38EDE052E656}" type="sibTrans" cxnId="{7B6D5934-E384-4B40-AD31-76CB8ADACD4E}">
      <dgm:prSet/>
      <dgm:spPr/>
      <dgm:t>
        <a:bodyPr/>
        <a:lstStyle/>
        <a:p>
          <a:endParaRPr lang="en-US"/>
        </a:p>
      </dgm:t>
    </dgm:pt>
    <dgm:pt modelId="{75EF0D47-8049-4BB3-AD68-D356D26BDBC2}">
      <dgm:prSet/>
      <dgm:spPr/>
      <dgm:t>
        <a:bodyPr/>
        <a:lstStyle/>
        <a:p>
          <a:r>
            <a:rPr lang="en-US" dirty="0">
              <a:latin typeface="Cambria" panose="02040503050406030204" pitchFamily="18" charset="0"/>
            </a:rPr>
            <a:t>Pd : 36 – 48 jam </a:t>
          </a:r>
          <a:r>
            <a:rPr lang="en-US" dirty="0" err="1">
              <a:latin typeface="Cambria" panose="02040503050406030204" pitchFamily="18" charset="0"/>
            </a:rPr>
            <a:t>setelah</a:t>
          </a:r>
          <a:r>
            <a:rPr lang="en-US" dirty="0">
              <a:latin typeface="Cambria" panose="02040503050406030204" pitchFamily="18" charset="0"/>
            </a:rPr>
            <a:t> </a:t>
          </a:r>
          <a:r>
            <a:rPr lang="en-US" dirty="0" err="1">
              <a:latin typeface="Cambria" panose="02040503050406030204" pitchFamily="18" charset="0"/>
            </a:rPr>
            <a:t>koitus</a:t>
          </a:r>
          <a:endParaRPr lang="en-US" dirty="0">
            <a:latin typeface="Cambria" panose="02040503050406030204" pitchFamily="18" charset="0"/>
          </a:endParaRPr>
        </a:p>
      </dgm:t>
    </dgm:pt>
    <dgm:pt modelId="{235A23B1-5FF1-4F40-801C-714FF753DC55}" type="parTrans" cxnId="{0BC80573-523C-4BBB-AE6F-F086224A62AA}">
      <dgm:prSet/>
      <dgm:spPr/>
      <dgm:t>
        <a:bodyPr/>
        <a:lstStyle/>
        <a:p>
          <a:endParaRPr lang="en-US"/>
        </a:p>
      </dgm:t>
    </dgm:pt>
    <dgm:pt modelId="{BE178AF2-C6F8-4208-BA5A-E786653F3626}" type="sibTrans" cxnId="{0BC80573-523C-4BBB-AE6F-F086224A62AA}">
      <dgm:prSet/>
      <dgm:spPr/>
      <dgm:t>
        <a:bodyPr/>
        <a:lstStyle/>
        <a:p>
          <a:endParaRPr lang="en-US"/>
        </a:p>
      </dgm:t>
    </dgm:pt>
    <dgm:pt modelId="{D867CCE3-B1EB-46BA-B2DF-4FC02276875D}">
      <dgm:prSet/>
      <dgm:spPr/>
      <dgm:t>
        <a:bodyPr/>
        <a:lstStyle/>
        <a:p>
          <a:r>
            <a:rPr lang="en-US" dirty="0">
              <a:latin typeface="Cambria" panose="02040503050406030204" pitchFamily="18" charset="0"/>
            </a:rPr>
            <a:t>Pd dg prostatitis </a:t>
          </a:r>
          <a:r>
            <a:rPr lang="en-US" dirty="0" err="1">
              <a:latin typeface="Cambria" panose="02040503050406030204" pitchFamily="18" charset="0"/>
            </a:rPr>
            <a:t>terselubung</a:t>
          </a:r>
          <a:r>
            <a:rPr lang="en-US" dirty="0">
              <a:latin typeface="Cambria" panose="02040503050406030204" pitchFamily="18" charset="0"/>
            </a:rPr>
            <a:t> </a:t>
          </a:r>
          <a:r>
            <a:rPr lang="en-US" dirty="0" err="1">
              <a:latin typeface="Cambria" panose="02040503050406030204" pitchFamily="18" charset="0"/>
            </a:rPr>
            <a:t>akan</a:t>
          </a:r>
          <a:r>
            <a:rPr lang="en-US" dirty="0">
              <a:latin typeface="Cambria" panose="02040503050406030204" pitchFamily="18" charset="0"/>
            </a:rPr>
            <a:t> </a:t>
          </a:r>
        </a:p>
      </dgm:t>
    </dgm:pt>
    <dgm:pt modelId="{00189231-1C31-4D0A-AB63-D862D999C4D7}" type="parTrans" cxnId="{C7FE1012-3B25-4892-A3F3-133A357DFE65}">
      <dgm:prSet/>
      <dgm:spPr/>
      <dgm:t>
        <a:bodyPr/>
        <a:lstStyle/>
        <a:p>
          <a:endParaRPr lang="en-US"/>
        </a:p>
      </dgm:t>
    </dgm:pt>
    <dgm:pt modelId="{38AF536D-C4A3-4F76-95A5-70121092058D}" type="sibTrans" cxnId="{C7FE1012-3B25-4892-A3F3-133A357DFE65}">
      <dgm:prSet/>
      <dgm:spPr/>
      <dgm:t>
        <a:bodyPr/>
        <a:lstStyle/>
        <a:p>
          <a:endParaRPr lang="en-US"/>
        </a:p>
      </dgm:t>
    </dgm:pt>
    <dgm:pt modelId="{853BA3AC-7FBB-4A17-BAB4-F5A7681CAC8E}">
      <dgm:prSet/>
      <dgm:spPr/>
      <dgm:t>
        <a:bodyPr/>
        <a:lstStyle/>
        <a:p>
          <a:r>
            <a:rPr lang="en-US" dirty="0" err="1">
              <a:latin typeface="Cambria" panose="02040503050406030204" pitchFamily="18" charset="0"/>
            </a:rPr>
            <a:t>manifes</a:t>
          </a:r>
          <a:r>
            <a:rPr lang="en-US" dirty="0">
              <a:latin typeface="Cambria" panose="02040503050406030204" pitchFamily="18" charset="0"/>
            </a:rPr>
            <a:t> </a:t>
          </a:r>
          <a:r>
            <a:rPr lang="en-US" dirty="0" err="1">
              <a:latin typeface="Cambria" panose="02040503050406030204" pitchFamily="18" charset="0"/>
            </a:rPr>
            <a:t>setelah</a:t>
          </a:r>
          <a:r>
            <a:rPr lang="en-US" dirty="0">
              <a:latin typeface="Cambria" panose="02040503050406030204" pitchFamily="18" charset="0"/>
            </a:rPr>
            <a:t> </a:t>
          </a:r>
          <a:r>
            <a:rPr lang="en-US" dirty="0" err="1">
              <a:latin typeface="Cambria" panose="02040503050406030204" pitchFamily="18" charset="0"/>
            </a:rPr>
            <a:t>koitus</a:t>
          </a:r>
          <a:endParaRPr lang="en-US" dirty="0">
            <a:latin typeface="Cambria" panose="02040503050406030204" pitchFamily="18" charset="0"/>
          </a:endParaRPr>
        </a:p>
      </dgm:t>
    </dgm:pt>
    <dgm:pt modelId="{6E7C6970-506A-4C4F-8133-CCCD5EF211A3}" type="parTrans" cxnId="{28EF0E30-0114-49F5-8FDC-AC0BEBF047BC}">
      <dgm:prSet/>
      <dgm:spPr/>
      <dgm:t>
        <a:bodyPr/>
        <a:lstStyle/>
        <a:p>
          <a:endParaRPr lang="en-US"/>
        </a:p>
      </dgm:t>
    </dgm:pt>
    <dgm:pt modelId="{6C839F3A-6D47-4B49-8A09-C486CABE07AA}" type="sibTrans" cxnId="{28EF0E30-0114-49F5-8FDC-AC0BEBF047BC}">
      <dgm:prSet/>
      <dgm:spPr/>
      <dgm:t>
        <a:bodyPr/>
        <a:lstStyle/>
        <a:p>
          <a:endParaRPr lang="en-US"/>
        </a:p>
      </dgm:t>
    </dgm:pt>
    <dgm:pt modelId="{3E7A8AA3-2B07-44BC-B80B-AAB5674DAD9F}">
      <dgm:prSet/>
      <dgm:spPr/>
      <dgm:t>
        <a:bodyPr/>
        <a:lstStyle/>
        <a:p>
          <a:r>
            <a:rPr lang="en-US" b="1" dirty="0" err="1">
              <a:solidFill>
                <a:schemeClr val="tx1"/>
              </a:solidFill>
              <a:latin typeface="Cambria" panose="02040503050406030204" pitchFamily="18" charset="0"/>
            </a:rPr>
            <a:t>Pemeriksaan</a:t>
          </a:r>
          <a:r>
            <a:rPr lang="en-US" b="1" dirty="0">
              <a:solidFill>
                <a:schemeClr val="tx1"/>
              </a:solidFill>
              <a:latin typeface="Cambria" panose="02040503050406030204" pitchFamily="18" charset="0"/>
            </a:rPr>
            <a:t> </a:t>
          </a:r>
          <a:r>
            <a:rPr lang="en-US" b="1" dirty="0" err="1">
              <a:solidFill>
                <a:schemeClr val="tx1"/>
              </a:solidFill>
              <a:latin typeface="Cambria" panose="02040503050406030204" pitchFamily="18" charset="0"/>
            </a:rPr>
            <a:t>fisis</a:t>
          </a:r>
          <a:endParaRPr lang="en-US" b="1" dirty="0">
            <a:solidFill>
              <a:schemeClr val="tx1"/>
            </a:solidFill>
            <a:latin typeface="Cambria" panose="02040503050406030204" pitchFamily="18" charset="0"/>
          </a:endParaRPr>
        </a:p>
      </dgm:t>
    </dgm:pt>
    <dgm:pt modelId="{88F763C2-F684-4943-A142-C7506E1A06DD}" type="parTrans" cxnId="{864C7C4F-2A47-4AB2-95DC-FC5993D00FF7}">
      <dgm:prSet/>
      <dgm:spPr/>
      <dgm:t>
        <a:bodyPr/>
        <a:lstStyle/>
        <a:p>
          <a:endParaRPr lang="en-US"/>
        </a:p>
      </dgm:t>
    </dgm:pt>
    <dgm:pt modelId="{6E8B354D-241E-4041-9881-D95273F21069}" type="sibTrans" cxnId="{864C7C4F-2A47-4AB2-95DC-FC5993D00FF7}">
      <dgm:prSet/>
      <dgm:spPr/>
      <dgm:t>
        <a:bodyPr/>
        <a:lstStyle/>
        <a:p>
          <a:endParaRPr lang="en-US"/>
        </a:p>
      </dgm:t>
    </dgm:pt>
    <dgm:pt modelId="{1B071187-9E06-4D9F-B566-471FA09C6F38}">
      <dgm:prSet/>
      <dgm:spPr/>
      <dgm:t>
        <a:bodyPr/>
        <a:lstStyle/>
        <a:p>
          <a:r>
            <a:rPr lang="en-US" dirty="0">
              <a:latin typeface="Cambria" panose="02040503050406030204" pitchFamily="18" charset="0"/>
            </a:rPr>
            <a:t>Nyeri </a:t>
          </a:r>
          <a:r>
            <a:rPr lang="en-US" dirty="0" err="1">
              <a:latin typeface="Cambria" panose="02040503050406030204" pitchFamily="18" charset="0"/>
            </a:rPr>
            <a:t>tekan</a:t>
          </a:r>
          <a:r>
            <a:rPr lang="en-US" dirty="0">
              <a:latin typeface="Cambria" panose="02040503050406030204" pitchFamily="18" charset="0"/>
            </a:rPr>
            <a:t> sop</a:t>
          </a:r>
        </a:p>
      </dgm:t>
    </dgm:pt>
    <dgm:pt modelId="{0005365D-AB57-4F45-A116-3246F9466E98}" type="parTrans" cxnId="{7C5C230A-756A-4A26-AACF-68D7A11049A4}">
      <dgm:prSet/>
      <dgm:spPr/>
      <dgm:t>
        <a:bodyPr/>
        <a:lstStyle/>
        <a:p>
          <a:endParaRPr lang="en-US"/>
        </a:p>
      </dgm:t>
    </dgm:pt>
    <dgm:pt modelId="{46E1C362-2E35-49C6-93A5-77E8F4678BDF}" type="sibTrans" cxnId="{7C5C230A-756A-4A26-AACF-68D7A11049A4}">
      <dgm:prSet/>
      <dgm:spPr/>
      <dgm:t>
        <a:bodyPr/>
        <a:lstStyle/>
        <a:p>
          <a:endParaRPr lang="en-US"/>
        </a:p>
      </dgm:t>
    </dgm:pt>
    <dgm:pt modelId="{8B02F5E6-49BC-42D6-887A-FBF19F649AEE}">
      <dgm:prSet/>
      <dgm:spPr/>
      <dgm:t>
        <a:bodyPr/>
        <a:lstStyle/>
        <a:p>
          <a:r>
            <a:rPr lang="en-US" b="1" dirty="0" err="1">
              <a:solidFill>
                <a:schemeClr val="tx1"/>
              </a:solidFill>
              <a:latin typeface="Cambria" panose="02040503050406030204" pitchFamily="18" charset="0"/>
            </a:rPr>
            <a:t>Laboratorium</a:t>
          </a:r>
          <a:r>
            <a:rPr lang="en-US" b="1" dirty="0">
              <a:solidFill>
                <a:schemeClr val="tx1"/>
              </a:solidFill>
              <a:latin typeface="Cambria" panose="02040503050406030204" pitchFamily="18" charset="0"/>
            </a:rPr>
            <a:t> </a:t>
          </a:r>
        </a:p>
      </dgm:t>
    </dgm:pt>
    <dgm:pt modelId="{61A327B4-26F6-4C51-BF11-B6D150F97895}" type="parTrans" cxnId="{A87D27CF-48B5-428C-AB27-70CE4989CA0A}">
      <dgm:prSet/>
      <dgm:spPr/>
      <dgm:t>
        <a:bodyPr/>
        <a:lstStyle/>
        <a:p>
          <a:endParaRPr lang="en-US"/>
        </a:p>
      </dgm:t>
    </dgm:pt>
    <dgm:pt modelId="{6ADA4763-03DB-4D15-B5A5-7184DC46A823}" type="sibTrans" cxnId="{A87D27CF-48B5-428C-AB27-70CE4989CA0A}">
      <dgm:prSet/>
      <dgm:spPr/>
      <dgm:t>
        <a:bodyPr/>
        <a:lstStyle/>
        <a:p>
          <a:endParaRPr lang="en-US"/>
        </a:p>
      </dgm:t>
    </dgm:pt>
    <dgm:pt modelId="{4552C84D-9887-49B8-9B6D-E5D28072ECDD}">
      <dgm:prSet/>
      <dgm:spPr/>
      <dgm:t>
        <a:bodyPr/>
        <a:lstStyle/>
        <a:p>
          <a:r>
            <a:rPr lang="en-US" dirty="0" err="1">
              <a:latin typeface="Cambria" panose="02040503050406030204" pitchFamily="18" charset="0"/>
            </a:rPr>
            <a:t>Umumnya</a:t>
          </a:r>
          <a:r>
            <a:rPr lang="en-US" dirty="0">
              <a:latin typeface="Cambria" panose="02040503050406030204" pitchFamily="18" charset="0"/>
            </a:rPr>
            <a:t> </a:t>
          </a:r>
          <a:r>
            <a:rPr lang="en-US" dirty="0" err="1">
              <a:latin typeface="Cambria" panose="02040503050406030204" pitchFamily="18" charset="0"/>
            </a:rPr>
            <a:t>tdk</a:t>
          </a:r>
          <a:r>
            <a:rPr lang="en-US" dirty="0">
              <a:latin typeface="Cambria" panose="02040503050406030204" pitchFamily="18" charset="0"/>
            </a:rPr>
            <a:t> </a:t>
          </a:r>
          <a:r>
            <a:rPr lang="en-US" dirty="0" err="1">
              <a:latin typeface="Cambria" panose="02040503050406030204" pitchFamily="18" charset="0"/>
            </a:rPr>
            <a:t>terdapat</a:t>
          </a:r>
          <a:r>
            <a:rPr lang="en-US" dirty="0">
              <a:latin typeface="Cambria" panose="02040503050406030204" pitchFamily="18" charset="0"/>
            </a:rPr>
            <a:t> </a:t>
          </a:r>
          <a:r>
            <a:rPr lang="en-US" dirty="0" err="1">
              <a:latin typeface="Cambria" panose="02040503050406030204" pitchFamily="18" charset="0"/>
            </a:rPr>
            <a:t>lekositosis</a:t>
          </a:r>
          <a:endParaRPr lang="en-US" dirty="0">
            <a:latin typeface="Cambria" panose="02040503050406030204" pitchFamily="18" charset="0"/>
          </a:endParaRPr>
        </a:p>
      </dgm:t>
    </dgm:pt>
    <dgm:pt modelId="{4947D943-9524-4D55-A2D1-6A8CD449DC5E}" type="parTrans" cxnId="{3163DD88-7378-48AA-8984-BA18BBC537DD}">
      <dgm:prSet/>
      <dgm:spPr/>
      <dgm:t>
        <a:bodyPr/>
        <a:lstStyle/>
        <a:p>
          <a:endParaRPr lang="en-US"/>
        </a:p>
      </dgm:t>
    </dgm:pt>
    <dgm:pt modelId="{0E0906AD-7BC4-4906-AABE-DE0D8AC1742A}" type="sibTrans" cxnId="{3163DD88-7378-48AA-8984-BA18BBC537DD}">
      <dgm:prSet/>
      <dgm:spPr/>
      <dgm:t>
        <a:bodyPr/>
        <a:lstStyle/>
        <a:p>
          <a:endParaRPr lang="en-US"/>
        </a:p>
      </dgm:t>
    </dgm:pt>
    <dgm:pt modelId="{FB34BBCD-EB2B-4590-8E19-4D494D5E20DB}">
      <dgm:prSet/>
      <dgm:spPr/>
      <dgm:t>
        <a:bodyPr/>
        <a:lstStyle/>
        <a:p>
          <a:r>
            <a:rPr lang="en-US" dirty="0" err="1">
              <a:latin typeface="Cambria" panose="02040503050406030204" pitchFamily="18" charset="0"/>
            </a:rPr>
            <a:t>Urin</a:t>
          </a:r>
          <a:r>
            <a:rPr lang="en-US" dirty="0">
              <a:latin typeface="Cambria" panose="02040503050406030204" pitchFamily="18" charset="0"/>
            </a:rPr>
            <a:t>	: </a:t>
          </a:r>
          <a:r>
            <a:rPr lang="en-US" dirty="0" err="1">
              <a:latin typeface="Cambria" panose="02040503050406030204" pitchFamily="18" charset="0"/>
            </a:rPr>
            <a:t>sedimen</a:t>
          </a:r>
          <a:r>
            <a:rPr lang="en-US" dirty="0">
              <a:latin typeface="Cambria" panose="02040503050406030204" pitchFamily="18" charset="0"/>
            </a:rPr>
            <a:t> </a:t>
          </a:r>
          <a:r>
            <a:rPr lang="en-US" dirty="0" err="1">
              <a:latin typeface="Cambria" panose="02040503050406030204" pitchFamily="18" charset="0"/>
            </a:rPr>
            <a:t>lekosit</a:t>
          </a:r>
          <a:endParaRPr lang="en-US" dirty="0">
            <a:latin typeface="Cambria" panose="02040503050406030204" pitchFamily="18" charset="0"/>
          </a:endParaRPr>
        </a:p>
      </dgm:t>
    </dgm:pt>
    <dgm:pt modelId="{09E9DEBF-F780-4086-A1A4-ECE177459C6F}" type="parTrans" cxnId="{6F90CB65-CC54-43C2-8FDF-06D1BC653DB4}">
      <dgm:prSet/>
      <dgm:spPr/>
      <dgm:t>
        <a:bodyPr/>
        <a:lstStyle/>
        <a:p>
          <a:endParaRPr lang="en-US"/>
        </a:p>
      </dgm:t>
    </dgm:pt>
    <dgm:pt modelId="{C62AF7BD-2E4F-463B-B7D0-645139DDC90B}" type="sibTrans" cxnId="{6F90CB65-CC54-43C2-8FDF-06D1BC653DB4}">
      <dgm:prSet/>
      <dgm:spPr/>
      <dgm:t>
        <a:bodyPr/>
        <a:lstStyle/>
        <a:p>
          <a:endParaRPr lang="en-US"/>
        </a:p>
      </dgm:t>
    </dgm:pt>
    <dgm:pt modelId="{E7AC82E3-41DA-CF4D-B3A5-9E78C4749BF2}" type="pres">
      <dgm:prSet presAssocID="{D715F4B3-B0F3-4A0C-99DF-5494675556C0}" presName="Name0" presStyleCnt="0">
        <dgm:presLayoutVars>
          <dgm:dir/>
          <dgm:animLvl val="lvl"/>
          <dgm:resizeHandles val="exact"/>
        </dgm:presLayoutVars>
      </dgm:prSet>
      <dgm:spPr/>
    </dgm:pt>
    <dgm:pt modelId="{4978E36E-6BD4-4043-B11E-69955FB0923C}" type="pres">
      <dgm:prSet presAssocID="{0117EE2D-B4E7-4502-BC0C-BC5BD3C0F352}" presName="composite" presStyleCnt="0"/>
      <dgm:spPr/>
    </dgm:pt>
    <dgm:pt modelId="{9390DB0E-72C1-FD45-B4A2-8EE5675B6138}" type="pres">
      <dgm:prSet presAssocID="{0117EE2D-B4E7-4502-BC0C-BC5BD3C0F352}" presName="parTx" presStyleLbl="alignNode1" presStyleIdx="0" presStyleCnt="3">
        <dgm:presLayoutVars>
          <dgm:chMax val="0"/>
          <dgm:chPref val="0"/>
          <dgm:bulletEnabled val="1"/>
        </dgm:presLayoutVars>
      </dgm:prSet>
      <dgm:spPr/>
    </dgm:pt>
    <dgm:pt modelId="{AACF31DC-BF05-CD41-92CC-C0B7EEF076E5}" type="pres">
      <dgm:prSet presAssocID="{0117EE2D-B4E7-4502-BC0C-BC5BD3C0F352}" presName="desTx" presStyleLbl="alignAccFollowNode1" presStyleIdx="0" presStyleCnt="3">
        <dgm:presLayoutVars>
          <dgm:bulletEnabled val="1"/>
        </dgm:presLayoutVars>
      </dgm:prSet>
      <dgm:spPr/>
    </dgm:pt>
    <dgm:pt modelId="{736213CF-E862-F841-B85A-A84EEFF46C06}" type="pres">
      <dgm:prSet presAssocID="{2804D301-CFA6-4129-9380-A428B0D2000B}" presName="space" presStyleCnt="0"/>
      <dgm:spPr/>
    </dgm:pt>
    <dgm:pt modelId="{4397703E-4EC6-C643-B4A4-C9B9C21548A4}" type="pres">
      <dgm:prSet presAssocID="{3E7A8AA3-2B07-44BC-B80B-AAB5674DAD9F}" presName="composite" presStyleCnt="0"/>
      <dgm:spPr/>
    </dgm:pt>
    <dgm:pt modelId="{883A9132-2331-1949-8FA6-8B9C8260AE19}" type="pres">
      <dgm:prSet presAssocID="{3E7A8AA3-2B07-44BC-B80B-AAB5674DAD9F}" presName="parTx" presStyleLbl="alignNode1" presStyleIdx="1" presStyleCnt="3">
        <dgm:presLayoutVars>
          <dgm:chMax val="0"/>
          <dgm:chPref val="0"/>
          <dgm:bulletEnabled val="1"/>
        </dgm:presLayoutVars>
      </dgm:prSet>
      <dgm:spPr/>
    </dgm:pt>
    <dgm:pt modelId="{7B48C377-B4FE-8A40-B6B2-22E12D7CBD46}" type="pres">
      <dgm:prSet presAssocID="{3E7A8AA3-2B07-44BC-B80B-AAB5674DAD9F}" presName="desTx" presStyleLbl="alignAccFollowNode1" presStyleIdx="1" presStyleCnt="3">
        <dgm:presLayoutVars>
          <dgm:bulletEnabled val="1"/>
        </dgm:presLayoutVars>
      </dgm:prSet>
      <dgm:spPr/>
    </dgm:pt>
    <dgm:pt modelId="{C9E5DCAA-F1D7-4840-8201-74FCA1108B4A}" type="pres">
      <dgm:prSet presAssocID="{6E8B354D-241E-4041-9881-D95273F21069}" presName="space" presStyleCnt="0"/>
      <dgm:spPr/>
    </dgm:pt>
    <dgm:pt modelId="{60D22D70-E35D-3E42-BC25-39EBBAA8E1E7}" type="pres">
      <dgm:prSet presAssocID="{8B02F5E6-49BC-42D6-887A-FBF19F649AEE}" presName="composite" presStyleCnt="0"/>
      <dgm:spPr/>
    </dgm:pt>
    <dgm:pt modelId="{F518AED6-4CE5-DC4D-A986-3DA6B5B478DB}" type="pres">
      <dgm:prSet presAssocID="{8B02F5E6-49BC-42D6-887A-FBF19F649AEE}" presName="parTx" presStyleLbl="alignNode1" presStyleIdx="2" presStyleCnt="3">
        <dgm:presLayoutVars>
          <dgm:chMax val="0"/>
          <dgm:chPref val="0"/>
          <dgm:bulletEnabled val="1"/>
        </dgm:presLayoutVars>
      </dgm:prSet>
      <dgm:spPr/>
    </dgm:pt>
    <dgm:pt modelId="{4A37235D-2316-9741-AB8F-D0A945BB6A0C}" type="pres">
      <dgm:prSet presAssocID="{8B02F5E6-49BC-42D6-887A-FBF19F649AEE}" presName="desTx" presStyleLbl="alignAccFollowNode1" presStyleIdx="2" presStyleCnt="3">
        <dgm:presLayoutVars>
          <dgm:bulletEnabled val="1"/>
        </dgm:presLayoutVars>
      </dgm:prSet>
      <dgm:spPr/>
    </dgm:pt>
  </dgm:ptLst>
  <dgm:cxnLst>
    <dgm:cxn modelId="{7C5C230A-756A-4A26-AACF-68D7A11049A4}" srcId="{3E7A8AA3-2B07-44BC-B80B-AAB5674DAD9F}" destId="{1B071187-9E06-4D9F-B566-471FA09C6F38}" srcOrd="0" destOrd="0" parTransId="{0005365D-AB57-4F45-A116-3246F9466E98}" sibTransId="{46E1C362-2E35-49C6-93A5-77E8F4678BDF}"/>
    <dgm:cxn modelId="{240F2B0F-46EA-AC47-94E2-6ABEF1ABE820}" type="presOf" srcId="{8B02F5E6-49BC-42D6-887A-FBF19F649AEE}" destId="{F518AED6-4CE5-DC4D-A986-3DA6B5B478DB}" srcOrd="0" destOrd="0" presId="urn:microsoft.com/office/officeart/2005/8/layout/hList1"/>
    <dgm:cxn modelId="{C7FE1012-3B25-4892-A3F3-133A357DFE65}" srcId="{0117EE2D-B4E7-4502-BC0C-BC5BD3C0F352}" destId="{D867CCE3-B1EB-46BA-B2DF-4FC02276875D}" srcOrd="4" destOrd="0" parTransId="{00189231-1C31-4D0A-AB63-D862D999C4D7}" sibTransId="{38AF536D-C4A3-4F76-95A5-70121092058D}"/>
    <dgm:cxn modelId="{7BF29813-9993-1E40-BDE6-7E1F3FDA68DD}" type="presOf" srcId="{4552C84D-9887-49B8-9B6D-E5D28072ECDD}" destId="{4A37235D-2316-9741-AB8F-D0A945BB6A0C}" srcOrd="0" destOrd="0" presId="urn:microsoft.com/office/officeart/2005/8/layout/hList1"/>
    <dgm:cxn modelId="{E3494523-9334-464C-B4BA-1F4062930FCB}" srcId="{D715F4B3-B0F3-4A0C-99DF-5494675556C0}" destId="{0117EE2D-B4E7-4502-BC0C-BC5BD3C0F352}" srcOrd="0" destOrd="0" parTransId="{AF5BA29F-26C8-46A8-AE77-095BE2092AC4}" sibTransId="{2804D301-CFA6-4129-9380-A428B0D2000B}"/>
    <dgm:cxn modelId="{28EF0E30-0114-49F5-8FDC-AC0BEBF047BC}" srcId="{0117EE2D-B4E7-4502-BC0C-BC5BD3C0F352}" destId="{853BA3AC-7FBB-4A17-BAB4-F5A7681CAC8E}" srcOrd="5" destOrd="0" parTransId="{6E7C6970-506A-4C4F-8133-CCCD5EF211A3}" sibTransId="{6C839F3A-6D47-4B49-8A09-C486CABE07AA}"/>
    <dgm:cxn modelId="{7B6D5934-E384-4B40-AD31-76CB8ADACD4E}" srcId="{0117EE2D-B4E7-4502-BC0C-BC5BD3C0F352}" destId="{D36B19A3-5DC5-4659-8888-F7FCCD421042}" srcOrd="2" destOrd="0" parTransId="{2FE54386-FE5A-4ACA-9D45-3C3EC42C603D}" sibTransId="{7F11AA85-B6CA-4B8B-97F3-38EDE052E656}"/>
    <dgm:cxn modelId="{C8D6893A-B67D-964D-B1F4-85ECBC06C3F2}" type="presOf" srcId="{1B071187-9E06-4D9F-B566-471FA09C6F38}" destId="{7B48C377-B4FE-8A40-B6B2-22E12D7CBD46}" srcOrd="0" destOrd="0" presId="urn:microsoft.com/office/officeart/2005/8/layout/hList1"/>
    <dgm:cxn modelId="{51C96B43-E380-4D6A-AB88-3EDC2EDD292B}" srcId="{0117EE2D-B4E7-4502-BC0C-BC5BD3C0F352}" destId="{3AA18954-C29F-4E36-9D43-384A103EDCAE}" srcOrd="0" destOrd="0" parTransId="{D1260DCC-2C14-4A77-BA46-025EE920F502}" sibTransId="{77CB06C3-FD00-42F7-8873-8F151A022C2B}"/>
    <dgm:cxn modelId="{0A341B44-9D99-9048-A9C9-92AB533BCFDB}" type="presOf" srcId="{D867CCE3-B1EB-46BA-B2DF-4FC02276875D}" destId="{AACF31DC-BF05-CD41-92CC-C0B7EEF076E5}" srcOrd="0" destOrd="4" presId="urn:microsoft.com/office/officeart/2005/8/layout/hList1"/>
    <dgm:cxn modelId="{A5744F47-04C0-474D-8CE7-19B2ABAB432D}" type="presOf" srcId="{853BA3AC-7FBB-4A17-BAB4-F5A7681CAC8E}" destId="{AACF31DC-BF05-CD41-92CC-C0B7EEF076E5}" srcOrd="0" destOrd="5" presId="urn:microsoft.com/office/officeart/2005/8/layout/hList1"/>
    <dgm:cxn modelId="{864C7C4F-2A47-4AB2-95DC-FC5993D00FF7}" srcId="{D715F4B3-B0F3-4A0C-99DF-5494675556C0}" destId="{3E7A8AA3-2B07-44BC-B80B-AAB5674DAD9F}" srcOrd="1" destOrd="0" parTransId="{88F763C2-F684-4943-A142-C7506E1A06DD}" sibTransId="{6E8B354D-241E-4041-9881-D95273F21069}"/>
    <dgm:cxn modelId="{3993AD51-3605-9444-AFBD-0ED933BEE088}" type="presOf" srcId="{FB34BBCD-EB2B-4590-8E19-4D494D5E20DB}" destId="{4A37235D-2316-9741-AB8F-D0A945BB6A0C}" srcOrd="0" destOrd="1" presId="urn:microsoft.com/office/officeart/2005/8/layout/hList1"/>
    <dgm:cxn modelId="{105BD957-FA76-874F-B04A-05BC5915346B}" type="presOf" srcId="{0117EE2D-B4E7-4502-BC0C-BC5BD3C0F352}" destId="{9390DB0E-72C1-FD45-B4A2-8EE5675B6138}" srcOrd="0" destOrd="0" presId="urn:microsoft.com/office/officeart/2005/8/layout/hList1"/>
    <dgm:cxn modelId="{2DEB795E-DFB0-7444-9402-7B6BDC40E269}" type="presOf" srcId="{FBE96539-8E4B-4DED-A7CB-DCC1F1FB2CA6}" destId="{AACF31DC-BF05-CD41-92CC-C0B7EEF076E5}" srcOrd="0" destOrd="1" presId="urn:microsoft.com/office/officeart/2005/8/layout/hList1"/>
    <dgm:cxn modelId="{6F90CB65-CC54-43C2-8FDF-06D1BC653DB4}" srcId="{8B02F5E6-49BC-42D6-887A-FBF19F649AEE}" destId="{FB34BBCD-EB2B-4590-8E19-4D494D5E20DB}" srcOrd="1" destOrd="0" parTransId="{09E9DEBF-F780-4086-A1A4-ECE177459C6F}" sibTransId="{C62AF7BD-2E4F-463B-B7D0-645139DDC90B}"/>
    <dgm:cxn modelId="{0BC80573-523C-4BBB-AE6F-F086224A62AA}" srcId="{0117EE2D-B4E7-4502-BC0C-BC5BD3C0F352}" destId="{75EF0D47-8049-4BB3-AD68-D356D26BDBC2}" srcOrd="3" destOrd="0" parTransId="{235A23B1-5FF1-4F40-801C-714FF753DC55}" sibTransId="{BE178AF2-C6F8-4208-BA5A-E786653F3626}"/>
    <dgm:cxn modelId="{4F2ED684-7562-7E4F-8213-7175FF9C9118}" type="presOf" srcId="{D715F4B3-B0F3-4A0C-99DF-5494675556C0}" destId="{E7AC82E3-41DA-CF4D-B3A5-9E78C4749BF2}" srcOrd="0" destOrd="0" presId="urn:microsoft.com/office/officeart/2005/8/layout/hList1"/>
    <dgm:cxn modelId="{3163DD88-7378-48AA-8984-BA18BBC537DD}" srcId="{8B02F5E6-49BC-42D6-887A-FBF19F649AEE}" destId="{4552C84D-9887-49B8-9B6D-E5D28072ECDD}" srcOrd="0" destOrd="0" parTransId="{4947D943-9524-4D55-A2D1-6A8CD449DC5E}" sibTransId="{0E0906AD-7BC4-4906-AABE-DE0D8AC1742A}"/>
    <dgm:cxn modelId="{2F0C6F8A-4BBC-F248-AB5E-7EBB920A1FEB}" type="presOf" srcId="{75EF0D47-8049-4BB3-AD68-D356D26BDBC2}" destId="{AACF31DC-BF05-CD41-92CC-C0B7EEF076E5}" srcOrd="0" destOrd="3" presId="urn:microsoft.com/office/officeart/2005/8/layout/hList1"/>
    <dgm:cxn modelId="{CF9BA0A1-889F-478B-99DD-EBDF0DABABE7}" srcId="{0117EE2D-B4E7-4502-BC0C-BC5BD3C0F352}" destId="{FBE96539-8E4B-4DED-A7CB-DCC1F1FB2CA6}" srcOrd="1" destOrd="0" parTransId="{33F432DF-BC8C-47F6-B26A-E8BB6C8C9D74}" sibTransId="{16999A06-4ED3-4ABC-8BC6-7ECB020D9FFB}"/>
    <dgm:cxn modelId="{8DCD49A2-F984-AB41-845E-D6C49D4D03FD}" type="presOf" srcId="{D36B19A3-5DC5-4659-8888-F7FCCD421042}" destId="{AACF31DC-BF05-CD41-92CC-C0B7EEF076E5}" srcOrd="0" destOrd="2" presId="urn:microsoft.com/office/officeart/2005/8/layout/hList1"/>
    <dgm:cxn modelId="{D0FC6AA3-3C8C-4046-B652-2B0B544C197E}" type="presOf" srcId="{3E7A8AA3-2B07-44BC-B80B-AAB5674DAD9F}" destId="{883A9132-2331-1949-8FA6-8B9C8260AE19}" srcOrd="0" destOrd="0" presId="urn:microsoft.com/office/officeart/2005/8/layout/hList1"/>
    <dgm:cxn modelId="{A87D27CF-48B5-428C-AB27-70CE4989CA0A}" srcId="{D715F4B3-B0F3-4A0C-99DF-5494675556C0}" destId="{8B02F5E6-49BC-42D6-887A-FBF19F649AEE}" srcOrd="2" destOrd="0" parTransId="{61A327B4-26F6-4C51-BF11-B6D150F97895}" sibTransId="{6ADA4763-03DB-4D15-B5A5-7184DC46A823}"/>
    <dgm:cxn modelId="{4237FBF5-6237-6F48-BDF6-75CF972360AF}" type="presOf" srcId="{3AA18954-C29F-4E36-9D43-384A103EDCAE}" destId="{AACF31DC-BF05-CD41-92CC-C0B7EEF076E5}" srcOrd="0" destOrd="0" presId="urn:microsoft.com/office/officeart/2005/8/layout/hList1"/>
    <dgm:cxn modelId="{BE56320E-B209-5840-8AC4-C447521DF13A}" type="presParOf" srcId="{E7AC82E3-41DA-CF4D-B3A5-9E78C4749BF2}" destId="{4978E36E-6BD4-4043-B11E-69955FB0923C}" srcOrd="0" destOrd="0" presId="urn:microsoft.com/office/officeart/2005/8/layout/hList1"/>
    <dgm:cxn modelId="{7B85DAB8-B65A-E044-8C41-3328FD131FAE}" type="presParOf" srcId="{4978E36E-6BD4-4043-B11E-69955FB0923C}" destId="{9390DB0E-72C1-FD45-B4A2-8EE5675B6138}" srcOrd="0" destOrd="0" presId="urn:microsoft.com/office/officeart/2005/8/layout/hList1"/>
    <dgm:cxn modelId="{7F881D86-AED0-6745-A72F-E84E1DAEC2B1}" type="presParOf" srcId="{4978E36E-6BD4-4043-B11E-69955FB0923C}" destId="{AACF31DC-BF05-CD41-92CC-C0B7EEF076E5}" srcOrd="1" destOrd="0" presId="urn:microsoft.com/office/officeart/2005/8/layout/hList1"/>
    <dgm:cxn modelId="{92571127-863F-2347-8EAD-684403847B09}" type="presParOf" srcId="{E7AC82E3-41DA-CF4D-B3A5-9E78C4749BF2}" destId="{736213CF-E862-F841-B85A-A84EEFF46C06}" srcOrd="1" destOrd="0" presId="urn:microsoft.com/office/officeart/2005/8/layout/hList1"/>
    <dgm:cxn modelId="{683A6392-1F49-5A44-A343-56D7D54DA364}" type="presParOf" srcId="{E7AC82E3-41DA-CF4D-B3A5-9E78C4749BF2}" destId="{4397703E-4EC6-C643-B4A4-C9B9C21548A4}" srcOrd="2" destOrd="0" presId="urn:microsoft.com/office/officeart/2005/8/layout/hList1"/>
    <dgm:cxn modelId="{3E6DADE6-D826-8044-BAEA-861DECB8A285}" type="presParOf" srcId="{4397703E-4EC6-C643-B4A4-C9B9C21548A4}" destId="{883A9132-2331-1949-8FA6-8B9C8260AE19}" srcOrd="0" destOrd="0" presId="urn:microsoft.com/office/officeart/2005/8/layout/hList1"/>
    <dgm:cxn modelId="{3EB7D4BA-E472-DF44-A1BA-44B6B9A1FBDF}" type="presParOf" srcId="{4397703E-4EC6-C643-B4A4-C9B9C21548A4}" destId="{7B48C377-B4FE-8A40-B6B2-22E12D7CBD46}" srcOrd="1" destOrd="0" presId="urn:microsoft.com/office/officeart/2005/8/layout/hList1"/>
    <dgm:cxn modelId="{CCB02979-D4A3-C34E-9C80-D8B997F4C3CD}" type="presParOf" srcId="{E7AC82E3-41DA-CF4D-B3A5-9E78C4749BF2}" destId="{C9E5DCAA-F1D7-4840-8201-74FCA1108B4A}" srcOrd="3" destOrd="0" presId="urn:microsoft.com/office/officeart/2005/8/layout/hList1"/>
    <dgm:cxn modelId="{D0BD4784-9E69-4F4E-A425-0EFD22CA745C}" type="presParOf" srcId="{E7AC82E3-41DA-CF4D-B3A5-9E78C4749BF2}" destId="{60D22D70-E35D-3E42-BC25-39EBBAA8E1E7}" srcOrd="4" destOrd="0" presId="urn:microsoft.com/office/officeart/2005/8/layout/hList1"/>
    <dgm:cxn modelId="{E39A6441-C73A-F64A-A674-8F4D0ED56399}" type="presParOf" srcId="{60D22D70-E35D-3E42-BC25-39EBBAA8E1E7}" destId="{F518AED6-4CE5-DC4D-A986-3DA6B5B478DB}" srcOrd="0" destOrd="0" presId="urn:microsoft.com/office/officeart/2005/8/layout/hList1"/>
    <dgm:cxn modelId="{A95E89D8-1995-F941-B8F6-ED8BE4F0B85C}" type="presParOf" srcId="{60D22D70-E35D-3E42-BC25-39EBBAA8E1E7}" destId="{4A37235D-2316-9741-AB8F-D0A945BB6A0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8235A29-D596-40F8-9893-4698983F53BD}"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4FC26D7A-3FB5-4A4D-A5B0-384533E6371D}">
      <dgm:prSet/>
      <dgm:spPr/>
      <dgm:t>
        <a:bodyPr/>
        <a:lstStyle/>
        <a:p>
          <a:r>
            <a:rPr lang="en-US" dirty="0" err="1">
              <a:solidFill>
                <a:schemeClr val="tx1"/>
              </a:solidFill>
              <a:latin typeface="Cambria" panose="02040503050406030204" pitchFamily="18" charset="0"/>
            </a:rPr>
            <a:t>Pencegahan</a:t>
          </a:r>
          <a:r>
            <a:rPr lang="en-US" dirty="0">
              <a:solidFill>
                <a:schemeClr val="tx1"/>
              </a:solidFill>
              <a:latin typeface="Cambria" panose="02040503050406030204" pitchFamily="18" charset="0"/>
            </a:rPr>
            <a:t> : </a:t>
          </a:r>
          <a:r>
            <a:rPr lang="en-US" dirty="0" err="1">
              <a:solidFill>
                <a:schemeClr val="tx1"/>
              </a:solidFill>
              <a:latin typeface="Cambria" panose="02040503050406030204" pitchFamily="18" charset="0"/>
            </a:rPr>
            <a:t>Dengan</a:t>
          </a:r>
          <a:r>
            <a:rPr lang="en-US" dirty="0">
              <a:solidFill>
                <a:schemeClr val="tx1"/>
              </a:solidFill>
              <a:latin typeface="Cambria" panose="02040503050406030204" pitchFamily="18" charset="0"/>
            </a:rPr>
            <a:t> </a:t>
          </a:r>
          <a:r>
            <a:rPr lang="en-US" dirty="0" err="1">
              <a:solidFill>
                <a:schemeClr val="tx1"/>
              </a:solidFill>
              <a:latin typeface="Cambria" panose="02040503050406030204" pitchFamily="18" charset="0"/>
            </a:rPr>
            <a:t>sistitis</a:t>
          </a:r>
          <a:r>
            <a:rPr lang="en-US" dirty="0">
              <a:solidFill>
                <a:schemeClr val="tx1"/>
              </a:solidFill>
              <a:latin typeface="Cambria" panose="02040503050406030204" pitchFamily="18" charset="0"/>
            </a:rPr>
            <a:t> </a:t>
          </a:r>
          <a:r>
            <a:rPr lang="en-US" dirty="0" err="1">
              <a:solidFill>
                <a:schemeClr val="tx1"/>
              </a:solidFill>
              <a:latin typeface="Cambria" panose="02040503050406030204" pitchFamily="18" charset="0"/>
            </a:rPr>
            <a:t>akut</a:t>
          </a:r>
          <a:r>
            <a:rPr lang="en-US" dirty="0">
              <a:solidFill>
                <a:schemeClr val="tx1"/>
              </a:solidFill>
              <a:latin typeface="Cambria" panose="02040503050406030204" pitchFamily="18" charset="0"/>
            </a:rPr>
            <a:t> </a:t>
          </a:r>
          <a:r>
            <a:rPr lang="en-US" dirty="0" err="1">
              <a:solidFill>
                <a:schemeClr val="tx1"/>
              </a:solidFill>
              <a:latin typeface="Cambria" panose="02040503050406030204" pitchFamily="18" charset="0"/>
            </a:rPr>
            <a:t>rekuren</a:t>
          </a:r>
          <a:r>
            <a:rPr lang="en-US" dirty="0">
              <a:solidFill>
                <a:schemeClr val="tx1"/>
              </a:solidFill>
              <a:latin typeface="Cambria" panose="02040503050406030204" pitchFamily="18" charset="0"/>
            </a:rPr>
            <a:t> </a:t>
          </a:r>
          <a:r>
            <a:rPr lang="en-US" dirty="0" err="1">
              <a:solidFill>
                <a:schemeClr val="tx1"/>
              </a:solidFill>
              <a:latin typeface="Cambria" panose="02040503050406030204" pitchFamily="18" charset="0"/>
            </a:rPr>
            <a:t>setelah</a:t>
          </a:r>
          <a:r>
            <a:rPr lang="en-US" dirty="0">
              <a:solidFill>
                <a:schemeClr val="tx1"/>
              </a:solidFill>
              <a:latin typeface="Cambria" panose="02040503050406030204" pitchFamily="18" charset="0"/>
            </a:rPr>
            <a:t> </a:t>
          </a:r>
          <a:r>
            <a:rPr lang="en-US" dirty="0" err="1">
              <a:solidFill>
                <a:schemeClr val="tx1"/>
              </a:solidFill>
              <a:latin typeface="Cambria" panose="02040503050406030204" pitchFamily="18" charset="0"/>
            </a:rPr>
            <a:t>koitus</a:t>
          </a:r>
          <a:r>
            <a:rPr lang="en-US" dirty="0">
              <a:solidFill>
                <a:schemeClr val="tx1"/>
              </a:solidFill>
              <a:latin typeface="Cambria" panose="02040503050406030204" pitchFamily="18" charset="0"/>
            </a:rPr>
            <a:t> : </a:t>
          </a:r>
          <a:r>
            <a:rPr lang="en-US" dirty="0" err="1">
              <a:solidFill>
                <a:schemeClr val="tx1"/>
              </a:solidFill>
              <a:latin typeface="Cambria" panose="02040503050406030204" pitchFamily="18" charset="0"/>
            </a:rPr>
            <a:t>diberi</a:t>
          </a:r>
          <a:r>
            <a:rPr lang="en-US" dirty="0">
              <a:solidFill>
                <a:schemeClr val="tx1"/>
              </a:solidFill>
              <a:latin typeface="Cambria" panose="02040503050406030204" pitchFamily="18" charset="0"/>
            </a:rPr>
            <a:t> 1 gram </a:t>
          </a:r>
          <a:r>
            <a:rPr lang="en-US" dirty="0" err="1">
              <a:solidFill>
                <a:schemeClr val="tx1"/>
              </a:solidFill>
              <a:latin typeface="Cambria" panose="02040503050406030204" pitchFamily="18" charset="0"/>
            </a:rPr>
            <a:t>sulfonamid</a:t>
          </a:r>
          <a:endParaRPr lang="en-US" dirty="0">
            <a:solidFill>
              <a:schemeClr val="tx1"/>
            </a:solidFill>
            <a:latin typeface="Cambria" panose="02040503050406030204" pitchFamily="18" charset="0"/>
          </a:endParaRPr>
        </a:p>
      </dgm:t>
    </dgm:pt>
    <dgm:pt modelId="{C9B1AF79-EEBA-4BFA-9817-B1FDAE0CD9E4}" type="parTrans" cxnId="{E0EE5A6C-8FCB-4F34-BA5C-2C9FB24EE34C}">
      <dgm:prSet/>
      <dgm:spPr/>
      <dgm:t>
        <a:bodyPr/>
        <a:lstStyle/>
        <a:p>
          <a:endParaRPr lang="en-US"/>
        </a:p>
      </dgm:t>
    </dgm:pt>
    <dgm:pt modelId="{860852B7-E6F7-414E-A357-0D30B9ADD1C1}" type="sibTrans" cxnId="{E0EE5A6C-8FCB-4F34-BA5C-2C9FB24EE34C}">
      <dgm:prSet/>
      <dgm:spPr/>
      <dgm:t>
        <a:bodyPr/>
        <a:lstStyle/>
        <a:p>
          <a:endParaRPr lang="en-US"/>
        </a:p>
      </dgm:t>
    </dgm:pt>
    <dgm:pt modelId="{C64FEFC6-2696-4FFD-8249-A99B52373254}">
      <dgm:prSet custT="1"/>
      <dgm:spPr/>
      <dgm:t>
        <a:bodyPr/>
        <a:lstStyle/>
        <a:p>
          <a:r>
            <a:rPr lang="en-US" sz="3200" dirty="0" err="1">
              <a:solidFill>
                <a:schemeClr val="tx1"/>
              </a:solidFill>
              <a:latin typeface="Cambria" panose="02040503050406030204" pitchFamily="18" charset="0"/>
            </a:rPr>
            <a:t>Umum</a:t>
          </a:r>
          <a:r>
            <a:rPr lang="en-US" sz="3200" dirty="0">
              <a:solidFill>
                <a:schemeClr val="tx1"/>
              </a:solidFill>
              <a:latin typeface="Cambria" panose="02040503050406030204" pitchFamily="18" charset="0"/>
            </a:rPr>
            <a:t>	</a:t>
          </a:r>
        </a:p>
      </dgm:t>
    </dgm:pt>
    <dgm:pt modelId="{B7089FB2-5ADB-45A0-9A5F-159E8A05A346}" type="parTrans" cxnId="{CACC390E-4296-40E2-BE0F-CA5E8985011E}">
      <dgm:prSet/>
      <dgm:spPr/>
      <dgm:t>
        <a:bodyPr/>
        <a:lstStyle/>
        <a:p>
          <a:endParaRPr lang="en-US"/>
        </a:p>
      </dgm:t>
    </dgm:pt>
    <dgm:pt modelId="{5A9DD47E-0E73-4097-AA34-D5995FBE8617}" type="sibTrans" cxnId="{CACC390E-4296-40E2-BE0F-CA5E8985011E}">
      <dgm:prSet/>
      <dgm:spPr/>
      <dgm:t>
        <a:bodyPr/>
        <a:lstStyle/>
        <a:p>
          <a:endParaRPr lang="en-US"/>
        </a:p>
      </dgm:t>
    </dgm:pt>
    <dgm:pt modelId="{C941217A-992C-40ED-9B3F-828A361392A3}">
      <dgm:prSet/>
      <dgm:spPr/>
      <dgm:t>
        <a:bodyPr/>
        <a:lstStyle/>
        <a:p>
          <a:r>
            <a:rPr lang="en-US" dirty="0" err="1">
              <a:latin typeface="Cambria" panose="02040503050406030204" pitchFamily="18" charset="0"/>
            </a:rPr>
            <a:t>alkalinisasi</a:t>
          </a:r>
          <a:r>
            <a:rPr lang="en-US" dirty="0">
              <a:latin typeface="Cambria" panose="02040503050406030204" pitchFamily="18" charset="0"/>
            </a:rPr>
            <a:t> </a:t>
          </a:r>
          <a:r>
            <a:rPr lang="en-US" dirty="0" err="1">
              <a:latin typeface="Cambria" panose="02040503050406030204" pitchFamily="18" charset="0"/>
            </a:rPr>
            <a:t>urin</a:t>
          </a:r>
          <a:r>
            <a:rPr lang="en-US" dirty="0">
              <a:latin typeface="Cambria" panose="02040503050406030204" pitchFamily="18" charset="0"/>
            </a:rPr>
            <a:t>, </a:t>
          </a:r>
          <a:r>
            <a:rPr lang="en-US" dirty="0" err="1">
              <a:latin typeface="Cambria" panose="02040503050406030204" pitchFamily="18" charset="0"/>
            </a:rPr>
            <a:t>bikarbonat</a:t>
          </a:r>
          <a:r>
            <a:rPr lang="en-US" dirty="0">
              <a:latin typeface="Cambria" panose="02040503050406030204" pitchFamily="18" charset="0"/>
            </a:rPr>
            <a:t> , </a:t>
          </a:r>
          <a:r>
            <a:rPr lang="en-US" dirty="0" err="1">
              <a:latin typeface="Cambria" panose="02040503050406030204" pitchFamily="18" charset="0"/>
            </a:rPr>
            <a:t>antispasme</a:t>
          </a:r>
          <a:endParaRPr lang="en-US" dirty="0">
            <a:latin typeface="Cambria" panose="02040503050406030204" pitchFamily="18" charset="0"/>
          </a:endParaRPr>
        </a:p>
      </dgm:t>
    </dgm:pt>
    <dgm:pt modelId="{C0190AC9-03BC-43A2-9E3F-D80B43B100A9}" type="parTrans" cxnId="{ACB1AFA7-C99B-4B8F-9839-A68611B04CC8}">
      <dgm:prSet/>
      <dgm:spPr/>
      <dgm:t>
        <a:bodyPr/>
        <a:lstStyle/>
        <a:p>
          <a:endParaRPr lang="en-US"/>
        </a:p>
      </dgm:t>
    </dgm:pt>
    <dgm:pt modelId="{E0890773-1DD1-4AD0-B26F-BAC938C83BCF}" type="sibTrans" cxnId="{ACB1AFA7-C99B-4B8F-9839-A68611B04CC8}">
      <dgm:prSet/>
      <dgm:spPr/>
      <dgm:t>
        <a:bodyPr/>
        <a:lstStyle/>
        <a:p>
          <a:endParaRPr lang="en-US"/>
        </a:p>
      </dgm:t>
    </dgm:pt>
    <dgm:pt modelId="{0ECEACE1-8DAE-414B-BF96-BBE9AFFC36C3}">
      <dgm:prSet/>
      <dgm:spPr/>
      <dgm:t>
        <a:bodyPr/>
        <a:lstStyle/>
        <a:p>
          <a:r>
            <a:rPr lang="en-US" dirty="0" err="1">
              <a:solidFill>
                <a:schemeClr val="tx1"/>
              </a:solidFill>
              <a:latin typeface="Cambria" panose="02040503050406030204" pitchFamily="18" charset="0"/>
            </a:rPr>
            <a:t>Khusus</a:t>
          </a:r>
          <a:r>
            <a:rPr lang="en-US" dirty="0">
              <a:solidFill>
                <a:schemeClr val="tx1"/>
              </a:solidFill>
              <a:latin typeface="Cambria" panose="02040503050406030204" pitchFamily="18" charset="0"/>
            </a:rPr>
            <a:t> : anti </a:t>
          </a:r>
          <a:r>
            <a:rPr lang="en-US" dirty="0" err="1">
              <a:solidFill>
                <a:schemeClr val="tx1"/>
              </a:solidFill>
              <a:latin typeface="Cambria" panose="02040503050406030204" pitchFamily="18" charset="0"/>
            </a:rPr>
            <a:t>biotika</a:t>
          </a:r>
          <a:endParaRPr lang="en-US" dirty="0">
            <a:solidFill>
              <a:schemeClr val="tx1"/>
            </a:solidFill>
            <a:latin typeface="Cambria" panose="02040503050406030204" pitchFamily="18" charset="0"/>
          </a:endParaRPr>
        </a:p>
      </dgm:t>
    </dgm:pt>
    <dgm:pt modelId="{C1A807DE-269E-4687-8169-98B249B25D68}" type="parTrans" cxnId="{F16ED36A-6D4F-4E41-B6EF-2477B9BE6E83}">
      <dgm:prSet/>
      <dgm:spPr/>
      <dgm:t>
        <a:bodyPr/>
        <a:lstStyle/>
        <a:p>
          <a:endParaRPr lang="en-US"/>
        </a:p>
      </dgm:t>
    </dgm:pt>
    <dgm:pt modelId="{5786F70A-7287-4DD7-AA0C-E131A5C3FC46}" type="sibTrans" cxnId="{F16ED36A-6D4F-4E41-B6EF-2477B9BE6E83}">
      <dgm:prSet/>
      <dgm:spPr/>
      <dgm:t>
        <a:bodyPr/>
        <a:lstStyle/>
        <a:p>
          <a:endParaRPr lang="en-US"/>
        </a:p>
      </dgm:t>
    </dgm:pt>
    <dgm:pt modelId="{D13AFF6E-90D6-3A42-A5DF-E93320A561F1}" type="pres">
      <dgm:prSet presAssocID="{A8235A29-D596-40F8-9893-4698983F53BD}" presName="Name0" presStyleCnt="0">
        <dgm:presLayoutVars>
          <dgm:dir/>
          <dgm:animLvl val="lvl"/>
          <dgm:resizeHandles val="exact"/>
        </dgm:presLayoutVars>
      </dgm:prSet>
      <dgm:spPr/>
    </dgm:pt>
    <dgm:pt modelId="{AD38E0FE-A306-414E-A734-FCEB65DA0FE4}" type="pres">
      <dgm:prSet presAssocID="{0ECEACE1-8DAE-414B-BF96-BBE9AFFC36C3}" presName="boxAndChildren" presStyleCnt="0"/>
      <dgm:spPr/>
    </dgm:pt>
    <dgm:pt modelId="{EA9573FC-6550-384F-BD8F-C28A42DC8832}" type="pres">
      <dgm:prSet presAssocID="{0ECEACE1-8DAE-414B-BF96-BBE9AFFC36C3}" presName="parentTextBox" presStyleLbl="node1" presStyleIdx="0" presStyleCnt="3"/>
      <dgm:spPr/>
    </dgm:pt>
    <dgm:pt modelId="{2313E860-19C2-474A-BB50-7803FDBBDB9E}" type="pres">
      <dgm:prSet presAssocID="{5A9DD47E-0E73-4097-AA34-D5995FBE8617}" presName="sp" presStyleCnt="0"/>
      <dgm:spPr/>
    </dgm:pt>
    <dgm:pt modelId="{9FA9636E-9B97-024E-8454-4747D9E616D0}" type="pres">
      <dgm:prSet presAssocID="{C64FEFC6-2696-4FFD-8249-A99B52373254}" presName="arrowAndChildren" presStyleCnt="0"/>
      <dgm:spPr/>
    </dgm:pt>
    <dgm:pt modelId="{37E59B0B-596A-CC43-B701-79E61AEBBE26}" type="pres">
      <dgm:prSet presAssocID="{C64FEFC6-2696-4FFD-8249-A99B52373254}" presName="parentTextArrow" presStyleLbl="node1" presStyleIdx="0" presStyleCnt="3"/>
      <dgm:spPr/>
    </dgm:pt>
    <dgm:pt modelId="{03A8E69F-850B-A244-BA50-9ED94BCD8F17}" type="pres">
      <dgm:prSet presAssocID="{C64FEFC6-2696-4FFD-8249-A99B52373254}" presName="arrow" presStyleLbl="node1" presStyleIdx="1" presStyleCnt="3"/>
      <dgm:spPr/>
    </dgm:pt>
    <dgm:pt modelId="{8DE6F086-2C78-2E4B-A88C-7173B14D95EB}" type="pres">
      <dgm:prSet presAssocID="{C64FEFC6-2696-4FFD-8249-A99B52373254}" presName="descendantArrow" presStyleCnt="0"/>
      <dgm:spPr/>
    </dgm:pt>
    <dgm:pt modelId="{D0E2BFB7-8239-0440-9752-CB70F069441F}" type="pres">
      <dgm:prSet presAssocID="{C941217A-992C-40ED-9B3F-828A361392A3}" presName="childTextArrow" presStyleLbl="fgAccFollowNode1" presStyleIdx="0" presStyleCnt="1">
        <dgm:presLayoutVars>
          <dgm:bulletEnabled val="1"/>
        </dgm:presLayoutVars>
      </dgm:prSet>
      <dgm:spPr/>
    </dgm:pt>
    <dgm:pt modelId="{B7D2A543-63B3-6C4A-A8E3-949F01AE28D6}" type="pres">
      <dgm:prSet presAssocID="{860852B7-E6F7-414E-A357-0D30B9ADD1C1}" presName="sp" presStyleCnt="0"/>
      <dgm:spPr/>
    </dgm:pt>
    <dgm:pt modelId="{1F652759-BAAE-4143-8EF7-4F87B17A03DD}" type="pres">
      <dgm:prSet presAssocID="{4FC26D7A-3FB5-4A4D-A5B0-384533E6371D}" presName="arrowAndChildren" presStyleCnt="0"/>
      <dgm:spPr/>
    </dgm:pt>
    <dgm:pt modelId="{46D32A3C-AD48-9042-884C-D22A0B18A216}" type="pres">
      <dgm:prSet presAssocID="{4FC26D7A-3FB5-4A4D-A5B0-384533E6371D}" presName="parentTextArrow" presStyleLbl="node1" presStyleIdx="2" presStyleCnt="3"/>
      <dgm:spPr/>
    </dgm:pt>
  </dgm:ptLst>
  <dgm:cxnLst>
    <dgm:cxn modelId="{CACC390E-4296-40E2-BE0F-CA5E8985011E}" srcId="{A8235A29-D596-40F8-9893-4698983F53BD}" destId="{C64FEFC6-2696-4FFD-8249-A99B52373254}" srcOrd="1" destOrd="0" parTransId="{B7089FB2-5ADB-45A0-9A5F-159E8A05A346}" sibTransId="{5A9DD47E-0E73-4097-AA34-D5995FBE8617}"/>
    <dgm:cxn modelId="{1CE7DC19-DADB-9849-825E-33D93534B103}" type="presOf" srcId="{A8235A29-D596-40F8-9893-4698983F53BD}" destId="{D13AFF6E-90D6-3A42-A5DF-E93320A561F1}" srcOrd="0" destOrd="0" presId="urn:microsoft.com/office/officeart/2005/8/layout/process4"/>
    <dgm:cxn modelId="{17569622-C62E-3241-84EB-20F12ED23074}" type="presOf" srcId="{0ECEACE1-8DAE-414B-BF96-BBE9AFFC36C3}" destId="{EA9573FC-6550-384F-BD8F-C28A42DC8832}" srcOrd="0" destOrd="0" presId="urn:microsoft.com/office/officeart/2005/8/layout/process4"/>
    <dgm:cxn modelId="{F8C6B139-6EEC-3D4D-8227-FE14ECACB3FB}" type="presOf" srcId="{C64FEFC6-2696-4FFD-8249-A99B52373254}" destId="{03A8E69F-850B-A244-BA50-9ED94BCD8F17}" srcOrd="1" destOrd="0" presId="urn:microsoft.com/office/officeart/2005/8/layout/process4"/>
    <dgm:cxn modelId="{F16ED36A-6D4F-4E41-B6EF-2477B9BE6E83}" srcId="{A8235A29-D596-40F8-9893-4698983F53BD}" destId="{0ECEACE1-8DAE-414B-BF96-BBE9AFFC36C3}" srcOrd="2" destOrd="0" parTransId="{C1A807DE-269E-4687-8169-98B249B25D68}" sibTransId="{5786F70A-7287-4DD7-AA0C-E131A5C3FC46}"/>
    <dgm:cxn modelId="{E0EE5A6C-8FCB-4F34-BA5C-2C9FB24EE34C}" srcId="{A8235A29-D596-40F8-9893-4698983F53BD}" destId="{4FC26D7A-3FB5-4A4D-A5B0-384533E6371D}" srcOrd="0" destOrd="0" parTransId="{C9B1AF79-EEBA-4BFA-9817-B1FDAE0CD9E4}" sibTransId="{860852B7-E6F7-414E-A357-0D30B9ADD1C1}"/>
    <dgm:cxn modelId="{00099493-1792-444E-B33C-2AA799E207EC}" type="presOf" srcId="{C64FEFC6-2696-4FFD-8249-A99B52373254}" destId="{37E59B0B-596A-CC43-B701-79E61AEBBE26}" srcOrd="0" destOrd="0" presId="urn:microsoft.com/office/officeart/2005/8/layout/process4"/>
    <dgm:cxn modelId="{ACB1AFA7-C99B-4B8F-9839-A68611B04CC8}" srcId="{C64FEFC6-2696-4FFD-8249-A99B52373254}" destId="{C941217A-992C-40ED-9B3F-828A361392A3}" srcOrd="0" destOrd="0" parTransId="{C0190AC9-03BC-43A2-9E3F-D80B43B100A9}" sibTransId="{E0890773-1DD1-4AD0-B26F-BAC938C83BCF}"/>
    <dgm:cxn modelId="{A7C8B8BD-9A75-2B47-8314-FF93171DBFB1}" type="presOf" srcId="{4FC26D7A-3FB5-4A4D-A5B0-384533E6371D}" destId="{46D32A3C-AD48-9042-884C-D22A0B18A216}" srcOrd="0" destOrd="0" presId="urn:microsoft.com/office/officeart/2005/8/layout/process4"/>
    <dgm:cxn modelId="{D4B621CB-5A83-B145-9408-FF80A45C5A70}" type="presOf" srcId="{C941217A-992C-40ED-9B3F-828A361392A3}" destId="{D0E2BFB7-8239-0440-9752-CB70F069441F}" srcOrd="0" destOrd="0" presId="urn:microsoft.com/office/officeart/2005/8/layout/process4"/>
    <dgm:cxn modelId="{610B679C-CBD3-9241-9A1E-69101E91A61F}" type="presParOf" srcId="{D13AFF6E-90D6-3A42-A5DF-E93320A561F1}" destId="{AD38E0FE-A306-414E-A734-FCEB65DA0FE4}" srcOrd="0" destOrd="0" presId="urn:microsoft.com/office/officeart/2005/8/layout/process4"/>
    <dgm:cxn modelId="{B4C430CE-41E4-0042-8EBE-DF452B00BC66}" type="presParOf" srcId="{AD38E0FE-A306-414E-A734-FCEB65DA0FE4}" destId="{EA9573FC-6550-384F-BD8F-C28A42DC8832}" srcOrd="0" destOrd="0" presId="urn:microsoft.com/office/officeart/2005/8/layout/process4"/>
    <dgm:cxn modelId="{3B01814E-6F0B-2443-B39D-D64A1D283E03}" type="presParOf" srcId="{D13AFF6E-90D6-3A42-A5DF-E93320A561F1}" destId="{2313E860-19C2-474A-BB50-7803FDBBDB9E}" srcOrd="1" destOrd="0" presId="urn:microsoft.com/office/officeart/2005/8/layout/process4"/>
    <dgm:cxn modelId="{0F9B360F-D289-8140-ABC7-7220594880C7}" type="presParOf" srcId="{D13AFF6E-90D6-3A42-A5DF-E93320A561F1}" destId="{9FA9636E-9B97-024E-8454-4747D9E616D0}" srcOrd="2" destOrd="0" presId="urn:microsoft.com/office/officeart/2005/8/layout/process4"/>
    <dgm:cxn modelId="{B02BF6C5-0107-EE4E-9F39-DF9BFC31934B}" type="presParOf" srcId="{9FA9636E-9B97-024E-8454-4747D9E616D0}" destId="{37E59B0B-596A-CC43-B701-79E61AEBBE26}" srcOrd="0" destOrd="0" presId="urn:microsoft.com/office/officeart/2005/8/layout/process4"/>
    <dgm:cxn modelId="{C1ED2219-1FCE-7844-9E99-89618856E4F1}" type="presParOf" srcId="{9FA9636E-9B97-024E-8454-4747D9E616D0}" destId="{03A8E69F-850B-A244-BA50-9ED94BCD8F17}" srcOrd="1" destOrd="0" presId="urn:microsoft.com/office/officeart/2005/8/layout/process4"/>
    <dgm:cxn modelId="{B4F2941E-9997-5C4E-9A05-C451C97302E2}" type="presParOf" srcId="{9FA9636E-9B97-024E-8454-4747D9E616D0}" destId="{8DE6F086-2C78-2E4B-A88C-7173B14D95EB}" srcOrd="2" destOrd="0" presId="urn:microsoft.com/office/officeart/2005/8/layout/process4"/>
    <dgm:cxn modelId="{F19BB227-6DED-D047-A958-76F94228F359}" type="presParOf" srcId="{8DE6F086-2C78-2E4B-A88C-7173B14D95EB}" destId="{D0E2BFB7-8239-0440-9752-CB70F069441F}" srcOrd="0" destOrd="0" presId="urn:microsoft.com/office/officeart/2005/8/layout/process4"/>
    <dgm:cxn modelId="{31F6E4A4-042E-9B45-8700-BB25863A3ACD}" type="presParOf" srcId="{D13AFF6E-90D6-3A42-A5DF-E93320A561F1}" destId="{B7D2A543-63B3-6C4A-A8E3-949F01AE28D6}" srcOrd="3" destOrd="0" presId="urn:microsoft.com/office/officeart/2005/8/layout/process4"/>
    <dgm:cxn modelId="{6CCB0156-A54C-A146-9808-CFC90B0710FE}" type="presParOf" srcId="{D13AFF6E-90D6-3A42-A5DF-E93320A561F1}" destId="{1F652759-BAAE-4143-8EF7-4F87B17A03DD}" srcOrd="4" destOrd="0" presId="urn:microsoft.com/office/officeart/2005/8/layout/process4"/>
    <dgm:cxn modelId="{C3E8ECC4-84B6-5949-88C1-537481759B90}" type="presParOf" srcId="{1F652759-BAAE-4143-8EF7-4F87B17A03DD}" destId="{46D32A3C-AD48-9042-884C-D22A0B18A21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3F104E8-3150-49B5-ACB4-1119DA871293}"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D72ECA35-76F0-48FF-A240-A5CA6E699C36}">
      <dgm:prSet/>
      <dgm:spPr/>
      <dgm:t>
        <a:bodyPr/>
        <a:lstStyle/>
        <a:p>
          <a:r>
            <a:rPr lang="en-US" dirty="0" err="1">
              <a:solidFill>
                <a:schemeClr val="tx1"/>
              </a:solidFill>
              <a:latin typeface="Cambria" panose="02040503050406030204" pitchFamily="18" charset="0"/>
            </a:rPr>
            <a:t>Definisi</a:t>
          </a:r>
          <a:r>
            <a:rPr lang="en-US" dirty="0">
              <a:solidFill>
                <a:schemeClr val="tx1"/>
              </a:solidFill>
              <a:latin typeface="Cambria" panose="02040503050406030204" pitchFamily="18" charset="0"/>
            </a:rPr>
            <a:t> :  </a:t>
          </a:r>
          <a:r>
            <a:rPr lang="en-US" dirty="0" err="1">
              <a:solidFill>
                <a:schemeClr val="tx1"/>
              </a:solidFill>
              <a:latin typeface="Cambria" panose="02040503050406030204" pitchFamily="18" charset="0"/>
            </a:rPr>
            <a:t>radang</a:t>
          </a:r>
          <a:r>
            <a:rPr lang="en-US" dirty="0">
              <a:solidFill>
                <a:schemeClr val="tx1"/>
              </a:solidFill>
              <a:latin typeface="Cambria" panose="02040503050406030204" pitchFamily="18" charset="0"/>
            </a:rPr>
            <a:t> </a:t>
          </a:r>
          <a:r>
            <a:rPr lang="en-US" dirty="0" err="1">
              <a:solidFill>
                <a:schemeClr val="tx1"/>
              </a:solidFill>
              <a:latin typeface="Cambria" panose="02040503050406030204" pitchFamily="18" charset="0"/>
            </a:rPr>
            <a:t>kandung</a:t>
          </a:r>
          <a:r>
            <a:rPr lang="en-US" dirty="0">
              <a:solidFill>
                <a:schemeClr val="tx1"/>
              </a:solidFill>
              <a:latin typeface="Cambria" panose="02040503050406030204" pitchFamily="18" charset="0"/>
            </a:rPr>
            <a:t> </a:t>
          </a:r>
          <a:r>
            <a:rPr lang="en-US" dirty="0" err="1">
              <a:solidFill>
                <a:schemeClr val="tx1"/>
              </a:solidFill>
              <a:latin typeface="Cambria" panose="02040503050406030204" pitchFamily="18" charset="0"/>
            </a:rPr>
            <a:t>kemih</a:t>
          </a:r>
          <a:r>
            <a:rPr lang="en-US" dirty="0">
              <a:solidFill>
                <a:schemeClr val="tx1"/>
              </a:solidFill>
              <a:latin typeface="Cambria" panose="02040503050406030204" pitchFamily="18" charset="0"/>
            </a:rPr>
            <a:t> </a:t>
          </a:r>
          <a:r>
            <a:rPr lang="en-US" dirty="0" err="1">
              <a:solidFill>
                <a:schemeClr val="tx1"/>
              </a:solidFill>
              <a:latin typeface="Cambria" panose="02040503050406030204" pitchFamily="18" charset="0"/>
            </a:rPr>
            <a:t>berulang</a:t>
          </a:r>
          <a:r>
            <a:rPr lang="en-US" dirty="0">
              <a:solidFill>
                <a:schemeClr val="tx1"/>
              </a:solidFill>
              <a:latin typeface="Cambria" panose="02040503050406030204" pitchFamily="18" charset="0"/>
            </a:rPr>
            <a:t> yang </a:t>
          </a:r>
          <a:r>
            <a:rPr lang="en-US" dirty="0" err="1">
              <a:solidFill>
                <a:schemeClr val="tx1"/>
              </a:solidFill>
              <a:latin typeface="Cambria" panose="02040503050406030204" pitchFamily="18" charset="0"/>
            </a:rPr>
            <a:t>dapat</a:t>
          </a:r>
          <a:r>
            <a:rPr lang="en-US" dirty="0">
              <a:solidFill>
                <a:schemeClr val="tx1"/>
              </a:solidFill>
              <a:latin typeface="Cambria" panose="02040503050406030204" pitchFamily="18" charset="0"/>
            </a:rPr>
            <a:t> </a:t>
          </a:r>
          <a:r>
            <a:rPr lang="en-US" dirty="0" err="1">
              <a:solidFill>
                <a:schemeClr val="tx1"/>
              </a:solidFill>
              <a:latin typeface="Cambria" panose="02040503050406030204" pitchFamily="18" charset="0"/>
            </a:rPr>
            <a:t>mengakibatkan</a:t>
          </a:r>
          <a:r>
            <a:rPr lang="en-US" dirty="0">
              <a:solidFill>
                <a:schemeClr val="tx1"/>
              </a:solidFill>
              <a:latin typeface="Cambria" panose="02040503050406030204" pitchFamily="18" charset="0"/>
            </a:rPr>
            <a:t> </a:t>
          </a:r>
          <a:r>
            <a:rPr lang="en-US" dirty="0" err="1">
              <a:solidFill>
                <a:schemeClr val="tx1"/>
              </a:solidFill>
              <a:latin typeface="Cambria" panose="02040503050406030204" pitchFamily="18" charset="0"/>
            </a:rPr>
            <a:t>penyulit</a:t>
          </a:r>
          <a:r>
            <a:rPr lang="en-US" dirty="0">
              <a:solidFill>
                <a:schemeClr val="tx1"/>
              </a:solidFill>
              <a:latin typeface="Cambria" panose="02040503050406030204" pitchFamily="18" charset="0"/>
            </a:rPr>
            <a:t> </a:t>
          </a:r>
          <a:r>
            <a:rPr lang="en-US" dirty="0" err="1">
              <a:solidFill>
                <a:schemeClr val="tx1"/>
              </a:solidFill>
              <a:latin typeface="Cambria" panose="02040503050406030204" pitchFamily="18" charset="0"/>
            </a:rPr>
            <a:t>ke</a:t>
          </a:r>
          <a:r>
            <a:rPr lang="en-US" dirty="0">
              <a:solidFill>
                <a:schemeClr val="tx1"/>
              </a:solidFill>
              <a:latin typeface="Cambria" panose="02040503050406030204" pitchFamily="18" charset="0"/>
            </a:rPr>
            <a:t> </a:t>
          </a:r>
          <a:r>
            <a:rPr lang="en-US" dirty="0" err="1">
              <a:solidFill>
                <a:schemeClr val="tx1"/>
              </a:solidFill>
              <a:latin typeface="Cambria" panose="02040503050406030204" pitchFamily="18" charset="0"/>
            </a:rPr>
            <a:t>ginjal</a:t>
          </a:r>
          <a:endParaRPr lang="en-US" dirty="0">
            <a:solidFill>
              <a:schemeClr val="tx1"/>
            </a:solidFill>
            <a:latin typeface="Cambria" panose="02040503050406030204" pitchFamily="18" charset="0"/>
          </a:endParaRPr>
        </a:p>
      </dgm:t>
    </dgm:pt>
    <dgm:pt modelId="{31F8D554-A153-4DA1-B887-0B8461C9B684}" type="parTrans" cxnId="{C4821BE7-7A56-4289-8A41-F2B4FCC4B55B}">
      <dgm:prSet/>
      <dgm:spPr/>
      <dgm:t>
        <a:bodyPr/>
        <a:lstStyle/>
        <a:p>
          <a:endParaRPr lang="en-US"/>
        </a:p>
      </dgm:t>
    </dgm:pt>
    <dgm:pt modelId="{337E19C4-0DFD-4D3E-B937-7063DFEAFEEE}" type="sibTrans" cxnId="{C4821BE7-7A56-4289-8A41-F2B4FCC4B55B}">
      <dgm:prSet/>
      <dgm:spPr/>
      <dgm:t>
        <a:bodyPr/>
        <a:lstStyle/>
        <a:p>
          <a:endParaRPr lang="en-US"/>
        </a:p>
      </dgm:t>
    </dgm:pt>
    <dgm:pt modelId="{B61C2704-A803-4115-A435-8A80AD2DB97A}">
      <dgm:prSet/>
      <dgm:spPr/>
      <dgm:t>
        <a:bodyPr/>
        <a:lstStyle/>
        <a:p>
          <a:r>
            <a:rPr lang="en-US" dirty="0" err="1">
              <a:latin typeface="Cambria" panose="02040503050406030204" pitchFamily="18" charset="0"/>
            </a:rPr>
            <a:t>Etiologi</a:t>
          </a:r>
          <a:r>
            <a:rPr lang="en-US" dirty="0">
              <a:latin typeface="Cambria" panose="02040503050406030204" pitchFamily="18" charset="0"/>
            </a:rPr>
            <a:t> &amp; </a:t>
          </a:r>
          <a:r>
            <a:rPr lang="en-US" dirty="0" err="1">
              <a:latin typeface="Cambria" panose="02040503050406030204" pitchFamily="18" charset="0"/>
            </a:rPr>
            <a:t>patogenesis</a:t>
          </a:r>
          <a:endParaRPr lang="en-US" dirty="0">
            <a:latin typeface="Cambria" panose="02040503050406030204" pitchFamily="18" charset="0"/>
          </a:endParaRPr>
        </a:p>
      </dgm:t>
    </dgm:pt>
    <dgm:pt modelId="{9714334A-1910-4193-90AB-47A71E4B7995}" type="parTrans" cxnId="{C4DA1479-494A-405C-8796-837F42F33C1D}">
      <dgm:prSet/>
      <dgm:spPr/>
      <dgm:t>
        <a:bodyPr/>
        <a:lstStyle/>
        <a:p>
          <a:endParaRPr lang="en-US"/>
        </a:p>
      </dgm:t>
    </dgm:pt>
    <dgm:pt modelId="{D4C2D96B-9600-40BC-BDE9-8CFC88436037}" type="sibTrans" cxnId="{C4DA1479-494A-405C-8796-837F42F33C1D}">
      <dgm:prSet/>
      <dgm:spPr/>
      <dgm:t>
        <a:bodyPr/>
        <a:lstStyle/>
        <a:p>
          <a:endParaRPr lang="en-US"/>
        </a:p>
      </dgm:t>
    </dgm:pt>
    <dgm:pt modelId="{B8B92C4E-F2F7-4AB4-889B-1FFF3093A2B1}">
      <dgm:prSet/>
      <dgm:spPr/>
      <dgm:t>
        <a:bodyPr/>
        <a:lstStyle/>
        <a:p>
          <a:r>
            <a:rPr lang="en-US" dirty="0">
              <a:latin typeface="Cambria" panose="02040503050406030204" pitchFamily="18" charset="0"/>
            </a:rPr>
            <a:t>ISK </a:t>
          </a:r>
          <a:r>
            <a:rPr lang="en-US" dirty="0" err="1">
              <a:latin typeface="Cambria" panose="02040503050406030204" pitchFamily="18" charset="0"/>
            </a:rPr>
            <a:t>atas</a:t>
          </a:r>
          <a:endParaRPr lang="en-US" dirty="0">
            <a:latin typeface="Cambria" panose="02040503050406030204" pitchFamily="18" charset="0"/>
          </a:endParaRPr>
        </a:p>
      </dgm:t>
    </dgm:pt>
    <dgm:pt modelId="{9D9545E3-B49E-468C-940E-266A8C5132F9}" type="parTrans" cxnId="{91740E8D-2091-483E-95CF-0EAB2C051566}">
      <dgm:prSet/>
      <dgm:spPr/>
      <dgm:t>
        <a:bodyPr/>
        <a:lstStyle/>
        <a:p>
          <a:endParaRPr lang="en-US"/>
        </a:p>
      </dgm:t>
    </dgm:pt>
    <dgm:pt modelId="{383BDB92-09D0-471F-9BDA-BB6C710B76B8}" type="sibTrans" cxnId="{91740E8D-2091-483E-95CF-0EAB2C051566}">
      <dgm:prSet/>
      <dgm:spPr/>
      <dgm:t>
        <a:bodyPr/>
        <a:lstStyle/>
        <a:p>
          <a:endParaRPr lang="en-US"/>
        </a:p>
      </dgm:t>
    </dgm:pt>
    <dgm:pt modelId="{94D0B6A2-3010-4B39-A7FB-74E2216C1587}">
      <dgm:prSet/>
      <dgm:spPr/>
      <dgm:t>
        <a:bodyPr/>
        <a:lstStyle/>
        <a:p>
          <a:r>
            <a:rPr lang="en-US" dirty="0"/>
            <a:t>Residual </a:t>
          </a:r>
          <a:r>
            <a:rPr lang="en-US" dirty="0" err="1"/>
            <a:t>Urin</a:t>
          </a:r>
          <a:endParaRPr lang="en-US" dirty="0"/>
        </a:p>
      </dgm:t>
    </dgm:pt>
    <dgm:pt modelId="{2B46958F-C568-48FF-AAEC-259BB669CD28}" type="parTrans" cxnId="{0FED63D2-D34C-4D0F-9BC9-CBCD01AC270A}">
      <dgm:prSet/>
      <dgm:spPr/>
      <dgm:t>
        <a:bodyPr/>
        <a:lstStyle/>
        <a:p>
          <a:endParaRPr lang="en-US"/>
        </a:p>
      </dgm:t>
    </dgm:pt>
    <dgm:pt modelId="{498F5C10-8E08-4430-B97E-1409F6AA3BDD}" type="sibTrans" cxnId="{0FED63D2-D34C-4D0F-9BC9-CBCD01AC270A}">
      <dgm:prSet/>
      <dgm:spPr/>
      <dgm:t>
        <a:bodyPr/>
        <a:lstStyle/>
        <a:p>
          <a:endParaRPr lang="en-US"/>
        </a:p>
      </dgm:t>
    </dgm:pt>
    <dgm:pt modelId="{C6DAA949-355A-4E3F-A430-8647FFC23286}">
      <dgm:prSet/>
      <dgm:spPr/>
      <dgm:t>
        <a:bodyPr/>
        <a:lstStyle/>
        <a:p>
          <a:r>
            <a:rPr lang="en-US" dirty="0">
              <a:latin typeface="Cambria" panose="02040503050406030204" pitchFamily="18" charset="0"/>
            </a:rPr>
            <a:t>Reflux / Stenosis </a:t>
          </a:r>
          <a:r>
            <a:rPr lang="en-US" dirty="0" err="1">
              <a:latin typeface="Cambria" panose="02040503050406030204" pitchFamily="18" charset="0"/>
            </a:rPr>
            <a:t>Uretra</a:t>
          </a:r>
          <a:endParaRPr lang="en-US" dirty="0">
            <a:latin typeface="Cambria" panose="02040503050406030204" pitchFamily="18" charset="0"/>
          </a:endParaRPr>
        </a:p>
      </dgm:t>
    </dgm:pt>
    <dgm:pt modelId="{EB587E46-E6BC-4579-8769-E2A57C555456}" type="parTrans" cxnId="{6C466236-C64A-4A8D-A47C-C03EACB26009}">
      <dgm:prSet/>
      <dgm:spPr/>
      <dgm:t>
        <a:bodyPr/>
        <a:lstStyle/>
        <a:p>
          <a:endParaRPr lang="en-US"/>
        </a:p>
      </dgm:t>
    </dgm:pt>
    <dgm:pt modelId="{1B12F2C3-692B-4CD3-80F0-1425832BCCE7}" type="sibTrans" cxnId="{6C466236-C64A-4A8D-A47C-C03EACB26009}">
      <dgm:prSet/>
      <dgm:spPr/>
      <dgm:t>
        <a:bodyPr/>
        <a:lstStyle/>
        <a:p>
          <a:endParaRPr lang="en-US"/>
        </a:p>
      </dgm:t>
    </dgm:pt>
    <dgm:pt modelId="{05DC7B35-8F5D-454D-AA1C-D3250B6EAA23}">
      <dgm:prSet/>
      <dgm:spPr/>
      <dgm:t>
        <a:bodyPr/>
        <a:lstStyle/>
        <a:p>
          <a:r>
            <a:rPr lang="en-US" dirty="0">
              <a:latin typeface="Cambria" panose="02040503050406030204" pitchFamily="18" charset="0"/>
            </a:rPr>
            <a:t>Th / </a:t>
          </a:r>
          <a:r>
            <a:rPr lang="en-US" dirty="0" err="1">
              <a:latin typeface="Cambria" panose="02040503050406030204" pitchFamily="18" charset="0"/>
            </a:rPr>
            <a:t>sistitis</a:t>
          </a:r>
          <a:r>
            <a:rPr lang="en-US" dirty="0">
              <a:latin typeface="Cambria" panose="02040503050406030204" pitchFamily="18" charset="0"/>
            </a:rPr>
            <a:t> </a:t>
          </a:r>
          <a:r>
            <a:rPr lang="en-US" dirty="0" err="1">
              <a:latin typeface="Cambria" panose="02040503050406030204" pitchFamily="18" charset="0"/>
            </a:rPr>
            <a:t>akut</a:t>
          </a:r>
          <a:r>
            <a:rPr lang="en-US" dirty="0">
              <a:latin typeface="Cambria" panose="02040503050406030204" pitchFamily="18" charset="0"/>
            </a:rPr>
            <a:t> </a:t>
          </a:r>
          <a:r>
            <a:rPr lang="en-US" dirty="0" err="1">
              <a:latin typeface="Cambria" panose="02040503050406030204" pitchFamily="18" charset="0"/>
            </a:rPr>
            <a:t>tidak</a:t>
          </a:r>
          <a:r>
            <a:rPr lang="en-US" dirty="0">
              <a:latin typeface="Cambria" panose="02040503050406030204" pitchFamily="18" charset="0"/>
            </a:rPr>
            <a:t> </a:t>
          </a:r>
          <a:r>
            <a:rPr lang="en-US" dirty="0" err="1">
              <a:latin typeface="Cambria" panose="02040503050406030204" pitchFamily="18" charset="0"/>
            </a:rPr>
            <a:t>adekuat</a:t>
          </a:r>
          <a:endParaRPr lang="en-US" dirty="0">
            <a:latin typeface="Cambria" panose="02040503050406030204" pitchFamily="18" charset="0"/>
          </a:endParaRPr>
        </a:p>
      </dgm:t>
    </dgm:pt>
    <dgm:pt modelId="{342C3CC8-7B82-416C-980B-A01D3A322182}" type="parTrans" cxnId="{E2147F1E-24FC-40C4-903E-F3913A56367F}">
      <dgm:prSet/>
      <dgm:spPr/>
      <dgm:t>
        <a:bodyPr/>
        <a:lstStyle/>
        <a:p>
          <a:endParaRPr lang="en-US"/>
        </a:p>
      </dgm:t>
    </dgm:pt>
    <dgm:pt modelId="{B95DE405-D146-460D-837A-7EFC28B91614}" type="sibTrans" cxnId="{E2147F1E-24FC-40C4-903E-F3913A56367F}">
      <dgm:prSet/>
      <dgm:spPr/>
      <dgm:t>
        <a:bodyPr/>
        <a:lstStyle/>
        <a:p>
          <a:endParaRPr lang="en-US"/>
        </a:p>
      </dgm:t>
    </dgm:pt>
    <dgm:pt modelId="{CB2B20C6-28BE-0949-86AB-00D9DD868331}" type="pres">
      <dgm:prSet presAssocID="{B3F104E8-3150-49B5-ACB4-1119DA871293}" presName="Name0" presStyleCnt="0">
        <dgm:presLayoutVars>
          <dgm:dir/>
          <dgm:animLvl val="lvl"/>
          <dgm:resizeHandles val="exact"/>
        </dgm:presLayoutVars>
      </dgm:prSet>
      <dgm:spPr/>
    </dgm:pt>
    <dgm:pt modelId="{5879B4F8-5254-7243-9094-F0BA5733D62C}" type="pres">
      <dgm:prSet presAssocID="{B61C2704-A803-4115-A435-8A80AD2DB97A}" presName="boxAndChildren" presStyleCnt="0"/>
      <dgm:spPr/>
    </dgm:pt>
    <dgm:pt modelId="{CDCC69D6-837C-F14F-981E-262802158FE3}" type="pres">
      <dgm:prSet presAssocID="{B61C2704-A803-4115-A435-8A80AD2DB97A}" presName="parentTextBox" presStyleLbl="node1" presStyleIdx="0" presStyleCnt="2"/>
      <dgm:spPr/>
    </dgm:pt>
    <dgm:pt modelId="{0A931AEF-470E-3746-B6C3-E269C364704F}" type="pres">
      <dgm:prSet presAssocID="{B61C2704-A803-4115-A435-8A80AD2DB97A}" presName="entireBox" presStyleLbl="node1" presStyleIdx="0" presStyleCnt="2"/>
      <dgm:spPr/>
    </dgm:pt>
    <dgm:pt modelId="{264EB240-2BEA-D746-9250-78F9F81F5F00}" type="pres">
      <dgm:prSet presAssocID="{B61C2704-A803-4115-A435-8A80AD2DB97A}" presName="descendantBox" presStyleCnt="0"/>
      <dgm:spPr/>
    </dgm:pt>
    <dgm:pt modelId="{867C1E6A-DE35-A24E-B587-D3E5CDFD73B4}" type="pres">
      <dgm:prSet presAssocID="{B8B92C4E-F2F7-4AB4-889B-1FFF3093A2B1}" presName="childTextBox" presStyleLbl="fgAccFollowNode1" presStyleIdx="0" presStyleCnt="4">
        <dgm:presLayoutVars>
          <dgm:bulletEnabled val="1"/>
        </dgm:presLayoutVars>
      </dgm:prSet>
      <dgm:spPr/>
    </dgm:pt>
    <dgm:pt modelId="{68BCD410-3732-F34F-B2C5-013184C88AE8}" type="pres">
      <dgm:prSet presAssocID="{94D0B6A2-3010-4B39-A7FB-74E2216C1587}" presName="childTextBox" presStyleLbl="fgAccFollowNode1" presStyleIdx="1" presStyleCnt="4">
        <dgm:presLayoutVars>
          <dgm:bulletEnabled val="1"/>
        </dgm:presLayoutVars>
      </dgm:prSet>
      <dgm:spPr/>
    </dgm:pt>
    <dgm:pt modelId="{AE02F7AA-7A03-3B47-807C-02D5D5724395}" type="pres">
      <dgm:prSet presAssocID="{C6DAA949-355A-4E3F-A430-8647FFC23286}" presName="childTextBox" presStyleLbl="fgAccFollowNode1" presStyleIdx="2" presStyleCnt="4">
        <dgm:presLayoutVars>
          <dgm:bulletEnabled val="1"/>
        </dgm:presLayoutVars>
      </dgm:prSet>
      <dgm:spPr/>
    </dgm:pt>
    <dgm:pt modelId="{416618C8-9019-3947-87F7-15D342E1C5BA}" type="pres">
      <dgm:prSet presAssocID="{05DC7B35-8F5D-454D-AA1C-D3250B6EAA23}" presName="childTextBox" presStyleLbl="fgAccFollowNode1" presStyleIdx="3" presStyleCnt="4">
        <dgm:presLayoutVars>
          <dgm:bulletEnabled val="1"/>
        </dgm:presLayoutVars>
      </dgm:prSet>
      <dgm:spPr/>
    </dgm:pt>
    <dgm:pt modelId="{0BD8AE39-1D70-4E45-BD9D-FC22BB0A1004}" type="pres">
      <dgm:prSet presAssocID="{337E19C4-0DFD-4D3E-B937-7063DFEAFEEE}" presName="sp" presStyleCnt="0"/>
      <dgm:spPr/>
    </dgm:pt>
    <dgm:pt modelId="{249ACBA9-0309-F049-BA7F-12AE1F13D9AF}" type="pres">
      <dgm:prSet presAssocID="{D72ECA35-76F0-48FF-A240-A5CA6E699C36}" presName="arrowAndChildren" presStyleCnt="0"/>
      <dgm:spPr/>
    </dgm:pt>
    <dgm:pt modelId="{DF6526BD-BC6B-CC4E-BCB8-42415807B5EF}" type="pres">
      <dgm:prSet presAssocID="{D72ECA35-76F0-48FF-A240-A5CA6E699C36}" presName="parentTextArrow" presStyleLbl="node1" presStyleIdx="1" presStyleCnt="2"/>
      <dgm:spPr/>
    </dgm:pt>
  </dgm:ptLst>
  <dgm:cxnLst>
    <dgm:cxn modelId="{E2147F1E-24FC-40C4-903E-F3913A56367F}" srcId="{B61C2704-A803-4115-A435-8A80AD2DB97A}" destId="{05DC7B35-8F5D-454D-AA1C-D3250B6EAA23}" srcOrd="3" destOrd="0" parTransId="{342C3CC8-7B82-416C-980B-A01D3A322182}" sibTransId="{B95DE405-D146-460D-837A-7EFC28B91614}"/>
    <dgm:cxn modelId="{6C466236-C64A-4A8D-A47C-C03EACB26009}" srcId="{B61C2704-A803-4115-A435-8A80AD2DB97A}" destId="{C6DAA949-355A-4E3F-A430-8647FFC23286}" srcOrd="2" destOrd="0" parTransId="{EB587E46-E6BC-4579-8769-E2A57C555456}" sibTransId="{1B12F2C3-692B-4CD3-80F0-1425832BCCE7}"/>
    <dgm:cxn modelId="{1F084445-0757-9B47-ABE3-CA522B09495E}" type="presOf" srcId="{B8B92C4E-F2F7-4AB4-889B-1FFF3093A2B1}" destId="{867C1E6A-DE35-A24E-B587-D3E5CDFD73B4}" srcOrd="0" destOrd="0" presId="urn:microsoft.com/office/officeart/2005/8/layout/process4"/>
    <dgm:cxn modelId="{FB97F866-2F90-2C48-A6EB-8F6A3875A74C}" type="presOf" srcId="{B61C2704-A803-4115-A435-8A80AD2DB97A}" destId="{0A931AEF-470E-3746-B6C3-E269C364704F}" srcOrd="1" destOrd="0" presId="urn:microsoft.com/office/officeart/2005/8/layout/process4"/>
    <dgm:cxn modelId="{C9C2056B-C9E8-8847-A170-E5B3A3862FD0}" type="presOf" srcId="{94D0B6A2-3010-4B39-A7FB-74E2216C1587}" destId="{68BCD410-3732-F34F-B2C5-013184C88AE8}" srcOrd="0" destOrd="0" presId="urn:microsoft.com/office/officeart/2005/8/layout/process4"/>
    <dgm:cxn modelId="{C4DA1479-494A-405C-8796-837F42F33C1D}" srcId="{B3F104E8-3150-49B5-ACB4-1119DA871293}" destId="{B61C2704-A803-4115-A435-8A80AD2DB97A}" srcOrd="1" destOrd="0" parTransId="{9714334A-1910-4193-90AB-47A71E4B7995}" sibTransId="{D4C2D96B-9600-40BC-BDE9-8CFC88436037}"/>
    <dgm:cxn modelId="{91740E8D-2091-483E-95CF-0EAB2C051566}" srcId="{B61C2704-A803-4115-A435-8A80AD2DB97A}" destId="{B8B92C4E-F2F7-4AB4-889B-1FFF3093A2B1}" srcOrd="0" destOrd="0" parTransId="{9D9545E3-B49E-468C-940E-266A8C5132F9}" sibTransId="{383BDB92-09D0-471F-9BDA-BB6C710B76B8}"/>
    <dgm:cxn modelId="{1F7A5590-BDCC-F642-A96C-C9B7F7312FFD}" type="presOf" srcId="{B61C2704-A803-4115-A435-8A80AD2DB97A}" destId="{CDCC69D6-837C-F14F-981E-262802158FE3}" srcOrd="0" destOrd="0" presId="urn:microsoft.com/office/officeart/2005/8/layout/process4"/>
    <dgm:cxn modelId="{CFFB1B9A-8026-0D43-B97F-76D370679DC4}" type="presOf" srcId="{B3F104E8-3150-49B5-ACB4-1119DA871293}" destId="{CB2B20C6-28BE-0949-86AB-00D9DD868331}" srcOrd="0" destOrd="0" presId="urn:microsoft.com/office/officeart/2005/8/layout/process4"/>
    <dgm:cxn modelId="{5803E3BA-A382-9E4B-AC90-C08B31608F7C}" type="presOf" srcId="{D72ECA35-76F0-48FF-A240-A5CA6E699C36}" destId="{DF6526BD-BC6B-CC4E-BCB8-42415807B5EF}" srcOrd="0" destOrd="0" presId="urn:microsoft.com/office/officeart/2005/8/layout/process4"/>
    <dgm:cxn modelId="{AE7D15C2-8D9A-8249-8731-F26441FC0DA1}" type="presOf" srcId="{C6DAA949-355A-4E3F-A430-8647FFC23286}" destId="{AE02F7AA-7A03-3B47-807C-02D5D5724395}" srcOrd="0" destOrd="0" presId="urn:microsoft.com/office/officeart/2005/8/layout/process4"/>
    <dgm:cxn modelId="{0FED63D2-D34C-4D0F-9BC9-CBCD01AC270A}" srcId="{B61C2704-A803-4115-A435-8A80AD2DB97A}" destId="{94D0B6A2-3010-4B39-A7FB-74E2216C1587}" srcOrd="1" destOrd="0" parTransId="{2B46958F-C568-48FF-AAEC-259BB669CD28}" sibTransId="{498F5C10-8E08-4430-B97E-1409F6AA3BDD}"/>
    <dgm:cxn modelId="{2BD9F7E0-5786-844B-A2F1-8049B833CA11}" type="presOf" srcId="{05DC7B35-8F5D-454D-AA1C-D3250B6EAA23}" destId="{416618C8-9019-3947-87F7-15D342E1C5BA}" srcOrd="0" destOrd="0" presId="urn:microsoft.com/office/officeart/2005/8/layout/process4"/>
    <dgm:cxn modelId="{C4821BE7-7A56-4289-8A41-F2B4FCC4B55B}" srcId="{B3F104E8-3150-49B5-ACB4-1119DA871293}" destId="{D72ECA35-76F0-48FF-A240-A5CA6E699C36}" srcOrd="0" destOrd="0" parTransId="{31F8D554-A153-4DA1-B887-0B8461C9B684}" sibTransId="{337E19C4-0DFD-4D3E-B937-7063DFEAFEEE}"/>
    <dgm:cxn modelId="{D9CEAC10-A0B9-9D42-9C5D-BDBA0E21C551}" type="presParOf" srcId="{CB2B20C6-28BE-0949-86AB-00D9DD868331}" destId="{5879B4F8-5254-7243-9094-F0BA5733D62C}" srcOrd="0" destOrd="0" presId="urn:microsoft.com/office/officeart/2005/8/layout/process4"/>
    <dgm:cxn modelId="{8A08A6B2-0896-854D-AF66-73029F302022}" type="presParOf" srcId="{5879B4F8-5254-7243-9094-F0BA5733D62C}" destId="{CDCC69D6-837C-F14F-981E-262802158FE3}" srcOrd="0" destOrd="0" presId="urn:microsoft.com/office/officeart/2005/8/layout/process4"/>
    <dgm:cxn modelId="{86959091-3B0A-C344-B89C-8FBFDD27AC0E}" type="presParOf" srcId="{5879B4F8-5254-7243-9094-F0BA5733D62C}" destId="{0A931AEF-470E-3746-B6C3-E269C364704F}" srcOrd="1" destOrd="0" presId="urn:microsoft.com/office/officeart/2005/8/layout/process4"/>
    <dgm:cxn modelId="{317C86D4-223F-5541-9DEA-4FE4199D7C40}" type="presParOf" srcId="{5879B4F8-5254-7243-9094-F0BA5733D62C}" destId="{264EB240-2BEA-D746-9250-78F9F81F5F00}" srcOrd="2" destOrd="0" presId="urn:microsoft.com/office/officeart/2005/8/layout/process4"/>
    <dgm:cxn modelId="{776F5943-21CD-1F43-9348-6956695FABD9}" type="presParOf" srcId="{264EB240-2BEA-D746-9250-78F9F81F5F00}" destId="{867C1E6A-DE35-A24E-B587-D3E5CDFD73B4}" srcOrd="0" destOrd="0" presId="urn:microsoft.com/office/officeart/2005/8/layout/process4"/>
    <dgm:cxn modelId="{45C9379F-3C99-094D-8481-61149F3C57ED}" type="presParOf" srcId="{264EB240-2BEA-D746-9250-78F9F81F5F00}" destId="{68BCD410-3732-F34F-B2C5-013184C88AE8}" srcOrd="1" destOrd="0" presId="urn:microsoft.com/office/officeart/2005/8/layout/process4"/>
    <dgm:cxn modelId="{466DD90E-46AF-7145-AEDD-FC917F1FB2F5}" type="presParOf" srcId="{264EB240-2BEA-D746-9250-78F9F81F5F00}" destId="{AE02F7AA-7A03-3B47-807C-02D5D5724395}" srcOrd="2" destOrd="0" presId="urn:microsoft.com/office/officeart/2005/8/layout/process4"/>
    <dgm:cxn modelId="{6FD2A3C3-249A-2744-AE67-98FBA9B3F350}" type="presParOf" srcId="{264EB240-2BEA-D746-9250-78F9F81F5F00}" destId="{416618C8-9019-3947-87F7-15D342E1C5BA}" srcOrd="3" destOrd="0" presId="urn:microsoft.com/office/officeart/2005/8/layout/process4"/>
    <dgm:cxn modelId="{65E953A5-B1BD-1942-A9AA-AD12A61B7417}" type="presParOf" srcId="{CB2B20C6-28BE-0949-86AB-00D9DD868331}" destId="{0BD8AE39-1D70-4E45-BD9D-FC22BB0A1004}" srcOrd="1" destOrd="0" presId="urn:microsoft.com/office/officeart/2005/8/layout/process4"/>
    <dgm:cxn modelId="{57E0293F-2137-0C47-B464-48AEB046517C}" type="presParOf" srcId="{CB2B20C6-28BE-0949-86AB-00D9DD868331}" destId="{249ACBA9-0309-F049-BA7F-12AE1F13D9AF}" srcOrd="2" destOrd="0" presId="urn:microsoft.com/office/officeart/2005/8/layout/process4"/>
    <dgm:cxn modelId="{271FB039-E627-0444-A0DA-5A3A2DA5164C}" type="presParOf" srcId="{249ACBA9-0309-F049-BA7F-12AE1F13D9AF}" destId="{DF6526BD-BC6B-CC4E-BCB8-42415807B5E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D33A41-8744-430D-9EBE-184C760330CA}"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n-US"/>
        </a:p>
      </dgm:t>
    </dgm:pt>
    <dgm:pt modelId="{F5B5CFCD-C646-467B-B08E-5EDA5AE3F74D}">
      <dgm:prSet custT="1"/>
      <dgm:spPr/>
      <dgm:t>
        <a:bodyPr/>
        <a:lstStyle/>
        <a:p>
          <a:r>
            <a:rPr lang="en-US" sz="2000" dirty="0">
              <a:latin typeface="Cambria" panose="02040503050406030204" pitchFamily="18" charset="0"/>
            </a:rPr>
            <a:t>ISK </a:t>
          </a:r>
          <a:r>
            <a:rPr lang="en-US" sz="2000" dirty="0" err="1">
              <a:latin typeface="Cambria" panose="02040503050406030204" pitchFamily="18" charset="0"/>
            </a:rPr>
            <a:t>sederhana</a:t>
          </a:r>
          <a:r>
            <a:rPr lang="en-US" sz="2000" dirty="0">
              <a:latin typeface="Cambria" panose="02040503050406030204" pitchFamily="18" charset="0"/>
            </a:rPr>
            <a:t> </a:t>
          </a:r>
          <a:r>
            <a:rPr lang="en-US" sz="2000" i="1" dirty="0">
              <a:latin typeface="Cambria" panose="02040503050406030204" pitchFamily="18" charset="0"/>
            </a:rPr>
            <a:t>(uncomplicated UT</a:t>
          </a:r>
          <a:r>
            <a:rPr lang="en-US" sz="2000" dirty="0">
              <a:latin typeface="Cambria" panose="02040503050406030204" pitchFamily="18" charset="0"/>
            </a:rPr>
            <a:t>I)</a:t>
          </a:r>
        </a:p>
      </dgm:t>
    </dgm:pt>
    <dgm:pt modelId="{D53CBFCB-42A8-4EA7-B144-AF256553EE6F}" type="parTrans" cxnId="{B70C302F-9D98-4CE6-9224-7B58B158C62D}">
      <dgm:prSet/>
      <dgm:spPr/>
      <dgm:t>
        <a:bodyPr/>
        <a:lstStyle/>
        <a:p>
          <a:endParaRPr lang="en-US"/>
        </a:p>
      </dgm:t>
    </dgm:pt>
    <dgm:pt modelId="{24EB7014-BF72-4C72-B779-86FA9A3B0E4B}" type="sibTrans" cxnId="{B70C302F-9D98-4CE6-9224-7B58B158C62D}">
      <dgm:prSet/>
      <dgm:spPr/>
      <dgm:t>
        <a:bodyPr/>
        <a:lstStyle/>
        <a:p>
          <a:endParaRPr lang="en-US"/>
        </a:p>
      </dgm:t>
    </dgm:pt>
    <dgm:pt modelId="{C0CB8C2C-5EAA-499B-B2F5-8665ECA312DD}">
      <dgm:prSet/>
      <dgm:spPr/>
      <dgm:t>
        <a:bodyPr/>
        <a:lstStyle/>
        <a:p>
          <a:r>
            <a:rPr lang="en-US" dirty="0">
              <a:latin typeface="Cambria" panose="02040503050406030204" pitchFamily="18" charset="0"/>
            </a:rPr>
            <a:t> ISK </a:t>
          </a:r>
          <a:r>
            <a:rPr lang="en-US" dirty="0" err="1">
              <a:latin typeface="Cambria" panose="02040503050406030204" pitchFamily="18" charset="0"/>
            </a:rPr>
            <a:t>tanpa</a:t>
          </a:r>
          <a:r>
            <a:rPr lang="en-US" dirty="0">
              <a:latin typeface="Cambria" panose="02040503050406030204" pitchFamily="18" charset="0"/>
            </a:rPr>
            <a:t> </a:t>
          </a:r>
          <a:r>
            <a:rPr lang="en-US" dirty="0" err="1">
              <a:latin typeface="Cambria" panose="02040503050406030204" pitchFamily="18" charset="0"/>
            </a:rPr>
            <a:t>kelainan</a:t>
          </a:r>
          <a:r>
            <a:rPr lang="en-US" dirty="0">
              <a:latin typeface="Cambria" panose="02040503050406030204" pitchFamily="18" charset="0"/>
            </a:rPr>
            <a:t> </a:t>
          </a:r>
          <a:r>
            <a:rPr lang="en-US" dirty="0" err="1">
              <a:latin typeface="Cambria" panose="02040503050406030204" pitchFamily="18" charset="0"/>
            </a:rPr>
            <a:t>anatomi</a:t>
          </a:r>
          <a:r>
            <a:rPr lang="en-US" dirty="0">
              <a:latin typeface="Cambria" panose="02040503050406030204" pitchFamily="18" charset="0"/>
            </a:rPr>
            <a:t> &amp; </a:t>
          </a:r>
          <a:r>
            <a:rPr lang="en-US" dirty="0" err="1">
              <a:latin typeface="Cambria" panose="02040503050406030204" pitchFamily="18" charset="0"/>
            </a:rPr>
            <a:t>fungsi</a:t>
          </a:r>
          <a:r>
            <a:rPr lang="en-US" dirty="0">
              <a:latin typeface="Cambria" panose="02040503050406030204" pitchFamily="18" charset="0"/>
            </a:rPr>
            <a:t> </a:t>
          </a:r>
          <a:r>
            <a:rPr lang="en-US" dirty="0" err="1">
              <a:latin typeface="Cambria" panose="02040503050406030204" pitchFamily="18" charset="0"/>
            </a:rPr>
            <a:t>ginjal</a:t>
          </a:r>
          <a:endParaRPr lang="en-US" dirty="0">
            <a:latin typeface="Cambria" panose="02040503050406030204" pitchFamily="18" charset="0"/>
          </a:endParaRPr>
        </a:p>
      </dgm:t>
    </dgm:pt>
    <dgm:pt modelId="{B2EAB69F-8205-4567-B6B7-E482DC48D92E}" type="parTrans" cxnId="{127AA5CD-E02F-463D-AC85-2B67860DDC15}">
      <dgm:prSet/>
      <dgm:spPr/>
      <dgm:t>
        <a:bodyPr/>
        <a:lstStyle/>
        <a:p>
          <a:endParaRPr lang="en-US"/>
        </a:p>
      </dgm:t>
    </dgm:pt>
    <dgm:pt modelId="{31B47E87-7365-4638-A93A-A20FAEF8B7F8}" type="sibTrans" cxnId="{127AA5CD-E02F-463D-AC85-2B67860DDC15}">
      <dgm:prSet/>
      <dgm:spPr/>
      <dgm:t>
        <a:bodyPr/>
        <a:lstStyle/>
        <a:p>
          <a:endParaRPr lang="en-US"/>
        </a:p>
      </dgm:t>
    </dgm:pt>
    <dgm:pt modelId="{0DDEEA80-7AD0-421C-9C6A-D88608C5EDE3}">
      <dgm:prSet custT="1"/>
      <dgm:spPr/>
      <dgm:t>
        <a:bodyPr/>
        <a:lstStyle/>
        <a:p>
          <a:r>
            <a:rPr lang="en-US" sz="2000" dirty="0">
              <a:latin typeface="Cambria" panose="02040503050406030204" pitchFamily="18" charset="0"/>
            </a:rPr>
            <a:t>ISK </a:t>
          </a:r>
          <a:r>
            <a:rPr lang="en-US" sz="2000" dirty="0" err="1">
              <a:latin typeface="Cambria" panose="02040503050406030204" pitchFamily="18" charset="0"/>
            </a:rPr>
            <a:t>tidak</a:t>
          </a:r>
          <a:r>
            <a:rPr lang="en-US" sz="2000" dirty="0">
              <a:latin typeface="Cambria" panose="02040503050406030204" pitchFamily="18" charset="0"/>
            </a:rPr>
            <a:t> </a:t>
          </a:r>
          <a:r>
            <a:rPr lang="en-US" sz="2000" dirty="0" err="1">
              <a:latin typeface="Cambria" panose="02040503050406030204" pitchFamily="18" charset="0"/>
            </a:rPr>
            <a:t>sederhana</a:t>
          </a:r>
          <a:r>
            <a:rPr lang="en-US" sz="2000" dirty="0">
              <a:latin typeface="Cambria" panose="02040503050406030204" pitchFamily="18" charset="0"/>
            </a:rPr>
            <a:t> (</a:t>
          </a:r>
          <a:r>
            <a:rPr lang="en-US" sz="2000" i="1" dirty="0">
              <a:latin typeface="Cambria" panose="02040503050406030204" pitchFamily="18" charset="0"/>
            </a:rPr>
            <a:t>complicated UTI</a:t>
          </a:r>
          <a:r>
            <a:rPr lang="en-US" sz="2000" dirty="0">
              <a:latin typeface="Cambria" panose="02040503050406030204" pitchFamily="18" charset="0"/>
            </a:rPr>
            <a:t>)</a:t>
          </a:r>
        </a:p>
      </dgm:t>
    </dgm:pt>
    <dgm:pt modelId="{8ABB69CF-B1B6-4F4A-A2FA-0567E0F99AC4}" type="parTrans" cxnId="{B0B3BA39-B995-4B31-B68C-AD699713BD35}">
      <dgm:prSet/>
      <dgm:spPr/>
      <dgm:t>
        <a:bodyPr/>
        <a:lstStyle/>
        <a:p>
          <a:endParaRPr lang="en-US"/>
        </a:p>
      </dgm:t>
    </dgm:pt>
    <dgm:pt modelId="{DB5F494A-795E-4240-9749-850399D754FC}" type="sibTrans" cxnId="{B0B3BA39-B995-4B31-B68C-AD699713BD35}">
      <dgm:prSet/>
      <dgm:spPr/>
      <dgm:t>
        <a:bodyPr/>
        <a:lstStyle/>
        <a:p>
          <a:endParaRPr lang="en-US"/>
        </a:p>
      </dgm:t>
    </dgm:pt>
    <dgm:pt modelId="{9E9DEA59-5434-4347-A5AE-96CD75A82D11}">
      <dgm:prSet custT="1"/>
      <dgm:spPr/>
      <dgm:t>
        <a:bodyPr/>
        <a:lstStyle/>
        <a:p>
          <a:r>
            <a:rPr lang="en-US" sz="2000" dirty="0">
              <a:latin typeface="Cambria" panose="02040503050406030204" pitchFamily="18" charset="0"/>
            </a:rPr>
            <a:t>ISK </a:t>
          </a:r>
          <a:r>
            <a:rPr lang="en-US" sz="2000" dirty="0" err="1">
              <a:latin typeface="Cambria" panose="02040503050406030204" pitchFamily="18" charset="0"/>
            </a:rPr>
            <a:t>dengan</a:t>
          </a:r>
          <a:r>
            <a:rPr lang="en-US" sz="2000" dirty="0">
              <a:latin typeface="Cambria" panose="02040503050406030204" pitchFamily="18" charset="0"/>
            </a:rPr>
            <a:t> </a:t>
          </a:r>
          <a:r>
            <a:rPr lang="en-US" sz="2000" dirty="0" err="1">
              <a:latin typeface="Cambria" panose="02040503050406030204" pitchFamily="18" charset="0"/>
            </a:rPr>
            <a:t>kelainan</a:t>
          </a:r>
          <a:r>
            <a:rPr lang="en-US" sz="2000" dirty="0">
              <a:latin typeface="Cambria" panose="02040503050406030204" pitchFamily="18" charset="0"/>
            </a:rPr>
            <a:t> </a:t>
          </a:r>
          <a:r>
            <a:rPr lang="en-US" sz="2000" dirty="0" err="1">
              <a:latin typeface="Cambria" panose="02040503050406030204" pitchFamily="18" charset="0"/>
            </a:rPr>
            <a:t>Anatomi</a:t>
          </a:r>
          <a:r>
            <a:rPr lang="en-US" sz="2000" dirty="0">
              <a:latin typeface="Cambria" panose="02040503050406030204" pitchFamily="18" charset="0"/>
            </a:rPr>
            <a:t> &amp; </a:t>
          </a:r>
          <a:r>
            <a:rPr lang="en-US" sz="2000" dirty="0" err="1">
              <a:latin typeface="Cambria" panose="02040503050406030204" pitchFamily="18" charset="0"/>
            </a:rPr>
            <a:t>fungsi</a:t>
          </a:r>
          <a:r>
            <a:rPr lang="en-US" sz="2000" dirty="0">
              <a:latin typeface="Cambria" panose="02040503050406030204" pitchFamily="18" charset="0"/>
            </a:rPr>
            <a:t> </a:t>
          </a:r>
          <a:r>
            <a:rPr lang="en-US" sz="2000" dirty="0" err="1">
              <a:latin typeface="Cambria" panose="02040503050406030204" pitchFamily="18" charset="0"/>
            </a:rPr>
            <a:t>saluran</a:t>
          </a:r>
          <a:r>
            <a:rPr lang="en-US" sz="2000" dirty="0">
              <a:latin typeface="Cambria" panose="02040503050406030204" pitchFamily="18" charset="0"/>
            </a:rPr>
            <a:t> </a:t>
          </a:r>
          <a:r>
            <a:rPr lang="en-US" sz="2000" dirty="0" err="1">
              <a:latin typeface="Cambria" panose="02040503050406030204" pitchFamily="18" charset="0"/>
            </a:rPr>
            <a:t>kemih</a:t>
          </a:r>
          <a:endParaRPr lang="en-US" sz="2000" dirty="0">
            <a:latin typeface="Cambria" panose="02040503050406030204" pitchFamily="18" charset="0"/>
          </a:endParaRPr>
        </a:p>
      </dgm:t>
    </dgm:pt>
    <dgm:pt modelId="{9A5859C5-FDF0-48BA-9450-3C52DC64A590}" type="parTrans" cxnId="{74D9A252-4DA7-4DA3-B320-19F3F53C6B28}">
      <dgm:prSet/>
      <dgm:spPr/>
      <dgm:t>
        <a:bodyPr/>
        <a:lstStyle/>
        <a:p>
          <a:endParaRPr lang="en-US"/>
        </a:p>
      </dgm:t>
    </dgm:pt>
    <dgm:pt modelId="{0318BE7F-6774-44FB-9C33-D29FE5115995}" type="sibTrans" cxnId="{74D9A252-4DA7-4DA3-B320-19F3F53C6B28}">
      <dgm:prSet/>
      <dgm:spPr/>
      <dgm:t>
        <a:bodyPr/>
        <a:lstStyle/>
        <a:p>
          <a:endParaRPr lang="en-US"/>
        </a:p>
      </dgm:t>
    </dgm:pt>
    <dgm:pt modelId="{B932F9C2-8AA8-47F3-8CEA-60A489446EF2}">
      <dgm:prSet custT="1"/>
      <dgm:spPr/>
      <dgm:t>
        <a:bodyPr/>
        <a:lstStyle/>
        <a:p>
          <a:r>
            <a:rPr lang="en-US" sz="2000" dirty="0">
              <a:latin typeface="Cambria" panose="02040503050406030204" pitchFamily="18" charset="0"/>
            </a:rPr>
            <a:t>ISK </a:t>
          </a:r>
          <a:r>
            <a:rPr lang="en-US" sz="2000" dirty="0" err="1">
              <a:latin typeface="Cambria" panose="02040503050406030204" pitchFamily="18" charset="0"/>
            </a:rPr>
            <a:t>berulang</a:t>
          </a:r>
          <a:r>
            <a:rPr lang="en-US" sz="2000" dirty="0">
              <a:latin typeface="Cambria" panose="02040503050406030204" pitchFamily="18" charset="0"/>
            </a:rPr>
            <a:t> (</a:t>
          </a:r>
          <a:r>
            <a:rPr lang="en-US" sz="2000" dirty="0" err="1">
              <a:latin typeface="Cambria" panose="02040503050406030204" pitchFamily="18" charset="0"/>
            </a:rPr>
            <a:t>rekuren</a:t>
          </a:r>
          <a:r>
            <a:rPr lang="en-US" sz="2000" dirty="0">
              <a:latin typeface="Cambria" panose="02040503050406030204" pitchFamily="18" charset="0"/>
            </a:rPr>
            <a:t> UTI)</a:t>
          </a:r>
        </a:p>
      </dgm:t>
    </dgm:pt>
    <dgm:pt modelId="{EF4E9DD4-CA5C-4FC1-ADAA-AE5C4A6EC920}" type="parTrans" cxnId="{C855A8C3-F243-42DC-9A33-8F4931082332}">
      <dgm:prSet/>
      <dgm:spPr/>
      <dgm:t>
        <a:bodyPr/>
        <a:lstStyle/>
        <a:p>
          <a:endParaRPr lang="en-US"/>
        </a:p>
      </dgm:t>
    </dgm:pt>
    <dgm:pt modelId="{E8D1AD10-0C90-4BA0-9905-2C687CA702BD}" type="sibTrans" cxnId="{C855A8C3-F243-42DC-9A33-8F4931082332}">
      <dgm:prSet/>
      <dgm:spPr/>
      <dgm:t>
        <a:bodyPr/>
        <a:lstStyle/>
        <a:p>
          <a:endParaRPr lang="en-US"/>
        </a:p>
      </dgm:t>
    </dgm:pt>
    <dgm:pt modelId="{4353CADC-4A70-4737-BE57-261E6CC290E8}">
      <dgm:prSet/>
      <dgm:spPr/>
      <dgm:t>
        <a:bodyPr/>
        <a:lstStyle/>
        <a:p>
          <a:r>
            <a:rPr lang="en-US" dirty="0" err="1"/>
            <a:t>Reinfeksi</a:t>
          </a:r>
          <a:r>
            <a:rPr lang="en-US" dirty="0"/>
            <a:t> </a:t>
          </a:r>
          <a:r>
            <a:rPr lang="en-US" dirty="0" err="1"/>
            <a:t>saluran</a:t>
          </a:r>
          <a:r>
            <a:rPr lang="en-US" dirty="0"/>
            <a:t> </a:t>
          </a:r>
          <a:r>
            <a:rPr lang="en-US" dirty="0" err="1"/>
            <a:t>kemih</a:t>
          </a:r>
          <a:r>
            <a:rPr lang="en-US" dirty="0"/>
            <a:t> oleh </a:t>
          </a:r>
          <a:r>
            <a:rPr lang="en-US" dirty="0" err="1"/>
            <a:t>bakteri</a:t>
          </a:r>
          <a:r>
            <a:rPr lang="en-US" dirty="0"/>
            <a:t> yang </a:t>
          </a:r>
          <a:r>
            <a:rPr lang="en-US" dirty="0" err="1"/>
            <a:t>berbeda</a:t>
          </a:r>
          <a:endParaRPr lang="en-US" dirty="0"/>
        </a:p>
      </dgm:t>
    </dgm:pt>
    <dgm:pt modelId="{E5DF82E2-64BF-46E8-AA21-4D221D084DE7}" type="parTrans" cxnId="{16BB94BE-FE24-49D7-A188-B36329860CA6}">
      <dgm:prSet/>
      <dgm:spPr/>
      <dgm:t>
        <a:bodyPr/>
        <a:lstStyle/>
        <a:p>
          <a:endParaRPr lang="en-US"/>
        </a:p>
      </dgm:t>
    </dgm:pt>
    <dgm:pt modelId="{473136A5-D048-42E4-8D5B-C930DC9B7667}" type="sibTrans" cxnId="{16BB94BE-FE24-49D7-A188-B36329860CA6}">
      <dgm:prSet/>
      <dgm:spPr/>
      <dgm:t>
        <a:bodyPr/>
        <a:lstStyle/>
        <a:p>
          <a:endParaRPr lang="en-US"/>
        </a:p>
      </dgm:t>
    </dgm:pt>
    <dgm:pt modelId="{10F59BA3-2737-488D-A35E-5ACB8C5BF75E}">
      <dgm:prSet/>
      <dgm:spPr/>
      <dgm:t>
        <a:bodyPr/>
        <a:lstStyle/>
        <a:p>
          <a:r>
            <a:rPr lang="en-US" dirty="0">
              <a:latin typeface="Cambria" panose="02040503050406030204" pitchFamily="18" charset="0"/>
            </a:rPr>
            <a:t>ISK </a:t>
          </a:r>
          <a:r>
            <a:rPr lang="en-US" dirty="0" err="1">
              <a:latin typeface="Cambria" panose="02040503050406030204" pitchFamily="18" charset="0"/>
            </a:rPr>
            <a:t>resistensi</a:t>
          </a:r>
          <a:r>
            <a:rPr lang="en-US" dirty="0">
              <a:latin typeface="Cambria" panose="02040503050406030204" pitchFamily="18" charset="0"/>
            </a:rPr>
            <a:t> / </a:t>
          </a:r>
          <a:r>
            <a:rPr lang="en-US" dirty="0" err="1">
              <a:latin typeface="Cambria" panose="02040503050406030204" pitchFamily="18" charset="0"/>
            </a:rPr>
            <a:t>relaps</a:t>
          </a:r>
          <a:endParaRPr lang="en-US" dirty="0">
            <a:latin typeface="Cambria" panose="02040503050406030204" pitchFamily="18" charset="0"/>
          </a:endParaRPr>
        </a:p>
      </dgm:t>
    </dgm:pt>
    <dgm:pt modelId="{46D1B60D-2E97-4264-8987-60401E73E4F0}" type="parTrans" cxnId="{7AC99DB0-2090-4D61-9425-CDB1F3B83EE0}">
      <dgm:prSet/>
      <dgm:spPr/>
      <dgm:t>
        <a:bodyPr/>
        <a:lstStyle/>
        <a:p>
          <a:endParaRPr lang="en-US"/>
        </a:p>
      </dgm:t>
    </dgm:pt>
    <dgm:pt modelId="{56559605-8A26-41EC-A0EF-C60936269957}" type="sibTrans" cxnId="{7AC99DB0-2090-4D61-9425-CDB1F3B83EE0}">
      <dgm:prSet/>
      <dgm:spPr/>
      <dgm:t>
        <a:bodyPr/>
        <a:lstStyle/>
        <a:p>
          <a:endParaRPr lang="en-US"/>
        </a:p>
      </dgm:t>
    </dgm:pt>
    <dgm:pt modelId="{9237FB24-0F55-47C3-BEF7-7264106D91B9}">
      <dgm:prSet/>
      <dgm:spPr/>
      <dgm:t>
        <a:bodyPr/>
        <a:lstStyle/>
        <a:p>
          <a:r>
            <a:rPr lang="en-US" dirty="0" err="1">
              <a:latin typeface="Cambria" panose="02040503050406030204" pitchFamily="18" charset="0"/>
            </a:rPr>
            <a:t>Reinfeksi</a:t>
          </a:r>
          <a:r>
            <a:rPr lang="en-US" dirty="0">
              <a:latin typeface="Cambria" panose="02040503050406030204" pitchFamily="18" charset="0"/>
            </a:rPr>
            <a:t> </a:t>
          </a:r>
          <a:r>
            <a:rPr lang="en-US" dirty="0" err="1">
              <a:latin typeface="Cambria" panose="02040503050406030204" pitchFamily="18" charset="0"/>
            </a:rPr>
            <a:t>saluran</a:t>
          </a:r>
          <a:r>
            <a:rPr lang="en-US" dirty="0">
              <a:latin typeface="Cambria" panose="02040503050406030204" pitchFamily="18" charset="0"/>
            </a:rPr>
            <a:t> </a:t>
          </a:r>
          <a:r>
            <a:rPr lang="en-US" dirty="0" err="1">
              <a:latin typeface="Cambria" panose="02040503050406030204" pitchFamily="18" charset="0"/>
            </a:rPr>
            <a:t>Kemih</a:t>
          </a:r>
          <a:r>
            <a:rPr lang="en-US" dirty="0">
              <a:latin typeface="Cambria" panose="02040503050406030204" pitchFamily="18" charset="0"/>
            </a:rPr>
            <a:t> oleh </a:t>
          </a:r>
          <a:r>
            <a:rPr lang="en-US" dirty="0" err="1">
              <a:latin typeface="Cambria" panose="02040503050406030204" pitchFamily="18" charset="0"/>
            </a:rPr>
            <a:t>bakteri</a:t>
          </a:r>
          <a:r>
            <a:rPr lang="en-US" dirty="0">
              <a:latin typeface="Cambria" panose="02040503050406030204" pitchFamily="18" charset="0"/>
            </a:rPr>
            <a:t> yang </a:t>
          </a:r>
          <a:r>
            <a:rPr lang="en-US" dirty="0" err="1">
              <a:latin typeface="Cambria" panose="02040503050406030204" pitchFamily="18" charset="0"/>
            </a:rPr>
            <a:t>sama</a:t>
          </a:r>
          <a:endParaRPr lang="en-US" dirty="0">
            <a:latin typeface="Cambria" panose="02040503050406030204" pitchFamily="18" charset="0"/>
          </a:endParaRPr>
        </a:p>
      </dgm:t>
    </dgm:pt>
    <dgm:pt modelId="{6DAF74FF-85FC-4DBF-9B90-85F0B0FA21C9}" type="parTrans" cxnId="{B64C4952-E447-401B-91A8-A79FFDB592DE}">
      <dgm:prSet/>
      <dgm:spPr/>
      <dgm:t>
        <a:bodyPr/>
        <a:lstStyle/>
        <a:p>
          <a:endParaRPr lang="en-US"/>
        </a:p>
      </dgm:t>
    </dgm:pt>
    <dgm:pt modelId="{FD253762-11D8-492C-9274-B75A85778BF7}" type="sibTrans" cxnId="{B64C4952-E447-401B-91A8-A79FFDB592DE}">
      <dgm:prSet/>
      <dgm:spPr/>
      <dgm:t>
        <a:bodyPr/>
        <a:lstStyle/>
        <a:p>
          <a:endParaRPr lang="en-US"/>
        </a:p>
      </dgm:t>
    </dgm:pt>
    <dgm:pt modelId="{63E4939D-62AB-491E-A635-8800369A34EF}">
      <dgm:prSet/>
      <dgm:spPr/>
      <dgm:t>
        <a:bodyPr/>
        <a:lstStyle/>
        <a:p>
          <a:r>
            <a:rPr lang="en-US" dirty="0">
              <a:latin typeface="Cambria" panose="02040503050406030204" pitchFamily="18" charset="0"/>
            </a:rPr>
            <a:t>Urosepsis</a:t>
          </a:r>
        </a:p>
      </dgm:t>
    </dgm:pt>
    <dgm:pt modelId="{A41F9769-DE48-4C41-BE63-BB92CFCABA0C}" type="parTrans" cxnId="{05E1C2E4-A3EF-4440-BAAF-7EBB996C17B4}">
      <dgm:prSet/>
      <dgm:spPr/>
      <dgm:t>
        <a:bodyPr/>
        <a:lstStyle/>
        <a:p>
          <a:endParaRPr lang="en-US"/>
        </a:p>
      </dgm:t>
    </dgm:pt>
    <dgm:pt modelId="{1196AD2F-B6E2-4CF2-8702-1A964264469C}" type="sibTrans" cxnId="{05E1C2E4-A3EF-4440-BAAF-7EBB996C17B4}">
      <dgm:prSet/>
      <dgm:spPr/>
      <dgm:t>
        <a:bodyPr/>
        <a:lstStyle/>
        <a:p>
          <a:endParaRPr lang="en-US"/>
        </a:p>
      </dgm:t>
    </dgm:pt>
    <dgm:pt modelId="{41D95886-14F6-4056-A15C-47B6B08CEDD7}">
      <dgm:prSet/>
      <dgm:spPr/>
      <dgm:t>
        <a:bodyPr/>
        <a:lstStyle/>
        <a:p>
          <a:r>
            <a:rPr lang="en-US" dirty="0">
              <a:latin typeface="Cambria" panose="02040503050406030204" pitchFamily="18" charset="0"/>
            </a:rPr>
            <a:t>Sepsis </a:t>
          </a:r>
          <a:r>
            <a:rPr lang="en-US" dirty="0" err="1">
              <a:latin typeface="Cambria" panose="02040503050406030204" pitchFamily="18" charset="0"/>
            </a:rPr>
            <a:t>yg</a:t>
          </a:r>
          <a:r>
            <a:rPr lang="en-US" dirty="0">
              <a:latin typeface="Cambria" panose="02040503050406030204" pitchFamily="18" charset="0"/>
            </a:rPr>
            <a:t> </a:t>
          </a:r>
          <a:r>
            <a:rPr lang="en-US" dirty="0" err="1">
              <a:latin typeface="Cambria" panose="02040503050406030204" pitchFamily="18" charset="0"/>
            </a:rPr>
            <a:t>disebabkan</a:t>
          </a:r>
          <a:r>
            <a:rPr lang="en-US" dirty="0">
              <a:latin typeface="Cambria" panose="02040503050406030204" pitchFamily="18" charset="0"/>
            </a:rPr>
            <a:t> </a:t>
          </a:r>
          <a:r>
            <a:rPr lang="en-US" dirty="0" err="1">
              <a:latin typeface="Cambria" panose="02040503050406030204" pitchFamily="18" charset="0"/>
            </a:rPr>
            <a:t>bakteri</a:t>
          </a:r>
          <a:r>
            <a:rPr lang="en-US" dirty="0">
              <a:latin typeface="Cambria" panose="02040503050406030204" pitchFamily="18" charset="0"/>
            </a:rPr>
            <a:t> </a:t>
          </a:r>
          <a:r>
            <a:rPr lang="en-US" dirty="0" err="1">
              <a:latin typeface="Cambria" panose="02040503050406030204" pitchFamily="18" charset="0"/>
            </a:rPr>
            <a:t>saluran</a:t>
          </a:r>
          <a:r>
            <a:rPr lang="en-US" dirty="0">
              <a:latin typeface="Cambria" panose="02040503050406030204" pitchFamily="18" charset="0"/>
            </a:rPr>
            <a:t> </a:t>
          </a:r>
          <a:r>
            <a:rPr lang="en-US" dirty="0" err="1">
              <a:latin typeface="Cambria" panose="02040503050406030204" pitchFamily="18" charset="0"/>
            </a:rPr>
            <a:t>kemih</a:t>
          </a:r>
          <a:r>
            <a:rPr lang="en-US" dirty="0">
              <a:latin typeface="Cambria" panose="02040503050406030204" pitchFamily="18" charset="0"/>
            </a:rPr>
            <a:t> </a:t>
          </a:r>
        </a:p>
      </dgm:t>
    </dgm:pt>
    <dgm:pt modelId="{2E9603E0-CF6A-44B6-AB0D-3534A81082B8}" type="parTrans" cxnId="{9B13AA2B-516B-4442-895B-270E79BD9A4F}">
      <dgm:prSet/>
      <dgm:spPr/>
      <dgm:t>
        <a:bodyPr/>
        <a:lstStyle/>
        <a:p>
          <a:endParaRPr lang="en-US"/>
        </a:p>
      </dgm:t>
    </dgm:pt>
    <dgm:pt modelId="{EC45CE22-DFCE-4BD0-B2A5-30A9C129E905}" type="sibTrans" cxnId="{9B13AA2B-516B-4442-895B-270E79BD9A4F}">
      <dgm:prSet/>
      <dgm:spPr/>
      <dgm:t>
        <a:bodyPr/>
        <a:lstStyle/>
        <a:p>
          <a:endParaRPr lang="en-US"/>
        </a:p>
      </dgm:t>
    </dgm:pt>
    <dgm:pt modelId="{A1E26CF1-6672-9446-8B6A-C8793C23BFAF}" type="pres">
      <dgm:prSet presAssocID="{C0D33A41-8744-430D-9EBE-184C760330CA}" presName="linear" presStyleCnt="0">
        <dgm:presLayoutVars>
          <dgm:dir/>
          <dgm:animLvl val="lvl"/>
          <dgm:resizeHandles val="exact"/>
        </dgm:presLayoutVars>
      </dgm:prSet>
      <dgm:spPr/>
    </dgm:pt>
    <dgm:pt modelId="{B297E3C5-6BDE-BA43-8E41-D51B1B35CA8E}" type="pres">
      <dgm:prSet presAssocID="{F5B5CFCD-C646-467B-B08E-5EDA5AE3F74D}" presName="parentLin" presStyleCnt="0"/>
      <dgm:spPr/>
    </dgm:pt>
    <dgm:pt modelId="{E61DE9D8-2B0F-A94C-8A0A-E81927315B71}" type="pres">
      <dgm:prSet presAssocID="{F5B5CFCD-C646-467B-B08E-5EDA5AE3F74D}" presName="parentLeftMargin" presStyleLbl="node1" presStyleIdx="0" presStyleCnt="5"/>
      <dgm:spPr/>
    </dgm:pt>
    <dgm:pt modelId="{CD1DB399-4DF4-D74D-95A6-66FC826252D8}" type="pres">
      <dgm:prSet presAssocID="{F5B5CFCD-C646-467B-B08E-5EDA5AE3F74D}" presName="parentText" presStyleLbl="node1" presStyleIdx="0" presStyleCnt="5">
        <dgm:presLayoutVars>
          <dgm:chMax val="0"/>
          <dgm:bulletEnabled val="1"/>
        </dgm:presLayoutVars>
      </dgm:prSet>
      <dgm:spPr/>
    </dgm:pt>
    <dgm:pt modelId="{4F468028-8916-AE4B-A92D-7455DA917031}" type="pres">
      <dgm:prSet presAssocID="{F5B5CFCD-C646-467B-B08E-5EDA5AE3F74D}" presName="negativeSpace" presStyleCnt="0"/>
      <dgm:spPr/>
    </dgm:pt>
    <dgm:pt modelId="{90907D14-A3F3-4E4A-B454-D03008E9F389}" type="pres">
      <dgm:prSet presAssocID="{F5B5CFCD-C646-467B-B08E-5EDA5AE3F74D}" presName="childText" presStyleLbl="conFgAcc1" presStyleIdx="0" presStyleCnt="5" custAng="0">
        <dgm:presLayoutVars>
          <dgm:bulletEnabled val="1"/>
        </dgm:presLayoutVars>
      </dgm:prSet>
      <dgm:spPr/>
    </dgm:pt>
    <dgm:pt modelId="{1B50335A-DBB7-024A-B097-96071257DC2D}" type="pres">
      <dgm:prSet presAssocID="{24EB7014-BF72-4C72-B779-86FA9A3B0E4B}" presName="spaceBetweenRectangles" presStyleCnt="0"/>
      <dgm:spPr/>
    </dgm:pt>
    <dgm:pt modelId="{27973C53-1594-6247-BC58-33FE0542B767}" type="pres">
      <dgm:prSet presAssocID="{0DDEEA80-7AD0-421C-9C6A-D88608C5EDE3}" presName="parentLin" presStyleCnt="0"/>
      <dgm:spPr/>
    </dgm:pt>
    <dgm:pt modelId="{0BCD070A-F631-5A40-A0F1-129F9AEA4CC1}" type="pres">
      <dgm:prSet presAssocID="{0DDEEA80-7AD0-421C-9C6A-D88608C5EDE3}" presName="parentLeftMargin" presStyleLbl="node1" presStyleIdx="0" presStyleCnt="5"/>
      <dgm:spPr/>
    </dgm:pt>
    <dgm:pt modelId="{9751402B-D96F-2940-88F8-EEBCE272E0D0}" type="pres">
      <dgm:prSet presAssocID="{0DDEEA80-7AD0-421C-9C6A-D88608C5EDE3}" presName="parentText" presStyleLbl="node1" presStyleIdx="1" presStyleCnt="5">
        <dgm:presLayoutVars>
          <dgm:chMax val="0"/>
          <dgm:bulletEnabled val="1"/>
        </dgm:presLayoutVars>
      </dgm:prSet>
      <dgm:spPr/>
    </dgm:pt>
    <dgm:pt modelId="{F3E10F40-A3CB-944C-871A-AF6C87029AEB}" type="pres">
      <dgm:prSet presAssocID="{0DDEEA80-7AD0-421C-9C6A-D88608C5EDE3}" presName="negativeSpace" presStyleCnt="0"/>
      <dgm:spPr/>
    </dgm:pt>
    <dgm:pt modelId="{CDE270F3-AEAC-C244-AD36-4132BF784B20}" type="pres">
      <dgm:prSet presAssocID="{0DDEEA80-7AD0-421C-9C6A-D88608C5EDE3}" presName="childText" presStyleLbl="conFgAcc1" presStyleIdx="1" presStyleCnt="5">
        <dgm:presLayoutVars>
          <dgm:bulletEnabled val="1"/>
        </dgm:presLayoutVars>
      </dgm:prSet>
      <dgm:spPr/>
    </dgm:pt>
    <dgm:pt modelId="{63D029C5-D8CB-9340-9B00-7156C0B4C463}" type="pres">
      <dgm:prSet presAssocID="{DB5F494A-795E-4240-9749-850399D754FC}" presName="spaceBetweenRectangles" presStyleCnt="0"/>
      <dgm:spPr/>
    </dgm:pt>
    <dgm:pt modelId="{54877306-6205-8248-A301-50C0BB0D76C6}" type="pres">
      <dgm:prSet presAssocID="{B932F9C2-8AA8-47F3-8CEA-60A489446EF2}" presName="parentLin" presStyleCnt="0"/>
      <dgm:spPr/>
    </dgm:pt>
    <dgm:pt modelId="{BEC09A2B-2DAD-674C-961E-7B628767F1C7}" type="pres">
      <dgm:prSet presAssocID="{B932F9C2-8AA8-47F3-8CEA-60A489446EF2}" presName="parentLeftMargin" presStyleLbl="node1" presStyleIdx="1" presStyleCnt="5"/>
      <dgm:spPr/>
    </dgm:pt>
    <dgm:pt modelId="{482E58E6-BFA7-BA43-81EF-85FE893EE5D0}" type="pres">
      <dgm:prSet presAssocID="{B932F9C2-8AA8-47F3-8CEA-60A489446EF2}" presName="parentText" presStyleLbl="node1" presStyleIdx="2" presStyleCnt="5">
        <dgm:presLayoutVars>
          <dgm:chMax val="0"/>
          <dgm:bulletEnabled val="1"/>
        </dgm:presLayoutVars>
      </dgm:prSet>
      <dgm:spPr/>
    </dgm:pt>
    <dgm:pt modelId="{7865BE9C-F47F-A240-BEAD-F6786023DA2D}" type="pres">
      <dgm:prSet presAssocID="{B932F9C2-8AA8-47F3-8CEA-60A489446EF2}" presName="negativeSpace" presStyleCnt="0"/>
      <dgm:spPr/>
    </dgm:pt>
    <dgm:pt modelId="{15BD5E19-5E36-4E4B-914E-CA0F60DBD4D1}" type="pres">
      <dgm:prSet presAssocID="{B932F9C2-8AA8-47F3-8CEA-60A489446EF2}" presName="childText" presStyleLbl="conFgAcc1" presStyleIdx="2" presStyleCnt="5">
        <dgm:presLayoutVars>
          <dgm:bulletEnabled val="1"/>
        </dgm:presLayoutVars>
      </dgm:prSet>
      <dgm:spPr/>
    </dgm:pt>
    <dgm:pt modelId="{97E70F38-98E5-B249-AD5D-0A83926446F9}" type="pres">
      <dgm:prSet presAssocID="{E8D1AD10-0C90-4BA0-9905-2C687CA702BD}" presName="spaceBetweenRectangles" presStyleCnt="0"/>
      <dgm:spPr/>
    </dgm:pt>
    <dgm:pt modelId="{F7E1C08E-9A0C-0C46-8D1C-A2D867E4D4E3}" type="pres">
      <dgm:prSet presAssocID="{10F59BA3-2737-488D-A35E-5ACB8C5BF75E}" presName="parentLin" presStyleCnt="0"/>
      <dgm:spPr/>
    </dgm:pt>
    <dgm:pt modelId="{20E55CA5-3352-7942-8CAB-84F2478E1247}" type="pres">
      <dgm:prSet presAssocID="{10F59BA3-2737-488D-A35E-5ACB8C5BF75E}" presName="parentLeftMargin" presStyleLbl="node1" presStyleIdx="2" presStyleCnt="5"/>
      <dgm:spPr/>
    </dgm:pt>
    <dgm:pt modelId="{B8F1D07A-1FBB-EB4E-8E88-94B372F147DA}" type="pres">
      <dgm:prSet presAssocID="{10F59BA3-2737-488D-A35E-5ACB8C5BF75E}" presName="parentText" presStyleLbl="node1" presStyleIdx="3" presStyleCnt="5">
        <dgm:presLayoutVars>
          <dgm:chMax val="0"/>
          <dgm:bulletEnabled val="1"/>
        </dgm:presLayoutVars>
      </dgm:prSet>
      <dgm:spPr/>
    </dgm:pt>
    <dgm:pt modelId="{C9BD8FB3-1617-B749-9C69-500E513FA1EF}" type="pres">
      <dgm:prSet presAssocID="{10F59BA3-2737-488D-A35E-5ACB8C5BF75E}" presName="negativeSpace" presStyleCnt="0"/>
      <dgm:spPr/>
    </dgm:pt>
    <dgm:pt modelId="{2571B69A-EA66-014B-A466-57FB7108FDFD}" type="pres">
      <dgm:prSet presAssocID="{10F59BA3-2737-488D-A35E-5ACB8C5BF75E}" presName="childText" presStyleLbl="conFgAcc1" presStyleIdx="3" presStyleCnt="5">
        <dgm:presLayoutVars>
          <dgm:bulletEnabled val="1"/>
        </dgm:presLayoutVars>
      </dgm:prSet>
      <dgm:spPr/>
    </dgm:pt>
    <dgm:pt modelId="{B30B272C-2F8B-D54B-9D48-F48064E00ED3}" type="pres">
      <dgm:prSet presAssocID="{56559605-8A26-41EC-A0EF-C60936269957}" presName="spaceBetweenRectangles" presStyleCnt="0"/>
      <dgm:spPr/>
    </dgm:pt>
    <dgm:pt modelId="{90A2EE91-A614-7C42-931E-D7739132EC95}" type="pres">
      <dgm:prSet presAssocID="{63E4939D-62AB-491E-A635-8800369A34EF}" presName="parentLin" presStyleCnt="0"/>
      <dgm:spPr/>
    </dgm:pt>
    <dgm:pt modelId="{E668C050-6334-EB4F-8E0D-A12EAC55922E}" type="pres">
      <dgm:prSet presAssocID="{63E4939D-62AB-491E-A635-8800369A34EF}" presName="parentLeftMargin" presStyleLbl="node1" presStyleIdx="3" presStyleCnt="5"/>
      <dgm:spPr/>
    </dgm:pt>
    <dgm:pt modelId="{93FD54BD-C86C-A242-BD38-F50D0A37D3D8}" type="pres">
      <dgm:prSet presAssocID="{63E4939D-62AB-491E-A635-8800369A34EF}" presName="parentText" presStyleLbl="node1" presStyleIdx="4" presStyleCnt="5">
        <dgm:presLayoutVars>
          <dgm:chMax val="0"/>
          <dgm:bulletEnabled val="1"/>
        </dgm:presLayoutVars>
      </dgm:prSet>
      <dgm:spPr/>
    </dgm:pt>
    <dgm:pt modelId="{BF36C12A-A7E3-A24F-9C41-4ABC7A0E02C6}" type="pres">
      <dgm:prSet presAssocID="{63E4939D-62AB-491E-A635-8800369A34EF}" presName="negativeSpace" presStyleCnt="0"/>
      <dgm:spPr/>
    </dgm:pt>
    <dgm:pt modelId="{4BDD0A36-E445-744A-AD3A-123FDBFEA30F}" type="pres">
      <dgm:prSet presAssocID="{63E4939D-62AB-491E-A635-8800369A34EF}" presName="childText" presStyleLbl="conFgAcc1" presStyleIdx="4" presStyleCnt="5">
        <dgm:presLayoutVars>
          <dgm:bulletEnabled val="1"/>
        </dgm:presLayoutVars>
      </dgm:prSet>
      <dgm:spPr/>
    </dgm:pt>
  </dgm:ptLst>
  <dgm:cxnLst>
    <dgm:cxn modelId="{8615A30B-D9FD-0740-898D-FF257A0D694A}" type="presOf" srcId="{F5B5CFCD-C646-467B-B08E-5EDA5AE3F74D}" destId="{CD1DB399-4DF4-D74D-95A6-66FC826252D8}" srcOrd="1" destOrd="0" presId="urn:microsoft.com/office/officeart/2005/8/layout/list1"/>
    <dgm:cxn modelId="{15C8A124-9C8C-F942-B9A4-31EB3E5B5F17}" type="presOf" srcId="{10F59BA3-2737-488D-A35E-5ACB8C5BF75E}" destId="{B8F1D07A-1FBB-EB4E-8E88-94B372F147DA}" srcOrd="1" destOrd="0" presId="urn:microsoft.com/office/officeart/2005/8/layout/list1"/>
    <dgm:cxn modelId="{9D59DF25-F07A-1F4C-8707-D6DB403B9434}" type="presOf" srcId="{63E4939D-62AB-491E-A635-8800369A34EF}" destId="{93FD54BD-C86C-A242-BD38-F50D0A37D3D8}" srcOrd="1" destOrd="0" presId="urn:microsoft.com/office/officeart/2005/8/layout/list1"/>
    <dgm:cxn modelId="{7FE0F227-9422-7042-B476-C83DFCB2FAF1}" type="presOf" srcId="{0DDEEA80-7AD0-421C-9C6A-D88608C5EDE3}" destId="{9751402B-D96F-2940-88F8-EEBCE272E0D0}" srcOrd="1" destOrd="0" presId="urn:microsoft.com/office/officeart/2005/8/layout/list1"/>
    <dgm:cxn modelId="{9B13AA2B-516B-4442-895B-270E79BD9A4F}" srcId="{63E4939D-62AB-491E-A635-8800369A34EF}" destId="{41D95886-14F6-4056-A15C-47B6B08CEDD7}" srcOrd="0" destOrd="0" parTransId="{2E9603E0-CF6A-44B6-AB0D-3534A81082B8}" sibTransId="{EC45CE22-DFCE-4BD0-B2A5-30A9C129E905}"/>
    <dgm:cxn modelId="{4E1CC52D-93D6-1B4C-AB52-D99D4D50E3E4}" type="presOf" srcId="{63E4939D-62AB-491E-A635-8800369A34EF}" destId="{E668C050-6334-EB4F-8E0D-A12EAC55922E}" srcOrd="0" destOrd="0" presId="urn:microsoft.com/office/officeart/2005/8/layout/list1"/>
    <dgm:cxn modelId="{B70C302F-9D98-4CE6-9224-7B58B158C62D}" srcId="{C0D33A41-8744-430D-9EBE-184C760330CA}" destId="{F5B5CFCD-C646-467B-B08E-5EDA5AE3F74D}" srcOrd="0" destOrd="0" parTransId="{D53CBFCB-42A8-4EA7-B144-AF256553EE6F}" sibTransId="{24EB7014-BF72-4C72-B779-86FA9A3B0E4B}"/>
    <dgm:cxn modelId="{B0B3BA39-B995-4B31-B68C-AD699713BD35}" srcId="{C0D33A41-8744-430D-9EBE-184C760330CA}" destId="{0DDEEA80-7AD0-421C-9C6A-D88608C5EDE3}" srcOrd="1" destOrd="0" parTransId="{8ABB69CF-B1B6-4F4A-A2FA-0567E0F99AC4}" sibTransId="{DB5F494A-795E-4240-9749-850399D754FC}"/>
    <dgm:cxn modelId="{5A670A40-F796-2B45-ABCB-3F41571E5977}" type="presOf" srcId="{10F59BA3-2737-488D-A35E-5ACB8C5BF75E}" destId="{20E55CA5-3352-7942-8CAB-84F2478E1247}" srcOrd="0" destOrd="0" presId="urn:microsoft.com/office/officeart/2005/8/layout/list1"/>
    <dgm:cxn modelId="{569DFF44-BBFF-D94E-AAB4-4FBA9D599062}" type="presOf" srcId="{B932F9C2-8AA8-47F3-8CEA-60A489446EF2}" destId="{BEC09A2B-2DAD-674C-961E-7B628767F1C7}" srcOrd="0" destOrd="0" presId="urn:microsoft.com/office/officeart/2005/8/layout/list1"/>
    <dgm:cxn modelId="{B64C4952-E447-401B-91A8-A79FFDB592DE}" srcId="{10F59BA3-2737-488D-A35E-5ACB8C5BF75E}" destId="{9237FB24-0F55-47C3-BEF7-7264106D91B9}" srcOrd="0" destOrd="0" parTransId="{6DAF74FF-85FC-4DBF-9B90-85F0B0FA21C9}" sibTransId="{FD253762-11D8-492C-9274-B75A85778BF7}"/>
    <dgm:cxn modelId="{74D9A252-4DA7-4DA3-B320-19F3F53C6B28}" srcId="{0DDEEA80-7AD0-421C-9C6A-D88608C5EDE3}" destId="{9E9DEA59-5434-4347-A5AE-96CD75A82D11}" srcOrd="0" destOrd="0" parTransId="{9A5859C5-FDF0-48BA-9450-3C52DC64A590}" sibTransId="{0318BE7F-6774-44FB-9C33-D29FE5115995}"/>
    <dgm:cxn modelId="{3F80F05F-978B-C144-9CEF-28FF81EF6517}" type="presOf" srcId="{0DDEEA80-7AD0-421C-9C6A-D88608C5EDE3}" destId="{0BCD070A-F631-5A40-A0F1-129F9AEA4CC1}" srcOrd="0" destOrd="0" presId="urn:microsoft.com/office/officeart/2005/8/layout/list1"/>
    <dgm:cxn modelId="{8CE2B365-C223-CF41-888D-26F1D97125B7}" type="presOf" srcId="{9237FB24-0F55-47C3-BEF7-7264106D91B9}" destId="{2571B69A-EA66-014B-A466-57FB7108FDFD}" srcOrd="0" destOrd="0" presId="urn:microsoft.com/office/officeart/2005/8/layout/list1"/>
    <dgm:cxn modelId="{3E72CA91-8C5A-3843-B006-7E4D08FB5658}" type="presOf" srcId="{F5B5CFCD-C646-467B-B08E-5EDA5AE3F74D}" destId="{E61DE9D8-2B0F-A94C-8A0A-E81927315B71}" srcOrd="0" destOrd="0" presId="urn:microsoft.com/office/officeart/2005/8/layout/list1"/>
    <dgm:cxn modelId="{2D65829A-0CB0-6440-A02B-B8122522AE8A}" type="presOf" srcId="{9E9DEA59-5434-4347-A5AE-96CD75A82D11}" destId="{CDE270F3-AEAC-C244-AD36-4132BF784B20}" srcOrd="0" destOrd="0" presId="urn:microsoft.com/office/officeart/2005/8/layout/list1"/>
    <dgm:cxn modelId="{0D7C52A7-6E12-3742-A722-A9F2D4F892D1}" type="presOf" srcId="{4353CADC-4A70-4737-BE57-261E6CC290E8}" destId="{15BD5E19-5E36-4E4B-914E-CA0F60DBD4D1}" srcOrd="0" destOrd="0" presId="urn:microsoft.com/office/officeart/2005/8/layout/list1"/>
    <dgm:cxn modelId="{7AC99DB0-2090-4D61-9425-CDB1F3B83EE0}" srcId="{C0D33A41-8744-430D-9EBE-184C760330CA}" destId="{10F59BA3-2737-488D-A35E-5ACB8C5BF75E}" srcOrd="3" destOrd="0" parTransId="{46D1B60D-2E97-4264-8987-60401E73E4F0}" sibTransId="{56559605-8A26-41EC-A0EF-C60936269957}"/>
    <dgm:cxn modelId="{16BB94BE-FE24-49D7-A188-B36329860CA6}" srcId="{B932F9C2-8AA8-47F3-8CEA-60A489446EF2}" destId="{4353CADC-4A70-4737-BE57-261E6CC290E8}" srcOrd="0" destOrd="0" parTransId="{E5DF82E2-64BF-46E8-AA21-4D221D084DE7}" sibTransId="{473136A5-D048-42E4-8D5B-C930DC9B7667}"/>
    <dgm:cxn modelId="{C855A8C3-F243-42DC-9A33-8F4931082332}" srcId="{C0D33A41-8744-430D-9EBE-184C760330CA}" destId="{B932F9C2-8AA8-47F3-8CEA-60A489446EF2}" srcOrd="2" destOrd="0" parTransId="{EF4E9DD4-CA5C-4FC1-ADAA-AE5C4A6EC920}" sibTransId="{E8D1AD10-0C90-4BA0-9905-2C687CA702BD}"/>
    <dgm:cxn modelId="{36F8EAC6-D097-C744-8752-2A945A6CDEC1}" type="presOf" srcId="{B932F9C2-8AA8-47F3-8CEA-60A489446EF2}" destId="{482E58E6-BFA7-BA43-81EF-85FE893EE5D0}" srcOrd="1" destOrd="0" presId="urn:microsoft.com/office/officeart/2005/8/layout/list1"/>
    <dgm:cxn modelId="{127AA5CD-E02F-463D-AC85-2B67860DDC15}" srcId="{F5B5CFCD-C646-467B-B08E-5EDA5AE3F74D}" destId="{C0CB8C2C-5EAA-499B-B2F5-8665ECA312DD}" srcOrd="0" destOrd="0" parTransId="{B2EAB69F-8205-4567-B6B7-E482DC48D92E}" sibTransId="{31B47E87-7365-4638-A93A-A20FAEF8B7F8}"/>
    <dgm:cxn modelId="{48E206D9-7500-6F44-84A3-D595DC40F3F1}" type="presOf" srcId="{C0CB8C2C-5EAA-499B-B2F5-8665ECA312DD}" destId="{90907D14-A3F3-4E4A-B454-D03008E9F389}" srcOrd="0" destOrd="0" presId="urn:microsoft.com/office/officeart/2005/8/layout/list1"/>
    <dgm:cxn modelId="{034411E0-3EA9-B640-A3CD-92A8CDD7BC7C}" type="presOf" srcId="{C0D33A41-8744-430D-9EBE-184C760330CA}" destId="{A1E26CF1-6672-9446-8B6A-C8793C23BFAF}" srcOrd="0" destOrd="0" presId="urn:microsoft.com/office/officeart/2005/8/layout/list1"/>
    <dgm:cxn modelId="{05E1C2E4-A3EF-4440-BAAF-7EBB996C17B4}" srcId="{C0D33A41-8744-430D-9EBE-184C760330CA}" destId="{63E4939D-62AB-491E-A635-8800369A34EF}" srcOrd="4" destOrd="0" parTransId="{A41F9769-DE48-4C41-BE63-BB92CFCABA0C}" sibTransId="{1196AD2F-B6E2-4CF2-8702-1A964264469C}"/>
    <dgm:cxn modelId="{D4A5B5EA-CBA3-B74C-835B-57F23AD1AE6E}" type="presOf" srcId="{41D95886-14F6-4056-A15C-47B6B08CEDD7}" destId="{4BDD0A36-E445-744A-AD3A-123FDBFEA30F}" srcOrd="0" destOrd="0" presId="urn:microsoft.com/office/officeart/2005/8/layout/list1"/>
    <dgm:cxn modelId="{F7082003-E6ED-E84C-8694-54F65A37DD6C}" type="presParOf" srcId="{A1E26CF1-6672-9446-8B6A-C8793C23BFAF}" destId="{B297E3C5-6BDE-BA43-8E41-D51B1B35CA8E}" srcOrd="0" destOrd="0" presId="urn:microsoft.com/office/officeart/2005/8/layout/list1"/>
    <dgm:cxn modelId="{51F2EACD-452A-F64B-802A-51C5766B8B32}" type="presParOf" srcId="{B297E3C5-6BDE-BA43-8E41-D51B1B35CA8E}" destId="{E61DE9D8-2B0F-A94C-8A0A-E81927315B71}" srcOrd="0" destOrd="0" presId="urn:microsoft.com/office/officeart/2005/8/layout/list1"/>
    <dgm:cxn modelId="{EACB1ECE-8F4D-0F46-90B2-3BEC74147152}" type="presParOf" srcId="{B297E3C5-6BDE-BA43-8E41-D51B1B35CA8E}" destId="{CD1DB399-4DF4-D74D-95A6-66FC826252D8}" srcOrd="1" destOrd="0" presId="urn:microsoft.com/office/officeart/2005/8/layout/list1"/>
    <dgm:cxn modelId="{0F687249-18C8-FD4A-84E0-7B9C2EF9B7F4}" type="presParOf" srcId="{A1E26CF1-6672-9446-8B6A-C8793C23BFAF}" destId="{4F468028-8916-AE4B-A92D-7455DA917031}" srcOrd="1" destOrd="0" presId="urn:microsoft.com/office/officeart/2005/8/layout/list1"/>
    <dgm:cxn modelId="{8A596045-7A7A-A54B-B5F3-35145154DA3B}" type="presParOf" srcId="{A1E26CF1-6672-9446-8B6A-C8793C23BFAF}" destId="{90907D14-A3F3-4E4A-B454-D03008E9F389}" srcOrd="2" destOrd="0" presId="urn:microsoft.com/office/officeart/2005/8/layout/list1"/>
    <dgm:cxn modelId="{BB2C77CA-D045-7241-B1AA-AA4DEC11CC6D}" type="presParOf" srcId="{A1E26CF1-6672-9446-8B6A-C8793C23BFAF}" destId="{1B50335A-DBB7-024A-B097-96071257DC2D}" srcOrd="3" destOrd="0" presId="urn:microsoft.com/office/officeart/2005/8/layout/list1"/>
    <dgm:cxn modelId="{DC2D6D1F-D8E2-D04B-97CB-C23DDF62E748}" type="presParOf" srcId="{A1E26CF1-6672-9446-8B6A-C8793C23BFAF}" destId="{27973C53-1594-6247-BC58-33FE0542B767}" srcOrd="4" destOrd="0" presId="urn:microsoft.com/office/officeart/2005/8/layout/list1"/>
    <dgm:cxn modelId="{D36E82D3-C861-7844-8FF4-BFC2AC5E8157}" type="presParOf" srcId="{27973C53-1594-6247-BC58-33FE0542B767}" destId="{0BCD070A-F631-5A40-A0F1-129F9AEA4CC1}" srcOrd="0" destOrd="0" presId="urn:microsoft.com/office/officeart/2005/8/layout/list1"/>
    <dgm:cxn modelId="{1D7AE5C0-C6FD-6047-8C99-C2A8515107A4}" type="presParOf" srcId="{27973C53-1594-6247-BC58-33FE0542B767}" destId="{9751402B-D96F-2940-88F8-EEBCE272E0D0}" srcOrd="1" destOrd="0" presId="urn:microsoft.com/office/officeart/2005/8/layout/list1"/>
    <dgm:cxn modelId="{F2E5E6F3-1664-BD41-A8C6-6D63C0D7B7A7}" type="presParOf" srcId="{A1E26CF1-6672-9446-8B6A-C8793C23BFAF}" destId="{F3E10F40-A3CB-944C-871A-AF6C87029AEB}" srcOrd="5" destOrd="0" presId="urn:microsoft.com/office/officeart/2005/8/layout/list1"/>
    <dgm:cxn modelId="{459B81FA-B909-BC4C-BE39-3D60C1A50E67}" type="presParOf" srcId="{A1E26CF1-6672-9446-8B6A-C8793C23BFAF}" destId="{CDE270F3-AEAC-C244-AD36-4132BF784B20}" srcOrd="6" destOrd="0" presId="urn:microsoft.com/office/officeart/2005/8/layout/list1"/>
    <dgm:cxn modelId="{D897BC00-D11D-2345-BB1B-C409887A391E}" type="presParOf" srcId="{A1E26CF1-6672-9446-8B6A-C8793C23BFAF}" destId="{63D029C5-D8CB-9340-9B00-7156C0B4C463}" srcOrd="7" destOrd="0" presId="urn:microsoft.com/office/officeart/2005/8/layout/list1"/>
    <dgm:cxn modelId="{80E859A5-7B70-A44E-B084-662DC7587972}" type="presParOf" srcId="{A1E26CF1-6672-9446-8B6A-C8793C23BFAF}" destId="{54877306-6205-8248-A301-50C0BB0D76C6}" srcOrd="8" destOrd="0" presId="urn:microsoft.com/office/officeart/2005/8/layout/list1"/>
    <dgm:cxn modelId="{93A3F506-31C6-CF4E-9DA9-B87D25F5EF6A}" type="presParOf" srcId="{54877306-6205-8248-A301-50C0BB0D76C6}" destId="{BEC09A2B-2DAD-674C-961E-7B628767F1C7}" srcOrd="0" destOrd="0" presId="urn:microsoft.com/office/officeart/2005/8/layout/list1"/>
    <dgm:cxn modelId="{DE9E2268-1E05-8949-8311-50B516C8E961}" type="presParOf" srcId="{54877306-6205-8248-A301-50C0BB0D76C6}" destId="{482E58E6-BFA7-BA43-81EF-85FE893EE5D0}" srcOrd="1" destOrd="0" presId="urn:microsoft.com/office/officeart/2005/8/layout/list1"/>
    <dgm:cxn modelId="{515FE5E9-DFB4-4143-B8AF-3C0653F216E1}" type="presParOf" srcId="{A1E26CF1-6672-9446-8B6A-C8793C23BFAF}" destId="{7865BE9C-F47F-A240-BEAD-F6786023DA2D}" srcOrd="9" destOrd="0" presId="urn:microsoft.com/office/officeart/2005/8/layout/list1"/>
    <dgm:cxn modelId="{D6EF25DE-261F-1542-9916-5C910DB4CDBE}" type="presParOf" srcId="{A1E26CF1-6672-9446-8B6A-C8793C23BFAF}" destId="{15BD5E19-5E36-4E4B-914E-CA0F60DBD4D1}" srcOrd="10" destOrd="0" presId="urn:microsoft.com/office/officeart/2005/8/layout/list1"/>
    <dgm:cxn modelId="{D01F025B-0FF6-CE4F-8DA1-36766D8A1600}" type="presParOf" srcId="{A1E26CF1-6672-9446-8B6A-C8793C23BFAF}" destId="{97E70F38-98E5-B249-AD5D-0A83926446F9}" srcOrd="11" destOrd="0" presId="urn:microsoft.com/office/officeart/2005/8/layout/list1"/>
    <dgm:cxn modelId="{6EDED143-963D-7F41-AAEC-64493B7DE2C0}" type="presParOf" srcId="{A1E26CF1-6672-9446-8B6A-C8793C23BFAF}" destId="{F7E1C08E-9A0C-0C46-8D1C-A2D867E4D4E3}" srcOrd="12" destOrd="0" presId="urn:microsoft.com/office/officeart/2005/8/layout/list1"/>
    <dgm:cxn modelId="{17AD892E-7CA1-0B4B-92CB-559624C32DB6}" type="presParOf" srcId="{F7E1C08E-9A0C-0C46-8D1C-A2D867E4D4E3}" destId="{20E55CA5-3352-7942-8CAB-84F2478E1247}" srcOrd="0" destOrd="0" presId="urn:microsoft.com/office/officeart/2005/8/layout/list1"/>
    <dgm:cxn modelId="{BFAF9F48-D63A-894B-B0B0-7BE59CA0B78C}" type="presParOf" srcId="{F7E1C08E-9A0C-0C46-8D1C-A2D867E4D4E3}" destId="{B8F1D07A-1FBB-EB4E-8E88-94B372F147DA}" srcOrd="1" destOrd="0" presId="urn:microsoft.com/office/officeart/2005/8/layout/list1"/>
    <dgm:cxn modelId="{0C5874B0-76E2-2448-A5AF-B0B14210A1E3}" type="presParOf" srcId="{A1E26CF1-6672-9446-8B6A-C8793C23BFAF}" destId="{C9BD8FB3-1617-B749-9C69-500E513FA1EF}" srcOrd="13" destOrd="0" presId="urn:microsoft.com/office/officeart/2005/8/layout/list1"/>
    <dgm:cxn modelId="{70922D96-731A-3045-B9D4-2A0A937B94B8}" type="presParOf" srcId="{A1E26CF1-6672-9446-8B6A-C8793C23BFAF}" destId="{2571B69A-EA66-014B-A466-57FB7108FDFD}" srcOrd="14" destOrd="0" presId="urn:microsoft.com/office/officeart/2005/8/layout/list1"/>
    <dgm:cxn modelId="{B4EA37AE-B33C-1C4F-957B-9F5D7BD987D7}" type="presParOf" srcId="{A1E26CF1-6672-9446-8B6A-C8793C23BFAF}" destId="{B30B272C-2F8B-D54B-9D48-F48064E00ED3}" srcOrd="15" destOrd="0" presId="urn:microsoft.com/office/officeart/2005/8/layout/list1"/>
    <dgm:cxn modelId="{35A5E194-9721-F946-9E66-772111F2F8A8}" type="presParOf" srcId="{A1E26CF1-6672-9446-8B6A-C8793C23BFAF}" destId="{90A2EE91-A614-7C42-931E-D7739132EC95}" srcOrd="16" destOrd="0" presId="urn:microsoft.com/office/officeart/2005/8/layout/list1"/>
    <dgm:cxn modelId="{D74CB439-D540-914A-99C0-858D4FA95BE6}" type="presParOf" srcId="{90A2EE91-A614-7C42-931E-D7739132EC95}" destId="{E668C050-6334-EB4F-8E0D-A12EAC55922E}" srcOrd="0" destOrd="0" presId="urn:microsoft.com/office/officeart/2005/8/layout/list1"/>
    <dgm:cxn modelId="{4937F89E-FB25-634A-B9BD-AA005884A801}" type="presParOf" srcId="{90A2EE91-A614-7C42-931E-D7739132EC95}" destId="{93FD54BD-C86C-A242-BD38-F50D0A37D3D8}" srcOrd="1" destOrd="0" presId="urn:microsoft.com/office/officeart/2005/8/layout/list1"/>
    <dgm:cxn modelId="{AFCD2AF6-5D33-8041-B9D2-50C8722F373A}" type="presParOf" srcId="{A1E26CF1-6672-9446-8B6A-C8793C23BFAF}" destId="{BF36C12A-A7E3-A24F-9C41-4ABC7A0E02C6}" srcOrd="17" destOrd="0" presId="urn:microsoft.com/office/officeart/2005/8/layout/list1"/>
    <dgm:cxn modelId="{D82B6821-BB60-0E4A-9229-DABC984794E4}" type="presParOf" srcId="{A1E26CF1-6672-9446-8B6A-C8793C23BFAF}" destId="{4BDD0A36-E445-744A-AD3A-123FDBFEA30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B1437B-F564-4A02-BE53-89D62133DE89}" type="doc">
      <dgm:prSet loTypeId="urn:microsoft.com/office/officeart/2005/8/layout/hierarchy1" loCatId="hierarchy" qsTypeId="urn:microsoft.com/office/officeart/2005/8/quickstyle/simple1" qsCatId="simple" csTypeId="urn:microsoft.com/office/officeart/2005/8/colors/accent3_2" csCatId="accent3"/>
      <dgm:spPr/>
      <dgm:t>
        <a:bodyPr/>
        <a:lstStyle/>
        <a:p>
          <a:endParaRPr lang="en-US"/>
        </a:p>
      </dgm:t>
    </dgm:pt>
    <dgm:pt modelId="{8258CE2E-A298-4521-A1B3-7C4BE85AA45B}">
      <dgm:prSet/>
      <dgm:spPr/>
      <dgm:t>
        <a:bodyPr/>
        <a:lstStyle/>
        <a:p>
          <a:r>
            <a:rPr lang="en-ID" dirty="0"/>
            <a:t>Lokasi </a:t>
          </a:r>
          <a:r>
            <a:rPr lang="en-ID" dirty="0" err="1"/>
            <a:t>Anatomis</a:t>
          </a:r>
          <a:r>
            <a:rPr lang="en-ID" dirty="0"/>
            <a:t>: ISK </a:t>
          </a:r>
          <a:r>
            <a:rPr lang="en-ID" dirty="0" err="1"/>
            <a:t>atas</a:t>
          </a:r>
          <a:r>
            <a:rPr lang="en-ID" dirty="0"/>
            <a:t> &amp; ISK </a:t>
          </a:r>
          <a:r>
            <a:rPr lang="en-ID" dirty="0" err="1"/>
            <a:t>bawah</a:t>
          </a:r>
          <a:r>
            <a:rPr lang="en-ID" dirty="0"/>
            <a:t>.</a:t>
          </a:r>
          <a:endParaRPr lang="en-US" dirty="0"/>
        </a:p>
      </dgm:t>
    </dgm:pt>
    <dgm:pt modelId="{E80D6EF0-506A-460D-8A6C-A1E2160195BB}" type="parTrans" cxnId="{9F291113-DD51-4D00-8730-1FE906A1F1C9}">
      <dgm:prSet/>
      <dgm:spPr/>
      <dgm:t>
        <a:bodyPr/>
        <a:lstStyle/>
        <a:p>
          <a:endParaRPr lang="en-US"/>
        </a:p>
      </dgm:t>
    </dgm:pt>
    <dgm:pt modelId="{5A95A261-1607-4808-991A-5D5F8267F3F6}" type="sibTrans" cxnId="{9F291113-DD51-4D00-8730-1FE906A1F1C9}">
      <dgm:prSet/>
      <dgm:spPr/>
      <dgm:t>
        <a:bodyPr/>
        <a:lstStyle/>
        <a:p>
          <a:endParaRPr lang="en-US"/>
        </a:p>
      </dgm:t>
    </dgm:pt>
    <dgm:pt modelId="{4D6D99B0-C67B-4286-AF36-D513E86E1EA1}">
      <dgm:prSet/>
      <dgm:spPr/>
      <dgm:t>
        <a:bodyPr/>
        <a:lstStyle/>
        <a:p>
          <a:r>
            <a:rPr lang="en-ID" b="0" i="0" dirty="0"/>
            <a:t>ISK </a:t>
          </a:r>
          <a:r>
            <a:rPr lang="en-ID" b="0" i="0" dirty="0" err="1"/>
            <a:t>atas</a:t>
          </a:r>
          <a:r>
            <a:rPr lang="en-ID" b="0" i="0" dirty="0"/>
            <a:t>, </a:t>
          </a:r>
          <a:r>
            <a:rPr lang="en-ID" b="0" i="0" dirty="0" err="1"/>
            <a:t>yaitu</a:t>
          </a:r>
          <a:r>
            <a:rPr lang="en-ID" b="0" i="0" dirty="0"/>
            <a:t> </a:t>
          </a:r>
          <a:r>
            <a:rPr lang="en-ID" b="0" i="0" dirty="0" err="1"/>
            <a:t>infeksi</a:t>
          </a:r>
          <a:r>
            <a:rPr lang="en-ID" b="0" i="0" dirty="0"/>
            <a:t> yang </a:t>
          </a:r>
          <a:r>
            <a:rPr lang="en-ID" b="0" i="0" dirty="0" err="1"/>
            <a:t>terjadi</a:t>
          </a:r>
          <a:r>
            <a:rPr lang="en-ID" b="0" i="0" dirty="0"/>
            <a:t> pada organ yang </a:t>
          </a:r>
          <a:r>
            <a:rPr lang="en-ID" b="0" i="0" dirty="0" err="1"/>
            <a:t>terletak</a:t>
          </a:r>
          <a:r>
            <a:rPr lang="en-ID" b="0" i="0" dirty="0"/>
            <a:t> </a:t>
          </a:r>
          <a:r>
            <a:rPr lang="en-ID" b="0" i="0" dirty="0" err="1"/>
            <a:t>sebelum</a:t>
          </a:r>
          <a:r>
            <a:rPr lang="en-ID" b="0" i="0" dirty="0"/>
            <a:t> </a:t>
          </a:r>
          <a:r>
            <a:rPr lang="en-ID" b="0" i="0" dirty="0" err="1"/>
            <a:t>kandung</a:t>
          </a:r>
          <a:r>
            <a:rPr lang="en-ID" b="0" i="0" dirty="0"/>
            <a:t> </a:t>
          </a:r>
          <a:r>
            <a:rPr lang="en-ID" b="0" i="0" dirty="0" err="1"/>
            <a:t>kemih</a:t>
          </a:r>
          <a:r>
            <a:rPr lang="en-ID" b="0" i="0" dirty="0"/>
            <a:t>, </a:t>
          </a:r>
          <a:r>
            <a:rPr lang="en-ID" b="0" i="0" dirty="0" err="1"/>
            <a:t>yaitu</a:t>
          </a:r>
          <a:r>
            <a:rPr lang="en-ID" b="0" i="0" dirty="0"/>
            <a:t> </a:t>
          </a:r>
          <a:r>
            <a:rPr lang="en-ID" b="0" i="0" dirty="0" err="1"/>
            <a:t>ginjal</a:t>
          </a:r>
          <a:r>
            <a:rPr lang="en-ID" b="0" i="0" dirty="0"/>
            <a:t> dan ureter</a:t>
          </a:r>
          <a:endParaRPr lang="en-US" dirty="0"/>
        </a:p>
      </dgm:t>
    </dgm:pt>
    <dgm:pt modelId="{391A4B44-3F4F-44D6-9E0B-6778A87FC96C}" type="parTrans" cxnId="{05D9DDC2-CC1E-4608-8566-59F12F7A253A}">
      <dgm:prSet/>
      <dgm:spPr/>
      <dgm:t>
        <a:bodyPr/>
        <a:lstStyle/>
        <a:p>
          <a:endParaRPr lang="en-US"/>
        </a:p>
      </dgm:t>
    </dgm:pt>
    <dgm:pt modelId="{70807854-9488-49EE-8B0A-76BECA82791A}" type="sibTrans" cxnId="{05D9DDC2-CC1E-4608-8566-59F12F7A253A}">
      <dgm:prSet/>
      <dgm:spPr/>
      <dgm:t>
        <a:bodyPr/>
        <a:lstStyle/>
        <a:p>
          <a:endParaRPr lang="en-US"/>
        </a:p>
      </dgm:t>
    </dgm:pt>
    <dgm:pt modelId="{12A2AEA8-1C7D-4B3A-BD89-B41A16A85234}">
      <dgm:prSet/>
      <dgm:spPr/>
      <dgm:t>
        <a:bodyPr/>
        <a:lstStyle/>
        <a:p>
          <a:r>
            <a:rPr lang="en-ID" b="0" i="0" dirty="0"/>
            <a:t>ISK </a:t>
          </a:r>
          <a:r>
            <a:rPr lang="en-ID" b="0" i="0" dirty="0" err="1"/>
            <a:t>bawah</a:t>
          </a:r>
          <a:r>
            <a:rPr lang="en-ID" b="0" i="0" dirty="0"/>
            <a:t>, </a:t>
          </a:r>
          <a:r>
            <a:rPr lang="en-ID" b="0" i="0" dirty="0" err="1"/>
            <a:t>yaitu</a:t>
          </a:r>
          <a:r>
            <a:rPr lang="en-ID" b="0" i="0" dirty="0"/>
            <a:t> </a:t>
          </a:r>
          <a:r>
            <a:rPr lang="en-ID" b="0" i="0" dirty="0" err="1"/>
            <a:t>infeksi</a:t>
          </a:r>
          <a:r>
            <a:rPr lang="en-ID" b="0" i="0" dirty="0"/>
            <a:t> di </a:t>
          </a:r>
          <a:r>
            <a:rPr lang="en-ID" b="0" i="0" dirty="0" err="1"/>
            <a:t>kandung</a:t>
          </a:r>
          <a:r>
            <a:rPr lang="en-ID" b="0" i="0" dirty="0"/>
            <a:t> </a:t>
          </a:r>
          <a:r>
            <a:rPr lang="en-ID" b="0" i="0" dirty="0" err="1"/>
            <a:t>kemih</a:t>
          </a:r>
          <a:r>
            <a:rPr lang="en-ID" b="0" i="0" dirty="0"/>
            <a:t> </a:t>
          </a:r>
          <a:r>
            <a:rPr lang="en-ID" b="0" i="0" dirty="0" err="1"/>
            <a:t>bagian</a:t>
          </a:r>
          <a:r>
            <a:rPr lang="en-ID" b="0" i="0" dirty="0"/>
            <a:t> </a:t>
          </a:r>
          <a:r>
            <a:rPr lang="en-ID" b="0" i="0" dirty="0" err="1"/>
            <a:t>bawah</a:t>
          </a:r>
          <a:r>
            <a:rPr lang="en-ID" b="0" i="0" dirty="0"/>
            <a:t>, </a:t>
          </a:r>
          <a:r>
            <a:rPr lang="en-ID" b="0" i="0" dirty="0" err="1"/>
            <a:t>yaitu</a:t>
          </a:r>
          <a:r>
            <a:rPr lang="en-ID" b="0" i="0" dirty="0"/>
            <a:t> </a:t>
          </a:r>
          <a:r>
            <a:rPr lang="en-ID" b="0" i="0" dirty="0" err="1"/>
            <a:t>kandung</a:t>
          </a:r>
          <a:r>
            <a:rPr lang="en-ID" b="0" i="0" dirty="0"/>
            <a:t> </a:t>
          </a:r>
          <a:r>
            <a:rPr lang="en-ID" b="0" i="0" dirty="0" err="1"/>
            <a:t>kemih</a:t>
          </a:r>
          <a:r>
            <a:rPr lang="en-ID" b="0" i="0" dirty="0"/>
            <a:t> dan </a:t>
          </a:r>
          <a:r>
            <a:rPr lang="en-ID" b="0" i="0" dirty="0" err="1"/>
            <a:t>uretra</a:t>
          </a:r>
          <a:endParaRPr lang="en-US" dirty="0"/>
        </a:p>
      </dgm:t>
    </dgm:pt>
    <dgm:pt modelId="{2EB5339C-08DC-4A3C-A9EA-46D86419A3DC}" type="parTrans" cxnId="{172A1D9D-38FF-41B0-9954-469CE344B3B7}">
      <dgm:prSet/>
      <dgm:spPr/>
      <dgm:t>
        <a:bodyPr/>
        <a:lstStyle/>
        <a:p>
          <a:endParaRPr lang="en-US"/>
        </a:p>
      </dgm:t>
    </dgm:pt>
    <dgm:pt modelId="{512083E5-B799-4DA6-9A19-A605BB28A1ED}" type="sibTrans" cxnId="{172A1D9D-38FF-41B0-9954-469CE344B3B7}">
      <dgm:prSet/>
      <dgm:spPr/>
      <dgm:t>
        <a:bodyPr/>
        <a:lstStyle/>
        <a:p>
          <a:endParaRPr lang="en-US"/>
        </a:p>
      </dgm:t>
    </dgm:pt>
    <dgm:pt modelId="{D780B3E0-C63E-4636-87D2-F94EF0462B34}">
      <dgm:prSet/>
      <dgm:spPr/>
      <dgm:t>
        <a:bodyPr/>
        <a:lstStyle/>
        <a:p>
          <a:r>
            <a:rPr lang="en-ID" dirty="0"/>
            <a:t>ISK </a:t>
          </a:r>
          <a:r>
            <a:rPr lang="en-ID" i="1" dirty="0"/>
            <a:t>Complicated </a:t>
          </a:r>
          <a:r>
            <a:rPr lang="en-ID" dirty="0"/>
            <a:t>&amp; ISK </a:t>
          </a:r>
          <a:r>
            <a:rPr lang="en-ID" i="1" dirty="0"/>
            <a:t>Uncomplicated</a:t>
          </a:r>
          <a:r>
            <a:rPr lang="en-ID" dirty="0"/>
            <a:t>.</a:t>
          </a:r>
          <a:endParaRPr lang="en-US" dirty="0"/>
        </a:p>
      </dgm:t>
    </dgm:pt>
    <dgm:pt modelId="{718128DC-51BB-4D63-9F09-82ACA3E88B21}" type="parTrans" cxnId="{5EB5F49A-7D50-4B77-8D20-D9D075C27CE0}">
      <dgm:prSet/>
      <dgm:spPr/>
      <dgm:t>
        <a:bodyPr/>
        <a:lstStyle/>
        <a:p>
          <a:endParaRPr lang="en-US"/>
        </a:p>
      </dgm:t>
    </dgm:pt>
    <dgm:pt modelId="{D23C594C-BEC1-4C83-AFD3-9A214BD45361}" type="sibTrans" cxnId="{5EB5F49A-7D50-4B77-8D20-D9D075C27CE0}">
      <dgm:prSet/>
      <dgm:spPr/>
      <dgm:t>
        <a:bodyPr/>
        <a:lstStyle/>
        <a:p>
          <a:endParaRPr lang="en-US"/>
        </a:p>
      </dgm:t>
    </dgm:pt>
    <dgm:pt modelId="{771B84FD-3284-4990-A0BF-DA45CB2AE433}">
      <dgm:prSet/>
      <dgm:spPr/>
      <dgm:t>
        <a:bodyPr/>
        <a:lstStyle/>
        <a:p>
          <a:r>
            <a:rPr lang="en-ID"/>
            <a:t>Klasifikasi Klinis :</a:t>
          </a:r>
          <a:endParaRPr lang="en-US"/>
        </a:p>
      </dgm:t>
    </dgm:pt>
    <dgm:pt modelId="{C75C92FF-7234-4420-98EB-CAC80E4F4D8F}" type="parTrans" cxnId="{3FA82709-1F8D-4AEA-8ACD-79C25FEE3D6D}">
      <dgm:prSet/>
      <dgm:spPr/>
      <dgm:t>
        <a:bodyPr/>
        <a:lstStyle/>
        <a:p>
          <a:endParaRPr lang="en-US"/>
        </a:p>
      </dgm:t>
    </dgm:pt>
    <dgm:pt modelId="{B55B9F7C-1CF7-4848-9163-4F6660C0BFC1}" type="sibTrans" cxnId="{3FA82709-1F8D-4AEA-8ACD-79C25FEE3D6D}">
      <dgm:prSet/>
      <dgm:spPr/>
      <dgm:t>
        <a:bodyPr/>
        <a:lstStyle/>
        <a:p>
          <a:endParaRPr lang="en-US"/>
        </a:p>
      </dgm:t>
    </dgm:pt>
    <dgm:pt modelId="{3E2FB0EA-9FD9-4B28-BE9F-CA95D99EA987}">
      <dgm:prSet/>
      <dgm:spPr/>
      <dgm:t>
        <a:bodyPr/>
        <a:lstStyle/>
        <a:p>
          <a:r>
            <a:rPr lang="en-ID" i="1"/>
            <a:t>Asymptomatic bacteriuria</a:t>
          </a:r>
          <a:endParaRPr lang="en-US"/>
        </a:p>
      </dgm:t>
    </dgm:pt>
    <dgm:pt modelId="{9BB91FDB-5492-4703-B19E-F37EC76916B7}" type="parTrans" cxnId="{A1216B4C-839E-4CB6-A1AC-500F5BAFAA6B}">
      <dgm:prSet/>
      <dgm:spPr/>
      <dgm:t>
        <a:bodyPr/>
        <a:lstStyle/>
        <a:p>
          <a:endParaRPr lang="en-US"/>
        </a:p>
      </dgm:t>
    </dgm:pt>
    <dgm:pt modelId="{6F88E092-3041-44DB-8213-58B7343A652E}" type="sibTrans" cxnId="{A1216B4C-839E-4CB6-A1AC-500F5BAFAA6B}">
      <dgm:prSet/>
      <dgm:spPr/>
      <dgm:t>
        <a:bodyPr/>
        <a:lstStyle/>
        <a:p>
          <a:endParaRPr lang="en-US"/>
        </a:p>
      </dgm:t>
    </dgm:pt>
    <dgm:pt modelId="{D0FA8916-D0DF-4B14-BF3B-5A827DF30BFA}">
      <dgm:prSet/>
      <dgm:spPr/>
      <dgm:t>
        <a:bodyPr/>
        <a:lstStyle/>
        <a:p>
          <a:r>
            <a:rPr lang="en-ID" i="1"/>
            <a:t>Acute uncomplicated cystitis in women</a:t>
          </a:r>
          <a:endParaRPr lang="en-US"/>
        </a:p>
      </dgm:t>
    </dgm:pt>
    <dgm:pt modelId="{A5635B40-C0DC-457E-BD0D-20280D4D8C1D}" type="parTrans" cxnId="{D513AD3C-8DC5-4D74-88D2-384EC366C666}">
      <dgm:prSet/>
      <dgm:spPr/>
      <dgm:t>
        <a:bodyPr/>
        <a:lstStyle/>
        <a:p>
          <a:endParaRPr lang="en-US"/>
        </a:p>
      </dgm:t>
    </dgm:pt>
    <dgm:pt modelId="{96F79622-4FBF-4F9A-BEAE-97BD33F868E1}" type="sibTrans" cxnId="{D513AD3C-8DC5-4D74-88D2-384EC366C666}">
      <dgm:prSet/>
      <dgm:spPr/>
      <dgm:t>
        <a:bodyPr/>
        <a:lstStyle/>
        <a:p>
          <a:endParaRPr lang="en-US"/>
        </a:p>
      </dgm:t>
    </dgm:pt>
    <dgm:pt modelId="{952AED4E-A7CF-4808-9833-989DA8D68EC4}">
      <dgm:prSet/>
      <dgm:spPr/>
      <dgm:t>
        <a:bodyPr/>
        <a:lstStyle/>
        <a:p>
          <a:r>
            <a:rPr lang="en-ID" i="1"/>
            <a:t>Recurrent acute uncomplicated cystitis in women</a:t>
          </a:r>
          <a:endParaRPr lang="en-US"/>
        </a:p>
      </dgm:t>
    </dgm:pt>
    <dgm:pt modelId="{0B87F674-8A1C-4D3E-89FB-8EF39A1793D5}" type="parTrans" cxnId="{6B689F12-BEA2-485C-A2C3-BE0CB5A8B4A7}">
      <dgm:prSet/>
      <dgm:spPr/>
      <dgm:t>
        <a:bodyPr/>
        <a:lstStyle/>
        <a:p>
          <a:endParaRPr lang="en-US"/>
        </a:p>
      </dgm:t>
    </dgm:pt>
    <dgm:pt modelId="{56B6EC8C-A802-4AB6-975C-697321AE3CAE}" type="sibTrans" cxnId="{6B689F12-BEA2-485C-A2C3-BE0CB5A8B4A7}">
      <dgm:prSet/>
      <dgm:spPr/>
      <dgm:t>
        <a:bodyPr/>
        <a:lstStyle/>
        <a:p>
          <a:endParaRPr lang="en-US"/>
        </a:p>
      </dgm:t>
    </dgm:pt>
    <dgm:pt modelId="{1A5F7521-F621-4E0C-87FC-A0A72CDA2AFA}">
      <dgm:prSet/>
      <dgm:spPr/>
      <dgm:t>
        <a:bodyPr/>
        <a:lstStyle/>
        <a:p>
          <a:r>
            <a:rPr lang="en-ID" i="1"/>
            <a:t>Acute uncomplicated pyelonephritis in women</a:t>
          </a:r>
          <a:endParaRPr lang="en-US"/>
        </a:p>
      </dgm:t>
    </dgm:pt>
    <dgm:pt modelId="{7BD82AC1-7375-46B9-8C56-27440AFED907}" type="parTrans" cxnId="{7640DCF3-A531-4CB1-83EE-08692458CE33}">
      <dgm:prSet/>
      <dgm:spPr/>
      <dgm:t>
        <a:bodyPr/>
        <a:lstStyle/>
        <a:p>
          <a:endParaRPr lang="en-US"/>
        </a:p>
      </dgm:t>
    </dgm:pt>
    <dgm:pt modelId="{5D6BE249-CF49-45E1-BB01-18321BEF2F2C}" type="sibTrans" cxnId="{7640DCF3-A531-4CB1-83EE-08692458CE33}">
      <dgm:prSet/>
      <dgm:spPr/>
      <dgm:t>
        <a:bodyPr/>
        <a:lstStyle/>
        <a:p>
          <a:endParaRPr lang="en-US"/>
        </a:p>
      </dgm:t>
    </dgm:pt>
    <dgm:pt modelId="{6EC166DC-E908-4B1C-A7B2-3F849D1A93A2}">
      <dgm:prSet/>
      <dgm:spPr/>
      <dgm:t>
        <a:bodyPr/>
        <a:lstStyle/>
        <a:p>
          <a:r>
            <a:rPr lang="en-ID" i="1"/>
            <a:t>Acute uncomplicated cystitis in adult</a:t>
          </a:r>
          <a:endParaRPr lang="en-US"/>
        </a:p>
      </dgm:t>
    </dgm:pt>
    <dgm:pt modelId="{DD9AD8A9-2DF9-4B1C-B1C6-6D90634CCF65}" type="parTrans" cxnId="{86D41BD0-0ECD-4DC9-97D1-3FE0AEAEE21D}">
      <dgm:prSet/>
      <dgm:spPr/>
      <dgm:t>
        <a:bodyPr/>
        <a:lstStyle/>
        <a:p>
          <a:endParaRPr lang="en-US"/>
        </a:p>
      </dgm:t>
    </dgm:pt>
    <dgm:pt modelId="{3E1747C6-E7DF-4CD8-8B26-435A7798A67C}" type="sibTrans" cxnId="{86D41BD0-0ECD-4DC9-97D1-3FE0AEAEE21D}">
      <dgm:prSet/>
      <dgm:spPr/>
      <dgm:t>
        <a:bodyPr/>
        <a:lstStyle/>
        <a:p>
          <a:endParaRPr lang="en-US"/>
        </a:p>
      </dgm:t>
    </dgm:pt>
    <dgm:pt modelId="{54431596-E195-4C47-B93E-70E03297DF28}">
      <dgm:prSet/>
      <dgm:spPr/>
      <dgm:t>
        <a:bodyPr/>
        <a:lstStyle/>
        <a:p>
          <a:r>
            <a:rPr lang="en-ID" i="1"/>
            <a:t>Complicated UTIs in both sexes</a:t>
          </a:r>
          <a:endParaRPr lang="en-US"/>
        </a:p>
      </dgm:t>
    </dgm:pt>
    <dgm:pt modelId="{316DFE1B-4B32-4416-B041-2AF7F05E8B7E}" type="parTrans" cxnId="{5991D9E0-E81D-4052-A170-94245AB05734}">
      <dgm:prSet/>
      <dgm:spPr/>
      <dgm:t>
        <a:bodyPr/>
        <a:lstStyle/>
        <a:p>
          <a:endParaRPr lang="en-US"/>
        </a:p>
      </dgm:t>
    </dgm:pt>
    <dgm:pt modelId="{DB938316-0F87-4E71-9895-419E17CCFBE5}" type="sibTrans" cxnId="{5991D9E0-E81D-4052-A170-94245AB05734}">
      <dgm:prSet/>
      <dgm:spPr/>
      <dgm:t>
        <a:bodyPr/>
        <a:lstStyle/>
        <a:p>
          <a:endParaRPr lang="en-US"/>
        </a:p>
      </dgm:t>
    </dgm:pt>
    <dgm:pt modelId="{F82F25AA-E083-ED48-AC0B-C0AB9CE0A681}" type="pres">
      <dgm:prSet presAssocID="{00B1437B-F564-4A02-BE53-89D62133DE89}" presName="hierChild1" presStyleCnt="0">
        <dgm:presLayoutVars>
          <dgm:chPref val="1"/>
          <dgm:dir/>
          <dgm:animOne val="branch"/>
          <dgm:animLvl val="lvl"/>
          <dgm:resizeHandles/>
        </dgm:presLayoutVars>
      </dgm:prSet>
      <dgm:spPr/>
    </dgm:pt>
    <dgm:pt modelId="{7E197060-C703-0342-825E-D28CD183F62C}" type="pres">
      <dgm:prSet presAssocID="{8258CE2E-A298-4521-A1B3-7C4BE85AA45B}" presName="hierRoot1" presStyleCnt="0"/>
      <dgm:spPr/>
    </dgm:pt>
    <dgm:pt modelId="{1256DB64-8B65-6543-B6EF-47F190358415}" type="pres">
      <dgm:prSet presAssocID="{8258CE2E-A298-4521-A1B3-7C4BE85AA45B}" presName="composite" presStyleCnt="0"/>
      <dgm:spPr/>
    </dgm:pt>
    <dgm:pt modelId="{D924EBA8-2BB1-9541-BBF1-4F40D609955B}" type="pres">
      <dgm:prSet presAssocID="{8258CE2E-A298-4521-A1B3-7C4BE85AA45B}" presName="background" presStyleLbl="node0" presStyleIdx="0" presStyleCnt="3"/>
      <dgm:spPr/>
    </dgm:pt>
    <dgm:pt modelId="{C9F58F3B-0E5C-9148-B57B-BE0CB02ABC88}" type="pres">
      <dgm:prSet presAssocID="{8258CE2E-A298-4521-A1B3-7C4BE85AA45B}" presName="text" presStyleLbl="fgAcc0" presStyleIdx="0" presStyleCnt="3">
        <dgm:presLayoutVars>
          <dgm:chPref val="3"/>
        </dgm:presLayoutVars>
      </dgm:prSet>
      <dgm:spPr/>
    </dgm:pt>
    <dgm:pt modelId="{51134EE7-D53A-C44F-B06A-42C84CD4EF19}" type="pres">
      <dgm:prSet presAssocID="{8258CE2E-A298-4521-A1B3-7C4BE85AA45B}" presName="hierChild2" presStyleCnt="0"/>
      <dgm:spPr/>
    </dgm:pt>
    <dgm:pt modelId="{0C4C9047-BB6C-E549-BCBE-79850FE5FAC4}" type="pres">
      <dgm:prSet presAssocID="{4D6D99B0-C67B-4286-AF36-D513E86E1EA1}" presName="hierRoot1" presStyleCnt="0"/>
      <dgm:spPr/>
    </dgm:pt>
    <dgm:pt modelId="{672FEE0E-77EE-2642-AE5A-A2D1A7B8D33C}" type="pres">
      <dgm:prSet presAssocID="{4D6D99B0-C67B-4286-AF36-D513E86E1EA1}" presName="composite" presStyleCnt="0"/>
      <dgm:spPr/>
    </dgm:pt>
    <dgm:pt modelId="{346BDC4B-B42E-CB46-94D6-22E235AE2163}" type="pres">
      <dgm:prSet presAssocID="{4D6D99B0-C67B-4286-AF36-D513E86E1EA1}" presName="background" presStyleLbl="node0" presStyleIdx="1" presStyleCnt="3"/>
      <dgm:spPr/>
    </dgm:pt>
    <dgm:pt modelId="{757B1669-DB0E-EC4A-A487-9B343CCB869C}" type="pres">
      <dgm:prSet presAssocID="{4D6D99B0-C67B-4286-AF36-D513E86E1EA1}" presName="text" presStyleLbl="fgAcc0" presStyleIdx="1" presStyleCnt="3">
        <dgm:presLayoutVars>
          <dgm:chPref val="3"/>
        </dgm:presLayoutVars>
      </dgm:prSet>
      <dgm:spPr/>
    </dgm:pt>
    <dgm:pt modelId="{9F130A72-8584-5A46-81AF-21D7D7BB72DE}" type="pres">
      <dgm:prSet presAssocID="{4D6D99B0-C67B-4286-AF36-D513E86E1EA1}" presName="hierChild2" presStyleCnt="0"/>
      <dgm:spPr/>
    </dgm:pt>
    <dgm:pt modelId="{703F2DB4-E032-994B-A2FA-E82B8D741ACC}" type="pres">
      <dgm:prSet presAssocID="{12A2AEA8-1C7D-4B3A-BD89-B41A16A85234}" presName="hierRoot1" presStyleCnt="0"/>
      <dgm:spPr/>
    </dgm:pt>
    <dgm:pt modelId="{624A8315-6A3C-9443-9F46-E1FBB33C72EB}" type="pres">
      <dgm:prSet presAssocID="{12A2AEA8-1C7D-4B3A-BD89-B41A16A85234}" presName="composite" presStyleCnt="0"/>
      <dgm:spPr/>
    </dgm:pt>
    <dgm:pt modelId="{41310551-F970-4746-804B-CEA78E9067E7}" type="pres">
      <dgm:prSet presAssocID="{12A2AEA8-1C7D-4B3A-BD89-B41A16A85234}" presName="background" presStyleLbl="node0" presStyleIdx="2" presStyleCnt="3"/>
      <dgm:spPr/>
    </dgm:pt>
    <dgm:pt modelId="{E854F2AB-3866-684F-B458-FA9CE29BCA41}" type="pres">
      <dgm:prSet presAssocID="{12A2AEA8-1C7D-4B3A-BD89-B41A16A85234}" presName="text" presStyleLbl="fgAcc0" presStyleIdx="2" presStyleCnt="3">
        <dgm:presLayoutVars>
          <dgm:chPref val="3"/>
        </dgm:presLayoutVars>
      </dgm:prSet>
      <dgm:spPr/>
    </dgm:pt>
    <dgm:pt modelId="{C2DD6CD1-0F60-2F4C-9697-29CA622D750F}" type="pres">
      <dgm:prSet presAssocID="{12A2AEA8-1C7D-4B3A-BD89-B41A16A85234}" presName="hierChild2" presStyleCnt="0"/>
      <dgm:spPr/>
    </dgm:pt>
    <dgm:pt modelId="{44024FFF-0967-4C4E-A5CC-E7A32B19004C}" type="pres">
      <dgm:prSet presAssocID="{718128DC-51BB-4D63-9F09-82ACA3E88B21}" presName="Name10" presStyleLbl="parChTrans1D2" presStyleIdx="0" presStyleCnt="2"/>
      <dgm:spPr/>
    </dgm:pt>
    <dgm:pt modelId="{26307D00-EFBF-304D-9671-7B0E74CD2AF4}" type="pres">
      <dgm:prSet presAssocID="{D780B3E0-C63E-4636-87D2-F94EF0462B34}" presName="hierRoot2" presStyleCnt="0"/>
      <dgm:spPr/>
    </dgm:pt>
    <dgm:pt modelId="{3F6E03E1-A947-4944-BE8F-D9C937E6D7FB}" type="pres">
      <dgm:prSet presAssocID="{D780B3E0-C63E-4636-87D2-F94EF0462B34}" presName="composite2" presStyleCnt="0"/>
      <dgm:spPr/>
    </dgm:pt>
    <dgm:pt modelId="{65301607-7727-784C-8238-1CE4E19C6C23}" type="pres">
      <dgm:prSet presAssocID="{D780B3E0-C63E-4636-87D2-F94EF0462B34}" presName="background2" presStyleLbl="node2" presStyleIdx="0" presStyleCnt="2"/>
      <dgm:spPr/>
    </dgm:pt>
    <dgm:pt modelId="{3B90728F-CEF4-4E43-A369-0B68E95F7A83}" type="pres">
      <dgm:prSet presAssocID="{D780B3E0-C63E-4636-87D2-F94EF0462B34}" presName="text2" presStyleLbl="fgAcc2" presStyleIdx="0" presStyleCnt="2">
        <dgm:presLayoutVars>
          <dgm:chPref val="3"/>
        </dgm:presLayoutVars>
      </dgm:prSet>
      <dgm:spPr/>
    </dgm:pt>
    <dgm:pt modelId="{9F3510C0-E791-184C-B897-D403ED8E53D7}" type="pres">
      <dgm:prSet presAssocID="{D780B3E0-C63E-4636-87D2-F94EF0462B34}" presName="hierChild3" presStyleCnt="0"/>
      <dgm:spPr/>
    </dgm:pt>
    <dgm:pt modelId="{3C55B37D-54FD-3143-BF1A-D4DB74F1F397}" type="pres">
      <dgm:prSet presAssocID="{C75C92FF-7234-4420-98EB-CAC80E4F4D8F}" presName="Name10" presStyleLbl="parChTrans1D2" presStyleIdx="1" presStyleCnt="2"/>
      <dgm:spPr/>
    </dgm:pt>
    <dgm:pt modelId="{52421F29-4D65-8843-81CB-781E4915D07A}" type="pres">
      <dgm:prSet presAssocID="{771B84FD-3284-4990-A0BF-DA45CB2AE433}" presName="hierRoot2" presStyleCnt="0"/>
      <dgm:spPr/>
    </dgm:pt>
    <dgm:pt modelId="{25ECCA00-DE8B-2C45-A7E7-1213B4B5F79B}" type="pres">
      <dgm:prSet presAssocID="{771B84FD-3284-4990-A0BF-DA45CB2AE433}" presName="composite2" presStyleCnt="0"/>
      <dgm:spPr/>
    </dgm:pt>
    <dgm:pt modelId="{31A13D58-49D5-ED45-9A71-F4DEEF9014CF}" type="pres">
      <dgm:prSet presAssocID="{771B84FD-3284-4990-A0BF-DA45CB2AE433}" presName="background2" presStyleLbl="node2" presStyleIdx="1" presStyleCnt="2"/>
      <dgm:spPr/>
    </dgm:pt>
    <dgm:pt modelId="{812A571B-69EB-1748-8C41-7156BEBB4204}" type="pres">
      <dgm:prSet presAssocID="{771B84FD-3284-4990-A0BF-DA45CB2AE433}" presName="text2" presStyleLbl="fgAcc2" presStyleIdx="1" presStyleCnt="2">
        <dgm:presLayoutVars>
          <dgm:chPref val="3"/>
        </dgm:presLayoutVars>
      </dgm:prSet>
      <dgm:spPr/>
    </dgm:pt>
    <dgm:pt modelId="{D0F7F7A8-4458-BD41-BD8D-CBA3549FFB72}" type="pres">
      <dgm:prSet presAssocID="{771B84FD-3284-4990-A0BF-DA45CB2AE433}" presName="hierChild3" presStyleCnt="0"/>
      <dgm:spPr/>
    </dgm:pt>
    <dgm:pt modelId="{DA9C3F06-BCA3-CD41-BBB2-2F984DE7EF9C}" type="pres">
      <dgm:prSet presAssocID="{9BB91FDB-5492-4703-B19E-F37EC76916B7}" presName="Name17" presStyleLbl="parChTrans1D3" presStyleIdx="0" presStyleCnt="6"/>
      <dgm:spPr/>
    </dgm:pt>
    <dgm:pt modelId="{A081DA2B-B831-954B-B7C4-F469C071588C}" type="pres">
      <dgm:prSet presAssocID="{3E2FB0EA-9FD9-4B28-BE9F-CA95D99EA987}" presName="hierRoot3" presStyleCnt="0"/>
      <dgm:spPr/>
    </dgm:pt>
    <dgm:pt modelId="{1A32B5D4-4399-144E-A600-A811EBB3BE92}" type="pres">
      <dgm:prSet presAssocID="{3E2FB0EA-9FD9-4B28-BE9F-CA95D99EA987}" presName="composite3" presStyleCnt="0"/>
      <dgm:spPr/>
    </dgm:pt>
    <dgm:pt modelId="{EDCEE07B-CDDB-434B-A7A5-06C39443DD21}" type="pres">
      <dgm:prSet presAssocID="{3E2FB0EA-9FD9-4B28-BE9F-CA95D99EA987}" presName="background3" presStyleLbl="node3" presStyleIdx="0" presStyleCnt="6"/>
      <dgm:spPr/>
    </dgm:pt>
    <dgm:pt modelId="{04998AEC-FA45-A344-8E26-ADBAEA2C25D2}" type="pres">
      <dgm:prSet presAssocID="{3E2FB0EA-9FD9-4B28-BE9F-CA95D99EA987}" presName="text3" presStyleLbl="fgAcc3" presStyleIdx="0" presStyleCnt="6">
        <dgm:presLayoutVars>
          <dgm:chPref val="3"/>
        </dgm:presLayoutVars>
      </dgm:prSet>
      <dgm:spPr/>
    </dgm:pt>
    <dgm:pt modelId="{6EB83D38-C828-D741-B195-535777BD879A}" type="pres">
      <dgm:prSet presAssocID="{3E2FB0EA-9FD9-4B28-BE9F-CA95D99EA987}" presName="hierChild4" presStyleCnt="0"/>
      <dgm:spPr/>
    </dgm:pt>
    <dgm:pt modelId="{E04FC9B4-3998-A84F-AEFA-04BCC090FEF6}" type="pres">
      <dgm:prSet presAssocID="{A5635B40-C0DC-457E-BD0D-20280D4D8C1D}" presName="Name17" presStyleLbl="parChTrans1D3" presStyleIdx="1" presStyleCnt="6"/>
      <dgm:spPr/>
    </dgm:pt>
    <dgm:pt modelId="{793B89BD-3715-8D49-A114-9EE58382201B}" type="pres">
      <dgm:prSet presAssocID="{D0FA8916-D0DF-4B14-BF3B-5A827DF30BFA}" presName="hierRoot3" presStyleCnt="0"/>
      <dgm:spPr/>
    </dgm:pt>
    <dgm:pt modelId="{70265E20-C9F8-684E-BDF2-40311AFBB71F}" type="pres">
      <dgm:prSet presAssocID="{D0FA8916-D0DF-4B14-BF3B-5A827DF30BFA}" presName="composite3" presStyleCnt="0"/>
      <dgm:spPr/>
    </dgm:pt>
    <dgm:pt modelId="{477B4E42-4593-204E-B70A-C540E8891D25}" type="pres">
      <dgm:prSet presAssocID="{D0FA8916-D0DF-4B14-BF3B-5A827DF30BFA}" presName="background3" presStyleLbl="node3" presStyleIdx="1" presStyleCnt="6"/>
      <dgm:spPr/>
    </dgm:pt>
    <dgm:pt modelId="{ABB953C6-1B71-1248-AB0D-FF963A0B4F74}" type="pres">
      <dgm:prSet presAssocID="{D0FA8916-D0DF-4B14-BF3B-5A827DF30BFA}" presName="text3" presStyleLbl="fgAcc3" presStyleIdx="1" presStyleCnt="6">
        <dgm:presLayoutVars>
          <dgm:chPref val="3"/>
        </dgm:presLayoutVars>
      </dgm:prSet>
      <dgm:spPr/>
    </dgm:pt>
    <dgm:pt modelId="{0BA95EAF-A8DF-4647-BD29-8CD1E7D500C0}" type="pres">
      <dgm:prSet presAssocID="{D0FA8916-D0DF-4B14-BF3B-5A827DF30BFA}" presName="hierChild4" presStyleCnt="0"/>
      <dgm:spPr/>
    </dgm:pt>
    <dgm:pt modelId="{12925880-292C-E24F-9461-08DFB4E8B2C6}" type="pres">
      <dgm:prSet presAssocID="{0B87F674-8A1C-4D3E-89FB-8EF39A1793D5}" presName="Name17" presStyleLbl="parChTrans1D3" presStyleIdx="2" presStyleCnt="6"/>
      <dgm:spPr/>
    </dgm:pt>
    <dgm:pt modelId="{5C9F60CC-D5EB-1849-B88D-BC5DBAFD04A5}" type="pres">
      <dgm:prSet presAssocID="{952AED4E-A7CF-4808-9833-989DA8D68EC4}" presName="hierRoot3" presStyleCnt="0"/>
      <dgm:spPr/>
    </dgm:pt>
    <dgm:pt modelId="{6A48887F-D466-9B48-9A42-EAB3B8C0D0AC}" type="pres">
      <dgm:prSet presAssocID="{952AED4E-A7CF-4808-9833-989DA8D68EC4}" presName="composite3" presStyleCnt="0"/>
      <dgm:spPr/>
    </dgm:pt>
    <dgm:pt modelId="{E6AEA1A3-742F-5A4D-A7D0-C3740216E07C}" type="pres">
      <dgm:prSet presAssocID="{952AED4E-A7CF-4808-9833-989DA8D68EC4}" presName="background3" presStyleLbl="node3" presStyleIdx="2" presStyleCnt="6"/>
      <dgm:spPr/>
    </dgm:pt>
    <dgm:pt modelId="{D9EE7C31-703F-1E43-ACA5-97CB0EAB759B}" type="pres">
      <dgm:prSet presAssocID="{952AED4E-A7CF-4808-9833-989DA8D68EC4}" presName="text3" presStyleLbl="fgAcc3" presStyleIdx="2" presStyleCnt="6">
        <dgm:presLayoutVars>
          <dgm:chPref val="3"/>
        </dgm:presLayoutVars>
      </dgm:prSet>
      <dgm:spPr/>
    </dgm:pt>
    <dgm:pt modelId="{D3BE3A28-F588-3248-BA06-33E1298FF5C2}" type="pres">
      <dgm:prSet presAssocID="{952AED4E-A7CF-4808-9833-989DA8D68EC4}" presName="hierChild4" presStyleCnt="0"/>
      <dgm:spPr/>
    </dgm:pt>
    <dgm:pt modelId="{816EF53A-BF34-8E4F-A6F6-EB541739A5BE}" type="pres">
      <dgm:prSet presAssocID="{7BD82AC1-7375-46B9-8C56-27440AFED907}" presName="Name17" presStyleLbl="parChTrans1D3" presStyleIdx="3" presStyleCnt="6"/>
      <dgm:spPr/>
    </dgm:pt>
    <dgm:pt modelId="{D2752467-89F7-4446-85D4-7695637E7513}" type="pres">
      <dgm:prSet presAssocID="{1A5F7521-F621-4E0C-87FC-A0A72CDA2AFA}" presName="hierRoot3" presStyleCnt="0"/>
      <dgm:spPr/>
    </dgm:pt>
    <dgm:pt modelId="{66A4E906-18C9-1141-957C-2C96A3839577}" type="pres">
      <dgm:prSet presAssocID="{1A5F7521-F621-4E0C-87FC-A0A72CDA2AFA}" presName="composite3" presStyleCnt="0"/>
      <dgm:spPr/>
    </dgm:pt>
    <dgm:pt modelId="{A1B9BF71-ED34-E94D-B290-C996B76D4391}" type="pres">
      <dgm:prSet presAssocID="{1A5F7521-F621-4E0C-87FC-A0A72CDA2AFA}" presName="background3" presStyleLbl="node3" presStyleIdx="3" presStyleCnt="6"/>
      <dgm:spPr/>
    </dgm:pt>
    <dgm:pt modelId="{DA5DCBFE-723B-7E42-BD9F-F7438291A3BB}" type="pres">
      <dgm:prSet presAssocID="{1A5F7521-F621-4E0C-87FC-A0A72CDA2AFA}" presName="text3" presStyleLbl="fgAcc3" presStyleIdx="3" presStyleCnt="6">
        <dgm:presLayoutVars>
          <dgm:chPref val="3"/>
        </dgm:presLayoutVars>
      </dgm:prSet>
      <dgm:spPr/>
    </dgm:pt>
    <dgm:pt modelId="{CD3DE81F-95F0-8848-B3D6-792565F04E89}" type="pres">
      <dgm:prSet presAssocID="{1A5F7521-F621-4E0C-87FC-A0A72CDA2AFA}" presName="hierChild4" presStyleCnt="0"/>
      <dgm:spPr/>
    </dgm:pt>
    <dgm:pt modelId="{EE3F3811-976B-B240-96C6-835BCCB61FB1}" type="pres">
      <dgm:prSet presAssocID="{DD9AD8A9-2DF9-4B1C-B1C6-6D90634CCF65}" presName="Name17" presStyleLbl="parChTrans1D3" presStyleIdx="4" presStyleCnt="6"/>
      <dgm:spPr/>
    </dgm:pt>
    <dgm:pt modelId="{EC4EEA1B-384D-594F-95A2-B241A941F769}" type="pres">
      <dgm:prSet presAssocID="{6EC166DC-E908-4B1C-A7B2-3F849D1A93A2}" presName="hierRoot3" presStyleCnt="0"/>
      <dgm:spPr/>
    </dgm:pt>
    <dgm:pt modelId="{5E60258A-0316-0147-AC29-8266EEDA8CD2}" type="pres">
      <dgm:prSet presAssocID="{6EC166DC-E908-4B1C-A7B2-3F849D1A93A2}" presName="composite3" presStyleCnt="0"/>
      <dgm:spPr/>
    </dgm:pt>
    <dgm:pt modelId="{0C401462-4F95-CE4B-BFAC-E1C1C77EDCA3}" type="pres">
      <dgm:prSet presAssocID="{6EC166DC-E908-4B1C-A7B2-3F849D1A93A2}" presName="background3" presStyleLbl="node3" presStyleIdx="4" presStyleCnt="6"/>
      <dgm:spPr/>
    </dgm:pt>
    <dgm:pt modelId="{7C7FBD30-9F1B-604C-A351-FB1931956D6E}" type="pres">
      <dgm:prSet presAssocID="{6EC166DC-E908-4B1C-A7B2-3F849D1A93A2}" presName="text3" presStyleLbl="fgAcc3" presStyleIdx="4" presStyleCnt="6">
        <dgm:presLayoutVars>
          <dgm:chPref val="3"/>
        </dgm:presLayoutVars>
      </dgm:prSet>
      <dgm:spPr/>
    </dgm:pt>
    <dgm:pt modelId="{343B7786-E3E3-0849-89EA-743FC212153E}" type="pres">
      <dgm:prSet presAssocID="{6EC166DC-E908-4B1C-A7B2-3F849D1A93A2}" presName="hierChild4" presStyleCnt="0"/>
      <dgm:spPr/>
    </dgm:pt>
    <dgm:pt modelId="{9CD3DCF8-4F4A-A84E-9D87-4D7FADB4B8BF}" type="pres">
      <dgm:prSet presAssocID="{316DFE1B-4B32-4416-B041-2AF7F05E8B7E}" presName="Name17" presStyleLbl="parChTrans1D3" presStyleIdx="5" presStyleCnt="6"/>
      <dgm:spPr/>
    </dgm:pt>
    <dgm:pt modelId="{0614737B-7CC5-984D-B693-AE62627BB45B}" type="pres">
      <dgm:prSet presAssocID="{54431596-E195-4C47-B93E-70E03297DF28}" presName="hierRoot3" presStyleCnt="0"/>
      <dgm:spPr/>
    </dgm:pt>
    <dgm:pt modelId="{44920848-8413-CA4F-A7FF-13922FAC006E}" type="pres">
      <dgm:prSet presAssocID="{54431596-E195-4C47-B93E-70E03297DF28}" presName="composite3" presStyleCnt="0"/>
      <dgm:spPr/>
    </dgm:pt>
    <dgm:pt modelId="{024FAA09-8849-954F-95AF-5F787C6ADC58}" type="pres">
      <dgm:prSet presAssocID="{54431596-E195-4C47-B93E-70E03297DF28}" presName="background3" presStyleLbl="node3" presStyleIdx="5" presStyleCnt="6"/>
      <dgm:spPr/>
    </dgm:pt>
    <dgm:pt modelId="{439AF693-2CE0-6244-B0BA-3C11E97F4EF2}" type="pres">
      <dgm:prSet presAssocID="{54431596-E195-4C47-B93E-70E03297DF28}" presName="text3" presStyleLbl="fgAcc3" presStyleIdx="5" presStyleCnt="6">
        <dgm:presLayoutVars>
          <dgm:chPref val="3"/>
        </dgm:presLayoutVars>
      </dgm:prSet>
      <dgm:spPr/>
    </dgm:pt>
    <dgm:pt modelId="{779585C4-7F6B-6E48-B316-ACE8731E606D}" type="pres">
      <dgm:prSet presAssocID="{54431596-E195-4C47-B93E-70E03297DF28}" presName="hierChild4" presStyleCnt="0"/>
      <dgm:spPr/>
    </dgm:pt>
  </dgm:ptLst>
  <dgm:cxnLst>
    <dgm:cxn modelId="{7C581E00-4472-0145-B48A-F508892D9084}" type="presOf" srcId="{316DFE1B-4B32-4416-B041-2AF7F05E8B7E}" destId="{9CD3DCF8-4F4A-A84E-9D87-4D7FADB4B8BF}" srcOrd="0" destOrd="0" presId="urn:microsoft.com/office/officeart/2005/8/layout/hierarchy1"/>
    <dgm:cxn modelId="{936C7101-1FD2-C44D-B73F-89FF6831AE37}" type="presOf" srcId="{718128DC-51BB-4D63-9F09-82ACA3E88B21}" destId="{44024FFF-0967-4C4E-A5CC-E7A32B19004C}" srcOrd="0" destOrd="0" presId="urn:microsoft.com/office/officeart/2005/8/layout/hierarchy1"/>
    <dgm:cxn modelId="{3FA82709-1F8D-4AEA-8ACD-79C25FEE3D6D}" srcId="{12A2AEA8-1C7D-4B3A-BD89-B41A16A85234}" destId="{771B84FD-3284-4990-A0BF-DA45CB2AE433}" srcOrd="1" destOrd="0" parTransId="{C75C92FF-7234-4420-98EB-CAC80E4F4D8F}" sibTransId="{B55B9F7C-1CF7-4848-9163-4F6660C0BFC1}"/>
    <dgm:cxn modelId="{6B689F12-BEA2-485C-A2C3-BE0CB5A8B4A7}" srcId="{771B84FD-3284-4990-A0BF-DA45CB2AE433}" destId="{952AED4E-A7CF-4808-9833-989DA8D68EC4}" srcOrd="2" destOrd="0" parTransId="{0B87F674-8A1C-4D3E-89FB-8EF39A1793D5}" sibTransId="{56B6EC8C-A802-4AB6-975C-697321AE3CAE}"/>
    <dgm:cxn modelId="{9F291113-DD51-4D00-8730-1FE906A1F1C9}" srcId="{00B1437B-F564-4A02-BE53-89D62133DE89}" destId="{8258CE2E-A298-4521-A1B3-7C4BE85AA45B}" srcOrd="0" destOrd="0" parTransId="{E80D6EF0-506A-460D-8A6C-A1E2160195BB}" sibTransId="{5A95A261-1607-4808-991A-5D5F8267F3F6}"/>
    <dgm:cxn modelId="{DA0B8520-B0CC-6E43-B2CD-D54AEF5EFB65}" type="presOf" srcId="{D0FA8916-D0DF-4B14-BF3B-5A827DF30BFA}" destId="{ABB953C6-1B71-1248-AB0D-FF963A0B4F74}" srcOrd="0" destOrd="0" presId="urn:microsoft.com/office/officeart/2005/8/layout/hierarchy1"/>
    <dgm:cxn modelId="{6795F220-B52B-824A-BC5C-2AA56D454E2B}" type="presOf" srcId="{12A2AEA8-1C7D-4B3A-BD89-B41A16A85234}" destId="{E854F2AB-3866-684F-B458-FA9CE29BCA41}" srcOrd="0" destOrd="0" presId="urn:microsoft.com/office/officeart/2005/8/layout/hierarchy1"/>
    <dgm:cxn modelId="{08ED2026-0609-634C-A5B7-48A0FA8E22BC}" type="presOf" srcId="{952AED4E-A7CF-4808-9833-989DA8D68EC4}" destId="{D9EE7C31-703F-1E43-ACA5-97CB0EAB759B}" srcOrd="0" destOrd="0" presId="urn:microsoft.com/office/officeart/2005/8/layout/hierarchy1"/>
    <dgm:cxn modelId="{D513AD3C-8DC5-4D74-88D2-384EC366C666}" srcId="{771B84FD-3284-4990-A0BF-DA45CB2AE433}" destId="{D0FA8916-D0DF-4B14-BF3B-5A827DF30BFA}" srcOrd="1" destOrd="0" parTransId="{A5635B40-C0DC-457E-BD0D-20280D4D8C1D}" sibTransId="{96F79622-4FBF-4F9A-BEAE-97BD33F868E1}"/>
    <dgm:cxn modelId="{A1216B4C-839E-4CB6-A1AC-500F5BAFAA6B}" srcId="{771B84FD-3284-4990-A0BF-DA45CB2AE433}" destId="{3E2FB0EA-9FD9-4B28-BE9F-CA95D99EA987}" srcOrd="0" destOrd="0" parTransId="{9BB91FDB-5492-4703-B19E-F37EC76916B7}" sibTransId="{6F88E092-3041-44DB-8213-58B7343A652E}"/>
    <dgm:cxn modelId="{D404FE4D-5D1A-E84F-893F-B43835AF3763}" type="presOf" srcId="{771B84FD-3284-4990-A0BF-DA45CB2AE433}" destId="{812A571B-69EB-1748-8C41-7156BEBB4204}" srcOrd="0" destOrd="0" presId="urn:microsoft.com/office/officeart/2005/8/layout/hierarchy1"/>
    <dgm:cxn modelId="{09C6B94F-6F10-6447-A617-4664281CEEE3}" type="presOf" srcId="{00B1437B-F564-4A02-BE53-89D62133DE89}" destId="{F82F25AA-E083-ED48-AC0B-C0AB9CE0A681}" srcOrd="0" destOrd="0" presId="urn:microsoft.com/office/officeart/2005/8/layout/hierarchy1"/>
    <dgm:cxn modelId="{9EA1705B-FCE5-9245-B2AE-4431D7FBC67D}" type="presOf" srcId="{6EC166DC-E908-4B1C-A7B2-3F849D1A93A2}" destId="{7C7FBD30-9F1B-604C-A351-FB1931956D6E}" srcOrd="0" destOrd="0" presId="urn:microsoft.com/office/officeart/2005/8/layout/hierarchy1"/>
    <dgm:cxn modelId="{4D47A45B-DF24-B842-853F-50AEBA5FB111}" type="presOf" srcId="{0B87F674-8A1C-4D3E-89FB-8EF39A1793D5}" destId="{12925880-292C-E24F-9461-08DFB4E8B2C6}" srcOrd="0" destOrd="0" presId="urn:microsoft.com/office/officeart/2005/8/layout/hierarchy1"/>
    <dgm:cxn modelId="{F706AB68-FF15-8544-B5C1-DE493EF71373}" type="presOf" srcId="{1A5F7521-F621-4E0C-87FC-A0A72CDA2AFA}" destId="{DA5DCBFE-723B-7E42-BD9F-F7438291A3BB}" srcOrd="0" destOrd="0" presId="urn:microsoft.com/office/officeart/2005/8/layout/hierarchy1"/>
    <dgm:cxn modelId="{BF13AE69-4ECC-094D-82AE-4E684E07F29D}" type="presOf" srcId="{C75C92FF-7234-4420-98EB-CAC80E4F4D8F}" destId="{3C55B37D-54FD-3143-BF1A-D4DB74F1F397}" srcOrd="0" destOrd="0" presId="urn:microsoft.com/office/officeart/2005/8/layout/hierarchy1"/>
    <dgm:cxn modelId="{E80F427A-A4C7-AB48-A6EB-52F8D28BDDF7}" type="presOf" srcId="{8258CE2E-A298-4521-A1B3-7C4BE85AA45B}" destId="{C9F58F3B-0E5C-9148-B57B-BE0CB02ABC88}" srcOrd="0" destOrd="0" presId="urn:microsoft.com/office/officeart/2005/8/layout/hierarchy1"/>
    <dgm:cxn modelId="{BADC878F-4F94-9F4F-8077-9BAC3C35130C}" type="presOf" srcId="{54431596-E195-4C47-B93E-70E03297DF28}" destId="{439AF693-2CE0-6244-B0BA-3C11E97F4EF2}" srcOrd="0" destOrd="0" presId="urn:microsoft.com/office/officeart/2005/8/layout/hierarchy1"/>
    <dgm:cxn modelId="{F4513494-3824-CC44-9896-EB2C4304A45D}" type="presOf" srcId="{9BB91FDB-5492-4703-B19E-F37EC76916B7}" destId="{DA9C3F06-BCA3-CD41-BBB2-2F984DE7EF9C}" srcOrd="0" destOrd="0" presId="urn:microsoft.com/office/officeart/2005/8/layout/hierarchy1"/>
    <dgm:cxn modelId="{5EB5F49A-7D50-4B77-8D20-D9D075C27CE0}" srcId="{12A2AEA8-1C7D-4B3A-BD89-B41A16A85234}" destId="{D780B3E0-C63E-4636-87D2-F94EF0462B34}" srcOrd="0" destOrd="0" parTransId="{718128DC-51BB-4D63-9F09-82ACA3E88B21}" sibTransId="{D23C594C-BEC1-4C83-AFD3-9A214BD45361}"/>
    <dgm:cxn modelId="{172A1D9D-38FF-41B0-9954-469CE344B3B7}" srcId="{00B1437B-F564-4A02-BE53-89D62133DE89}" destId="{12A2AEA8-1C7D-4B3A-BD89-B41A16A85234}" srcOrd="2" destOrd="0" parTransId="{2EB5339C-08DC-4A3C-A9EA-46D86419A3DC}" sibTransId="{512083E5-B799-4DA6-9A19-A605BB28A1ED}"/>
    <dgm:cxn modelId="{F2702DA2-4C7F-8145-B2AA-B5B607ADAA64}" type="presOf" srcId="{4D6D99B0-C67B-4286-AF36-D513E86E1EA1}" destId="{757B1669-DB0E-EC4A-A487-9B343CCB869C}" srcOrd="0" destOrd="0" presId="urn:microsoft.com/office/officeart/2005/8/layout/hierarchy1"/>
    <dgm:cxn modelId="{A0DC4FBC-B487-5044-9A63-604B0E1AC625}" type="presOf" srcId="{A5635B40-C0DC-457E-BD0D-20280D4D8C1D}" destId="{E04FC9B4-3998-A84F-AEFA-04BCC090FEF6}" srcOrd="0" destOrd="0" presId="urn:microsoft.com/office/officeart/2005/8/layout/hierarchy1"/>
    <dgm:cxn modelId="{05D9DDC2-CC1E-4608-8566-59F12F7A253A}" srcId="{00B1437B-F564-4A02-BE53-89D62133DE89}" destId="{4D6D99B0-C67B-4286-AF36-D513E86E1EA1}" srcOrd="1" destOrd="0" parTransId="{391A4B44-3F4F-44D6-9E0B-6778A87FC96C}" sibTransId="{70807854-9488-49EE-8B0A-76BECA82791A}"/>
    <dgm:cxn modelId="{7E1F8BCE-F6D1-0B48-B879-E3E68FD878C3}" type="presOf" srcId="{3E2FB0EA-9FD9-4B28-BE9F-CA95D99EA987}" destId="{04998AEC-FA45-A344-8E26-ADBAEA2C25D2}" srcOrd="0" destOrd="0" presId="urn:microsoft.com/office/officeart/2005/8/layout/hierarchy1"/>
    <dgm:cxn modelId="{86D41BD0-0ECD-4DC9-97D1-3FE0AEAEE21D}" srcId="{771B84FD-3284-4990-A0BF-DA45CB2AE433}" destId="{6EC166DC-E908-4B1C-A7B2-3F849D1A93A2}" srcOrd="4" destOrd="0" parTransId="{DD9AD8A9-2DF9-4B1C-B1C6-6D90634CCF65}" sibTransId="{3E1747C6-E7DF-4CD8-8B26-435A7798A67C}"/>
    <dgm:cxn modelId="{DE0ED6D3-3571-BA48-AE74-68C9A90314F8}" type="presOf" srcId="{7BD82AC1-7375-46B9-8C56-27440AFED907}" destId="{816EF53A-BF34-8E4F-A6F6-EB541739A5BE}" srcOrd="0" destOrd="0" presId="urn:microsoft.com/office/officeart/2005/8/layout/hierarchy1"/>
    <dgm:cxn modelId="{8E0918DB-B730-614E-B62A-27DD5103D379}" type="presOf" srcId="{D780B3E0-C63E-4636-87D2-F94EF0462B34}" destId="{3B90728F-CEF4-4E43-A369-0B68E95F7A83}" srcOrd="0" destOrd="0" presId="urn:microsoft.com/office/officeart/2005/8/layout/hierarchy1"/>
    <dgm:cxn modelId="{5991D9E0-E81D-4052-A170-94245AB05734}" srcId="{771B84FD-3284-4990-A0BF-DA45CB2AE433}" destId="{54431596-E195-4C47-B93E-70E03297DF28}" srcOrd="5" destOrd="0" parTransId="{316DFE1B-4B32-4416-B041-2AF7F05E8B7E}" sibTransId="{DB938316-0F87-4E71-9895-419E17CCFBE5}"/>
    <dgm:cxn modelId="{7640DCF3-A531-4CB1-83EE-08692458CE33}" srcId="{771B84FD-3284-4990-A0BF-DA45CB2AE433}" destId="{1A5F7521-F621-4E0C-87FC-A0A72CDA2AFA}" srcOrd="3" destOrd="0" parTransId="{7BD82AC1-7375-46B9-8C56-27440AFED907}" sibTransId="{5D6BE249-CF49-45E1-BB01-18321BEF2F2C}"/>
    <dgm:cxn modelId="{133D4FFF-315F-A542-9247-30A94E3A572C}" type="presOf" srcId="{DD9AD8A9-2DF9-4B1C-B1C6-6D90634CCF65}" destId="{EE3F3811-976B-B240-96C6-835BCCB61FB1}" srcOrd="0" destOrd="0" presId="urn:microsoft.com/office/officeart/2005/8/layout/hierarchy1"/>
    <dgm:cxn modelId="{DC2E298A-B5CA-D348-AE42-AEC17196B2E6}" type="presParOf" srcId="{F82F25AA-E083-ED48-AC0B-C0AB9CE0A681}" destId="{7E197060-C703-0342-825E-D28CD183F62C}" srcOrd="0" destOrd="0" presId="urn:microsoft.com/office/officeart/2005/8/layout/hierarchy1"/>
    <dgm:cxn modelId="{BC3AABD1-C8BA-5E46-8627-6D39D86BF02D}" type="presParOf" srcId="{7E197060-C703-0342-825E-D28CD183F62C}" destId="{1256DB64-8B65-6543-B6EF-47F190358415}" srcOrd="0" destOrd="0" presId="urn:microsoft.com/office/officeart/2005/8/layout/hierarchy1"/>
    <dgm:cxn modelId="{337337DE-E631-E042-A1DE-FAAF945F9563}" type="presParOf" srcId="{1256DB64-8B65-6543-B6EF-47F190358415}" destId="{D924EBA8-2BB1-9541-BBF1-4F40D609955B}" srcOrd="0" destOrd="0" presId="urn:microsoft.com/office/officeart/2005/8/layout/hierarchy1"/>
    <dgm:cxn modelId="{8D93FD4F-E1D3-5B4B-BD9E-0E4DD378B91C}" type="presParOf" srcId="{1256DB64-8B65-6543-B6EF-47F190358415}" destId="{C9F58F3B-0E5C-9148-B57B-BE0CB02ABC88}" srcOrd="1" destOrd="0" presId="urn:microsoft.com/office/officeart/2005/8/layout/hierarchy1"/>
    <dgm:cxn modelId="{6211B53A-9DE1-C44C-BFB6-5A271B9A5D53}" type="presParOf" srcId="{7E197060-C703-0342-825E-D28CD183F62C}" destId="{51134EE7-D53A-C44F-B06A-42C84CD4EF19}" srcOrd="1" destOrd="0" presId="urn:microsoft.com/office/officeart/2005/8/layout/hierarchy1"/>
    <dgm:cxn modelId="{9C63CD20-BCCC-254D-BB73-5A81602477F1}" type="presParOf" srcId="{F82F25AA-E083-ED48-AC0B-C0AB9CE0A681}" destId="{0C4C9047-BB6C-E549-BCBE-79850FE5FAC4}" srcOrd="1" destOrd="0" presId="urn:microsoft.com/office/officeart/2005/8/layout/hierarchy1"/>
    <dgm:cxn modelId="{E4D03C55-C767-6C47-BD3C-626570B2B682}" type="presParOf" srcId="{0C4C9047-BB6C-E549-BCBE-79850FE5FAC4}" destId="{672FEE0E-77EE-2642-AE5A-A2D1A7B8D33C}" srcOrd="0" destOrd="0" presId="urn:microsoft.com/office/officeart/2005/8/layout/hierarchy1"/>
    <dgm:cxn modelId="{78F03AC2-D41B-2840-B624-4951042028BD}" type="presParOf" srcId="{672FEE0E-77EE-2642-AE5A-A2D1A7B8D33C}" destId="{346BDC4B-B42E-CB46-94D6-22E235AE2163}" srcOrd="0" destOrd="0" presId="urn:microsoft.com/office/officeart/2005/8/layout/hierarchy1"/>
    <dgm:cxn modelId="{CA06F1BB-FBD1-9B42-A8FF-A3C3981D98A5}" type="presParOf" srcId="{672FEE0E-77EE-2642-AE5A-A2D1A7B8D33C}" destId="{757B1669-DB0E-EC4A-A487-9B343CCB869C}" srcOrd="1" destOrd="0" presId="urn:microsoft.com/office/officeart/2005/8/layout/hierarchy1"/>
    <dgm:cxn modelId="{2785CFBD-51BF-4C4F-ABD1-BCC37C81D834}" type="presParOf" srcId="{0C4C9047-BB6C-E549-BCBE-79850FE5FAC4}" destId="{9F130A72-8584-5A46-81AF-21D7D7BB72DE}" srcOrd="1" destOrd="0" presId="urn:microsoft.com/office/officeart/2005/8/layout/hierarchy1"/>
    <dgm:cxn modelId="{52D02D2C-4F6D-304F-8E3B-60576B497257}" type="presParOf" srcId="{F82F25AA-E083-ED48-AC0B-C0AB9CE0A681}" destId="{703F2DB4-E032-994B-A2FA-E82B8D741ACC}" srcOrd="2" destOrd="0" presId="urn:microsoft.com/office/officeart/2005/8/layout/hierarchy1"/>
    <dgm:cxn modelId="{95897B0C-56F6-F449-A5A3-1E459FF751B7}" type="presParOf" srcId="{703F2DB4-E032-994B-A2FA-E82B8D741ACC}" destId="{624A8315-6A3C-9443-9F46-E1FBB33C72EB}" srcOrd="0" destOrd="0" presId="urn:microsoft.com/office/officeart/2005/8/layout/hierarchy1"/>
    <dgm:cxn modelId="{39CAB238-F3B9-BB41-BAD5-8B889DD9B010}" type="presParOf" srcId="{624A8315-6A3C-9443-9F46-E1FBB33C72EB}" destId="{41310551-F970-4746-804B-CEA78E9067E7}" srcOrd="0" destOrd="0" presId="urn:microsoft.com/office/officeart/2005/8/layout/hierarchy1"/>
    <dgm:cxn modelId="{D7E7A294-720F-0C4B-A889-9D640C21A2F4}" type="presParOf" srcId="{624A8315-6A3C-9443-9F46-E1FBB33C72EB}" destId="{E854F2AB-3866-684F-B458-FA9CE29BCA41}" srcOrd="1" destOrd="0" presId="urn:microsoft.com/office/officeart/2005/8/layout/hierarchy1"/>
    <dgm:cxn modelId="{0ED852B9-F172-E24E-A755-DCB91F9CD43A}" type="presParOf" srcId="{703F2DB4-E032-994B-A2FA-E82B8D741ACC}" destId="{C2DD6CD1-0F60-2F4C-9697-29CA622D750F}" srcOrd="1" destOrd="0" presId="urn:microsoft.com/office/officeart/2005/8/layout/hierarchy1"/>
    <dgm:cxn modelId="{EAA03334-04DF-C74A-A416-698EF2860A0D}" type="presParOf" srcId="{C2DD6CD1-0F60-2F4C-9697-29CA622D750F}" destId="{44024FFF-0967-4C4E-A5CC-E7A32B19004C}" srcOrd="0" destOrd="0" presId="urn:microsoft.com/office/officeart/2005/8/layout/hierarchy1"/>
    <dgm:cxn modelId="{1C8F1F76-BD6B-4142-92CD-6B9C0150C796}" type="presParOf" srcId="{C2DD6CD1-0F60-2F4C-9697-29CA622D750F}" destId="{26307D00-EFBF-304D-9671-7B0E74CD2AF4}" srcOrd="1" destOrd="0" presId="urn:microsoft.com/office/officeart/2005/8/layout/hierarchy1"/>
    <dgm:cxn modelId="{CE8C49D0-A63B-C444-BD52-894412C7BB24}" type="presParOf" srcId="{26307D00-EFBF-304D-9671-7B0E74CD2AF4}" destId="{3F6E03E1-A947-4944-BE8F-D9C937E6D7FB}" srcOrd="0" destOrd="0" presId="urn:microsoft.com/office/officeart/2005/8/layout/hierarchy1"/>
    <dgm:cxn modelId="{5D53C147-4C8C-0141-98D3-69E976812976}" type="presParOf" srcId="{3F6E03E1-A947-4944-BE8F-D9C937E6D7FB}" destId="{65301607-7727-784C-8238-1CE4E19C6C23}" srcOrd="0" destOrd="0" presId="urn:microsoft.com/office/officeart/2005/8/layout/hierarchy1"/>
    <dgm:cxn modelId="{90251BB8-D716-CF40-BA2D-4E308D89ECB6}" type="presParOf" srcId="{3F6E03E1-A947-4944-BE8F-D9C937E6D7FB}" destId="{3B90728F-CEF4-4E43-A369-0B68E95F7A83}" srcOrd="1" destOrd="0" presId="urn:microsoft.com/office/officeart/2005/8/layout/hierarchy1"/>
    <dgm:cxn modelId="{AAE57051-353F-DB41-8A03-78B49F66BE7D}" type="presParOf" srcId="{26307D00-EFBF-304D-9671-7B0E74CD2AF4}" destId="{9F3510C0-E791-184C-B897-D403ED8E53D7}" srcOrd="1" destOrd="0" presId="urn:microsoft.com/office/officeart/2005/8/layout/hierarchy1"/>
    <dgm:cxn modelId="{EC3871F2-7FF2-8B40-AE43-48F84ADAD2CE}" type="presParOf" srcId="{C2DD6CD1-0F60-2F4C-9697-29CA622D750F}" destId="{3C55B37D-54FD-3143-BF1A-D4DB74F1F397}" srcOrd="2" destOrd="0" presId="urn:microsoft.com/office/officeart/2005/8/layout/hierarchy1"/>
    <dgm:cxn modelId="{03BD3BD3-2227-364D-85C7-E120D8302259}" type="presParOf" srcId="{C2DD6CD1-0F60-2F4C-9697-29CA622D750F}" destId="{52421F29-4D65-8843-81CB-781E4915D07A}" srcOrd="3" destOrd="0" presId="urn:microsoft.com/office/officeart/2005/8/layout/hierarchy1"/>
    <dgm:cxn modelId="{C6D61803-4946-154B-824F-53A14447986E}" type="presParOf" srcId="{52421F29-4D65-8843-81CB-781E4915D07A}" destId="{25ECCA00-DE8B-2C45-A7E7-1213B4B5F79B}" srcOrd="0" destOrd="0" presId="urn:microsoft.com/office/officeart/2005/8/layout/hierarchy1"/>
    <dgm:cxn modelId="{33E88D17-D72B-8248-BB5B-6D8BFEDDFDF0}" type="presParOf" srcId="{25ECCA00-DE8B-2C45-A7E7-1213B4B5F79B}" destId="{31A13D58-49D5-ED45-9A71-F4DEEF9014CF}" srcOrd="0" destOrd="0" presId="urn:microsoft.com/office/officeart/2005/8/layout/hierarchy1"/>
    <dgm:cxn modelId="{6C1E46B3-2417-1C42-A3CF-76DDB2B795D0}" type="presParOf" srcId="{25ECCA00-DE8B-2C45-A7E7-1213B4B5F79B}" destId="{812A571B-69EB-1748-8C41-7156BEBB4204}" srcOrd="1" destOrd="0" presId="urn:microsoft.com/office/officeart/2005/8/layout/hierarchy1"/>
    <dgm:cxn modelId="{8CEA2CC7-7CC0-B24B-BCC6-E685405D3978}" type="presParOf" srcId="{52421F29-4D65-8843-81CB-781E4915D07A}" destId="{D0F7F7A8-4458-BD41-BD8D-CBA3549FFB72}" srcOrd="1" destOrd="0" presId="urn:microsoft.com/office/officeart/2005/8/layout/hierarchy1"/>
    <dgm:cxn modelId="{2FA23B24-935D-5648-B36A-25FA339784FF}" type="presParOf" srcId="{D0F7F7A8-4458-BD41-BD8D-CBA3549FFB72}" destId="{DA9C3F06-BCA3-CD41-BBB2-2F984DE7EF9C}" srcOrd="0" destOrd="0" presId="urn:microsoft.com/office/officeart/2005/8/layout/hierarchy1"/>
    <dgm:cxn modelId="{C604E24E-C65F-F943-BB9D-032795A628DA}" type="presParOf" srcId="{D0F7F7A8-4458-BD41-BD8D-CBA3549FFB72}" destId="{A081DA2B-B831-954B-B7C4-F469C071588C}" srcOrd="1" destOrd="0" presId="urn:microsoft.com/office/officeart/2005/8/layout/hierarchy1"/>
    <dgm:cxn modelId="{D43C37F9-0B98-2743-9E71-607182F68CC2}" type="presParOf" srcId="{A081DA2B-B831-954B-B7C4-F469C071588C}" destId="{1A32B5D4-4399-144E-A600-A811EBB3BE92}" srcOrd="0" destOrd="0" presId="urn:microsoft.com/office/officeart/2005/8/layout/hierarchy1"/>
    <dgm:cxn modelId="{AFE12EFB-2579-D342-B81E-516383569FA2}" type="presParOf" srcId="{1A32B5D4-4399-144E-A600-A811EBB3BE92}" destId="{EDCEE07B-CDDB-434B-A7A5-06C39443DD21}" srcOrd="0" destOrd="0" presId="urn:microsoft.com/office/officeart/2005/8/layout/hierarchy1"/>
    <dgm:cxn modelId="{B2E4CC36-CEF1-344E-A8AB-F3F8BBE1CACC}" type="presParOf" srcId="{1A32B5D4-4399-144E-A600-A811EBB3BE92}" destId="{04998AEC-FA45-A344-8E26-ADBAEA2C25D2}" srcOrd="1" destOrd="0" presId="urn:microsoft.com/office/officeart/2005/8/layout/hierarchy1"/>
    <dgm:cxn modelId="{30C703FD-0C9E-FC4C-9188-7E6857356FD8}" type="presParOf" srcId="{A081DA2B-B831-954B-B7C4-F469C071588C}" destId="{6EB83D38-C828-D741-B195-535777BD879A}" srcOrd="1" destOrd="0" presId="urn:microsoft.com/office/officeart/2005/8/layout/hierarchy1"/>
    <dgm:cxn modelId="{6763A2F1-EEA6-4047-A004-CB83928E9C42}" type="presParOf" srcId="{D0F7F7A8-4458-BD41-BD8D-CBA3549FFB72}" destId="{E04FC9B4-3998-A84F-AEFA-04BCC090FEF6}" srcOrd="2" destOrd="0" presId="urn:microsoft.com/office/officeart/2005/8/layout/hierarchy1"/>
    <dgm:cxn modelId="{05417A9F-51AA-C842-84B1-3C7D90EE7260}" type="presParOf" srcId="{D0F7F7A8-4458-BD41-BD8D-CBA3549FFB72}" destId="{793B89BD-3715-8D49-A114-9EE58382201B}" srcOrd="3" destOrd="0" presId="urn:microsoft.com/office/officeart/2005/8/layout/hierarchy1"/>
    <dgm:cxn modelId="{B24A0531-F57E-B845-B379-89294C8CC9FC}" type="presParOf" srcId="{793B89BD-3715-8D49-A114-9EE58382201B}" destId="{70265E20-C9F8-684E-BDF2-40311AFBB71F}" srcOrd="0" destOrd="0" presId="urn:microsoft.com/office/officeart/2005/8/layout/hierarchy1"/>
    <dgm:cxn modelId="{307317A5-9806-7B4D-9249-6D52ED300632}" type="presParOf" srcId="{70265E20-C9F8-684E-BDF2-40311AFBB71F}" destId="{477B4E42-4593-204E-B70A-C540E8891D25}" srcOrd="0" destOrd="0" presId="urn:microsoft.com/office/officeart/2005/8/layout/hierarchy1"/>
    <dgm:cxn modelId="{998496EF-3B04-A343-AEC7-16DECEFFCC73}" type="presParOf" srcId="{70265E20-C9F8-684E-BDF2-40311AFBB71F}" destId="{ABB953C6-1B71-1248-AB0D-FF963A0B4F74}" srcOrd="1" destOrd="0" presId="urn:microsoft.com/office/officeart/2005/8/layout/hierarchy1"/>
    <dgm:cxn modelId="{344D9CB2-AA7D-1B4B-8BE9-ECEE9CF0BF18}" type="presParOf" srcId="{793B89BD-3715-8D49-A114-9EE58382201B}" destId="{0BA95EAF-A8DF-4647-BD29-8CD1E7D500C0}" srcOrd="1" destOrd="0" presId="urn:microsoft.com/office/officeart/2005/8/layout/hierarchy1"/>
    <dgm:cxn modelId="{B0264BD8-DC51-E44D-8028-6A4F8BBBCE6A}" type="presParOf" srcId="{D0F7F7A8-4458-BD41-BD8D-CBA3549FFB72}" destId="{12925880-292C-E24F-9461-08DFB4E8B2C6}" srcOrd="4" destOrd="0" presId="urn:microsoft.com/office/officeart/2005/8/layout/hierarchy1"/>
    <dgm:cxn modelId="{F8ADBE9A-8645-D44C-955E-1C8645B379BC}" type="presParOf" srcId="{D0F7F7A8-4458-BD41-BD8D-CBA3549FFB72}" destId="{5C9F60CC-D5EB-1849-B88D-BC5DBAFD04A5}" srcOrd="5" destOrd="0" presId="urn:microsoft.com/office/officeart/2005/8/layout/hierarchy1"/>
    <dgm:cxn modelId="{CA851DEF-F3ED-CF40-B39E-D652783A8314}" type="presParOf" srcId="{5C9F60CC-D5EB-1849-B88D-BC5DBAFD04A5}" destId="{6A48887F-D466-9B48-9A42-EAB3B8C0D0AC}" srcOrd="0" destOrd="0" presId="urn:microsoft.com/office/officeart/2005/8/layout/hierarchy1"/>
    <dgm:cxn modelId="{5B7DB7DB-BB77-3C49-95BB-4275732F400F}" type="presParOf" srcId="{6A48887F-D466-9B48-9A42-EAB3B8C0D0AC}" destId="{E6AEA1A3-742F-5A4D-A7D0-C3740216E07C}" srcOrd="0" destOrd="0" presId="urn:microsoft.com/office/officeart/2005/8/layout/hierarchy1"/>
    <dgm:cxn modelId="{25101B58-290D-8A4C-AE2A-7AE5CA98F1D5}" type="presParOf" srcId="{6A48887F-D466-9B48-9A42-EAB3B8C0D0AC}" destId="{D9EE7C31-703F-1E43-ACA5-97CB0EAB759B}" srcOrd="1" destOrd="0" presId="urn:microsoft.com/office/officeart/2005/8/layout/hierarchy1"/>
    <dgm:cxn modelId="{A1690075-F8AC-944B-9B92-30850999B6EF}" type="presParOf" srcId="{5C9F60CC-D5EB-1849-B88D-BC5DBAFD04A5}" destId="{D3BE3A28-F588-3248-BA06-33E1298FF5C2}" srcOrd="1" destOrd="0" presId="urn:microsoft.com/office/officeart/2005/8/layout/hierarchy1"/>
    <dgm:cxn modelId="{432E2C56-3339-B442-8CFB-CFCD7A8ACA25}" type="presParOf" srcId="{D0F7F7A8-4458-BD41-BD8D-CBA3549FFB72}" destId="{816EF53A-BF34-8E4F-A6F6-EB541739A5BE}" srcOrd="6" destOrd="0" presId="urn:microsoft.com/office/officeart/2005/8/layout/hierarchy1"/>
    <dgm:cxn modelId="{D4D9C531-F7A1-9C42-8C3F-03DCB33663B3}" type="presParOf" srcId="{D0F7F7A8-4458-BD41-BD8D-CBA3549FFB72}" destId="{D2752467-89F7-4446-85D4-7695637E7513}" srcOrd="7" destOrd="0" presId="urn:microsoft.com/office/officeart/2005/8/layout/hierarchy1"/>
    <dgm:cxn modelId="{B075C248-04A5-724D-AB28-EBFB3FC693EC}" type="presParOf" srcId="{D2752467-89F7-4446-85D4-7695637E7513}" destId="{66A4E906-18C9-1141-957C-2C96A3839577}" srcOrd="0" destOrd="0" presId="urn:microsoft.com/office/officeart/2005/8/layout/hierarchy1"/>
    <dgm:cxn modelId="{5EEF4BDB-830D-824E-A123-DF9758FA1EB1}" type="presParOf" srcId="{66A4E906-18C9-1141-957C-2C96A3839577}" destId="{A1B9BF71-ED34-E94D-B290-C996B76D4391}" srcOrd="0" destOrd="0" presId="urn:microsoft.com/office/officeart/2005/8/layout/hierarchy1"/>
    <dgm:cxn modelId="{2E1DE305-3F71-284D-9BBA-DBF8AB31076A}" type="presParOf" srcId="{66A4E906-18C9-1141-957C-2C96A3839577}" destId="{DA5DCBFE-723B-7E42-BD9F-F7438291A3BB}" srcOrd="1" destOrd="0" presId="urn:microsoft.com/office/officeart/2005/8/layout/hierarchy1"/>
    <dgm:cxn modelId="{45C793C0-2517-3E49-A557-4C354328ED40}" type="presParOf" srcId="{D2752467-89F7-4446-85D4-7695637E7513}" destId="{CD3DE81F-95F0-8848-B3D6-792565F04E89}" srcOrd="1" destOrd="0" presId="urn:microsoft.com/office/officeart/2005/8/layout/hierarchy1"/>
    <dgm:cxn modelId="{C61462C4-C3FC-A145-A769-3E73A8F405C1}" type="presParOf" srcId="{D0F7F7A8-4458-BD41-BD8D-CBA3549FFB72}" destId="{EE3F3811-976B-B240-96C6-835BCCB61FB1}" srcOrd="8" destOrd="0" presId="urn:microsoft.com/office/officeart/2005/8/layout/hierarchy1"/>
    <dgm:cxn modelId="{B62A602B-E1A4-8440-A9E2-E45509EAE59A}" type="presParOf" srcId="{D0F7F7A8-4458-BD41-BD8D-CBA3549FFB72}" destId="{EC4EEA1B-384D-594F-95A2-B241A941F769}" srcOrd="9" destOrd="0" presId="urn:microsoft.com/office/officeart/2005/8/layout/hierarchy1"/>
    <dgm:cxn modelId="{ABC9F0F6-C291-4D49-8DEE-0CF74E0B448E}" type="presParOf" srcId="{EC4EEA1B-384D-594F-95A2-B241A941F769}" destId="{5E60258A-0316-0147-AC29-8266EEDA8CD2}" srcOrd="0" destOrd="0" presId="urn:microsoft.com/office/officeart/2005/8/layout/hierarchy1"/>
    <dgm:cxn modelId="{B3BAC53E-7472-CD41-A143-99E74D150D36}" type="presParOf" srcId="{5E60258A-0316-0147-AC29-8266EEDA8CD2}" destId="{0C401462-4F95-CE4B-BFAC-E1C1C77EDCA3}" srcOrd="0" destOrd="0" presId="urn:microsoft.com/office/officeart/2005/8/layout/hierarchy1"/>
    <dgm:cxn modelId="{2B665B2B-97FC-4249-A05D-9AEAAA80A458}" type="presParOf" srcId="{5E60258A-0316-0147-AC29-8266EEDA8CD2}" destId="{7C7FBD30-9F1B-604C-A351-FB1931956D6E}" srcOrd="1" destOrd="0" presId="urn:microsoft.com/office/officeart/2005/8/layout/hierarchy1"/>
    <dgm:cxn modelId="{555D6F13-F550-5D46-BC44-291E7732CF67}" type="presParOf" srcId="{EC4EEA1B-384D-594F-95A2-B241A941F769}" destId="{343B7786-E3E3-0849-89EA-743FC212153E}" srcOrd="1" destOrd="0" presId="urn:microsoft.com/office/officeart/2005/8/layout/hierarchy1"/>
    <dgm:cxn modelId="{F1F46359-2E2D-BC45-97DF-3702E64987EE}" type="presParOf" srcId="{D0F7F7A8-4458-BD41-BD8D-CBA3549FFB72}" destId="{9CD3DCF8-4F4A-A84E-9D87-4D7FADB4B8BF}" srcOrd="10" destOrd="0" presId="urn:microsoft.com/office/officeart/2005/8/layout/hierarchy1"/>
    <dgm:cxn modelId="{7D8B6A57-0D9E-124C-AB1E-D8688BE96140}" type="presParOf" srcId="{D0F7F7A8-4458-BD41-BD8D-CBA3549FFB72}" destId="{0614737B-7CC5-984D-B693-AE62627BB45B}" srcOrd="11" destOrd="0" presId="urn:microsoft.com/office/officeart/2005/8/layout/hierarchy1"/>
    <dgm:cxn modelId="{5E18B348-A082-9E45-88DA-4660DF5028EF}" type="presParOf" srcId="{0614737B-7CC5-984D-B693-AE62627BB45B}" destId="{44920848-8413-CA4F-A7FF-13922FAC006E}" srcOrd="0" destOrd="0" presId="urn:microsoft.com/office/officeart/2005/8/layout/hierarchy1"/>
    <dgm:cxn modelId="{DE8C26FD-E2DE-C94A-8598-45BF20B73540}" type="presParOf" srcId="{44920848-8413-CA4F-A7FF-13922FAC006E}" destId="{024FAA09-8849-954F-95AF-5F787C6ADC58}" srcOrd="0" destOrd="0" presId="urn:microsoft.com/office/officeart/2005/8/layout/hierarchy1"/>
    <dgm:cxn modelId="{56752661-4488-404F-85F6-28A653FFA047}" type="presParOf" srcId="{44920848-8413-CA4F-A7FF-13922FAC006E}" destId="{439AF693-2CE0-6244-B0BA-3C11E97F4EF2}" srcOrd="1" destOrd="0" presId="urn:microsoft.com/office/officeart/2005/8/layout/hierarchy1"/>
    <dgm:cxn modelId="{8E1B0BF3-E8C4-7E41-A6F1-889F7D4C2D84}" type="presParOf" srcId="{0614737B-7CC5-984D-B693-AE62627BB45B}" destId="{779585C4-7F6B-6E48-B316-ACE8731E606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2BCFEA-FC29-458B-94AE-D29AF70A59E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99BD3848-63A6-4EA6-B898-9C5F6E3BD18A}">
      <dgm:prSet/>
      <dgm:spPr/>
      <dgm:t>
        <a:bodyPr/>
        <a:lstStyle/>
        <a:p>
          <a:r>
            <a:rPr lang="en-US" dirty="0">
              <a:solidFill>
                <a:schemeClr val="tx1"/>
              </a:solidFill>
              <a:latin typeface="Cambria" panose="02040503050406030204" pitchFamily="18" charset="0"/>
            </a:rPr>
            <a:t>1. </a:t>
          </a:r>
          <a:r>
            <a:rPr lang="en-US" dirty="0" err="1">
              <a:solidFill>
                <a:schemeClr val="tx1"/>
              </a:solidFill>
              <a:latin typeface="Cambria" panose="02040503050406030204" pitchFamily="18" charset="0"/>
            </a:rPr>
            <a:t>Infeksi</a:t>
          </a:r>
          <a:r>
            <a:rPr lang="en-US" dirty="0">
              <a:solidFill>
                <a:schemeClr val="tx1"/>
              </a:solidFill>
              <a:latin typeface="Cambria" panose="02040503050406030204" pitchFamily="18" charset="0"/>
            </a:rPr>
            <a:t> </a:t>
          </a:r>
          <a:r>
            <a:rPr lang="en-US" dirty="0" err="1">
              <a:solidFill>
                <a:schemeClr val="tx1"/>
              </a:solidFill>
              <a:latin typeface="Cambria" panose="02040503050406030204" pitchFamily="18" charset="0"/>
            </a:rPr>
            <a:t>menaik</a:t>
          </a:r>
          <a:r>
            <a:rPr lang="en-US" dirty="0">
              <a:solidFill>
                <a:schemeClr val="tx1"/>
              </a:solidFill>
              <a:latin typeface="Cambria" panose="02040503050406030204" pitchFamily="18" charset="0"/>
            </a:rPr>
            <a:t> / </a:t>
          </a:r>
          <a:r>
            <a:rPr lang="en-US" dirty="0" err="1">
              <a:solidFill>
                <a:schemeClr val="tx1"/>
              </a:solidFill>
              <a:latin typeface="Cambria" panose="02040503050406030204" pitchFamily="18" charset="0"/>
            </a:rPr>
            <a:t>Asendering</a:t>
          </a:r>
          <a:r>
            <a:rPr lang="en-US" dirty="0">
              <a:solidFill>
                <a:schemeClr val="tx1"/>
              </a:solidFill>
              <a:latin typeface="Cambria" panose="02040503050406030204" pitchFamily="18" charset="0"/>
            </a:rPr>
            <a:t> </a:t>
          </a:r>
          <a:r>
            <a:rPr lang="en-US" dirty="0" err="1">
              <a:solidFill>
                <a:schemeClr val="tx1"/>
              </a:solidFill>
              <a:latin typeface="Cambria" panose="02040503050406030204" pitchFamily="18" charset="0"/>
            </a:rPr>
            <a:t>tipe</a:t>
          </a:r>
          <a:endParaRPr lang="en-US" dirty="0">
            <a:solidFill>
              <a:schemeClr val="tx1"/>
            </a:solidFill>
            <a:latin typeface="Cambria" panose="02040503050406030204" pitchFamily="18" charset="0"/>
          </a:endParaRPr>
        </a:p>
      </dgm:t>
    </dgm:pt>
    <dgm:pt modelId="{6BDB71BD-9C62-441E-A4CB-A74096B4029C}" type="parTrans" cxnId="{E0CED5FD-822F-453F-90B8-D77BD31F2ABA}">
      <dgm:prSet/>
      <dgm:spPr/>
      <dgm:t>
        <a:bodyPr/>
        <a:lstStyle/>
        <a:p>
          <a:endParaRPr lang="en-US"/>
        </a:p>
      </dgm:t>
    </dgm:pt>
    <dgm:pt modelId="{CF45C6DD-8338-4E33-8CCA-5FA9576221C9}" type="sibTrans" cxnId="{E0CED5FD-822F-453F-90B8-D77BD31F2ABA}">
      <dgm:prSet/>
      <dgm:spPr/>
      <dgm:t>
        <a:bodyPr/>
        <a:lstStyle/>
        <a:p>
          <a:endParaRPr lang="en-US"/>
        </a:p>
      </dgm:t>
    </dgm:pt>
    <dgm:pt modelId="{A0E7FEFD-B244-42D0-85F6-6AF85E23E41B}">
      <dgm:prSet/>
      <dgm:spPr/>
      <dgm:t>
        <a:bodyPr/>
        <a:lstStyle/>
        <a:p>
          <a:r>
            <a:rPr lang="en-US" dirty="0" err="1">
              <a:latin typeface="Cambria" panose="02040503050406030204" pitchFamily="18" charset="0"/>
            </a:rPr>
            <a:t>Bakteri</a:t>
          </a:r>
          <a:r>
            <a:rPr lang="en-US" dirty="0">
              <a:latin typeface="Cambria" panose="02040503050406030204" pitchFamily="18" charset="0"/>
            </a:rPr>
            <a:t> </a:t>
          </a:r>
          <a:r>
            <a:rPr lang="en-US" dirty="0" err="1">
              <a:latin typeface="Cambria" panose="02040503050406030204" pitchFamily="18" charset="0"/>
            </a:rPr>
            <a:t>sal</a:t>
          </a:r>
          <a:r>
            <a:rPr lang="en-US" dirty="0">
              <a:latin typeface="Cambria" panose="02040503050406030204" pitchFamily="18" charset="0"/>
            </a:rPr>
            <a:t> </a:t>
          </a:r>
          <a:r>
            <a:rPr lang="en-US" dirty="0" err="1">
              <a:latin typeface="Cambria" panose="02040503050406030204" pitchFamily="18" charset="0"/>
            </a:rPr>
            <a:t>cerna</a:t>
          </a:r>
          <a:r>
            <a:rPr lang="en-US" dirty="0">
              <a:latin typeface="Cambria" panose="02040503050406030204" pitchFamily="18" charset="0"/>
            </a:rPr>
            <a:t> (E Coli) </a:t>
          </a:r>
          <a:r>
            <a:rPr lang="en-US" dirty="0" err="1">
              <a:latin typeface="Cambria" panose="02040503050406030204" pitchFamily="18" charset="0"/>
            </a:rPr>
            <a:t>berkembang</a:t>
          </a:r>
          <a:r>
            <a:rPr lang="en-US" dirty="0">
              <a:latin typeface="Cambria" panose="02040503050406030204" pitchFamily="18" charset="0"/>
            </a:rPr>
            <a:t> </a:t>
          </a:r>
          <a:r>
            <a:rPr lang="en-US" dirty="0" err="1">
              <a:latin typeface="Cambria" panose="02040503050406030204" pitchFamily="18" charset="0"/>
            </a:rPr>
            <a:t>biak</a:t>
          </a:r>
          <a:r>
            <a:rPr lang="en-US" dirty="0">
              <a:latin typeface="Cambria" panose="02040503050406030204" pitchFamily="18" charset="0"/>
            </a:rPr>
            <a:t> di </a:t>
          </a:r>
          <a:r>
            <a:rPr lang="en-US" dirty="0" err="1">
              <a:latin typeface="Cambria" panose="02040503050406030204" pitchFamily="18" charset="0"/>
            </a:rPr>
            <a:t>sekitar</a:t>
          </a:r>
          <a:r>
            <a:rPr lang="en-US" dirty="0">
              <a:latin typeface="Cambria" panose="02040503050406030204" pitchFamily="18" charset="0"/>
            </a:rPr>
            <a:t> perineum, vagina, </a:t>
          </a:r>
          <a:r>
            <a:rPr lang="en-US" dirty="0" err="1">
              <a:latin typeface="Cambria" panose="02040503050406030204" pitchFamily="18" charset="0"/>
            </a:rPr>
            <a:t>uretra</a:t>
          </a:r>
          <a:endParaRPr lang="en-US" dirty="0">
            <a:latin typeface="Cambria" panose="02040503050406030204" pitchFamily="18" charset="0"/>
          </a:endParaRPr>
        </a:p>
      </dgm:t>
    </dgm:pt>
    <dgm:pt modelId="{239B3C72-E99C-4344-A945-C8116C63C42D}" type="parTrans" cxnId="{9595F4C0-ECE3-4AEF-AE3C-A1E21380AC9C}">
      <dgm:prSet/>
      <dgm:spPr/>
      <dgm:t>
        <a:bodyPr/>
        <a:lstStyle/>
        <a:p>
          <a:endParaRPr lang="en-US"/>
        </a:p>
      </dgm:t>
    </dgm:pt>
    <dgm:pt modelId="{9D3319B4-AC95-440F-AAF7-DC0B3D6B350A}" type="sibTrans" cxnId="{9595F4C0-ECE3-4AEF-AE3C-A1E21380AC9C}">
      <dgm:prSet/>
      <dgm:spPr/>
      <dgm:t>
        <a:bodyPr/>
        <a:lstStyle/>
        <a:p>
          <a:endParaRPr lang="en-US"/>
        </a:p>
      </dgm:t>
    </dgm:pt>
    <dgm:pt modelId="{11DB6DB7-754C-49C3-B01E-8FDD1EA8EE08}">
      <dgm:prSet/>
      <dgm:spPr/>
      <dgm:t>
        <a:bodyPr/>
        <a:lstStyle/>
        <a:p>
          <a:r>
            <a:rPr lang="en-US" dirty="0" err="1">
              <a:latin typeface="Cambria" panose="02040503050406030204" pitchFamily="18" charset="0"/>
            </a:rPr>
            <a:t>Sewaktu</a:t>
          </a:r>
          <a:r>
            <a:rPr lang="en-US" dirty="0">
              <a:latin typeface="Cambria" panose="02040503050406030204" pitchFamily="18" charset="0"/>
            </a:rPr>
            <a:t> </a:t>
          </a:r>
          <a:r>
            <a:rPr lang="en-US" dirty="0" err="1">
              <a:latin typeface="Cambria" panose="02040503050406030204" pitchFamily="18" charset="0"/>
            </a:rPr>
            <a:t>miksi</a:t>
          </a:r>
          <a:r>
            <a:rPr lang="en-US" dirty="0">
              <a:latin typeface="Cambria" panose="02040503050406030204" pitchFamily="18" charset="0"/>
            </a:rPr>
            <a:t>, </a:t>
          </a:r>
          <a:r>
            <a:rPr lang="en-US" dirty="0" err="1">
              <a:latin typeface="Cambria" panose="02040503050406030204" pitchFamily="18" charset="0"/>
            </a:rPr>
            <a:t>uretra</a:t>
          </a:r>
          <a:r>
            <a:rPr lang="en-US" dirty="0">
              <a:latin typeface="Cambria" panose="02040503050406030204" pitchFamily="18" charset="0"/>
            </a:rPr>
            <a:t> </a:t>
          </a:r>
          <a:r>
            <a:rPr lang="en-US" dirty="0" err="1">
              <a:latin typeface="Cambria" panose="02040503050406030204" pitchFamily="18" charset="0"/>
            </a:rPr>
            <a:t>terbuka</a:t>
          </a:r>
          <a:r>
            <a:rPr lang="en-US" dirty="0">
              <a:latin typeface="Cambria" panose="02040503050406030204" pitchFamily="18" charset="0"/>
            </a:rPr>
            <a:t> dan E coli </a:t>
          </a:r>
          <a:r>
            <a:rPr lang="en-US" dirty="0" err="1">
              <a:latin typeface="Cambria" panose="02040503050406030204" pitchFamily="18" charset="0"/>
            </a:rPr>
            <a:t>secara</a:t>
          </a:r>
          <a:r>
            <a:rPr lang="en-US" dirty="0">
              <a:latin typeface="Cambria" panose="02040503050406030204" pitchFamily="18" charset="0"/>
            </a:rPr>
            <a:t> </a:t>
          </a:r>
          <a:r>
            <a:rPr lang="en-US" dirty="0" err="1">
              <a:latin typeface="Cambria" panose="02040503050406030204" pitchFamily="18" charset="0"/>
            </a:rPr>
            <a:t>aktif</a:t>
          </a:r>
          <a:r>
            <a:rPr lang="en-US" dirty="0">
              <a:latin typeface="Cambria" panose="02040503050406030204" pitchFamily="18" charset="0"/>
            </a:rPr>
            <a:t> </a:t>
          </a:r>
          <a:r>
            <a:rPr lang="en-US" dirty="0" err="1">
              <a:latin typeface="Cambria" panose="02040503050406030204" pitchFamily="18" charset="0"/>
            </a:rPr>
            <a:t>akan</a:t>
          </a:r>
          <a:r>
            <a:rPr lang="en-US" dirty="0">
              <a:latin typeface="Cambria" panose="02040503050406030204" pitchFamily="18" charset="0"/>
            </a:rPr>
            <a:t> naik </a:t>
          </a:r>
          <a:r>
            <a:rPr lang="en-US" dirty="0" err="1">
              <a:latin typeface="Cambria" panose="02040503050406030204" pitchFamily="18" charset="0"/>
            </a:rPr>
            <a:t>keatas</a:t>
          </a:r>
          <a:r>
            <a:rPr lang="en-US" dirty="0">
              <a:latin typeface="Cambria" panose="02040503050406030204" pitchFamily="18" charset="0"/>
            </a:rPr>
            <a:t> (</a:t>
          </a:r>
          <a:r>
            <a:rPr lang="en-US" dirty="0" err="1">
              <a:latin typeface="Cambria" panose="02040503050406030204" pitchFamily="18" charset="0"/>
            </a:rPr>
            <a:t>dengan</a:t>
          </a:r>
          <a:r>
            <a:rPr lang="en-US" dirty="0">
              <a:latin typeface="Cambria" panose="02040503050406030204" pitchFamily="18" charset="0"/>
            </a:rPr>
            <a:t> </a:t>
          </a:r>
          <a:r>
            <a:rPr lang="en-US" dirty="0" err="1">
              <a:latin typeface="Cambria" panose="02040503050406030204" pitchFamily="18" charset="0"/>
            </a:rPr>
            <a:t>mempergunakan</a:t>
          </a:r>
          <a:r>
            <a:rPr lang="en-US" dirty="0">
              <a:latin typeface="Cambria" panose="02040503050406030204" pitchFamily="18" charset="0"/>
            </a:rPr>
            <a:t> </a:t>
          </a:r>
          <a:r>
            <a:rPr lang="en-US" dirty="0" err="1">
              <a:latin typeface="Cambria" panose="02040503050406030204" pitchFamily="18" charset="0"/>
            </a:rPr>
            <a:t>flagel</a:t>
          </a:r>
          <a:r>
            <a:rPr lang="en-US" dirty="0">
              <a:latin typeface="Cambria" panose="02040503050406030204" pitchFamily="18" charset="0"/>
            </a:rPr>
            <a:t>)</a:t>
          </a:r>
        </a:p>
      </dgm:t>
    </dgm:pt>
    <dgm:pt modelId="{928A0A6C-4BB3-4637-A4A1-365DD750FEDF}" type="parTrans" cxnId="{E4AAFFB3-84FA-4FE4-BF5E-35C38E1EDB92}">
      <dgm:prSet/>
      <dgm:spPr/>
      <dgm:t>
        <a:bodyPr/>
        <a:lstStyle/>
        <a:p>
          <a:endParaRPr lang="en-US"/>
        </a:p>
      </dgm:t>
    </dgm:pt>
    <dgm:pt modelId="{985AFB8B-825D-4254-B18A-4E4FD1F916D4}" type="sibTrans" cxnId="{E4AAFFB3-84FA-4FE4-BF5E-35C38E1EDB92}">
      <dgm:prSet/>
      <dgm:spPr/>
      <dgm:t>
        <a:bodyPr/>
        <a:lstStyle/>
        <a:p>
          <a:endParaRPr lang="en-US"/>
        </a:p>
      </dgm:t>
    </dgm:pt>
    <dgm:pt modelId="{2BB72C1E-81DA-4522-94ED-372FA9CD53C6}">
      <dgm:prSet/>
      <dgm:spPr/>
      <dgm:t>
        <a:bodyPr/>
        <a:lstStyle/>
        <a:p>
          <a:r>
            <a:rPr lang="en-US" dirty="0" err="1">
              <a:latin typeface="Cambria" panose="02040503050406030204" pitchFamily="18" charset="0"/>
            </a:rPr>
            <a:t>Setelah</a:t>
          </a:r>
          <a:r>
            <a:rPr lang="en-US" dirty="0">
              <a:latin typeface="Cambria" panose="02040503050406030204" pitchFamily="18" charset="0"/>
            </a:rPr>
            <a:t> </a:t>
          </a:r>
          <a:r>
            <a:rPr lang="en-US" dirty="0" err="1">
              <a:latin typeface="Cambria" panose="02040503050406030204" pitchFamily="18" charset="0"/>
            </a:rPr>
            <a:t>selesai</a:t>
          </a:r>
          <a:r>
            <a:rPr lang="en-US" dirty="0">
              <a:latin typeface="Cambria" panose="02040503050406030204" pitchFamily="18" charset="0"/>
            </a:rPr>
            <a:t> </a:t>
          </a:r>
          <a:r>
            <a:rPr lang="en-US" dirty="0" err="1">
              <a:latin typeface="Cambria" panose="02040503050406030204" pitchFamily="18" charset="0"/>
            </a:rPr>
            <a:t>miksi</a:t>
          </a:r>
          <a:r>
            <a:rPr lang="en-US" dirty="0">
              <a:latin typeface="Cambria" panose="02040503050406030204" pitchFamily="18" charset="0"/>
            </a:rPr>
            <a:t>, </a:t>
          </a:r>
          <a:r>
            <a:rPr lang="en-US" dirty="0" err="1">
              <a:latin typeface="Cambria" panose="02040503050406030204" pitchFamily="18" charset="0"/>
            </a:rPr>
            <a:t>akan</a:t>
          </a:r>
          <a:r>
            <a:rPr lang="en-US" dirty="0">
              <a:latin typeface="Cambria" panose="02040503050406030204" pitchFamily="18" charset="0"/>
            </a:rPr>
            <a:t> </a:t>
          </a:r>
          <a:r>
            <a:rPr lang="en-US" dirty="0" err="1">
              <a:latin typeface="Cambria" panose="02040503050406030204" pitchFamily="18" charset="0"/>
            </a:rPr>
            <a:t>ada</a:t>
          </a:r>
          <a:r>
            <a:rPr lang="en-US" dirty="0">
              <a:latin typeface="Cambria" panose="02040503050406030204" pitchFamily="18" charset="0"/>
            </a:rPr>
            <a:t> </a:t>
          </a:r>
          <a:r>
            <a:rPr lang="en-US" dirty="0" err="1">
              <a:latin typeface="Cambria" panose="02040503050406030204" pitchFamily="18" charset="0"/>
            </a:rPr>
            <a:t>sebagian</a:t>
          </a:r>
          <a:r>
            <a:rPr lang="en-US" dirty="0">
              <a:latin typeface="Cambria" panose="02040503050406030204" pitchFamily="18" charset="0"/>
            </a:rPr>
            <a:t> </a:t>
          </a:r>
          <a:r>
            <a:rPr lang="en-US" dirty="0" err="1">
              <a:latin typeface="Cambria" panose="02040503050406030204" pitchFamily="18" charset="0"/>
            </a:rPr>
            <a:t>kecil</a:t>
          </a:r>
          <a:r>
            <a:rPr lang="en-US" dirty="0">
              <a:latin typeface="Cambria" panose="02040503050406030204" pitchFamily="18" charset="0"/>
            </a:rPr>
            <a:t> urine </a:t>
          </a:r>
          <a:r>
            <a:rPr lang="en-US" dirty="0" err="1">
              <a:latin typeface="Cambria" panose="02040503050406030204" pitchFamily="18" charset="0"/>
            </a:rPr>
            <a:t>kembali</a:t>
          </a:r>
          <a:r>
            <a:rPr lang="en-US" dirty="0">
              <a:latin typeface="Cambria" panose="02040503050406030204" pitchFamily="18" charset="0"/>
            </a:rPr>
            <a:t> </a:t>
          </a:r>
          <a:r>
            <a:rPr lang="en-US" dirty="0" err="1">
              <a:latin typeface="Cambria" panose="02040503050406030204" pitchFamily="18" charset="0"/>
            </a:rPr>
            <a:t>ke</a:t>
          </a:r>
          <a:r>
            <a:rPr lang="en-US" dirty="0">
              <a:latin typeface="Cambria" panose="02040503050406030204" pitchFamily="18" charset="0"/>
            </a:rPr>
            <a:t> </a:t>
          </a:r>
          <a:r>
            <a:rPr lang="en-US" dirty="0" err="1">
              <a:latin typeface="Cambria" panose="02040503050406030204" pitchFamily="18" charset="0"/>
            </a:rPr>
            <a:t>vesika</a:t>
          </a:r>
          <a:r>
            <a:rPr lang="en-US" dirty="0">
              <a:latin typeface="Cambria" panose="02040503050406030204" pitchFamily="18" charset="0"/>
            </a:rPr>
            <a:t> </a:t>
          </a:r>
          <a:r>
            <a:rPr lang="en-US" dirty="0" err="1">
              <a:latin typeface="Cambria" panose="02040503050406030204" pitchFamily="18" charset="0"/>
            </a:rPr>
            <a:t>urinaria</a:t>
          </a:r>
          <a:r>
            <a:rPr lang="en-US" dirty="0">
              <a:latin typeface="Cambria" panose="02040503050406030204" pitchFamily="18" charset="0"/>
            </a:rPr>
            <a:t>, (reflux) </a:t>
          </a:r>
          <a:r>
            <a:rPr lang="en-US" dirty="0" err="1">
              <a:latin typeface="Cambria" panose="02040503050406030204" pitchFamily="18" charset="0"/>
            </a:rPr>
            <a:t>yg</a:t>
          </a:r>
          <a:r>
            <a:rPr lang="en-US" dirty="0">
              <a:latin typeface="Cambria" panose="02040503050406030204" pitchFamily="18" charset="0"/>
            </a:rPr>
            <a:t> </a:t>
          </a:r>
          <a:r>
            <a:rPr lang="en-US" dirty="0" err="1">
              <a:latin typeface="Cambria" panose="02040503050406030204" pitchFamily="18" charset="0"/>
            </a:rPr>
            <a:t>diikuti</a:t>
          </a:r>
          <a:r>
            <a:rPr lang="en-US" dirty="0">
              <a:latin typeface="Cambria" panose="02040503050406030204" pitchFamily="18" charset="0"/>
            </a:rPr>
            <a:t> oleh E. Coli</a:t>
          </a:r>
        </a:p>
      </dgm:t>
    </dgm:pt>
    <dgm:pt modelId="{4DBD7A3A-7B86-46B1-845F-0B8B2EFAF600}" type="parTrans" cxnId="{4757C48A-8957-43A4-890E-086E7155883D}">
      <dgm:prSet/>
      <dgm:spPr/>
      <dgm:t>
        <a:bodyPr/>
        <a:lstStyle/>
        <a:p>
          <a:endParaRPr lang="en-US"/>
        </a:p>
      </dgm:t>
    </dgm:pt>
    <dgm:pt modelId="{D2CC1970-6F0C-4DA5-B156-7F83BFC5631E}" type="sibTrans" cxnId="{4757C48A-8957-43A4-890E-086E7155883D}">
      <dgm:prSet/>
      <dgm:spPr/>
      <dgm:t>
        <a:bodyPr/>
        <a:lstStyle/>
        <a:p>
          <a:endParaRPr lang="en-US"/>
        </a:p>
      </dgm:t>
    </dgm:pt>
    <dgm:pt modelId="{0C56ABD0-1499-48B3-AB87-8F4C54E8CFA4}">
      <dgm:prSet/>
      <dgm:spPr/>
      <dgm:t>
        <a:bodyPr/>
        <a:lstStyle/>
        <a:p>
          <a:r>
            <a:rPr lang="en-US" dirty="0">
              <a:latin typeface="Cambria" panose="02040503050406030204" pitchFamily="18" charset="0"/>
            </a:rPr>
            <a:t>2. </a:t>
          </a:r>
          <a:r>
            <a:rPr lang="en-US" dirty="0" err="1">
              <a:latin typeface="Cambria" panose="02040503050406030204" pitchFamily="18" charset="0"/>
            </a:rPr>
            <a:t>Hematogen</a:t>
          </a:r>
          <a:r>
            <a:rPr lang="en-US" dirty="0">
              <a:latin typeface="Cambria" panose="02040503050406030204" pitchFamily="18" charset="0"/>
            </a:rPr>
            <a:t>	: sepsis </a:t>
          </a:r>
          <a:r>
            <a:rPr lang="en-US" dirty="0">
              <a:latin typeface="Cambria" panose="02040503050406030204" pitchFamily="18" charset="0"/>
              <a:sym typeface="Symbol" panose="05050102010706020507" pitchFamily="18" charset="2"/>
            </a:rPr>
            <a:t></a:t>
          </a:r>
          <a:r>
            <a:rPr lang="en-US" dirty="0">
              <a:latin typeface="Cambria" panose="02040503050406030204" pitchFamily="18" charset="0"/>
            </a:rPr>
            <a:t> </a:t>
          </a:r>
          <a:r>
            <a:rPr lang="en-US" dirty="0" err="1">
              <a:latin typeface="Cambria" panose="02040503050406030204" pitchFamily="18" charset="0"/>
            </a:rPr>
            <a:t>ginjal</a:t>
          </a:r>
          <a:endParaRPr lang="en-US" dirty="0">
            <a:latin typeface="Cambria" panose="02040503050406030204" pitchFamily="18" charset="0"/>
          </a:endParaRPr>
        </a:p>
      </dgm:t>
    </dgm:pt>
    <dgm:pt modelId="{B302DD76-8972-447E-AABB-A9DD0CEB3164}" type="parTrans" cxnId="{F4E5A53A-C49B-427F-B646-AF88EA4584A7}">
      <dgm:prSet/>
      <dgm:spPr/>
      <dgm:t>
        <a:bodyPr/>
        <a:lstStyle/>
        <a:p>
          <a:endParaRPr lang="en-US"/>
        </a:p>
      </dgm:t>
    </dgm:pt>
    <dgm:pt modelId="{F45942B6-252E-4058-9078-3B81DF395CBD}" type="sibTrans" cxnId="{F4E5A53A-C49B-427F-B646-AF88EA4584A7}">
      <dgm:prSet/>
      <dgm:spPr/>
      <dgm:t>
        <a:bodyPr/>
        <a:lstStyle/>
        <a:p>
          <a:endParaRPr lang="en-US"/>
        </a:p>
      </dgm:t>
    </dgm:pt>
    <dgm:pt modelId="{4BDC2DA2-9494-47A7-9719-E9111E7A2C08}">
      <dgm:prSet/>
      <dgm:spPr/>
      <dgm:t>
        <a:bodyPr/>
        <a:lstStyle/>
        <a:p>
          <a:r>
            <a:rPr lang="en-US" dirty="0">
              <a:latin typeface="Cambria" panose="02040503050406030204" pitchFamily="18" charset="0"/>
            </a:rPr>
            <a:t>3. </a:t>
          </a:r>
          <a:r>
            <a:rPr lang="en-US" dirty="0" err="1">
              <a:latin typeface="Cambria" panose="02040503050406030204" pitchFamily="18" charset="0"/>
            </a:rPr>
            <a:t>Limfogen</a:t>
          </a:r>
          <a:r>
            <a:rPr lang="en-US" dirty="0">
              <a:latin typeface="Cambria" panose="02040503050406030204" pitchFamily="18" charset="0"/>
            </a:rPr>
            <a:t>	: </a:t>
          </a:r>
          <a:r>
            <a:rPr lang="en-US" dirty="0" err="1">
              <a:latin typeface="Cambria" panose="02040503050406030204" pitchFamily="18" charset="0"/>
            </a:rPr>
            <a:t>jarang</a:t>
          </a:r>
          <a:endParaRPr lang="en-US" dirty="0">
            <a:latin typeface="Cambria" panose="02040503050406030204" pitchFamily="18" charset="0"/>
          </a:endParaRPr>
        </a:p>
      </dgm:t>
    </dgm:pt>
    <dgm:pt modelId="{5E4681F4-8EFE-48F3-A83D-62D7429E77EE}" type="parTrans" cxnId="{2767156D-E759-40B5-A1A7-27DA05E2BDBC}">
      <dgm:prSet/>
      <dgm:spPr/>
      <dgm:t>
        <a:bodyPr/>
        <a:lstStyle/>
        <a:p>
          <a:endParaRPr lang="en-US"/>
        </a:p>
      </dgm:t>
    </dgm:pt>
    <dgm:pt modelId="{B75A98B4-6930-428F-B2A5-75AD5CE85AF1}" type="sibTrans" cxnId="{2767156D-E759-40B5-A1A7-27DA05E2BDBC}">
      <dgm:prSet/>
      <dgm:spPr/>
      <dgm:t>
        <a:bodyPr/>
        <a:lstStyle/>
        <a:p>
          <a:endParaRPr lang="en-US"/>
        </a:p>
      </dgm:t>
    </dgm:pt>
    <dgm:pt modelId="{343A2F68-E380-472D-AB0D-C0AD00F38EB7}">
      <dgm:prSet/>
      <dgm:spPr/>
      <dgm:t>
        <a:bodyPr/>
        <a:lstStyle/>
        <a:p>
          <a:r>
            <a:rPr lang="en-US" dirty="0">
              <a:latin typeface="Cambria" panose="02040503050406030204" pitchFamily="18" charset="0"/>
            </a:rPr>
            <a:t>4. Trauma</a:t>
          </a:r>
        </a:p>
      </dgm:t>
    </dgm:pt>
    <dgm:pt modelId="{4F35FA97-C125-4DB5-A16F-D6B860B8955D}" type="parTrans" cxnId="{D119766A-6BE1-4AD9-81B8-DCA550646282}">
      <dgm:prSet/>
      <dgm:spPr/>
      <dgm:t>
        <a:bodyPr/>
        <a:lstStyle/>
        <a:p>
          <a:endParaRPr lang="en-US"/>
        </a:p>
      </dgm:t>
    </dgm:pt>
    <dgm:pt modelId="{2042A5B7-0D31-435E-A453-FEDD2C8D5411}" type="sibTrans" cxnId="{D119766A-6BE1-4AD9-81B8-DCA550646282}">
      <dgm:prSet/>
      <dgm:spPr/>
      <dgm:t>
        <a:bodyPr/>
        <a:lstStyle/>
        <a:p>
          <a:endParaRPr lang="en-US"/>
        </a:p>
      </dgm:t>
    </dgm:pt>
    <dgm:pt modelId="{1AEE2B52-0FA3-9647-BCD2-7B0B59A2FB3B}" type="pres">
      <dgm:prSet presAssocID="{EB2BCFEA-FC29-458B-94AE-D29AF70A59E5}" presName="linear" presStyleCnt="0">
        <dgm:presLayoutVars>
          <dgm:animLvl val="lvl"/>
          <dgm:resizeHandles val="exact"/>
        </dgm:presLayoutVars>
      </dgm:prSet>
      <dgm:spPr/>
    </dgm:pt>
    <dgm:pt modelId="{B451FBDA-E7DA-C847-9315-C0B7B6480742}" type="pres">
      <dgm:prSet presAssocID="{99BD3848-63A6-4EA6-B898-9C5F6E3BD18A}" presName="parentText" presStyleLbl="node1" presStyleIdx="0" presStyleCnt="4">
        <dgm:presLayoutVars>
          <dgm:chMax val="0"/>
          <dgm:bulletEnabled val="1"/>
        </dgm:presLayoutVars>
      </dgm:prSet>
      <dgm:spPr/>
    </dgm:pt>
    <dgm:pt modelId="{AE9028C3-1415-9A49-A7F8-0E123ED42C37}" type="pres">
      <dgm:prSet presAssocID="{99BD3848-63A6-4EA6-B898-9C5F6E3BD18A}" presName="childText" presStyleLbl="revTx" presStyleIdx="0" presStyleCnt="1">
        <dgm:presLayoutVars>
          <dgm:bulletEnabled val="1"/>
        </dgm:presLayoutVars>
      </dgm:prSet>
      <dgm:spPr/>
    </dgm:pt>
    <dgm:pt modelId="{0F815540-60C9-D24D-B1AE-18628DFA80CF}" type="pres">
      <dgm:prSet presAssocID="{0C56ABD0-1499-48B3-AB87-8F4C54E8CFA4}" presName="parentText" presStyleLbl="node1" presStyleIdx="1" presStyleCnt="4">
        <dgm:presLayoutVars>
          <dgm:chMax val="0"/>
          <dgm:bulletEnabled val="1"/>
        </dgm:presLayoutVars>
      </dgm:prSet>
      <dgm:spPr/>
    </dgm:pt>
    <dgm:pt modelId="{33EEB8F0-583C-9744-BD52-0F4CBE9D8FE0}" type="pres">
      <dgm:prSet presAssocID="{F45942B6-252E-4058-9078-3B81DF395CBD}" presName="spacer" presStyleCnt="0"/>
      <dgm:spPr/>
    </dgm:pt>
    <dgm:pt modelId="{2144B5F3-A9F8-5147-9DF0-6DCD4C16E2D6}" type="pres">
      <dgm:prSet presAssocID="{4BDC2DA2-9494-47A7-9719-E9111E7A2C08}" presName="parentText" presStyleLbl="node1" presStyleIdx="2" presStyleCnt="4">
        <dgm:presLayoutVars>
          <dgm:chMax val="0"/>
          <dgm:bulletEnabled val="1"/>
        </dgm:presLayoutVars>
      </dgm:prSet>
      <dgm:spPr/>
    </dgm:pt>
    <dgm:pt modelId="{1838E9C0-63A8-F14B-930A-ED42FD6E0B05}" type="pres">
      <dgm:prSet presAssocID="{B75A98B4-6930-428F-B2A5-75AD5CE85AF1}" presName="spacer" presStyleCnt="0"/>
      <dgm:spPr/>
    </dgm:pt>
    <dgm:pt modelId="{3A95B29D-26E8-554D-84BF-07736BDD87C1}" type="pres">
      <dgm:prSet presAssocID="{343A2F68-E380-472D-AB0D-C0AD00F38EB7}" presName="parentText" presStyleLbl="node1" presStyleIdx="3" presStyleCnt="4">
        <dgm:presLayoutVars>
          <dgm:chMax val="0"/>
          <dgm:bulletEnabled val="1"/>
        </dgm:presLayoutVars>
      </dgm:prSet>
      <dgm:spPr/>
    </dgm:pt>
  </dgm:ptLst>
  <dgm:cxnLst>
    <dgm:cxn modelId="{EA8EB610-02D8-D740-BBEC-56F27CAA5B27}" type="presOf" srcId="{EB2BCFEA-FC29-458B-94AE-D29AF70A59E5}" destId="{1AEE2B52-0FA3-9647-BCD2-7B0B59A2FB3B}" srcOrd="0" destOrd="0" presId="urn:microsoft.com/office/officeart/2005/8/layout/vList2"/>
    <dgm:cxn modelId="{E4470512-A0B6-2C47-A515-0B02B826378D}" type="presOf" srcId="{343A2F68-E380-472D-AB0D-C0AD00F38EB7}" destId="{3A95B29D-26E8-554D-84BF-07736BDD87C1}" srcOrd="0" destOrd="0" presId="urn:microsoft.com/office/officeart/2005/8/layout/vList2"/>
    <dgm:cxn modelId="{F4E5A53A-C49B-427F-B646-AF88EA4584A7}" srcId="{EB2BCFEA-FC29-458B-94AE-D29AF70A59E5}" destId="{0C56ABD0-1499-48B3-AB87-8F4C54E8CFA4}" srcOrd="1" destOrd="0" parTransId="{B302DD76-8972-447E-AABB-A9DD0CEB3164}" sibTransId="{F45942B6-252E-4058-9078-3B81DF395CBD}"/>
    <dgm:cxn modelId="{45135B3E-7BA3-1B46-8383-01464A8D2BDC}" type="presOf" srcId="{4BDC2DA2-9494-47A7-9719-E9111E7A2C08}" destId="{2144B5F3-A9F8-5147-9DF0-6DCD4C16E2D6}" srcOrd="0" destOrd="0" presId="urn:microsoft.com/office/officeart/2005/8/layout/vList2"/>
    <dgm:cxn modelId="{D119766A-6BE1-4AD9-81B8-DCA550646282}" srcId="{EB2BCFEA-FC29-458B-94AE-D29AF70A59E5}" destId="{343A2F68-E380-472D-AB0D-C0AD00F38EB7}" srcOrd="3" destOrd="0" parTransId="{4F35FA97-C125-4DB5-A16F-D6B860B8955D}" sibTransId="{2042A5B7-0D31-435E-A453-FEDD2C8D5411}"/>
    <dgm:cxn modelId="{2767156D-E759-40B5-A1A7-27DA05E2BDBC}" srcId="{EB2BCFEA-FC29-458B-94AE-D29AF70A59E5}" destId="{4BDC2DA2-9494-47A7-9719-E9111E7A2C08}" srcOrd="2" destOrd="0" parTransId="{5E4681F4-8EFE-48F3-A83D-62D7429E77EE}" sibTransId="{B75A98B4-6930-428F-B2A5-75AD5CE85AF1}"/>
    <dgm:cxn modelId="{6D850D81-EBA4-ED40-AB72-0BFFE29BEEBA}" type="presOf" srcId="{0C56ABD0-1499-48B3-AB87-8F4C54E8CFA4}" destId="{0F815540-60C9-D24D-B1AE-18628DFA80CF}" srcOrd="0" destOrd="0" presId="urn:microsoft.com/office/officeart/2005/8/layout/vList2"/>
    <dgm:cxn modelId="{4757C48A-8957-43A4-890E-086E7155883D}" srcId="{99BD3848-63A6-4EA6-B898-9C5F6E3BD18A}" destId="{2BB72C1E-81DA-4522-94ED-372FA9CD53C6}" srcOrd="2" destOrd="0" parTransId="{4DBD7A3A-7B86-46B1-845F-0B8B2EFAF600}" sibTransId="{D2CC1970-6F0C-4DA5-B156-7F83BFC5631E}"/>
    <dgm:cxn modelId="{7C7575A2-4BBF-7B47-A262-8BB58677D619}" type="presOf" srcId="{2BB72C1E-81DA-4522-94ED-372FA9CD53C6}" destId="{AE9028C3-1415-9A49-A7F8-0E123ED42C37}" srcOrd="0" destOrd="2" presId="urn:microsoft.com/office/officeart/2005/8/layout/vList2"/>
    <dgm:cxn modelId="{64947FAC-54A1-E644-87A8-E9C72D05ED79}" type="presOf" srcId="{11DB6DB7-754C-49C3-B01E-8FDD1EA8EE08}" destId="{AE9028C3-1415-9A49-A7F8-0E123ED42C37}" srcOrd="0" destOrd="1" presId="urn:microsoft.com/office/officeart/2005/8/layout/vList2"/>
    <dgm:cxn modelId="{E4AAFFB3-84FA-4FE4-BF5E-35C38E1EDB92}" srcId="{99BD3848-63A6-4EA6-B898-9C5F6E3BD18A}" destId="{11DB6DB7-754C-49C3-B01E-8FDD1EA8EE08}" srcOrd="1" destOrd="0" parTransId="{928A0A6C-4BB3-4637-A4A1-365DD750FEDF}" sibTransId="{985AFB8B-825D-4254-B18A-4E4FD1F916D4}"/>
    <dgm:cxn modelId="{A53071B9-8083-8944-B598-69A9B2001FDB}" type="presOf" srcId="{99BD3848-63A6-4EA6-B898-9C5F6E3BD18A}" destId="{B451FBDA-E7DA-C847-9315-C0B7B6480742}" srcOrd="0" destOrd="0" presId="urn:microsoft.com/office/officeart/2005/8/layout/vList2"/>
    <dgm:cxn modelId="{9595F4C0-ECE3-4AEF-AE3C-A1E21380AC9C}" srcId="{99BD3848-63A6-4EA6-B898-9C5F6E3BD18A}" destId="{A0E7FEFD-B244-42D0-85F6-6AF85E23E41B}" srcOrd="0" destOrd="0" parTransId="{239B3C72-E99C-4344-A945-C8116C63C42D}" sibTransId="{9D3319B4-AC95-440F-AAF7-DC0B3D6B350A}"/>
    <dgm:cxn modelId="{DCB157D6-2F64-4C49-B96C-FCAD0D150255}" type="presOf" srcId="{A0E7FEFD-B244-42D0-85F6-6AF85E23E41B}" destId="{AE9028C3-1415-9A49-A7F8-0E123ED42C37}" srcOrd="0" destOrd="0" presId="urn:microsoft.com/office/officeart/2005/8/layout/vList2"/>
    <dgm:cxn modelId="{E0CED5FD-822F-453F-90B8-D77BD31F2ABA}" srcId="{EB2BCFEA-FC29-458B-94AE-D29AF70A59E5}" destId="{99BD3848-63A6-4EA6-B898-9C5F6E3BD18A}" srcOrd="0" destOrd="0" parTransId="{6BDB71BD-9C62-441E-A4CB-A74096B4029C}" sibTransId="{CF45C6DD-8338-4E33-8CCA-5FA9576221C9}"/>
    <dgm:cxn modelId="{86AA7624-4528-FA4D-8C18-198C64175CAF}" type="presParOf" srcId="{1AEE2B52-0FA3-9647-BCD2-7B0B59A2FB3B}" destId="{B451FBDA-E7DA-C847-9315-C0B7B6480742}" srcOrd="0" destOrd="0" presId="urn:microsoft.com/office/officeart/2005/8/layout/vList2"/>
    <dgm:cxn modelId="{FF2ED70D-FE86-2D49-A77D-20569515CFD3}" type="presParOf" srcId="{1AEE2B52-0FA3-9647-BCD2-7B0B59A2FB3B}" destId="{AE9028C3-1415-9A49-A7F8-0E123ED42C37}" srcOrd="1" destOrd="0" presId="urn:microsoft.com/office/officeart/2005/8/layout/vList2"/>
    <dgm:cxn modelId="{AA5EF23E-6137-7E41-9AA0-FB97C96B0D59}" type="presParOf" srcId="{1AEE2B52-0FA3-9647-BCD2-7B0B59A2FB3B}" destId="{0F815540-60C9-D24D-B1AE-18628DFA80CF}" srcOrd="2" destOrd="0" presId="urn:microsoft.com/office/officeart/2005/8/layout/vList2"/>
    <dgm:cxn modelId="{580586BA-CED8-4949-B896-57FFEF12A069}" type="presParOf" srcId="{1AEE2B52-0FA3-9647-BCD2-7B0B59A2FB3B}" destId="{33EEB8F0-583C-9744-BD52-0F4CBE9D8FE0}" srcOrd="3" destOrd="0" presId="urn:microsoft.com/office/officeart/2005/8/layout/vList2"/>
    <dgm:cxn modelId="{2E4850E7-85CF-AE4C-8DAA-D86920D13C03}" type="presParOf" srcId="{1AEE2B52-0FA3-9647-BCD2-7B0B59A2FB3B}" destId="{2144B5F3-A9F8-5147-9DF0-6DCD4C16E2D6}" srcOrd="4" destOrd="0" presId="urn:microsoft.com/office/officeart/2005/8/layout/vList2"/>
    <dgm:cxn modelId="{BE5B6F5A-0292-E84D-9BC1-DB0B6966342E}" type="presParOf" srcId="{1AEE2B52-0FA3-9647-BCD2-7B0B59A2FB3B}" destId="{1838E9C0-63A8-F14B-930A-ED42FD6E0B05}" srcOrd="5" destOrd="0" presId="urn:microsoft.com/office/officeart/2005/8/layout/vList2"/>
    <dgm:cxn modelId="{B0A917E2-2ACE-4849-83A8-D287BFF35661}" type="presParOf" srcId="{1AEE2B52-0FA3-9647-BCD2-7B0B59A2FB3B}" destId="{3A95B29D-26E8-554D-84BF-07736BDD87C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1F0721-D367-43F3-B62B-AD213AC1E128}"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1D81F6E7-3310-48DB-8EFB-07FD4F8C8E54}">
      <dgm:prSet/>
      <dgm:spPr/>
      <dgm:t>
        <a:bodyPr/>
        <a:lstStyle/>
        <a:p>
          <a:r>
            <a:rPr lang="en-US" dirty="0" err="1"/>
            <a:t>Disuria</a:t>
          </a:r>
          <a:r>
            <a:rPr lang="en-US" dirty="0"/>
            <a:t> – Nyeri – </a:t>
          </a:r>
          <a:r>
            <a:rPr lang="en-US" dirty="0" err="1"/>
            <a:t>Panas</a:t>
          </a:r>
          <a:r>
            <a:rPr lang="en-US" dirty="0"/>
            <a:t> – </a:t>
          </a:r>
          <a:r>
            <a:rPr lang="en-US" dirty="0" err="1"/>
            <a:t>tdk</a:t>
          </a:r>
          <a:r>
            <a:rPr lang="en-US" dirty="0"/>
            <a:t> </a:t>
          </a:r>
          <a:r>
            <a:rPr lang="en-US" dirty="0" err="1"/>
            <a:t>enak</a:t>
          </a:r>
          <a:r>
            <a:rPr lang="en-US" dirty="0"/>
            <a:t> </a:t>
          </a:r>
          <a:r>
            <a:rPr lang="en-US" dirty="0" err="1"/>
            <a:t>waktu</a:t>
          </a:r>
          <a:r>
            <a:rPr lang="en-US" dirty="0"/>
            <a:t> </a:t>
          </a:r>
          <a:r>
            <a:rPr lang="en-US" dirty="0" err="1"/>
            <a:t>kencing</a:t>
          </a:r>
          <a:endParaRPr lang="en-US" dirty="0"/>
        </a:p>
      </dgm:t>
    </dgm:pt>
    <dgm:pt modelId="{C17609AD-F44F-47DC-B90F-2EEF4BE73BA7}" type="parTrans" cxnId="{9B0BAC6A-2883-4B78-8F77-80F2CAAE74A3}">
      <dgm:prSet/>
      <dgm:spPr/>
      <dgm:t>
        <a:bodyPr/>
        <a:lstStyle/>
        <a:p>
          <a:endParaRPr lang="en-US"/>
        </a:p>
      </dgm:t>
    </dgm:pt>
    <dgm:pt modelId="{84397DCD-046B-476B-A321-69D547CA948B}" type="sibTrans" cxnId="{9B0BAC6A-2883-4B78-8F77-80F2CAAE74A3}">
      <dgm:prSet/>
      <dgm:spPr/>
      <dgm:t>
        <a:bodyPr/>
        <a:lstStyle/>
        <a:p>
          <a:endParaRPr lang="en-US"/>
        </a:p>
      </dgm:t>
    </dgm:pt>
    <dgm:pt modelId="{78942687-FBF4-4FFD-8FC5-7D9F6D7DF559}">
      <dgm:prSet/>
      <dgm:spPr/>
      <dgm:t>
        <a:bodyPr/>
        <a:lstStyle/>
        <a:p>
          <a:r>
            <a:rPr lang="en-US"/>
            <a:t>Polakisuria – dg volume urin sedikit</a:t>
          </a:r>
        </a:p>
      </dgm:t>
    </dgm:pt>
    <dgm:pt modelId="{28213D21-AB96-4A4A-AA04-22DD99A0ECC0}" type="parTrans" cxnId="{95A01D00-6617-4977-963F-2229527F222A}">
      <dgm:prSet/>
      <dgm:spPr/>
      <dgm:t>
        <a:bodyPr/>
        <a:lstStyle/>
        <a:p>
          <a:endParaRPr lang="en-US"/>
        </a:p>
      </dgm:t>
    </dgm:pt>
    <dgm:pt modelId="{0A21BC92-3F12-49E0-9891-244BCAA7D1C3}" type="sibTrans" cxnId="{95A01D00-6617-4977-963F-2229527F222A}">
      <dgm:prSet/>
      <dgm:spPr/>
      <dgm:t>
        <a:bodyPr/>
        <a:lstStyle/>
        <a:p>
          <a:endParaRPr lang="en-US"/>
        </a:p>
      </dgm:t>
    </dgm:pt>
    <dgm:pt modelId="{57ADBF6B-E81B-44AC-89FB-8A68CE369391}">
      <dgm:prSet/>
      <dgm:spPr/>
      <dgm:t>
        <a:bodyPr/>
        <a:lstStyle/>
        <a:p>
          <a:r>
            <a:rPr lang="en-US"/>
            <a:t>Urgency  - rasa terdesak kencing</a:t>
          </a:r>
        </a:p>
      </dgm:t>
    </dgm:pt>
    <dgm:pt modelId="{C1A54B70-D488-4E8E-8226-02A345E07419}" type="parTrans" cxnId="{81C851B3-4DE4-4A0B-9D76-B6EF77FA0CB0}">
      <dgm:prSet/>
      <dgm:spPr/>
      <dgm:t>
        <a:bodyPr/>
        <a:lstStyle/>
        <a:p>
          <a:endParaRPr lang="en-US"/>
        </a:p>
      </dgm:t>
    </dgm:pt>
    <dgm:pt modelId="{3AFDD5B1-E78C-48DF-9FA2-3DBC6F30B76C}" type="sibTrans" cxnId="{81C851B3-4DE4-4A0B-9D76-B6EF77FA0CB0}">
      <dgm:prSet/>
      <dgm:spPr/>
      <dgm:t>
        <a:bodyPr/>
        <a:lstStyle/>
        <a:p>
          <a:endParaRPr lang="en-US"/>
        </a:p>
      </dgm:t>
    </dgm:pt>
    <dgm:pt modelId="{ABE38AAB-73BF-40B0-9A55-74614DA2DC79}">
      <dgm:prSet/>
      <dgm:spPr/>
      <dgm:t>
        <a:bodyPr/>
        <a:lstStyle/>
        <a:p>
          <a:r>
            <a:rPr lang="en-US"/>
            <a:t>Nokturia</a:t>
          </a:r>
        </a:p>
      </dgm:t>
    </dgm:pt>
    <dgm:pt modelId="{59033D1A-5856-49EC-8C10-7649FC98BF4F}" type="parTrans" cxnId="{20F400B7-947E-4CEE-B0B0-11D848B64DC8}">
      <dgm:prSet/>
      <dgm:spPr/>
      <dgm:t>
        <a:bodyPr/>
        <a:lstStyle/>
        <a:p>
          <a:endParaRPr lang="en-US"/>
        </a:p>
      </dgm:t>
    </dgm:pt>
    <dgm:pt modelId="{B5AA375A-8DAC-4102-9D48-5DF7F279B3A1}" type="sibTrans" cxnId="{20F400B7-947E-4CEE-B0B0-11D848B64DC8}">
      <dgm:prSet/>
      <dgm:spPr/>
      <dgm:t>
        <a:bodyPr/>
        <a:lstStyle/>
        <a:p>
          <a:endParaRPr lang="en-US"/>
        </a:p>
      </dgm:t>
    </dgm:pt>
    <dgm:pt modelId="{DC72C470-DD0B-4EB5-ADD4-678F9C30B625}">
      <dgm:prSet/>
      <dgm:spPr/>
      <dgm:t>
        <a:bodyPr/>
        <a:lstStyle/>
        <a:p>
          <a:r>
            <a:rPr lang="en-US"/>
            <a:t>Supra pubic pain</a:t>
          </a:r>
        </a:p>
      </dgm:t>
    </dgm:pt>
    <dgm:pt modelId="{C0D8B638-B834-4CD8-97CE-3D20270EC38A}" type="parTrans" cxnId="{8FF44675-4350-4731-9B8E-E323274C192E}">
      <dgm:prSet/>
      <dgm:spPr/>
      <dgm:t>
        <a:bodyPr/>
        <a:lstStyle/>
        <a:p>
          <a:endParaRPr lang="en-US"/>
        </a:p>
      </dgm:t>
    </dgm:pt>
    <dgm:pt modelId="{2A68DF60-BA44-4F29-A587-33150B796B61}" type="sibTrans" cxnId="{8FF44675-4350-4731-9B8E-E323274C192E}">
      <dgm:prSet/>
      <dgm:spPr/>
      <dgm:t>
        <a:bodyPr/>
        <a:lstStyle/>
        <a:p>
          <a:endParaRPr lang="en-US"/>
        </a:p>
      </dgm:t>
    </dgm:pt>
    <dgm:pt modelId="{9AE688D8-3FA5-4780-8BA8-BBE3DE94DF40}">
      <dgm:prSet/>
      <dgm:spPr/>
      <dgm:t>
        <a:bodyPr/>
        <a:lstStyle/>
        <a:p>
          <a:r>
            <a:rPr lang="en-US"/>
            <a:t>Feeling of fullnes of the rectum (men)</a:t>
          </a:r>
        </a:p>
      </dgm:t>
    </dgm:pt>
    <dgm:pt modelId="{1FCFD4A2-F854-4FDB-981E-9FBACB4FCFEE}" type="parTrans" cxnId="{AFBD8EA2-F11A-480A-8658-6D69FA6B68B7}">
      <dgm:prSet/>
      <dgm:spPr/>
      <dgm:t>
        <a:bodyPr/>
        <a:lstStyle/>
        <a:p>
          <a:endParaRPr lang="en-US"/>
        </a:p>
      </dgm:t>
    </dgm:pt>
    <dgm:pt modelId="{9C9C8BDE-1176-4DC1-B5BF-B7039D55397F}" type="sibTrans" cxnId="{AFBD8EA2-F11A-480A-8658-6D69FA6B68B7}">
      <dgm:prSet/>
      <dgm:spPr/>
      <dgm:t>
        <a:bodyPr/>
        <a:lstStyle/>
        <a:p>
          <a:endParaRPr lang="en-US"/>
        </a:p>
      </dgm:t>
    </dgm:pt>
    <dgm:pt modelId="{22AB6C3E-15FC-473F-B191-4186325551D4}">
      <dgm:prSet/>
      <dgm:spPr/>
      <dgm:t>
        <a:bodyPr/>
        <a:lstStyle/>
        <a:p>
          <a:r>
            <a:rPr lang="en-US"/>
            <a:t>L.B.P</a:t>
          </a:r>
        </a:p>
      </dgm:t>
    </dgm:pt>
    <dgm:pt modelId="{3B5A75D6-32EE-477E-BBA6-E293EDE16FFD}" type="parTrans" cxnId="{88D5BA14-4E37-4A37-883C-52AD465453CF}">
      <dgm:prSet/>
      <dgm:spPr/>
      <dgm:t>
        <a:bodyPr/>
        <a:lstStyle/>
        <a:p>
          <a:endParaRPr lang="en-US"/>
        </a:p>
      </dgm:t>
    </dgm:pt>
    <dgm:pt modelId="{B4EEE82B-6DDB-4216-807C-C2EE7D0EF1B5}" type="sibTrans" cxnId="{88D5BA14-4E37-4A37-883C-52AD465453CF}">
      <dgm:prSet/>
      <dgm:spPr/>
      <dgm:t>
        <a:bodyPr/>
        <a:lstStyle/>
        <a:p>
          <a:endParaRPr lang="en-US"/>
        </a:p>
      </dgm:t>
    </dgm:pt>
    <dgm:pt modelId="{3B5F1114-50D5-4A69-A792-D40081970EE0}">
      <dgm:prSet/>
      <dgm:spPr/>
      <dgm:t>
        <a:bodyPr/>
        <a:lstStyle/>
        <a:p>
          <a:r>
            <a:rPr lang="en-US"/>
            <a:t>Nyeri perut bag bawah</a:t>
          </a:r>
        </a:p>
      </dgm:t>
    </dgm:pt>
    <dgm:pt modelId="{86CC26BF-BC59-42B7-AFFA-78D032EBA21C}" type="parTrans" cxnId="{13C7BA7A-2C3B-4EB4-A97B-D695E55419D6}">
      <dgm:prSet/>
      <dgm:spPr/>
      <dgm:t>
        <a:bodyPr/>
        <a:lstStyle/>
        <a:p>
          <a:endParaRPr lang="en-US"/>
        </a:p>
      </dgm:t>
    </dgm:pt>
    <dgm:pt modelId="{7A70CA43-AE69-4CE4-8FEA-9E685823FFB4}" type="sibTrans" cxnId="{13C7BA7A-2C3B-4EB4-A97B-D695E55419D6}">
      <dgm:prSet/>
      <dgm:spPr/>
      <dgm:t>
        <a:bodyPr/>
        <a:lstStyle/>
        <a:p>
          <a:endParaRPr lang="en-US"/>
        </a:p>
      </dgm:t>
    </dgm:pt>
    <dgm:pt modelId="{6038B8A9-4EBF-426A-9682-F434F6A62EB7}">
      <dgm:prSet/>
      <dgm:spPr/>
      <dgm:t>
        <a:bodyPr/>
        <a:lstStyle/>
        <a:p>
          <a:r>
            <a:rPr lang="en-US"/>
            <a:t>Hematuria</a:t>
          </a:r>
        </a:p>
      </dgm:t>
    </dgm:pt>
    <dgm:pt modelId="{6BF28DE1-CBEE-4251-8135-0B4240CE10F4}" type="parTrans" cxnId="{A3394972-F083-4BFD-A453-2FA0DD9C5723}">
      <dgm:prSet/>
      <dgm:spPr/>
      <dgm:t>
        <a:bodyPr/>
        <a:lstStyle/>
        <a:p>
          <a:endParaRPr lang="en-US"/>
        </a:p>
      </dgm:t>
    </dgm:pt>
    <dgm:pt modelId="{7F72C378-B9E4-477D-BFB1-E117E21784AC}" type="sibTrans" cxnId="{A3394972-F083-4BFD-A453-2FA0DD9C5723}">
      <dgm:prSet/>
      <dgm:spPr/>
      <dgm:t>
        <a:bodyPr/>
        <a:lstStyle/>
        <a:p>
          <a:endParaRPr lang="en-US"/>
        </a:p>
      </dgm:t>
    </dgm:pt>
    <dgm:pt modelId="{01CD65AF-B7EE-4BFB-96A5-EA55432FE474}">
      <dgm:prSet/>
      <dgm:spPr/>
      <dgm:t>
        <a:bodyPr/>
        <a:lstStyle/>
        <a:p>
          <a:r>
            <a:rPr lang="en-US"/>
            <a:t>Nyeri C.V.A</a:t>
          </a:r>
        </a:p>
      </dgm:t>
    </dgm:pt>
    <dgm:pt modelId="{1A4599DB-C27B-494B-B04E-6705FA6DCCDD}" type="parTrans" cxnId="{0113F4DF-FBF8-46F5-B8C9-7E7A77D31071}">
      <dgm:prSet/>
      <dgm:spPr/>
      <dgm:t>
        <a:bodyPr/>
        <a:lstStyle/>
        <a:p>
          <a:endParaRPr lang="en-US"/>
        </a:p>
      </dgm:t>
    </dgm:pt>
    <dgm:pt modelId="{FCE190C1-64C3-4CFB-9287-1CD1C8751E54}" type="sibTrans" cxnId="{0113F4DF-FBF8-46F5-B8C9-7E7A77D31071}">
      <dgm:prSet/>
      <dgm:spPr/>
      <dgm:t>
        <a:bodyPr/>
        <a:lstStyle/>
        <a:p>
          <a:endParaRPr lang="en-US"/>
        </a:p>
      </dgm:t>
    </dgm:pt>
    <dgm:pt modelId="{C7C842D0-220D-4FB6-8633-DA8D582C9AE5}">
      <dgm:prSet/>
      <dgm:spPr/>
      <dgm:t>
        <a:bodyPr/>
        <a:lstStyle/>
        <a:p>
          <a:r>
            <a:rPr lang="en-US"/>
            <a:t>Nyeri perut yg hebat</a:t>
          </a:r>
        </a:p>
      </dgm:t>
    </dgm:pt>
    <dgm:pt modelId="{D042131A-BF7D-4C54-8414-C0D83A56AA13}" type="parTrans" cxnId="{FBD55951-935F-4879-AEE8-5774F907E884}">
      <dgm:prSet/>
      <dgm:spPr/>
      <dgm:t>
        <a:bodyPr/>
        <a:lstStyle/>
        <a:p>
          <a:endParaRPr lang="en-US"/>
        </a:p>
      </dgm:t>
    </dgm:pt>
    <dgm:pt modelId="{A43D096F-A5AC-4356-AF40-F13C8EAC683F}" type="sibTrans" cxnId="{FBD55951-935F-4879-AEE8-5774F907E884}">
      <dgm:prSet/>
      <dgm:spPr/>
      <dgm:t>
        <a:bodyPr/>
        <a:lstStyle/>
        <a:p>
          <a:endParaRPr lang="en-US"/>
        </a:p>
      </dgm:t>
    </dgm:pt>
    <dgm:pt modelId="{B3E971EE-2C59-4160-8B0F-2E366D1E7030}">
      <dgm:prSet/>
      <dgm:spPr/>
      <dgm:t>
        <a:bodyPr/>
        <a:lstStyle/>
        <a:p>
          <a:r>
            <a:rPr lang="en-US"/>
            <a:t>Demam, keringat, gigil</a:t>
          </a:r>
        </a:p>
      </dgm:t>
    </dgm:pt>
    <dgm:pt modelId="{47833057-4449-46FA-B5A2-A9FFE875A1F9}" type="parTrans" cxnId="{76F11088-A3B2-4327-8474-874EC11B3922}">
      <dgm:prSet/>
      <dgm:spPr/>
      <dgm:t>
        <a:bodyPr/>
        <a:lstStyle/>
        <a:p>
          <a:endParaRPr lang="en-US"/>
        </a:p>
      </dgm:t>
    </dgm:pt>
    <dgm:pt modelId="{7334B4A8-32CD-4266-BEFF-1D86546DEA4E}" type="sibTrans" cxnId="{76F11088-A3B2-4327-8474-874EC11B3922}">
      <dgm:prSet/>
      <dgm:spPr/>
      <dgm:t>
        <a:bodyPr/>
        <a:lstStyle/>
        <a:p>
          <a:endParaRPr lang="en-US"/>
        </a:p>
      </dgm:t>
    </dgm:pt>
    <dgm:pt modelId="{72B80E82-2398-471B-BBF0-EF2B9AFFA961}">
      <dgm:prSet/>
      <dgm:spPr/>
      <dgm:t>
        <a:bodyPr/>
        <a:lstStyle/>
        <a:p>
          <a:r>
            <a:rPr lang="en-US"/>
            <a:t>Mual, muntah, diare</a:t>
          </a:r>
        </a:p>
      </dgm:t>
    </dgm:pt>
    <dgm:pt modelId="{E64468EC-9001-45B3-9851-2CB9BCE4F713}" type="parTrans" cxnId="{94975A35-420E-491B-BDBA-1F0D62F63B91}">
      <dgm:prSet/>
      <dgm:spPr/>
      <dgm:t>
        <a:bodyPr/>
        <a:lstStyle/>
        <a:p>
          <a:endParaRPr lang="en-US"/>
        </a:p>
      </dgm:t>
    </dgm:pt>
    <dgm:pt modelId="{16A45C7D-A65E-41C6-A331-9EC03C5FBA1A}" type="sibTrans" cxnId="{94975A35-420E-491B-BDBA-1F0D62F63B91}">
      <dgm:prSet/>
      <dgm:spPr/>
      <dgm:t>
        <a:bodyPr/>
        <a:lstStyle/>
        <a:p>
          <a:endParaRPr lang="en-US"/>
        </a:p>
      </dgm:t>
    </dgm:pt>
    <dgm:pt modelId="{E9620D6E-C5FA-4436-8CAB-4317047299AC}">
      <dgm:prSet/>
      <dgm:spPr/>
      <dgm:t>
        <a:bodyPr/>
        <a:lstStyle/>
        <a:p>
          <a:r>
            <a:rPr lang="en-US"/>
            <a:t>Anoreksia</a:t>
          </a:r>
        </a:p>
      </dgm:t>
    </dgm:pt>
    <dgm:pt modelId="{12D253B0-A01E-405E-B848-65B490F1313D}" type="parTrans" cxnId="{FD7422C9-F613-47E1-9A6F-B025ED84A396}">
      <dgm:prSet/>
      <dgm:spPr/>
      <dgm:t>
        <a:bodyPr/>
        <a:lstStyle/>
        <a:p>
          <a:endParaRPr lang="en-US"/>
        </a:p>
      </dgm:t>
    </dgm:pt>
    <dgm:pt modelId="{19457697-20E2-4ED0-9785-582BC892C4C5}" type="sibTrans" cxnId="{FD7422C9-F613-47E1-9A6F-B025ED84A396}">
      <dgm:prSet/>
      <dgm:spPr/>
      <dgm:t>
        <a:bodyPr/>
        <a:lstStyle/>
        <a:p>
          <a:endParaRPr lang="en-US"/>
        </a:p>
      </dgm:t>
    </dgm:pt>
    <dgm:pt modelId="{08F3231F-3340-4939-B977-C9C141C8E358}">
      <dgm:prSet/>
      <dgm:spPr/>
      <dgm:t>
        <a:bodyPr/>
        <a:lstStyle/>
        <a:p>
          <a:r>
            <a:rPr lang="en-US"/>
            <a:t>Urosersis</a:t>
          </a:r>
        </a:p>
      </dgm:t>
    </dgm:pt>
    <dgm:pt modelId="{F240AC97-1373-4977-8421-E5246433424D}" type="parTrans" cxnId="{BF4C7FA3-77CB-411C-AB14-4F832BA8C408}">
      <dgm:prSet/>
      <dgm:spPr/>
      <dgm:t>
        <a:bodyPr/>
        <a:lstStyle/>
        <a:p>
          <a:endParaRPr lang="en-US"/>
        </a:p>
      </dgm:t>
    </dgm:pt>
    <dgm:pt modelId="{F0E7CDFF-CD3F-43BB-BAF6-957875013ED6}" type="sibTrans" cxnId="{BF4C7FA3-77CB-411C-AB14-4F832BA8C408}">
      <dgm:prSet/>
      <dgm:spPr/>
      <dgm:t>
        <a:bodyPr/>
        <a:lstStyle/>
        <a:p>
          <a:endParaRPr lang="en-US"/>
        </a:p>
      </dgm:t>
    </dgm:pt>
    <dgm:pt modelId="{8667D073-E7DE-4677-A06A-71E6857F4BE8}">
      <dgm:prSet/>
      <dgm:spPr/>
      <dgm:t>
        <a:bodyPr/>
        <a:lstStyle/>
        <a:p>
          <a:r>
            <a:rPr lang="en-US"/>
            <a:t>Gejala klinis tidak selalu lengkap, bahkan ada </a:t>
          </a:r>
        </a:p>
      </dgm:t>
    </dgm:pt>
    <dgm:pt modelId="{24BA23B9-1EA3-4B79-A98B-B266AD581C01}" type="parTrans" cxnId="{8C7AC1C5-15E0-41BB-A913-293717869C7D}">
      <dgm:prSet/>
      <dgm:spPr/>
      <dgm:t>
        <a:bodyPr/>
        <a:lstStyle/>
        <a:p>
          <a:endParaRPr lang="en-US"/>
        </a:p>
      </dgm:t>
    </dgm:pt>
    <dgm:pt modelId="{7A406D03-27C3-4D87-B9DB-2C98C9E3FB96}" type="sibTrans" cxnId="{8C7AC1C5-15E0-41BB-A913-293717869C7D}">
      <dgm:prSet/>
      <dgm:spPr/>
      <dgm:t>
        <a:bodyPr/>
        <a:lstStyle/>
        <a:p>
          <a:endParaRPr lang="en-US"/>
        </a:p>
      </dgm:t>
    </dgm:pt>
    <dgm:pt modelId="{CF8651DD-60C7-4E2A-871B-2EBBFD8E729A}">
      <dgm:prSet/>
      <dgm:spPr/>
      <dgm:t>
        <a:bodyPr/>
        <a:lstStyle/>
        <a:p>
          <a:r>
            <a:rPr lang="en-US"/>
            <a:t>yang tanpa gejala (BTG = Bakteriuria tanpa</a:t>
          </a:r>
        </a:p>
      </dgm:t>
    </dgm:pt>
    <dgm:pt modelId="{7BA9FA67-BA89-46E0-82D3-DBDBAFE94F0E}" type="parTrans" cxnId="{F14D71A8-FDD0-48A6-9D94-FEF3E372A457}">
      <dgm:prSet/>
      <dgm:spPr/>
      <dgm:t>
        <a:bodyPr/>
        <a:lstStyle/>
        <a:p>
          <a:endParaRPr lang="en-US"/>
        </a:p>
      </dgm:t>
    </dgm:pt>
    <dgm:pt modelId="{006F2DDF-8DAB-4939-95A9-351B34318B6A}" type="sibTrans" cxnId="{F14D71A8-FDD0-48A6-9D94-FEF3E372A457}">
      <dgm:prSet/>
      <dgm:spPr/>
      <dgm:t>
        <a:bodyPr/>
        <a:lstStyle/>
        <a:p>
          <a:endParaRPr lang="en-US"/>
        </a:p>
      </dgm:t>
    </dgm:pt>
    <dgm:pt modelId="{11C1E78F-593F-4817-858F-DD7B2947FBA7}">
      <dgm:prSet/>
      <dgm:spPr/>
      <dgm:t>
        <a:bodyPr/>
        <a:lstStyle/>
        <a:p>
          <a:r>
            <a:rPr lang="en-US"/>
            <a:t>gejala)</a:t>
          </a:r>
        </a:p>
      </dgm:t>
    </dgm:pt>
    <dgm:pt modelId="{AC22311A-8805-471E-B218-1DE233B46388}" type="parTrans" cxnId="{7AEFC53D-54EE-4B81-ACAA-5539A8AFC6F6}">
      <dgm:prSet/>
      <dgm:spPr/>
      <dgm:t>
        <a:bodyPr/>
        <a:lstStyle/>
        <a:p>
          <a:endParaRPr lang="en-US"/>
        </a:p>
      </dgm:t>
    </dgm:pt>
    <dgm:pt modelId="{0D4FBBB1-BFA3-4F28-AE48-B0C7C40BAF2E}" type="sibTrans" cxnId="{7AEFC53D-54EE-4B81-ACAA-5539A8AFC6F6}">
      <dgm:prSet/>
      <dgm:spPr/>
      <dgm:t>
        <a:bodyPr/>
        <a:lstStyle/>
        <a:p>
          <a:endParaRPr lang="en-US"/>
        </a:p>
      </dgm:t>
    </dgm:pt>
    <dgm:pt modelId="{9A0AB39B-1588-EF47-9DC6-EF949F9D9A53}" type="pres">
      <dgm:prSet presAssocID="{871F0721-D367-43F3-B62B-AD213AC1E128}" presName="diagram" presStyleCnt="0">
        <dgm:presLayoutVars>
          <dgm:dir/>
          <dgm:resizeHandles val="exact"/>
        </dgm:presLayoutVars>
      </dgm:prSet>
      <dgm:spPr/>
    </dgm:pt>
    <dgm:pt modelId="{7DC834F0-B817-934D-9DFB-A24E9AC713D0}" type="pres">
      <dgm:prSet presAssocID="{1D81F6E7-3310-48DB-8EFB-07FD4F8C8E54}" presName="node" presStyleLbl="node1" presStyleIdx="0" presStyleCnt="18">
        <dgm:presLayoutVars>
          <dgm:bulletEnabled val="1"/>
        </dgm:presLayoutVars>
      </dgm:prSet>
      <dgm:spPr/>
    </dgm:pt>
    <dgm:pt modelId="{3E7A6E6A-2265-924F-9E60-4994DBBDAA05}" type="pres">
      <dgm:prSet presAssocID="{84397DCD-046B-476B-A321-69D547CA948B}" presName="sibTrans" presStyleCnt="0"/>
      <dgm:spPr/>
    </dgm:pt>
    <dgm:pt modelId="{7EB5F1BB-19A3-5442-8A53-BAB7743D73A4}" type="pres">
      <dgm:prSet presAssocID="{78942687-FBF4-4FFD-8FC5-7D9F6D7DF559}" presName="node" presStyleLbl="node1" presStyleIdx="1" presStyleCnt="18">
        <dgm:presLayoutVars>
          <dgm:bulletEnabled val="1"/>
        </dgm:presLayoutVars>
      </dgm:prSet>
      <dgm:spPr/>
    </dgm:pt>
    <dgm:pt modelId="{C6108D3A-4F80-1645-AF12-61CFCE71E323}" type="pres">
      <dgm:prSet presAssocID="{0A21BC92-3F12-49E0-9891-244BCAA7D1C3}" presName="sibTrans" presStyleCnt="0"/>
      <dgm:spPr/>
    </dgm:pt>
    <dgm:pt modelId="{7A41C496-E0D7-3E4E-AAD3-191F22C804BC}" type="pres">
      <dgm:prSet presAssocID="{57ADBF6B-E81B-44AC-89FB-8A68CE369391}" presName="node" presStyleLbl="node1" presStyleIdx="2" presStyleCnt="18">
        <dgm:presLayoutVars>
          <dgm:bulletEnabled val="1"/>
        </dgm:presLayoutVars>
      </dgm:prSet>
      <dgm:spPr/>
    </dgm:pt>
    <dgm:pt modelId="{DF92BA65-4426-614F-89B5-78854AB41000}" type="pres">
      <dgm:prSet presAssocID="{3AFDD5B1-E78C-48DF-9FA2-3DBC6F30B76C}" presName="sibTrans" presStyleCnt="0"/>
      <dgm:spPr/>
    </dgm:pt>
    <dgm:pt modelId="{06E0E48B-DD5B-CD4F-8B41-9B97320C7EDE}" type="pres">
      <dgm:prSet presAssocID="{ABE38AAB-73BF-40B0-9A55-74614DA2DC79}" presName="node" presStyleLbl="node1" presStyleIdx="3" presStyleCnt="18">
        <dgm:presLayoutVars>
          <dgm:bulletEnabled val="1"/>
        </dgm:presLayoutVars>
      </dgm:prSet>
      <dgm:spPr/>
    </dgm:pt>
    <dgm:pt modelId="{D9F069B3-F539-E941-8046-7E1B4A43A780}" type="pres">
      <dgm:prSet presAssocID="{B5AA375A-8DAC-4102-9D48-5DF7F279B3A1}" presName="sibTrans" presStyleCnt="0"/>
      <dgm:spPr/>
    </dgm:pt>
    <dgm:pt modelId="{EFF709F0-00A6-464B-93EA-19473BF9DFBB}" type="pres">
      <dgm:prSet presAssocID="{DC72C470-DD0B-4EB5-ADD4-678F9C30B625}" presName="node" presStyleLbl="node1" presStyleIdx="4" presStyleCnt="18">
        <dgm:presLayoutVars>
          <dgm:bulletEnabled val="1"/>
        </dgm:presLayoutVars>
      </dgm:prSet>
      <dgm:spPr/>
    </dgm:pt>
    <dgm:pt modelId="{96D5A834-7931-0345-99AA-CF0470131148}" type="pres">
      <dgm:prSet presAssocID="{2A68DF60-BA44-4F29-A587-33150B796B61}" presName="sibTrans" presStyleCnt="0"/>
      <dgm:spPr/>
    </dgm:pt>
    <dgm:pt modelId="{49FEA0E6-B44F-7D48-895A-453787695E07}" type="pres">
      <dgm:prSet presAssocID="{9AE688D8-3FA5-4780-8BA8-BBE3DE94DF40}" presName="node" presStyleLbl="node1" presStyleIdx="5" presStyleCnt="18">
        <dgm:presLayoutVars>
          <dgm:bulletEnabled val="1"/>
        </dgm:presLayoutVars>
      </dgm:prSet>
      <dgm:spPr/>
    </dgm:pt>
    <dgm:pt modelId="{DCC339DE-8532-4043-8EED-E94BAC1D32A1}" type="pres">
      <dgm:prSet presAssocID="{9C9C8BDE-1176-4DC1-B5BF-B7039D55397F}" presName="sibTrans" presStyleCnt="0"/>
      <dgm:spPr/>
    </dgm:pt>
    <dgm:pt modelId="{52A4D08C-CEBF-B74A-A3B0-70063580D475}" type="pres">
      <dgm:prSet presAssocID="{22AB6C3E-15FC-473F-B191-4186325551D4}" presName="node" presStyleLbl="node1" presStyleIdx="6" presStyleCnt="18">
        <dgm:presLayoutVars>
          <dgm:bulletEnabled val="1"/>
        </dgm:presLayoutVars>
      </dgm:prSet>
      <dgm:spPr/>
    </dgm:pt>
    <dgm:pt modelId="{5EF2CFE4-62A5-7E42-B09B-10D7C1D3123B}" type="pres">
      <dgm:prSet presAssocID="{B4EEE82B-6DDB-4216-807C-C2EE7D0EF1B5}" presName="sibTrans" presStyleCnt="0"/>
      <dgm:spPr/>
    </dgm:pt>
    <dgm:pt modelId="{09A456AA-EC47-EB4D-98B6-C3B62DEF3A2D}" type="pres">
      <dgm:prSet presAssocID="{3B5F1114-50D5-4A69-A792-D40081970EE0}" presName="node" presStyleLbl="node1" presStyleIdx="7" presStyleCnt="18">
        <dgm:presLayoutVars>
          <dgm:bulletEnabled val="1"/>
        </dgm:presLayoutVars>
      </dgm:prSet>
      <dgm:spPr/>
    </dgm:pt>
    <dgm:pt modelId="{2657FB18-4F9D-4B41-ADCF-41A188701906}" type="pres">
      <dgm:prSet presAssocID="{7A70CA43-AE69-4CE4-8FEA-9E685823FFB4}" presName="sibTrans" presStyleCnt="0"/>
      <dgm:spPr/>
    </dgm:pt>
    <dgm:pt modelId="{4606D42F-3AEE-1047-B759-4517CCCAD552}" type="pres">
      <dgm:prSet presAssocID="{6038B8A9-4EBF-426A-9682-F434F6A62EB7}" presName="node" presStyleLbl="node1" presStyleIdx="8" presStyleCnt="18">
        <dgm:presLayoutVars>
          <dgm:bulletEnabled val="1"/>
        </dgm:presLayoutVars>
      </dgm:prSet>
      <dgm:spPr/>
    </dgm:pt>
    <dgm:pt modelId="{5A5683FF-8BFA-5644-B8A4-216B0D429593}" type="pres">
      <dgm:prSet presAssocID="{7F72C378-B9E4-477D-BFB1-E117E21784AC}" presName="sibTrans" presStyleCnt="0"/>
      <dgm:spPr/>
    </dgm:pt>
    <dgm:pt modelId="{2CA72BDC-B591-2E41-AA26-F6CCEB935C13}" type="pres">
      <dgm:prSet presAssocID="{01CD65AF-B7EE-4BFB-96A5-EA55432FE474}" presName="node" presStyleLbl="node1" presStyleIdx="9" presStyleCnt="18">
        <dgm:presLayoutVars>
          <dgm:bulletEnabled val="1"/>
        </dgm:presLayoutVars>
      </dgm:prSet>
      <dgm:spPr/>
    </dgm:pt>
    <dgm:pt modelId="{5D58AA34-DA39-BA43-987A-9B49E138C31D}" type="pres">
      <dgm:prSet presAssocID="{FCE190C1-64C3-4CFB-9287-1CD1C8751E54}" presName="sibTrans" presStyleCnt="0"/>
      <dgm:spPr/>
    </dgm:pt>
    <dgm:pt modelId="{ADC0662F-519C-8243-8A00-D35CEE9DCEB7}" type="pres">
      <dgm:prSet presAssocID="{C7C842D0-220D-4FB6-8633-DA8D582C9AE5}" presName="node" presStyleLbl="node1" presStyleIdx="10" presStyleCnt="18">
        <dgm:presLayoutVars>
          <dgm:bulletEnabled val="1"/>
        </dgm:presLayoutVars>
      </dgm:prSet>
      <dgm:spPr/>
    </dgm:pt>
    <dgm:pt modelId="{FC7A1999-6E03-7848-9681-87003DE9BC5B}" type="pres">
      <dgm:prSet presAssocID="{A43D096F-A5AC-4356-AF40-F13C8EAC683F}" presName="sibTrans" presStyleCnt="0"/>
      <dgm:spPr/>
    </dgm:pt>
    <dgm:pt modelId="{F50A5C14-DE7F-4943-AEC1-582E697FBF07}" type="pres">
      <dgm:prSet presAssocID="{B3E971EE-2C59-4160-8B0F-2E366D1E7030}" presName="node" presStyleLbl="node1" presStyleIdx="11" presStyleCnt="18">
        <dgm:presLayoutVars>
          <dgm:bulletEnabled val="1"/>
        </dgm:presLayoutVars>
      </dgm:prSet>
      <dgm:spPr/>
    </dgm:pt>
    <dgm:pt modelId="{AB5F6B52-2B26-3944-BD55-1780158AC980}" type="pres">
      <dgm:prSet presAssocID="{7334B4A8-32CD-4266-BEFF-1D86546DEA4E}" presName="sibTrans" presStyleCnt="0"/>
      <dgm:spPr/>
    </dgm:pt>
    <dgm:pt modelId="{913E9628-8EF6-994D-9419-765C982EFDF3}" type="pres">
      <dgm:prSet presAssocID="{72B80E82-2398-471B-BBF0-EF2B9AFFA961}" presName="node" presStyleLbl="node1" presStyleIdx="12" presStyleCnt="18">
        <dgm:presLayoutVars>
          <dgm:bulletEnabled val="1"/>
        </dgm:presLayoutVars>
      </dgm:prSet>
      <dgm:spPr/>
    </dgm:pt>
    <dgm:pt modelId="{EC82C510-5277-1C45-BB38-3F8DE40C17A8}" type="pres">
      <dgm:prSet presAssocID="{16A45C7D-A65E-41C6-A331-9EC03C5FBA1A}" presName="sibTrans" presStyleCnt="0"/>
      <dgm:spPr/>
    </dgm:pt>
    <dgm:pt modelId="{FF917C82-82D1-414D-AC4C-190A33140A13}" type="pres">
      <dgm:prSet presAssocID="{E9620D6E-C5FA-4436-8CAB-4317047299AC}" presName="node" presStyleLbl="node1" presStyleIdx="13" presStyleCnt="18">
        <dgm:presLayoutVars>
          <dgm:bulletEnabled val="1"/>
        </dgm:presLayoutVars>
      </dgm:prSet>
      <dgm:spPr/>
    </dgm:pt>
    <dgm:pt modelId="{CEF7CB62-CF6E-4E41-9676-233DAF7749E1}" type="pres">
      <dgm:prSet presAssocID="{19457697-20E2-4ED0-9785-582BC892C4C5}" presName="sibTrans" presStyleCnt="0"/>
      <dgm:spPr/>
    </dgm:pt>
    <dgm:pt modelId="{591F6F8B-C869-A246-BA8F-650228C1611D}" type="pres">
      <dgm:prSet presAssocID="{08F3231F-3340-4939-B977-C9C141C8E358}" presName="node" presStyleLbl="node1" presStyleIdx="14" presStyleCnt="18">
        <dgm:presLayoutVars>
          <dgm:bulletEnabled val="1"/>
        </dgm:presLayoutVars>
      </dgm:prSet>
      <dgm:spPr/>
    </dgm:pt>
    <dgm:pt modelId="{73C83A9A-2924-D945-A62A-4FA2652AC287}" type="pres">
      <dgm:prSet presAssocID="{F0E7CDFF-CD3F-43BB-BAF6-957875013ED6}" presName="sibTrans" presStyleCnt="0"/>
      <dgm:spPr/>
    </dgm:pt>
    <dgm:pt modelId="{6286F74F-D02B-6043-A207-1EDDA8A22948}" type="pres">
      <dgm:prSet presAssocID="{8667D073-E7DE-4677-A06A-71E6857F4BE8}" presName="node" presStyleLbl="node1" presStyleIdx="15" presStyleCnt="18">
        <dgm:presLayoutVars>
          <dgm:bulletEnabled val="1"/>
        </dgm:presLayoutVars>
      </dgm:prSet>
      <dgm:spPr/>
    </dgm:pt>
    <dgm:pt modelId="{55E537E5-03AE-5B4D-B7DA-77C0CCAA19A9}" type="pres">
      <dgm:prSet presAssocID="{7A406D03-27C3-4D87-B9DB-2C98C9E3FB96}" presName="sibTrans" presStyleCnt="0"/>
      <dgm:spPr/>
    </dgm:pt>
    <dgm:pt modelId="{854B13EC-C1DF-A747-9550-7BE57E71F334}" type="pres">
      <dgm:prSet presAssocID="{CF8651DD-60C7-4E2A-871B-2EBBFD8E729A}" presName="node" presStyleLbl="node1" presStyleIdx="16" presStyleCnt="18">
        <dgm:presLayoutVars>
          <dgm:bulletEnabled val="1"/>
        </dgm:presLayoutVars>
      </dgm:prSet>
      <dgm:spPr/>
    </dgm:pt>
    <dgm:pt modelId="{9F332D64-EB9B-AE4A-8916-E81BE73A23D3}" type="pres">
      <dgm:prSet presAssocID="{006F2DDF-8DAB-4939-95A9-351B34318B6A}" presName="sibTrans" presStyleCnt="0"/>
      <dgm:spPr/>
    </dgm:pt>
    <dgm:pt modelId="{1FA20309-4A8A-8046-815A-EB9026914CCD}" type="pres">
      <dgm:prSet presAssocID="{11C1E78F-593F-4817-858F-DD7B2947FBA7}" presName="node" presStyleLbl="node1" presStyleIdx="17" presStyleCnt="18">
        <dgm:presLayoutVars>
          <dgm:bulletEnabled val="1"/>
        </dgm:presLayoutVars>
      </dgm:prSet>
      <dgm:spPr/>
    </dgm:pt>
  </dgm:ptLst>
  <dgm:cxnLst>
    <dgm:cxn modelId="{95A01D00-6617-4977-963F-2229527F222A}" srcId="{871F0721-D367-43F3-B62B-AD213AC1E128}" destId="{78942687-FBF4-4FFD-8FC5-7D9F6D7DF559}" srcOrd="1" destOrd="0" parTransId="{28213D21-AB96-4A4A-AA04-22DD99A0ECC0}" sibTransId="{0A21BC92-3F12-49E0-9891-244BCAA7D1C3}"/>
    <dgm:cxn modelId="{88D5BA14-4E37-4A37-883C-52AD465453CF}" srcId="{871F0721-D367-43F3-B62B-AD213AC1E128}" destId="{22AB6C3E-15FC-473F-B191-4186325551D4}" srcOrd="6" destOrd="0" parTransId="{3B5A75D6-32EE-477E-BBA6-E293EDE16FFD}" sibTransId="{B4EEE82B-6DDB-4216-807C-C2EE7D0EF1B5}"/>
    <dgm:cxn modelId="{41FAE82A-F01C-A046-9A61-FF0C9A89FBF2}" type="presOf" srcId="{871F0721-D367-43F3-B62B-AD213AC1E128}" destId="{9A0AB39B-1588-EF47-9DC6-EF949F9D9A53}" srcOrd="0" destOrd="0" presId="urn:microsoft.com/office/officeart/2005/8/layout/default"/>
    <dgm:cxn modelId="{73AEE32F-6BAE-DF47-99C1-5EB0C3111B95}" type="presOf" srcId="{3B5F1114-50D5-4A69-A792-D40081970EE0}" destId="{09A456AA-EC47-EB4D-98B6-C3B62DEF3A2D}" srcOrd="0" destOrd="0" presId="urn:microsoft.com/office/officeart/2005/8/layout/default"/>
    <dgm:cxn modelId="{94975A35-420E-491B-BDBA-1F0D62F63B91}" srcId="{871F0721-D367-43F3-B62B-AD213AC1E128}" destId="{72B80E82-2398-471B-BBF0-EF2B9AFFA961}" srcOrd="12" destOrd="0" parTransId="{E64468EC-9001-45B3-9851-2CB9BCE4F713}" sibTransId="{16A45C7D-A65E-41C6-A331-9EC03C5FBA1A}"/>
    <dgm:cxn modelId="{7AEFC53D-54EE-4B81-ACAA-5539A8AFC6F6}" srcId="{871F0721-D367-43F3-B62B-AD213AC1E128}" destId="{11C1E78F-593F-4817-858F-DD7B2947FBA7}" srcOrd="17" destOrd="0" parTransId="{AC22311A-8805-471E-B218-1DE233B46388}" sibTransId="{0D4FBBB1-BFA3-4F28-AE48-B0C7C40BAF2E}"/>
    <dgm:cxn modelId="{0E404344-29EE-8E4A-A73E-DC87BE7D33C5}" type="presOf" srcId="{78942687-FBF4-4FFD-8FC5-7D9F6D7DF559}" destId="{7EB5F1BB-19A3-5442-8A53-BAB7743D73A4}" srcOrd="0" destOrd="0" presId="urn:microsoft.com/office/officeart/2005/8/layout/default"/>
    <dgm:cxn modelId="{D3AC5045-3EF1-DD4F-B2F1-FEA71A03D276}" type="presOf" srcId="{CF8651DD-60C7-4E2A-871B-2EBBFD8E729A}" destId="{854B13EC-C1DF-A747-9550-7BE57E71F334}" srcOrd="0" destOrd="0" presId="urn:microsoft.com/office/officeart/2005/8/layout/default"/>
    <dgm:cxn modelId="{FBD55951-935F-4879-AEE8-5774F907E884}" srcId="{871F0721-D367-43F3-B62B-AD213AC1E128}" destId="{C7C842D0-220D-4FB6-8633-DA8D582C9AE5}" srcOrd="10" destOrd="0" parTransId="{D042131A-BF7D-4C54-8414-C0D83A56AA13}" sibTransId="{A43D096F-A5AC-4356-AF40-F13C8EAC683F}"/>
    <dgm:cxn modelId="{28FAD252-5BC1-8B4E-8813-6EFE2CB0992C}" type="presOf" srcId="{6038B8A9-4EBF-426A-9682-F434F6A62EB7}" destId="{4606D42F-3AEE-1047-B759-4517CCCAD552}" srcOrd="0" destOrd="0" presId="urn:microsoft.com/office/officeart/2005/8/layout/default"/>
    <dgm:cxn modelId="{5DFCDE61-4901-784B-9F41-12EAD0C62AC2}" type="presOf" srcId="{57ADBF6B-E81B-44AC-89FB-8A68CE369391}" destId="{7A41C496-E0D7-3E4E-AAD3-191F22C804BC}" srcOrd="0" destOrd="0" presId="urn:microsoft.com/office/officeart/2005/8/layout/default"/>
    <dgm:cxn modelId="{5702EB61-1563-EE44-B679-E188F9A54682}" type="presOf" srcId="{E9620D6E-C5FA-4436-8CAB-4317047299AC}" destId="{FF917C82-82D1-414D-AC4C-190A33140A13}" srcOrd="0" destOrd="0" presId="urn:microsoft.com/office/officeart/2005/8/layout/default"/>
    <dgm:cxn modelId="{9B0BAC6A-2883-4B78-8F77-80F2CAAE74A3}" srcId="{871F0721-D367-43F3-B62B-AD213AC1E128}" destId="{1D81F6E7-3310-48DB-8EFB-07FD4F8C8E54}" srcOrd="0" destOrd="0" parTransId="{C17609AD-F44F-47DC-B90F-2EEF4BE73BA7}" sibTransId="{84397DCD-046B-476B-A321-69D547CA948B}"/>
    <dgm:cxn modelId="{57ED616D-CC40-BF46-8737-FED51C19B9A5}" type="presOf" srcId="{11C1E78F-593F-4817-858F-DD7B2947FBA7}" destId="{1FA20309-4A8A-8046-815A-EB9026914CCD}" srcOrd="0" destOrd="0" presId="urn:microsoft.com/office/officeart/2005/8/layout/default"/>
    <dgm:cxn modelId="{A3394972-F083-4BFD-A453-2FA0DD9C5723}" srcId="{871F0721-D367-43F3-B62B-AD213AC1E128}" destId="{6038B8A9-4EBF-426A-9682-F434F6A62EB7}" srcOrd="8" destOrd="0" parTransId="{6BF28DE1-CBEE-4251-8135-0B4240CE10F4}" sibTransId="{7F72C378-B9E4-477D-BFB1-E117E21784AC}"/>
    <dgm:cxn modelId="{8FF44675-4350-4731-9B8E-E323274C192E}" srcId="{871F0721-D367-43F3-B62B-AD213AC1E128}" destId="{DC72C470-DD0B-4EB5-ADD4-678F9C30B625}" srcOrd="4" destOrd="0" parTransId="{C0D8B638-B834-4CD8-97CE-3D20270EC38A}" sibTransId="{2A68DF60-BA44-4F29-A587-33150B796B61}"/>
    <dgm:cxn modelId="{13C7BA7A-2C3B-4EB4-A97B-D695E55419D6}" srcId="{871F0721-D367-43F3-B62B-AD213AC1E128}" destId="{3B5F1114-50D5-4A69-A792-D40081970EE0}" srcOrd="7" destOrd="0" parTransId="{86CC26BF-BC59-42B7-AFFA-78D032EBA21C}" sibTransId="{7A70CA43-AE69-4CE4-8FEA-9E685823FFB4}"/>
    <dgm:cxn modelId="{1F22017C-433C-FD46-B07A-AA5B5B46AE50}" type="presOf" srcId="{B3E971EE-2C59-4160-8B0F-2E366D1E7030}" destId="{F50A5C14-DE7F-4943-AEC1-582E697FBF07}" srcOrd="0" destOrd="0" presId="urn:microsoft.com/office/officeart/2005/8/layout/default"/>
    <dgm:cxn modelId="{76F11088-A3B2-4327-8474-874EC11B3922}" srcId="{871F0721-D367-43F3-B62B-AD213AC1E128}" destId="{B3E971EE-2C59-4160-8B0F-2E366D1E7030}" srcOrd="11" destOrd="0" parTransId="{47833057-4449-46FA-B5A2-A9FFE875A1F9}" sibTransId="{7334B4A8-32CD-4266-BEFF-1D86546DEA4E}"/>
    <dgm:cxn modelId="{61AEB88E-EBA8-7B41-B72D-E6064C2CF8EB}" type="presOf" srcId="{9AE688D8-3FA5-4780-8BA8-BBE3DE94DF40}" destId="{49FEA0E6-B44F-7D48-895A-453787695E07}" srcOrd="0" destOrd="0" presId="urn:microsoft.com/office/officeart/2005/8/layout/default"/>
    <dgm:cxn modelId="{AFBD8EA2-F11A-480A-8658-6D69FA6B68B7}" srcId="{871F0721-D367-43F3-B62B-AD213AC1E128}" destId="{9AE688D8-3FA5-4780-8BA8-BBE3DE94DF40}" srcOrd="5" destOrd="0" parTransId="{1FCFD4A2-F854-4FDB-981E-9FBACB4FCFEE}" sibTransId="{9C9C8BDE-1176-4DC1-B5BF-B7039D55397F}"/>
    <dgm:cxn modelId="{BF4C7FA3-77CB-411C-AB14-4F832BA8C408}" srcId="{871F0721-D367-43F3-B62B-AD213AC1E128}" destId="{08F3231F-3340-4939-B977-C9C141C8E358}" srcOrd="14" destOrd="0" parTransId="{F240AC97-1373-4977-8421-E5246433424D}" sibTransId="{F0E7CDFF-CD3F-43BB-BAF6-957875013ED6}"/>
    <dgm:cxn modelId="{F14D71A8-FDD0-48A6-9D94-FEF3E372A457}" srcId="{871F0721-D367-43F3-B62B-AD213AC1E128}" destId="{CF8651DD-60C7-4E2A-871B-2EBBFD8E729A}" srcOrd="16" destOrd="0" parTransId="{7BA9FA67-BA89-46E0-82D3-DBDBAFE94F0E}" sibTransId="{006F2DDF-8DAB-4939-95A9-351B34318B6A}"/>
    <dgm:cxn modelId="{2638B2AE-C1D5-7546-B1B1-FD68C80BED8D}" type="presOf" srcId="{01CD65AF-B7EE-4BFB-96A5-EA55432FE474}" destId="{2CA72BDC-B591-2E41-AA26-F6CCEB935C13}" srcOrd="0" destOrd="0" presId="urn:microsoft.com/office/officeart/2005/8/layout/default"/>
    <dgm:cxn modelId="{81C851B3-4DE4-4A0B-9D76-B6EF77FA0CB0}" srcId="{871F0721-D367-43F3-B62B-AD213AC1E128}" destId="{57ADBF6B-E81B-44AC-89FB-8A68CE369391}" srcOrd="2" destOrd="0" parTransId="{C1A54B70-D488-4E8E-8226-02A345E07419}" sibTransId="{3AFDD5B1-E78C-48DF-9FA2-3DBC6F30B76C}"/>
    <dgm:cxn modelId="{92AD6AB3-BE01-2B4B-9317-C673D6B84E6A}" type="presOf" srcId="{8667D073-E7DE-4677-A06A-71E6857F4BE8}" destId="{6286F74F-D02B-6043-A207-1EDDA8A22948}" srcOrd="0" destOrd="0" presId="urn:microsoft.com/office/officeart/2005/8/layout/default"/>
    <dgm:cxn modelId="{20F400B7-947E-4CEE-B0B0-11D848B64DC8}" srcId="{871F0721-D367-43F3-B62B-AD213AC1E128}" destId="{ABE38AAB-73BF-40B0-9A55-74614DA2DC79}" srcOrd="3" destOrd="0" parTransId="{59033D1A-5856-49EC-8C10-7649FC98BF4F}" sibTransId="{B5AA375A-8DAC-4102-9D48-5DF7F279B3A1}"/>
    <dgm:cxn modelId="{9E1477B9-1DFA-0044-82EB-F30E6956A917}" type="presOf" srcId="{08F3231F-3340-4939-B977-C9C141C8E358}" destId="{591F6F8B-C869-A246-BA8F-650228C1611D}" srcOrd="0" destOrd="0" presId="urn:microsoft.com/office/officeart/2005/8/layout/default"/>
    <dgm:cxn modelId="{8C7AC1C5-15E0-41BB-A913-293717869C7D}" srcId="{871F0721-D367-43F3-B62B-AD213AC1E128}" destId="{8667D073-E7DE-4677-A06A-71E6857F4BE8}" srcOrd="15" destOrd="0" parTransId="{24BA23B9-1EA3-4B79-A98B-B266AD581C01}" sibTransId="{7A406D03-27C3-4D87-B9DB-2C98C9E3FB96}"/>
    <dgm:cxn modelId="{FD7422C9-F613-47E1-9A6F-B025ED84A396}" srcId="{871F0721-D367-43F3-B62B-AD213AC1E128}" destId="{E9620D6E-C5FA-4436-8CAB-4317047299AC}" srcOrd="13" destOrd="0" parTransId="{12D253B0-A01E-405E-B848-65B490F1313D}" sibTransId="{19457697-20E2-4ED0-9785-582BC892C4C5}"/>
    <dgm:cxn modelId="{59AEE5CB-DBFB-2B40-A5B9-33615EF507CB}" type="presOf" srcId="{C7C842D0-220D-4FB6-8633-DA8D582C9AE5}" destId="{ADC0662F-519C-8243-8A00-D35CEE9DCEB7}" srcOrd="0" destOrd="0" presId="urn:microsoft.com/office/officeart/2005/8/layout/default"/>
    <dgm:cxn modelId="{75AEF8D6-3D7C-7244-A25F-5D5D567DE9E7}" type="presOf" srcId="{22AB6C3E-15FC-473F-B191-4186325551D4}" destId="{52A4D08C-CEBF-B74A-A3B0-70063580D475}" srcOrd="0" destOrd="0" presId="urn:microsoft.com/office/officeart/2005/8/layout/default"/>
    <dgm:cxn modelId="{8519B9DC-C13E-FE40-B743-FF81CE36DBA4}" type="presOf" srcId="{DC72C470-DD0B-4EB5-ADD4-678F9C30B625}" destId="{EFF709F0-00A6-464B-93EA-19473BF9DFBB}" srcOrd="0" destOrd="0" presId="urn:microsoft.com/office/officeart/2005/8/layout/default"/>
    <dgm:cxn modelId="{0113F4DF-FBF8-46F5-B8C9-7E7A77D31071}" srcId="{871F0721-D367-43F3-B62B-AD213AC1E128}" destId="{01CD65AF-B7EE-4BFB-96A5-EA55432FE474}" srcOrd="9" destOrd="0" parTransId="{1A4599DB-C27B-494B-B04E-6705FA6DCCDD}" sibTransId="{FCE190C1-64C3-4CFB-9287-1CD1C8751E54}"/>
    <dgm:cxn modelId="{CF12A9E6-827A-7E43-AB34-3D56797F3240}" type="presOf" srcId="{1D81F6E7-3310-48DB-8EFB-07FD4F8C8E54}" destId="{7DC834F0-B817-934D-9DFB-A24E9AC713D0}" srcOrd="0" destOrd="0" presId="urn:microsoft.com/office/officeart/2005/8/layout/default"/>
    <dgm:cxn modelId="{56BC45EB-BD5E-1E47-A220-FCD4DD1BC161}" type="presOf" srcId="{ABE38AAB-73BF-40B0-9A55-74614DA2DC79}" destId="{06E0E48B-DD5B-CD4F-8B41-9B97320C7EDE}" srcOrd="0" destOrd="0" presId="urn:microsoft.com/office/officeart/2005/8/layout/default"/>
    <dgm:cxn modelId="{65A5B3FD-3284-7446-9A0F-F6B3EEDC34CC}" type="presOf" srcId="{72B80E82-2398-471B-BBF0-EF2B9AFFA961}" destId="{913E9628-8EF6-994D-9419-765C982EFDF3}" srcOrd="0" destOrd="0" presId="urn:microsoft.com/office/officeart/2005/8/layout/default"/>
    <dgm:cxn modelId="{90D1E796-DCC5-DA47-8BED-F4C6FE4A9F02}" type="presParOf" srcId="{9A0AB39B-1588-EF47-9DC6-EF949F9D9A53}" destId="{7DC834F0-B817-934D-9DFB-A24E9AC713D0}" srcOrd="0" destOrd="0" presId="urn:microsoft.com/office/officeart/2005/8/layout/default"/>
    <dgm:cxn modelId="{237B98D5-DDEE-1546-A82D-993287EE837F}" type="presParOf" srcId="{9A0AB39B-1588-EF47-9DC6-EF949F9D9A53}" destId="{3E7A6E6A-2265-924F-9E60-4994DBBDAA05}" srcOrd="1" destOrd="0" presId="urn:microsoft.com/office/officeart/2005/8/layout/default"/>
    <dgm:cxn modelId="{893E335D-B925-8643-8033-14281EAB0F9E}" type="presParOf" srcId="{9A0AB39B-1588-EF47-9DC6-EF949F9D9A53}" destId="{7EB5F1BB-19A3-5442-8A53-BAB7743D73A4}" srcOrd="2" destOrd="0" presId="urn:microsoft.com/office/officeart/2005/8/layout/default"/>
    <dgm:cxn modelId="{0FED839A-9F2A-D743-9AB5-6D016CD41806}" type="presParOf" srcId="{9A0AB39B-1588-EF47-9DC6-EF949F9D9A53}" destId="{C6108D3A-4F80-1645-AF12-61CFCE71E323}" srcOrd="3" destOrd="0" presId="urn:microsoft.com/office/officeart/2005/8/layout/default"/>
    <dgm:cxn modelId="{470E41D4-8D34-8949-8A11-7EB1A28ABC5F}" type="presParOf" srcId="{9A0AB39B-1588-EF47-9DC6-EF949F9D9A53}" destId="{7A41C496-E0D7-3E4E-AAD3-191F22C804BC}" srcOrd="4" destOrd="0" presId="urn:microsoft.com/office/officeart/2005/8/layout/default"/>
    <dgm:cxn modelId="{98257CA7-5D70-2840-AF40-2FA123CA54C4}" type="presParOf" srcId="{9A0AB39B-1588-EF47-9DC6-EF949F9D9A53}" destId="{DF92BA65-4426-614F-89B5-78854AB41000}" srcOrd="5" destOrd="0" presId="urn:microsoft.com/office/officeart/2005/8/layout/default"/>
    <dgm:cxn modelId="{4FA6C146-018A-3743-BA61-F85AE0ECDCB2}" type="presParOf" srcId="{9A0AB39B-1588-EF47-9DC6-EF949F9D9A53}" destId="{06E0E48B-DD5B-CD4F-8B41-9B97320C7EDE}" srcOrd="6" destOrd="0" presId="urn:microsoft.com/office/officeart/2005/8/layout/default"/>
    <dgm:cxn modelId="{8E9111FF-2694-354C-A9DE-A0EA7DFB2494}" type="presParOf" srcId="{9A0AB39B-1588-EF47-9DC6-EF949F9D9A53}" destId="{D9F069B3-F539-E941-8046-7E1B4A43A780}" srcOrd="7" destOrd="0" presId="urn:microsoft.com/office/officeart/2005/8/layout/default"/>
    <dgm:cxn modelId="{BA81DCF9-599B-7B40-B77A-719549E12087}" type="presParOf" srcId="{9A0AB39B-1588-EF47-9DC6-EF949F9D9A53}" destId="{EFF709F0-00A6-464B-93EA-19473BF9DFBB}" srcOrd="8" destOrd="0" presId="urn:microsoft.com/office/officeart/2005/8/layout/default"/>
    <dgm:cxn modelId="{3FDCA107-F9B2-DB44-AC92-E2425EE67C0F}" type="presParOf" srcId="{9A0AB39B-1588-EF47-9DC6-EF949F9D9A53}" destId="{96D5A834-7931-0345-99AA-CF0470131148}" srcOrd="9" destOrd="0" presId="urn:microsoft.com/office/officeart/2005/8/layout/default"/>
    <dgm:cxn modelId="{1BA57D69-D0E3-F048-B656-FE29234DD2BA}" type="presParOf" srcId="{9A0AB39B-1588-EF47-9DC6-EF949F9D9A53}" destId="{49FEA0E6-B44F-7D48-895A-453787695E07}" srcOrd="10" destOrd="0" presId="urn:microsoft.com/office/officeart/2005/8/layout/default"/>
    <dgm:cxn modelId="{18709DC7-8469-5E43-A38C-605F4F53BC9C}" type="presParOf" srcId="{9A0AB39B-1588-EF47-9DC6-EF949F9D9A53}" destId="{DCC339DE-8532-4043-8EED-E94BAC1D32A1}" srcOrd="11" destOrd="0" presId="urn:microsoft.com/office/officeart/2005/8/layout/default"/>
    <dgm:cxn modelId="{6FE0AD41-D8F7-7A43-8299-25B982BF8516}" type="presParOf" srcId="{9A0AB39B-1588-EF47-9DC6-EF949F9D9A53}" destId="{52A4D08C-CEBF-B74A-A3B0-70063580D475}" srcOrd="12" destOrd="0" presId="urn:microsoft.com/office/officeart/2005/8/layout/default"/>
    <dgm:cxn modelId="{A1E0A36B-B255-DD46-B9D2-AB7FA5222B48}" type="presParOf" srcId="{9A0AB39B-1588-EF47-9DC6-EF949F9D9A53}" destId="{5EF2CFE4-62A5-7E42-B09B-10D7C1D3123B}" srcOrd="13" destOrd="0" presId="urn:microsoft.com/office/officeart/2005/8/layout/default"/>
    <dgm:cxn modelId="{3FC20F96-42E6-4D4C-B1DD-03208D12671C}" type="presParOf" srcId="{9A0AB39B-1588-EF47-9DC6-EF949F9D9A53}" destId="{09A456AA-EC47-EB4D-98B6-C3B62DEF3A2D}" srcOrd="14" destOrd="0" presId="urn:microsoft.com/office/officeart/2005/8/layout/default"/>
    <dgm:cxn modelId="{536A053C-2155-E046-9EEC-FD7EE68BF699}" type="presParOf" srcId="{9A0AB39B-1588-EF47-9DC6-EF949F9D9A53}" destId="{2657FB18-4F9D-4B41-ADCF-41A188701906}" srcOrd="15" destOrd="0" presId="urn:microsoft.com/office/officeart/2005/8/layout/default"/>
    <dgm:cxn modelId="{12D5B549-795D-CF4D-B511-0E951CFAE49D}" type="presParOf" srcId="{9A0AB39B-1588-EF47-9DC6-EF949F9D9A53}" destId="{4606D42F-3AEE-1047-B759-4517CCCAD552}" srcOrd="16" destOrd="0" presId="urn:microsoft.com/office/officeart/2005/8/layout/default"/>
    <dgm:cxn modelId="{4B139475-D0CD-D842-8B12-F9FA6FD9C685}" type="presParOf" srcId="{9A0AB39B-1588-EF47-9DC6-EF949F9D9A53}" destId="{5A5683FF-8BFA-5644-B8A4-216B0D429593}" srcOrd="17" destOrd="0" presId="urn:microsoft.com/office/officeart/2005/8/layout/default"/>
    <dgm:cxn modelId="{0DF5D3EE-016F-4F4D-ABC2-E25428E32A2E}" type="presParOf" srcId="{9A0AB39B-1588-EF47-9DC6-EF949F9D9A53}" destId="{2CA72BDC-B591-2E41-AA26-F6CCEB935C13}" srcOrd="18" destOrd="0" presId="urn:microsoft.com/office/officeart/2005/8/layout/default"/>
    <dgm:cxn modelId="{900907D6-8F64-7C45-A10A-CF50664ED9C0}" type="presParOf" srcId="{9A0AB39B-1588-EF47-9DC6-EF949F9D9A53}" destId="{5D58AA34-DA39-BA43-987A-9B49E138C31D}" srcOrd="19" destOrd="0" presId="urn:microsoft.com/office/officeart/2005/8/layout/default"/>
    <dgm:cxn modelId="{0AAE35F4-A5D2-1949-AF86-22A3F3E49070}" type="presParOf" srcId="{9A0AB39B-1588-EF47-9DC6-EF949F9D9A53}" destId="{ADC0662F-519C-8243-8A00-D35CEE9DCEB7}" srcOrd="20" destOrd="0" presId="urn:microsoft.com/office/officeart/2005/8/layout/default"/>
    <dgm:cxn modelId="{A73942F5-7E53-1945-9235-7F9DAD31CF3A}" type="presParOf" srcId="{9A0AB39B-1588-EF47-9DC6-EF949F9D9A53}" destId="{FC7A1999-6E03-7848-9681-87003DE9BC5B}" srcOrd="21" destOrd="0" presId="urn:microsoft.com/office/officeart/2005/8/layout/default"/>
    <dgm:cxn modelId="{CCB2FD5C-254D-0E4D-8DE5-A6627D49E3F3}" type="presParOf" srcId="{9A0AB39B-1588-EF47-9DC6-EF949F9D9A53}" destId="{F50A5C14-DE7F-4943-AEC1-582E697FBF07}" srcOrd="22" destOrd="0" presId="urn:microsoft.com/office/officeart/2005/8/layout/default"/>
    <dgm:cxn modelId="{4FAD4020-6464-E643-B393-6DAB100EC1B0}" type="presParOf" srcId="{9A0AB39B-1588-EF47-9DC6-EF949F9D9A53}" destId="{AB5F6B52-2B26-3944-BD55-1780158AC980}" srcOrd="23" destOrd="0" presId="urn:microsoft.com/office/officeart/2005/8/layout/default"/>
    <dgm:cxn modelId="{AED9670E-A210-BF48-A7B3-2C2BA3A693FD}" type="presParOf" srcId="{9A0AB39B-1588-EF47-9DC6-EF949F9D9A53}" destId="{913E9628-8EF6-994D-9419-765C982EFDF3}" srcOrd="24" destOrd="0" presId="urn:microsoft.com/office/officeart/2005/8/layout/default"/>
    <dgm:cxn modelId="{F79671F6-6780-8D43-B715-12E0DE3B495F}" type="presParOf" srcId="{9A0AB39B-1588-EF47-9DC6-EF949F9D9A53}" destId="{EC82C510-5277-1C45-BB38-3F8DE40C17A8}" srcOrd="25" destOrd="0" presId="urn:microsoft.com/office/officeart/2005/8/layout/default"/>
    <dgm:cxn modelId="{71962DE3-D5DD-ED4D-A3BC-CA373BA32563}" type="presParOf" srcId="{9A0AB39B-1588-EF47-9DC6-EF949F9D9A53}" destId="{FF917C82-82D1-414D-AC4C-190A33140A13}" srcOrd="26" destOrd="0" presId="urn:microsoft.com/office/officeart/2005/8/layout/default"/>
    <dgm:cxn modelId="{A238FC53-E40E-E14F-8865-E59DB638738E}" type="presParOf" srcId="{9A0AB39B-1588-EF47-9DC6-EF949F9D9A53}" destId="{CEF7CB62-CF6E-4E41-9676-233DAF7749E1}" srcOrd="27" destOrd="0" presId="urn:microsoft.com/office/officeart/2005/8/layout/default"/>
    <dgm:cxn modelId="{B66D59E1-2572-ED45-9350-719A4D8F20DE}" type="presParOf" srcId="{9A0AB39B-1588-EF47-9DC6-EF949F9D9A53}" destId="{591F6F8B-C869-A246-BA8F-650228C1611D}" srcOrd="28" destOrd="0" presId="urn:microsoft.com/office/officeart/2005/8/layout/default"/>
    <dgm:cxn modelId="{C9C31DC7-F236-6C4D-A389-378607573A33}" type="presParOf" srcId="{9A0AB39B-1588-EF47-9DC6-EF949F9D9A53}" destId="{73C83A9A-2924-D945-A62A-4FA2652AC287}" srcOrd="29" destOrd="0" presId="urn:microsoft.com/office/officeart/2005/8/layout/default"/>
    <dgm:cxn modelId="{BD831E1A-2B34-3E42-ABEE-60AE5E817EC5}" type="presParOf" srcId="{9A0AB39B-1588-EF47-9DC6-EF949F9D9A53}" destId="{6286F74F-D02B-6043-A207-1EDDA8A22948}" srcOrd="30" destOrd="0" presId="urn:microsoft.com/office/officeart/2005/8/layout/default"/>
    <dgm:cxn modelId="{7F012DDE-75F9-EC42-B6C5-EFC5827107BF}" type="presParOf" srcId="{9A0AB39B-1588-EF47-9DC6-EF949F9D9A53}" destId="{55E537E5-03AE-5B4D-B7DA-77C0CCAA19A9}" srcOrd="31" destOrd="0" presId="urn:microsoft.com/office/officeart/2005/8/layout/default"/>
    <dgm:cxn modelId="{07A73350-7671-AF43-BA34-79BF429AC40F}" type="presParOf" srcId="{9A0AB39B-1588-EF47-9DC6-EF949F9D9A53}" destId="{854B13EC-C1DF-A747-9550-7BE57E71F334}" srcOrd="32" destOrd="0" presId="urn:microsoft.com/office/officeart/2005/8/layout/default"/>
    <dgm:cxn modelId="{30586E29-863F-7C40-A5A3-29C1B80846DB}" type="presParOf" srcId="{9A0AB39B-1588-EF47-9DC6-EF949F9D9A53}" destId="{9F332D64-EB9B-AE4A-8916-E81BE73A23D3}" srcOrd="33" destOrd="0" presId="urn:microsoft.com/office/officeart/2005/8/layout/default"/>
    <dgm:cxn modelId="{31A89300-AD5A-8549-A6FB-CD06DB64F420}" type="presParOf" srcId="{9A0AB39B-1588-EF47-9DC6-EF949F9D9A53}" destId="{1FA20309-4A8A-8046-815A-EB9026914CCD}" srcOrd="3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65A8E1-BF3D-47AF-9E72-9853BC0C189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589351D-5219-4D65-A8E7-BBE385019394}">
      <dgm:prSet/>
      <dgm:spPr/>
      <dgm:t>
        <a:bodyPr/>
        <a:lstStyle/>
        <a:p>
          <a:r>
            <a:rPr lang="en-US" dirty="0">
              <a:solidFill>
                <a:schemeClr val="tx1"/>
              </a:solidFill>
            </a:rPr>
            <a:t>1. Darah	: </a:t>
          </a:r>
          <a:r>
            <a:rPr lang="en-US" dirty="0" err="1">
              <a:solidFill>
                <a:schemeClr val="tx1"/>
              </a:solidFill>
            </a:rPr>
            <a:t>lekositosis</a:t>
          </a:r>
          <a:endParaRPr lang="en-US" dirty="0">
            <a:solidFill>
              <a:schemeClr val="tx1"/>
            </a:solidFill>
          </a:endParaRPr>
        </a:p>
      </dgm:t>
    </dgm:pt>
    <dgm:pt modelId="{993B718D-1D9A-495B-847C-19EF73CFB190}" type="parTrans" cxnId="{891C6636-92EF-425A-8C3B-4F4498FC0FCC}">
      <dgm:prSet/>
      <dgm:spPr/>
      <dgm:t>
        <a:bodyPr/>
        <a:lstStyle/>
        <a:p>
          <a:endParaRPr lang="en-US"/>
        </a:p>
      </dgm:t>
    </dgm:pt>
    <dgm:pt modelId="{B04827A2-933E-47C4-9327-FDE3636F8E02}" type="sibTrans" cxnId="{891C6636-92EF-425A-8C3B-4F4498FC0FCC}">
      <dgm:prSet/>
      <dgm:spPr/>
      <dgm:t>
        <a:bodyPr/>
        <a:lstStyle/>
        <a:p>
          <a:endParaRPr lang="en-US"/>
        </a:p>
      </dgm:t>
    </dgm:pt>
    <dgm:pt modelId="{95E69F4C-4EEA-484C-BB58-AD939B4AEAF6}">
      <dgm:prSet/>
      <dgm:spPr/>
      <dgm:t>
        <a:bodyPr/>
        <a:lstStyle/>
        <a:p>
          <a:r>
            <a:rPr lang="en-US" dirty="0">
              <a:solidFill>
                <a:schemeClr val="tx1"/>
              </a:solidFill>
              <a:latin typeface="Cambria" panose="02040503050406030204" pitchFamily="18" charset="0"/>
            </a:rPr>
            <a:t>2. </a:t>
          </a:r>
          <a:r>
            <a:rPr lang="en-US" dirty="0" err="1">
              <a:solidFill>
                <a:schemeClr val="tx1"/>
              </a:solidFill>
              <a:latin typeface="Cambria" panose="02040503050406030204" pitchFamily="18" charset="0"/>
            </a:rPr>
            <a:t>Urin</a:t>
          </a:r>
          <a:r>
            <a:rPr lang="en-US" dirty="0">
              <a:solidFill>
                <a:schemeClr val="tx1"/>
              </a:solidFill>
              <a:latin typeface="Cambria" panose="02040503050406030204" pitchFamily="18" charset="0"/>
            </a:rPr>
            <a:t>	: proteinuria</a:t>
          </a:r>
        </a:p>
      </dgm:t>
    </dgm:pt>
    <dgm:pt modelId="{7FCECE63-82A6-4C55-A4EE-BC32D8B69AF2}" type="parTrans" cxnId="{35949E88-8AC8-4EF5-A3B1-FBAA3ADB5A40}">
      <dgm:prSet/>
      <dgm:spPr/>
      <dgm:t>
        <a:bodyPr/>
        <a:lstStyle/>
        <a:p>
          <a:endParaRPr lang="en-US"/>
        </a:p>
      </dgm:t>
    </dgm:pt>
    <dgm:pt modelId="{06A26772-26F0-444A-AA02-5FFA804464FE}" type="sibTrans" cxnId="{35949E88-8AC8-4EF5-A3B1-FBAA3ADB5A40}">
      <dgm:prSet/>
      <dgm:spPr/>
      <dgm:t>
        <a:bodyPr/>
        <a:lstStyle/>
        <a:p>
          <a:endParaRPr lang="en-US"/>
        </a:p>
      </dgm:t>
    </dgm:pt>
    <dgm:pt modelId="{9E90C9A5-4B97-48F9-865B-C6E10019162C}">
      <dgm:prSet/>
      <dgm:spPr/>
      <dgm:t>
        <a:bodyPr/>
        <a:lstStyle/>
        <a:p>
          <a:r>
            <a:rPr lang="en-US" b="0" dirty="0" err="1">
              <a:latin typeface="Cambria" panose="02040503050406030204" pitchFamily="18" charset="0"/>
            </a:rPr>
            <a:t>piuria</a:t>
          </a:r>
          <a:r>
            <a:rPr lang="en-US" b="0" dirty="0">
              <a:latin typeface="Cambria" panose="02040503050406030204" pitchFamily="18" charset="0"/>
            </a:rPr>
            <a:t> (</a:t>
          </a:r>
          <a:r>
            <a:rPr lang="en-US" b="0" dirty="0" err="1">
              <a:latin typeface="Cambria" panose="02040503050406030204" pitchFamily="18" charset="0"/>
            </a:rPr>
            <a:t>penting</a:t>
          </a:r>
          <a:r>
            <a:rPr lang="en-US" b="0" dirty="0">
              <a:latin typeface="Cambria" panose="02040503050406030204" pitchFamily="18" charset="0"/>
            </a:rPr>
            <a:t>)</a:t>
          </a:r>
        </a:p>
      </dgm:t>
    </dgm:pt>
    <dgm:pt modelId="{7764F9E9-DF8F-40D0-A18C-EA3CD2B16791}" type="parTrans" cxnId="{4646EFB6-E2AE-46F3-8E33-96D76A57597D}">
      <dgm:prSet/>
      <dgm:spPr/>
      <dgm:t>
        <a:bodyPr/>
        <a:lstStyle/>
        <a:p>
          <a:endParaRPr lang="en-US"/>
        </a:p>
      </dgm:t>
    </dgm:pt>
    <dgm:pt modelId="{68058D57-08F3-47BC-AC5B-90BF8D5A4FEC}" type="sibTrans" cxnId="{4646EFB6-E2AE-46F3-8E33-96D76A57597D}">
      <dgm:prSet/>
      <dgm:spPr/>
      <dgm:t>
        <a:bodyPr/>
        <a:lstStyle/>
        <a:p>
          <a:endParaRPr lang="en-US"/>
        </a:p>
      </dgm:t>
    </dgm:pt>
    <dgm:pt modelId="{9BFBB707-4012-4BE8-9718-AB89297FFDC4}">
      <dgm:prSet/>
      <dgm:spPr/>
      <dgm:t>
        <a:bodyPr/>
        <a:lstStyle/>
        <a:p>
          <a:r>
            <a:rPr lang="en-US" dirty="0" err="1">
              <a:latin typeface="Cambria" panose="02040503050406030204" pitchFamily="18" charset="0"/>
            </a:rPr>
            <a:t>lekosituria</a:t>
          </a:r>
          <a:r>
            <a:rPr lang="en-US" dirty="0">
              <a:latin typeface="Cambria" panose="02040503050406030204" pitchFamily="18" charset="0"/>
            </a:rPr>
            <a:t> &gt; 10 / mm</a:t>
          </a:r>
          <a:r>
            <a:rPr lang="en-US" baseline="30000" dirty="0">
              <a:latin typeface="Cambria" panose="02040503050406030204" pitchFamily="18" charset="0"/>
            </a:rPr>
            <a:t>3</a:t>
          </a:r>
          <a:r>
            <a:rPr lang="en-US" dirty="0">
              <a:latin typeface="Cambria" panose="02040503050406030204" pitchFamily="18" charset="0"/>
            </a:rPr>
            <a:t> </a:t>
          </a:r>
          <a:r>
            <a:rPr lang="en-US" dirty="0" err="1">
              <a:latin typeface="Cambria" panose="02040503050406030204" pitchFamily="18" charset="0"/>
            </a:rPr>
            <a:t>urin</a:t>
          </a:r>
          <a:r>
            <a:rPr lang="en-US" dirty="0">
              <a:latin typeface="Cambria" panose="02040503050406030204" pitchFamily="18" charset="0"/>
            </a:rPr>
            <a:t> 24 jam</a:t>
          </a:r>
        </a:p>
      </dgm:t>
    </dgm:pt>
    <dgm:pt modelId="{7AB43C7F-DCD5-4129-9905-6748E62BAE5C}" type="parTrans" cxnId="{442FAB3E-EB88-4EB6-948D-EE797F8D0CCC}">
      <dgm:prSet/>
      <dgm:spPr/>
      <dgm:t>
        <a:bodyPr/>
        <a:lstStyle/>
        <a:p>
          <a:endParaRPr lang="en-US"/>
        </a:p>
      </dgm:t>
    </dgm:pt>
    <dgm:pt modelId="{3EEFECC6-5188-42BF-81C9-83429B00FC79}" type="sibTrans" cxnId="{442FAB3E-EB88-4EB6-948D-EE797F8D0CCC}">
      <dgm:prSet/>
      <dgm:spPr/>
      <dgm:t>
        <a:bodyPr/>
        <a:lstStyle/>
        <a:p>
          <a:endParaRPr lang="en-US"/>
        </a:p>
      </dgm:t>
    </dgm:pt>
    <dgm:pt modelId="{547A183C-C8BE-4BF4-B4E1-CC00D6D06378}">
      <dgm:prSet/>
      <dgm:spPr/>
      <dgm:t>
        <a:bodyPr/>
        <a:lstStyle/>
        <a:p>
          <a:r>
            <a:rPr lang="en-US" dirty="0" err="1">
              <a:latin typeface="Cambria" panose="02040503050406030204" pitchFamily="18" charset="0"/>
            </a:rPr>
            <a:t>lekosituria</a:t>
          </a:r>
          <a:r>
            <a:rPr lang="en-US" dirty="0">
              <a:latin typeface="Cambria" panose="02040503050406030204" pitchFamily="18" charset="0"/>
            </a:rPr>
            <a:t> &gt; 5 / LBB</a:t>
          </a:r>
        </a:p>
      </dgm:t>
    </dgm:pt>
    <dgm:pt modelId="{C0D253D8-7FDF-4A9B-8C32-DBA41F7630F2}" type="parTrans" cxnId="{6B78FC7D-EDF2-4468-A0C3-EA41A6F7914E}">
      <dgm:prSet/>
      <dgm:spPr/>
      <dgm:t>
        <a:bodyPr/>
        <a:lstStyle/>
        <a:p>
          <a:endParaRPr lang="en-US"/>
        </a:p>
      </dgm:t>
    </dgm:pt>
    <dgm:pt modelId="{3C83224B-963A-43EC-9F5D-2C81D31D7987}" type="sibTrans" cxnId="{6B78FC7D-EDF2-4468-A0C3-EA41A6F7914E}">
      <dgm:prSet/>
      <dgm:spPr/>
      <dgm:t>
        <a:bodyPr/>
        <a:lstStyle/>
        <a:p>
          <a:endParaRPr lang="en-US"/>
        </a:p>
      </dgm:t>
    </dgm:pt>
    <dgm:pt modelId="{7E0DA0E2-8E8F-484F-8895-D645E2D6CA13}">
      <dgm:prSet/>
      <dgm:spPr/>
      <dgm:t>
        <a:bodyPr/>
        <a:lstStyle/>
        <a:p>
          <a:r>
            <a:rPr lang="en-US" dirty="0">
              <a:solidFill>
                <a:schemeClr val="tx1"/>
              </a:solidFill>
              <a:latin typeface="Cambria" panose="02040503050406030204" pitchFamily="18" charset="0"/>
            </a:rPr>
            <a:t>3.  </a:t>
          </a:r>
          <a:r>
            <a:rPr lang="en-US" dirty="0" err="1">
              <a:solidFill>
                <a:schemeClr val="tx1"/>
              </a:solidFill>
              <a:latin typeface="Cambria" panose="02040503050406030204" pitchFamily="18" charset="0"/>
            </a:rPr>
            <a:t>Biakan</a:t>
          </a:r>
          <a:r>
            <a:rPr lang="en-US" dirty="0">
              <a:solidFill>
                <a:schemeClr val="tx1"/>
              </a:solidFill>
              <a:latin typeface="Cambria" panose="02040503050406030204" pitchFamily="18" charset="0"/>
            </a:rPr>
            <a:t> / Uji </a:t>
          </a:r>
          <a:r>
            <a:rPr lang="en-US" dirty="0" err="1">
              <a:solidFill>
                <a:schemeClr val="tx1"/>
              </a:solidFill>
              <a:latin typeface="Cambria" panose="02040503050406030204" pitchFamily="18" charset="0"/>
            </a:rPr>
            <a:t>kepekaan</a:t>
          </a:r>
          <a:endParaRPr lang="en-US" dirty="0">
            <a:solidFill>
              <a:schemeClr val="tx1"/>
            </a:solidFill>
            <a:latin typeface="Cambria" panose="02040503050406030204" pitchFamily="18" charset="0"/>
          </a:endParaRPr>
        </a:p>
      </dgm:t>
    </dgm:pt>
    <dgm:pt modelId="{815A0C60-DECA-4F4A-BCAC-DF5433F9104E}" type="parTrans" cxnId="{87D80E34-CAF7-4BE9-924B-B2648562A7F8}">
      <dgm:prSet/>
      <dgm:spPr/>
      <dgm:t>
        <a:bodyPr/>
        <a:lstStyle/>
        <a:p>
          <a:endParaRPr lang="en-US"/>
        </a:p>
      </dgm:t>
    </dgm:pt>
    <dgm:pt modelId="{3BF34295-C272-40D6-80FD-222232060858}" type="sibTrans" cxnId="{87D80E34-CAF7-4BE9-924B-B2648562A7F8}">
      <dgm:prSet/>
      <dgm:spPr/>
      <dgm:t>
        <a:bodyPr/>
        <a:lstStyle/>
        <a:p>
          <a:endParaRPr lang="en-US"/>
        </a:p>
      </dgm:t>
    </dgm:pt>
    <dgm:pt modelId="{73B0B05A-F55E-4F11-94BB-5CB64657A2F8}">
      <dgm:prSet/>
      <dgm:spPr/>
      <dgm:t>
        <a:bodyPr/>
        <a:lstStyle/>
        <a:p>
          <a:r>
            <a:rPr lang="en-US" dirty="0" err="1">
              <a:latin typeface="Cambria" panose="02040503050406030204" pitchFamily="18" charset="0"/>
            </a:rPr>
            <a:t>Pielonefritis</a:t>
          </a:r>
          <a:r>
            <a:rPr lang="en-US" dirty="0">
              <a:latin typeface="Cambria" panose="02040503050406030204" pitchFamily="18" charset="0"/>
            </a:rPr>
            <a:t>	         - </a:t>
          </a:r>
          <a:r>
            <a:rPr lang="en-US" dirty="0" err="1">
              <a:latin typeface="Cambria" panose="02040503050406030204" pitchFamily="18" charset="0"/>
            </a:rPr>
            <a:t>Gej</a:t>
          </a:r>
          <a:r>
            <a:rPr lang="en-US" dirty="0">
              <a:latin typeface="Cambria" panose="02040503050406030204" pitchFamily="18" charset="0"/>
            </a:rPr>
            <a:t>. </a:t>
          </a:r>
          <a:r>
            <a:rPr lang="en-US" dirty="0" err="1">
              <a:latin typeface="Cambria" panose="02040503050406030204" pitchFamily="18" charset="0"/>
            </a:rPr>
            <a:t>Menetap</a:t>
          </a:r>
          <a:r>
            <a:rPr lang="en-US" dirty="0">
              <a:latin typeface="Cambria" panose="02040503050406030204" pitchFamily="18" charset="0"/>
            </a:rPr>
            <a:t> </a:t>
          </a:r>
          <a:r>
            <a:rPr lang="en-US" dirty="0" err="1">
              <a:latin typeface="Cambria" panose="02040503050406030204" pitchFamily="18" charset="0"/>
            </a:rPr>
            <a:t>stlh</a:t>
          </a:r>
          <a:r>
            <a:rPr lang="en-US" dirty="0">
              <a:latin typeface="Cambria" panose="02040503050406030204" pitchFamily="18" charset="0"/>
            </a:rPr>
            <a:t> 3 </a:t>
          </a:r>
          <a:r>
            <a:rPr lang="en-US" dirty="0" err="1">
              <a:latin typeface="Cambria" panose="02040503050406030204" pitchFamily="18" charset="0"/>
            </a:rPr>
            <a:t>hari</a:t>
          </a:r>
          <a:r>
            <a:rPr lang="en-US" dirty="0">
              <a:latin typeface="Cambria" panose="02040503050406030204" pitchFamily="18" charset="0"/>
            </a:rPr>
            <a:t> </a:t>
          </a:r>
          <a:r>
            <a:rPr lang="en-US" dirty="0" err="1">
              <a:latin typeface="Cambria" panose="02040503050406030204" pitchFamily="18" charset="0"/>
            </a:rPr>
            <a:t>terapi</a:t>
          </a:r>
          <a:endParaRPr lang="en-US" dirty="0">
            <a:latin typeface="Cambria" panose="02040503050406030204" pitchFamily="18" charset="0"/>
          </a:endParaRPr>
        </a:p>
      </dgm:t>
    </dgm:pt>
    <dgm:pt modelId="{9A84C9F8-A44A-4051-B871-B8C7036B8737}" type="sibTrans" cxnId="{85DB427D-5A65-4FA6-B4FD-C1FB70D01CEB}">
      <dgm:prSet/>
      <dgm:spPr/>
      <dgm:t>
        <a:bodyPr/>
        <a:lstStyle/>
        <a:p>
          <a:endParaRPr lang="en-US"/>
        </a:p>
      </dgm:t>
    </dgm:pt>
    <dgm:pt modelId="{23354521-FA42-4B66-9537-AB78D5E41470}" type="parTrans" cxnId="{85DB427D-5A65-4FA6-B4FD-C1FB70D01CEB}">
      <dgm:prSet/>
      <dgm:spPr/>
      <dgm:t>
        <a:bodyPr/>
        <a:lstStyle/>
        <a:p>
          <a:endParaRPr lang="en-US"/>
        </a:p>
      </dgm:t>
    </dgm:pt>
    <dgm:pt modelId="{7BC2C377-0DDA-4D58-950E-88E4D97D9810}">
      <dgm:prSet/>
      <dgm:spPr/>
      <dgm:t>
        <a:bodyPr/>
        <a:lstStyle/>
        <a:p>
          <a:r>
            <a:rPr lang="en-US" dirty="0">
              <a:latin typeface="Cambria" panose="02040503050406030204" pitchFamily="18" charset="0"/>
            </a:rPr>
            <a:t>Anak / orang </a:t>
          </a:r>
          <a:r>
            <a:rPr lang="en-US" dirty="0" err="1">
              <a:latin typeface="Cambria" panose="02040503050406030204" pitchFamily="18" charset="0"/>
            </a:rPr>
            <a:t>tua</a:t>
          </a:r>
          <a:r>
            <a:rPr lang="en-US" dirty="0">
              <a:latin typeface="Cambria" panose="02040503050406030204" pitchFamily="18" charset="0"/>
            </a:rPr>
            <a:t>.    - ISK </a:t>
          </a:r>
          <a:r>
            <a:rPr lang="en-US" dirty="0" err="1">
              <a:latin typeface="Cambria" panose="02040503050406030204" pitchFamily="18" charset="0"/>
            </a:rPr>
            <a:t>berulang</a:t>
          </a:r>
          <a:endParaRPr lang="en-US" dirty="0">
            <a:latin typeface="Cambria" panose="02040503050406030204" pitchFamily="18" charset="0"/>
          </a:endParaRPr>
        </a:p>
      </dgm:t>
    </dgm:pt>
    <dgm:pt modelId="{E237FE8B-0899-478B-B0B2-6ECB3FD65804}" type="sibTrans" cxnId="{F27890CC-F9E6-4002-BB88-95CEB70654B4}">
      <dgm:prSet/>
      <dgm:spPr/>
      <dgm:t>
        <a:bodyPr/>
        <a:lstStyle/>
        <a:p>
          <a:endParaRPr lang="en-US"/>
        </a:p>
      </dgm:t>
    </dgm:pt>
    <dgm:pt modelId="{A38B17CD-BB3D-429B-B030-A0FC0514A741}" type="parTrans" cxnId="{F27890CC-F9E6-4002-BB88-95CEB70654B4}">
      <dgm:prSet/>
      <dgm:spPr/>
      <dgm:t>
        <a:bodyPr/>
        <a:lstStyle/>
        <a:p>
          <a:endParaRPr lang="en-US"/>
        </a:p>
      </dgm:t>
    </dgm:pt>
    <dgm:pt modelId="{8B34D31C-862A-6842-934E-984020804D1F}">
      <dgm:prSet/>
      <dgm:spPr/>
      <dgm:t>
        <a:bodyPr/>
        <a:lstStyle/>
        <a:p>
          <a:r>
            <a:rPr lang="en-US" dirty="0" err="1">
              <a:latin typeface="Cambria" panose="02040503050406030204" pitchFamily="18" charset="0"/>
            </a:rPr>
            <a:t>Hamil</a:t>
          </a:r>
          <a:r>
            <a:rPr lang="en-US" dirty="0">
              <a:latin typeface="Cambria" panose="02040503050406030204" pitchFamily="18" charset="0"/>
            </a:rPr>
            <a:t>		</a:t>
          </a:r>
        </a:p>
      </dgm:t>
    </dgm:pt>
    <dgm:pt modelId="{5BE4FD21-AD75-E740-A757-3D4D81E56BC4}" type="sibTrans" cxnId="{2CF04B21-B311-314E-890B-F6DE08AB44A3}">
      <dgm:prSet/>
      <dgm:spPr/>
      <dgm:t>
        <a:bodyPr/>
        <a:lstStyle/>
        <a:p>
          <a:endParaRPr lang="en-US"/>
        </a:p>
      </dgm:t>
    </dgm:pt>
    <dgm:pt modelId="{DBDE7AE4-47BC-8441-87FF-C418919166E1}" type="parTrans" cxnId="{2CF04B21-B311-314E-890B-F6DE08AB44A3}">
      <dgm:prSet/>
      <dgm:spPr/>
      <dgm:t>
        <a:bodyPr/>
        <a:lstStyle/>
        <a:p>
          <a:endParaRPr lang="en-US"/>
        </a:p>
      </dgm:t>
    </dgm:pt>
    <dgm:pt modelId="{9768B1BB-3886-4503-AA6E-5EA84A5B64AE}">
      <dgm:prSet/>
      <dgm:spPr/>
      <dgm:t>
        <a:bodyPr/>
        <a:lstStyle/>
        <a:p>
          <a:r>
            <a:rPr lang="en-US" dirty="0">
              <a:latin typeface="Cambria" panose="02040503050406030204" pitchFamily="18" charset="0"/>
            </a:rPr>
            <a:t>ISK </a:t>
          </a:r>
          <a:r>
            <a:rPr lang="en-US" dirty="0" err="1">
              <a:latin typeface="Cambria" panose="02040503050406030204" pitchFamily="18" charset="0"/>
            </a:rPr>
            <a:t>tak</a:t>
          </a:r>
          <a:r>
            <a:rPr lang="en-US" dirty="0">
              <a:latin typeface="Cambria" panose="02040503050406030204" pitchFamily="18" charset="0"/>
            </a:rPr>
            <a:t> </a:t>
          </a:r>
          <a:r>
            <a:rPr lang="en-US" dirty="0" err="1">
              <a:latin typeface="Cambria" panose="02040503050406030204" pitchFamily="18" charset="0"/>
            </a:rPr>
            <a:t>sederhana</a:t>
          </a:r>
          <a:r>
            <a:rPr lang="en-US" dirty="0">
              <a:latin typeface="Cambria" panose="02040503050406030204" pitchFamily="18" charset="0"/>
            </a:rPr>
            <a:t>  - </a:t>
          </a:r>
          <a:r>
            <a:rPr lang="en-US" dirty="0" err="1">
              <a:latin typeface="Cambria" panose="02040503050406030204" pitchFamily="18" charset="0"/>
            </a:rPr>
            <a:t>Imunokompromise</a:t>
          </a:r>
          <a:endParaRPr lang="en-US" dirty="0">
            <a:latin typeface="Cambria" panose="02040503050406030204" pitchFamily="18" charset="0"/>
          </a:endParaRPr>
        </a:p>
      </dgm:t>
    </dgm:pt>
    <dgm:pt modelId="{A31C4A98-8836-4B64-B6DC-6A4CD9419D22}" type="sibTrans" cxnId="{450AF8A3-BDF7-4809-B31B-B1A530A963E8}">
      <dgm:prSet/>
      <dgm:spPr/>
      <dgm:t>
        <a:bodyPr/>
        <a:lstStyle/>
        <a:p>
          <a:endParaRPr lang="en-US"/>
        </a:p>
      </dgm:t>
    </dgm:pt>
    <dgm:pt modelId="{BA840DA1-7C1A-4071-9EB1-3923CF56F9F2}" type="parTrans" cxnId="{450AF8A3-BDF7-4809-B31B-B1A530A963E8}">
      <dgm:prSet/>
      <dgm:spPr/>
      <dgm:t>
        <a:bodyPr/>
        <a:lstStyle/>
        <a:p>
          <a:endParaRPr lang="en-US"/>
        </a:p>
      </dgm:t>
    </dgm:pt>
    <dgm:pt modelId="{5ECBE095-C827-4B24-A261-213EB097DD5D}">
      <dgm:prSet/>
      <dgm:spPr/>
      <dgm:t>
        <a:bodyPr/>
        <a:lstStyle/>
        <a:p>
          <a:r>
            <a:rPr lang="en-US" dirty="0" err="1">
              <a:solidFill>
                <a:schemeClr val="tx1"/>
              </a:solidFill>
              <a:latin typeface="Cambria" panose="02040503050406030204" pitchFamily="18" charset="0"/>
            </a:rPr>
            <a:t>Indikasi</a:t>
          </a:r>
          <a:r>
            <a:rPr lang="en-US" dirty="0">
              <a:solidFill>
                <a:schemeClr val="tx1"/>
              </a:solidFill>
              <a:latin typeface="Cambria" panose="02040503050406030204" pitchFamily="18" charset="0"/>
            </a:rPr>
            <a:t>	</a:t>
          </a:r>
        </a:p>
      </dgm:t>
    </dgm:pt>
    <dgm:pt modelId="{74659D88-8931-4D7F-A8DC-D9268321B6DC}" type="sibTrans" cxnId="{3D4739D2-3511-4D6D-A37B-270B3E0C8460}">
      <dgm:prSet/>
      <dgm:spPr/>
      <dgm:t>
        <a:bodyPr/>
        <a:lstStyle/>
        <a:p>
          <a:endParaRPr lang="en-US"/>
        </a:p>
      </dgm:t>
    </dgm:pt>
    <dgm:pt modelId="{FE8BACF9-9B7E-4A07-8333-910E20875234}" type="parTrans" cxnId="{3D4739D2-3511-4D6D-A37B-270B3E0C8460}">
      <dgm:prSet/>
      <dgm:spPr/>
      <dgm:t>
        <a:bodyPr/>
        <a:lstStyle/>
        <a:p>
          <a:endParaRPr lang="en-US"/>
        </a:p>
      </dgm:t>
    </dgm:pt>
    <dgm:pt modelId="{DD8CC70F-6EA8-BB47-BEDA-8C04ABD8F7B2}" type="pres">
      <dgm:prSet presAssocID="{4965A8E1-BF3D-47AF-9E72-9853BC0C1890}" presName="linear" presStyleCnt="0">
        <dgm:presLayoutVars>
          <dgm:animLvl val="lvl"/>
          <dgm:resizeHandles val="exact"/>
        </dgm:presLayoutVars>
      </dgm:prSet>
      <dgm:spPr/>
    </dgm:pt>
    <dgm:pt modelId="{24959F2B-EEA4-154F-AB8C-30B33FDD1126}" type="pres">
      <dgm:prSet presAssocID="{1589351D-5219-4D65-A8E7-BBE385019394}" presName="parentText" presStyleLbl="node1" presStyleIdx="0" presStyleCnt="4">
        <dgm:presLayoutVars>
          <dgm:chMax val="0"/>
          <dgm:bulletEnabled val="1"/>
        </dgm:presLayoutVars>
      </dgm:prSet>
      <dgm:spPr/>
    </dgm:pt>
    <dgm:pt modelId="{ED3BE48E-752F-E64E-AD2D-FE8198388841}" type="pres">
      <dgm:prSet presAssocID="{B04827A2-933E-47C4-9327-FDE3636F8E02}" presName="spacer" presStyleCnt="0"/>
      <dgm:spPr/>
    </dgm:pt>
    <dgm:pt modelId="{DB8AB2AC-852F-6F43-967C-605B6F198D7E}" type="pres">
      <dgm:prSet presAssocID="{95E69F4C-4EEA-484C-BB58-AD939B4AEAF6}" presName="parentText" presStyleLbl="node1" presStyleIdx="1" presStyleCnt="4">
        <dgm:presLayoutVars>
          <dgm:chMax val="0"/>
          <dgm:bulletEnabled val="1"/>
        </dgm:presLayoutVars>
      </dgm:prSet>
      <dgm:spPr/>
    </dgm:pt>
    <dgm:pt modelId="{5A7C668C-FDAD-884B-AD24-2CDF5843712A}" type="pres">
      <dgm:prSet presAssocID="{95E69F4C-4EEA-484C-BB58-AD939B4AEAF6}" presName="childText" presStyleLbl="revTx" presStyleIdx="0" presStyleCnt="2">
        <dgm:presLayoutVars>
          <dgm:bulletEnabled val="1"/>
        </dgm:presLayoutVars>
      </dgm:prSet>
      <dgm:spPr/>
    </dgm:pt>
    <dgm:pt modelId="{9822C58D-FEF0-074C-9EFE-E500F83C5BFD}" type="pres">
      <dgm:prSet presAssocID="{7E0DA0E2-8E8F-484F-8895-D645E2D6CA13}" presName="parentText" presStyleLbl="node1" presStyleIdx="2" presStyleCnt="4">
        <dgm:presLayoutVars>
          <dgm:chMax val="0"/>
          <dgm:bulletEnabled val="1"/>
        </dgm:presLayoutVars>
      </dgm:prSet>
      <dgm:spPr/>
    </dgm:pt>
    <dgm:pt modelId="{902B4CF8-AD0C-7943-B60D-E0972BFBC806}" type="pres">
      <dgm:prSet presAssocID="{3BF34295-C272-40D6-80FD-222232060858}" presName="spacer" presStyleCnt="0"/>
      <dgm:spPr/>
    </dgm:pt>
    <dgm:pt modelId="{1A85D886-15F2-F04A-A36B-5C42D23836D2}" type="pres">
      <dgm:prSet presAssocID="{5ECBE095-C827-4B24-A261-213EB097DD5D}" presName="parentText" presStyleLbl="node1" presStyleIdx="3" presStyleCnt="4">
        <dgm:presLayoutVars>
          <dgm:chMax val="0"/>
          <dgm:bulletEnabled val="1"/>
        </dgm:presLayoutVars>
      </dgm:prSet>
      <dgm:spPr/>
    </dgm:pt>
    <dgm:pt modelId="{1FB01D11-C6C1-2C49-9EED-E9D90B56ED2E}" type="pres">
      <dgm:prSet presAssocID="{5ECBE095-C827-4B24-A261-213EB097DD5D}" presName="childText" presStyleLbl="revTx" presStyleIdx="1" presStyleCnt="2">
        <dgm:presLayoutVars>
          <dgm:bulletEnabled val="1"/>
        </dgm:presLayoutVars>
      </dgm:prSet>
      <dgm:spPr/>
    </dgm:pt>
  </dgm:ptLst>
  <dgm:cxnLst>
    <dgm:cxn modelId="{971D2015-841F-5444-A358-8BA2C42A2FDF}" type="presOf" srcId="{9BFBB707-4012-4BE8-9718-AB89297FFDC4}" destId="{5A7C668C-FDAD-884B-AD24-2CDF5843712A}" srcOrd="0" destOrd="1" presId="urn:microsoft.com/office/officeart/2005/8/layout/vList2"/>
    <dgm:cxn modelId="{29545318-2849-EF47-9865-1BEAE56312BB}" type="presOf" srcId="{4965A8E1-BF3D-47AF-9E72-9853BC0C1890}" destId="{DD8CC70F-6EA8-BB47-BEDA-8C04ABD8F7B2}" srcOrd="0" destOrd="0" presId="urn:microsoft.com/office/officeart/2005/8/layout/vList2"/>
    <dgm:cxn modelId="{2CF04B21-B311-314E-890B-F6DE08AB44A3}" srcId="{5ECBE095-C827-4B24-A261-213EB097DD5D}" destId="{8B34D31C-862A-6842-934E-984020804D1F}" srcOrd="3" destOrd="0" parTransId="{DBDE7AE4-47BC-8441-87FF-C418919166E1}" sibTransId="{5BE4FD21-AD75-E740-A757-3D4D81E56BC4}"/>
    <dgm:cxn modelId="{437E4C21-51A0-3047-A740-712E5D1CAB2F}" type="presOf" srcId="{8B34D31C-862A-6842-934E-984020804D1F}" destId="{1FB01D11-C6C1-2C49-9EED-E9D90B56ED2E}" srcOrd="0" destOrd="3" presId="urn:microsoft.com/office/officeart/2005/8/layout/vList2"/>
    <dgm:cxn modelId="{12DE5D2C-DAA1-7B47-8D2D-8A595348888C}" type="presOf" srcId="{7BC2C377-0DDA-4D58-950E-88E4D97D9810}" destId="{1FB01D11-C6C1-2C49-9EED-E9D90B56ED2E}" srcOrd="0" destOrd="2" presId="urn:microsoft.com/office/officeart/2005/8/layout/vList2"/>
    <dgm:cxn modelId="{87D80E34-CAF7-4BE9-924B-B2648562A7F8}" srcId="{4965A8E1-BF3D-47AF-9E72-9853BC0C1890}" destId="{7E0DA0E2-8E8F-484F-8895-D645E2D6CA13}" srcOrd="2" destOrd="0" parTransId="{815A0C60-DECA-4F4A-BCAC-DF5433F9104E}" sibTransId="{3BF34295-C272-40D6-80FD-222232060858}"/>
    <dgm:cxn modelId="{891C6636-92EF-425A-8C3B-4F4498FC0FCC}" srcId="{4965A8E1-BF3D-47AF-9E72-9853BC0C1890}" destId="{1589351D-5219-4D65-A8E7-BBE385019394}" srcOrd="0" destOrd="0" parTransId="{993B718D-1D9A-495B-847C-19EF73CFB190}" sibTransId="{B04827A2-933E-47C4-9327-FDE3636F8E02}"/>
    <dgm:cxn modelId="{442FAB3E-EB88-4EB6-948D-EE797F8D0CCC}" srcId="{95E69F4C-4EEA-484C-BB58-AD939B4AEAF6}" destId="{9BFBB707-4012-4BE8-9718-AB89297FFDC4}" srcOrd="1" destOrd="0" parTransId="{7AB43C7F-DCD5-4129-9905-6748E62BAE5C}" sibTransId="{3EEFECC6-5188-42BF-81C9-83429B00FC79}"/>
    <dgm:cxn modelId="{0AF51E7A-C538-DE46-88E7-7C388A993ECA}" type="presOf" srcId="{5ECBE095-C827-4B24-A261-213EB097DD5D}" destId="{1A85D886-15F2-F04A-A36B-5C42D23836D2}" srcOrd="0" destOrd="0" presId="urn:microsoft.com/office/officeart/2005/8/layout/vList2"/>
    <dgm:cxn modelId="{85DB427D-5A65-4FA6-B4FD-C1FB70D01CEB}" srcId="{5ECBE095-C827-4B24-A261-213EB097DD5D}" destId="{73B0B05A-F55E-4F11-94BB-5CB64657A2F8}" srcOrd="1" destOrd="0" parTransId="{23354521-FA42-4B66-9537-AB78D5E41470}" sibTransId="{9A84C9F8-A44A-4051-B871-B8C7036B8737}"/>
    <dgm:cxn modelId="{6B78FC7D-EDF2-4468-A0C3-EA41A6F7914E}" srcId="{95E69F4C-4EEA-484C-BB58-AD939B4AEAF6}" destId="{547A183C-C8BE-4BF4-B4E1-CC00D6D06378}" srcOrd="2" destOrd="0" parTransId="{C0D253D8-7FDF-4A9B-8C32-DBA41F7630F2}" sibTransId="{3C83224B-963A-43EC-9F5D-2C81D31D7987}"/>
    <dgm:cxn modelId="{D36B6684-D590-1749-B0D2-812CCD3B2D6C}" type="presOf" srcId="{7E0DA0E2-8E8F-484F-8895-D645E2D6CA13}" destId="{9822C58D-FEF0-074C-9EFE-E500F83C5BFD}" srcOrd="0" destOrd="0" presId="urn:microsoft.com/office/officeart/2005/8/layout/vList2"/>
    <dgm:cxn modelId="{35949E88-8AC8-4EF5-A3B1-FBAA3ADB5A40}" srcId="{4965A8E1-BF3D-47AF-9E72-9853BC0C1890}" destId="{95E69F4C-4EEA-484C-BB58-AD939B4AEAF6}" srcOrd="1" destOrd="0" parTransId="{7FCECE63-82A6-4C55-A4EE-BC32D8B69AF2}" sibTransId="{06A26772-26F0-444A-AA02-5FFA804464FE}"/>
    <dgm:cxn modelId="{09E904A3-7AFB-2B49-84EA-D1D143DAC09E}" type="presOf" srcId="{547A183C-C8BE-4BF4-B4E1-CC00D6D06378}" destId="{5A7C668C-FDAD-884B-AD24-2CDF5843712A}" srcOrd="0" destOrd="2" presId="urn:microsoft.com/office/officeart/2005/8/layout/vList2"/>
    <dgm:cxn modelId="{450AF8A3-BDF7-4809-B31B-B1A530A963E8}" srcId="{5ECBE095-C827-4B24-A261-213EB097DD5D}" destId="{9768B1BB-3886-4503-AA6E-5EA84A5B64AE}" srcOrd="0" destOrd="0" parTransId="{BA840DA1-7C1A-4071-9EB1-3923CF56F9F2}" sibTransId="{A31C4A98-8836-4B64-B6DC-6A4CD9419D22}"/>
    <dgm:cxn modelId="{4646EFB6-E2AE-46F3-8E33-96D76A57597D}" srcId="{95E69F4C-4EEA-484C-BB58-AD939B4AEAF6}" destId="{9E90C9A5-4B97-48F9-865B-C6E10019162C}" srcOrd="0" destOrd="0" parTransId="{7764F9E9-DF8F-40D0-A18C-EA3CD2B16791}" sibTransId="{68058D57-08F3-47BC-AC5B-90BF8D5A4FEC}"/>
    <dgm:cxn modelId="{F27890CC-F9E6-4002-BB88-95CEB70654B4}" srcId="{5ECBE095-C827-4B24-A261-213EB097DD5D}" destId="{7BC2C377-0DDA-4D58-950E-88E4D97D9810}" srcOrd="2" destOrd="0" parTransId="{A38B17CD-BB3D-429B-B030-A0FC0514A741}" sibTransId="{E237FE8B-0899-478B-B0B2-6ECB3FD65804}"/>
    <dgm:cxn modelId="{3D4739D2-3511-4D6D-A37B-270B3E0C8460}" srcId="{4965A8E1-BF3D-47AF-9E72-9853BC0C1890}" destId="{5ECBE095-C827-4B24-A261-213EB097DD5D}" srcOrd="3" destOrd="0" parTransId="{FE8BACF9-9B7E-4A07-8333-910E20875234}" sibTransId="{74659D88-8931-4D7F-A8DC-D9268321B6DC}"/>
    <dgm:cxn modelId="{410EEEE2-CD0F-BA42-B7CA-67041AFF9F50}" type="presOf" srcId="{1589351D-5219-4D65-A8E7-BBE385019394}" destId="{24959F2B-EEA4-154F-AB8C-30B33FDD1126}" srcOrd="0" destOrd="0" presId="urn:microsoft.com/office/officeart/2005/8/layout/vList2"/>
    <dgm:cxn modelId="{2164F4EB-C7F3-2D4D-B573-12B50D812F0B}" type="presOf" srcId="{73B0B05A-F55E-4F11-94BB-5CB64657A2F8}" destId="{1FB01D11-C6C1-2C49-9EED-E9D90B56ED2E}" srcOrd="0" destOrd="1" presId="urn:microsoft.com/office/officeart/2005/8/layout/vList2"/>
    <dgm:cxn modelId="{03F302ED-F332-F54B-860A-8832D90D0558}" type="presOf" srcId="{95E69F4C-4EEA-484C-BB58-AD939B4AEAF6}" destId="{DB8AB2AC-852F-6F43-967C-605B6F198D7E}" srcOrd="0" destOrd="0" presId="urn:microsoft.com/office/officeart/2005/8/layout/vList2"/>
    <dgm:cxn modelId="{9CC64EF8-D8E7-D844-83B6-D426994124E6}" type="presOf" srcId="{9768B1BB-3886-4503-AA6E-5EA84A5B64AE}" destId="{1FB01D11-C6C1-2C49-9EED-E9D90B56ED2E}" srcOrd="0" destOrd="0" presId="urn:microsoft.com/office/officeart/2005/8/layout/vList2"/>
    <dgm:cxn modelId="{3E55FFF8-8B78-3A44-936F-0E564C29A835}" type="presOf" srcId="{9E90C9A5-4B97-48F9-865B-C6E10019162C}" destId="{5A7C668C-FDAD-884B-AD24-2CDF5843712A}" srcOrd="0" destOrd="0" presId="urn:microsoft.com/office/officeart/2005/8/layout/vList2"/>
    <dgm:cxn modelId="{A39C3359-4A04-F149-89EC-F5B05AD24577}" type="presParOf" srcId="{DD8CC70F-6EA8-BB47-BEDA-8C04ABD8F7B2}" destId="{24959F2B-EEA4-154F-AB8C-30B33FDD1126}" srcOrd="0" destOrd="0" presId="urn:microsoft.com/office/officeart/2005/8/layout/vList2"/>
    <dgm:cxn modelId="{11AEC12D-740D-1C47-BDB4-10593669AFFA}" type="presParOf" srcId="{DD8CC70F-6EA8-BB47-BEDA-8C04ABD8F7B2}" destId="{ED3BE48E-752F-E64E-AD2D-FE8198388841}" srcOrd="1" destOrd="0" presId="urn:microsoft.com/office/officeart/2005/8/layout/vList2"/>
    <dgm:cxn modelId="{B13E2CE3-DC57-5F41-B81D-A9F7556B9569}" type="presParOf" srcId="{DD8CC70F-6EA8-BB47-BEDA-8C04ABD8F7B2}" destId="{DB8AB2AC-852F-6F43-967C-605B6F198D7E}" srcOrd="2" destOrd="0" presId="urn:microsoft.com/office/officeart/2005/8/layout/vList2"/>
    <dgm:cxn modelId="{C9903FCB-27DB-3040-BB0B-C9039543DEF5}" type="presParOf" srcId="{DD8CC70F-6EA8-BB47-BEDA-8C04ABD8F7B2}" destId="{5A7C668C-FDAD-884B-AD24-2CDF5843712A}" srcOrd="3" destOrd="0" presId="urn:microsoft.com/office/officeart/2005/8/layout/vList2"/>
    <dgm:cxn modelId="{28EFDF4D-09B0-324B-8880-68FAE3537AEC}" type="presParOf" srcId="{DD8CC70F-6EA8-BB47-BEDA-8C04ABD8F7B2}" destId="{9822C58D-FEF0-074C-9EFE-E500F83C5BFD}" srcOrd="4" destOrd="0" presId="urn:microsoft.com/office/officeart/2005/8/layout/vList2"/>
    <dgm:cxn modelId="{0279286C-F4F9-EE49-A508-7F097E0F58EB}" type="presParOf" srcId="{DD8CC70F-6EA8-BB47-BEDA-8C04ABD8F7B2}" destId="{902B4CF8-AD0C-7943-B60D-E0972BFBC806}" srcOrd="5" destOrd="0" presId="urn:microsoft.com/office/officeart/2005/8/layout/vList2"/>
    <dgm:cxn modelId="{D34D808F-C037-AD48-BFEF-AFA886135B34}" type="presParOf" srcId="{DD8CC70F-6EA8-BB47-BEDA-8C04ABD8F7B2}" destId="{1A85D886-15F2-F04A-A36B-5C42D23836D2}" srcOrd="6" destOrd="0" presId="urn:microsoft.com/office/officeart/2005/8/layout/vList2"/>
    <dgm:cxn modelId="{0CBC8CFE-725D-2A45-A1F4-023B94FF288C}" type="presParOf" srcId="{DD8CC70F-6EA8-BB47-BEDA-8C04ABD8F7B2}" destId="{1FB01D11-C6C1-2C49-9EED-E9D90B56ED2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127B0C-A749-4EE5-B9E5-617924BC6DD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77D69CB-6805-4C9C-8E13-361801B9E5C1}">
      <dgm:prSet/>
      <dgm:spPr/>
      <dgm:t>
        <a:bodyPr/>
        <a:lstStyle/>
        <a:p>
          <a:r>
            <a:rPr lang="en-US" b="1"/>
            <a:t>ISK SEDERHANA</a:t>
          </a:r>
          <a:endParaRPr lang="en-US"/>
        </a:p>
      </dgm:t>
    </dgm:pt>
    <dgm:pt modelId="{3BFC307A-BD8A-43FB-A8CF-2722F5FB4670}" type="parTrans" cxnId="{F192862A-A802-47EE-BA03-61BA64A30D80}">
      <dgm:prSet/>
      <dgm:spPr/>
      <dgm:t>
        <a:bodyPr/>
        <a:lstStyle/>
        <a:p>
          <a:endParaRPr lang="en-US"/>
        </a:p>
      </dgm:t>
    </dgm:pt>
    <dgm:pt modelId="{6798C9DD-505E-4C18-90DF-99D99F8C8B68}" type="sibTrans" cxnId="{F192862A-A802-47EE-BA03-61BA64A30D80}">
      <dgm:prSet/>
      <dgm:spPr/>
      <dgm:t>
        <a:bodyPr/>
        <a:lstStyle/>
        <a:p>
          <a:endParaRPr lang="en-US"/>
        </a:p>
      </dgm:t>
    </dgm:pt>
    <dgm:pt modelId="{17032651-E413-4359-8E83-041172F3D69E}">
      <dgm:prSet/>
      <dgm:spPr/>
      <dgm:t>
        <a:bodyPr/>
        <a:lstStyle/>
        <a:p>
          <a:r>
            <a:rPr lang="en-US"/>
            <a:t>Sistitis Akut</a:t>
          </a:r>
        </a:p>
      </dgm:t>
    </dgm:pt>
    <dgm:pt modelId="{D6CF1B93-5085-43DC-86EE-33803A8C7669}" type="parTrans" cxnId="{DEBD2F80-5DA7-49D2-A2D1-66C435FB757E}">
      <dgm:prSet/>
      <dgm:spPr/>
      <dgm:t>
        <a:bodyPr/>
        <a:lstStyle/>
        <a:p>
          <a:endParaRPr lang="en-US"/>
        </a:p>
      </dgm:t>
    </dgm:pt>
    <dgm:pt modelId="{22C56B86-B125-4362-ADD9-9B995EEB0D08}" type="sibTrans" cxnId="{DEBD2F80-5DA7-49D2-A2D1-66C435FB757E}">
      <dgm:prSet/>
      <dgm:spPr/>
      <dgm:t>
        <a:bodyPr/>
        <a:lstStyle/>
        <a:p>
          <a:endParaRPr lang="en-US"/>
        </a:p>
      </dgm:t>
    </dgm:pt>
    <dgm:pt modelId="{2679A437-DFEF-4BF0-BD9B-77B88C802487}">
      <dgm:prSet/>
      <dgm:spPr/>
      <dgm:t>
        <a:bodyPr/>
        <a:lstStyle/>
        <a:p>
          <a:r>
            <a:rPr lang="en-US" dirty="0" err="1"/>
            <a:t>Menurut</a:t>
          </a:r>
          <a:r>
            <a:rPr lang="en-US" dirty="0"/>
            <a:t> IDSA (infectious disease society of America)</a:t>
          </a:r>
        </a:p>
      </dgm:t>
    </dgm:pt>
    <dgm:pt modelId="{01BEBB84-6324-47BD-B5A2-D0B17B6EE604}" type="parTrans" cxnId="{1C19733A-D4E1-46A9-87B4-B25150BBE05B}">
      <dgm:prSet/>
      <dgm:spPr/>
      <dgm:t>
        <a:bodyPr/>
        <a:lstStyle/>
        <a:p>
          <a:endParaRPr lang="en-US"/>
        </a:p>
      </dgm:t>
    </dgm:pt>
    <dgm:pt modelId="{BFD1C81C-E606-4D10-8556-49264564D432}" type="sibTrans" cxnId="{1C19733A-D4E1-46A9-87B4-B25150BBE05B}">
      <dgm:prSet/>
      <dgm:spPr/>
      <dgm:t>
        <a:bodyPr/>
        <a:lstStyle/>
        <a:p>
          <a:endParaRPr lang="en-US"/>
        </a:p>
      </dgm:t>
    </dgm:pt>
    <dgm:pt modelId="{414753F1-C4A4-426B-8A61-71961D5B7DA1}">
      <dgm:prSet/>
      <dgm:spPr/>
      <dgm:t>
        <a:bodyPr/>
        <a:lstStyle/>
        <a:p>
          <a:r>
            <a:rPr lang="en-US" dirty="0"/>
            <a:t>First line treatment :</a:t>
          </a:r>
        </a:p>
      </dgm:t>
    </dgm:pt>
    <dgm:pt modelId="{FDCCF889-C8AE-4C3F-9212-622D1895AD5B}" type="parTrans" cxnId="{F8345774-DC5F-4141-B39F-C8586BCBF566}">
      <dgm:prSet/>
      <dgm:spPr/>
      <dgm:t>
        <a:bodyPr/>
        <a:lstStyle/>
        <a:p>
          <a:endParaRPr lang="en-US"/>
        </a:p>
      </dgm:t>
    </dgm:pt>
    <dgm:pt modelId="{C4E35156-C159-4FCE-8699-34E12AC13D02}" type="sibTrans" cxnId="{F8345774-DC5F-4141-B39F-C8586BCBF566}">
      <dgm:prSet/>
      <dgm:spPr/>
      <dgm:t>
        <a:bodyPr/>
        <a:lstStyle/>
        <a:p>
          <a:endParaRPr lang="en-US"/>
        </a:p>
      </dgm:t>
    </dgm:pt>
    <dgm:pt modelId="{A6469652-FC57-4D28-B099-4FCE6C876425}">
      <dgm:prSet/>
      <dgm:spPr/>
      <dgm:t>
        <a:bodyPr/>
        <a:lstStyle/>
        <a:p>
          <a:r>
            <a:rPr lang="en-US" dirty="0"/>
            <a:t>3 </a:t>
          </a:r>
          <a:r>
            <a:rPr lang="en-US" dirty="0" err="1"/>
            <a:t>hari</a:t>
          </a:r>
          <a:r>
            <a:rPr lang="en-US" dirty="0"/>
            <a:t> dg </a:t>
          </a:r>
          <a:r>
            <a:rPr lang="en-US" dirty="0" err="1"/>
            <a:t>trimetofrin</a:t>
          </a:r>
          <a:r>
            <a:rPr lang="en-US" dirty="0"/>
            <a:t> – sulfa </a:t>
          </a:r>
          <a:r>
            <a:rPr lang="en-US" dirty="0" err="1"/>
            <a:t>metoxazole</a:t>
          </a:r>
          <a:endParaRPr lang="en-US" dirty="0"/>
        </a:p>
      </dgm:t>
    </dgm:pt>
    <dgm:pt modelId="{B3118B4D-6E61-43E8-AB7E-93A30A327532}" type="parTrans" cxnId="{DBF13F42-9226-4660-9BE0-DDE4932CFFB9}">
      <dgm:prSet/>
      <dgm:spPr/>
      <dgm:t>
        <a:bodyPr/>
        <a:lstStyle/>
        <a:p>
          <a:endParaRPr lang="en-US"/>
        </a:p>
      </dgm:t>
    </dgm:pt>
    <dgm:pt modelId="{80983854-B073-4EDE-9F5F-E67AA3956E40}" type="sibTrans" cxnId="{DBF13F42-9226-4660-9BE0-DDE4932CFFB9}">
      <dgm:prSet/>
      <dgm:spPr/>
      <dgm:t>
        <a:bodyPr/>
        <a:lstStyle/>
        <a:p>
          <a:endParaRPr lang="en-US"/>
        </a:p>
      </dgm:t>
    </dgm:pt>
    <dgm:pt modelId="{CD8568EE-0486-40D9-818A-7FCEC86F069D}">
      <dgm:prSet/>
      <dgm:spPr/>
      <dgm:t>
        <a:bodyPr/>
        <a:lstStyle/>
        <a:p>
          <a:r>
            <a:rPr lang="en-US"/>
            <a:t>atau amok, as klavulanat, fluorokuinolon, </a:t>
          </a:r>
        </a:p>
      </dgm:t>
    </dgm:pt>
    <dgm:pt modelId="{7AD21024-5321-4154-A704-321CCDC5B544}" type="parTrans" cxnId="{DDD81C4F-C97A-48A8-8719-7F625B18B81F}">
      <dgm:prSet/>
      <dgm:spPr/>
      <dgm:t>
        <a:bodyPr/>
        <a:lstStyle/>
        <a:p>
          <a:endParaRPr lang="en-US"/>
        </a:p>
      </dgm:t>
    </dgm:pt>
    <dgm:pt modelId="{801EFF2E-9E63-4BFE-95F7-CF94526669EB}" type="sibTrans" cxnId="{DDD81C4F-C97A-48A8-8719-7F625B18B81F}">
      <dgm:prSet/>
      <dgm:spPr/>
      <dgm:t>
        <a:bodyPr/>
        <a:lstStyle/>
        <a:p>
          <a:endParaRPr lang="en-US"/>
        </a:p>
      </dgm:t>
    </dgm:pt>
    <dgm:pt modelId="{536C4C26-B8F9-4AC5-B911-A528E1C47B71}">
      <dgm:prSet/>
      <dgm:spPr/>
      <dgm:t>
        <a:bodyPr/>
        <a:lstStyle/>
        <a:p>
          <a:r>
            <a:rPr lang="en-US"/>
            <a:t>fosmisin</a:t>
          </a:r>
        </a:p>
      </dgm:t>
    </dgm:pt>
    <dgm:pt modelId="{7C812B77-96B2-450F-91F6-4459297DE6F7}" type="parTrans" cxnId="{BFF6FFB3-715F-454C-B819-9256FA5F9964}">
      <dgm:prSet/>
      <dgm:spPr/>
      <dgm:t>
        <a:bodyPr/>
        <a:lstStyle/>
        <a:p>
          <a:endParaRPr lang="en-US"/>
        </a:p>
      </dgm:t>
    </dgm:pt>
    <dgm:pt modelId="{FAA95816-7391-4854-9FD4-F8A15F28574F}" type="sibTrans" cxnId="{BFF6FFB3-715F-454C-B819-9256FA5F9964}">
      <dgm:prSet/>
      <dgm:spPr/>
      <dgm:t>
        <a:bodyPr/>
        <a:lstStyle/>
        <a:p>
          <a:endParaRPr lang="en-US"/>
        </a:p>
      </dgm:t>
    </dgm:pt>
    <dgm:pt modelId="{B2D4C808-6AE6-4F7D-A83B-5673CC0C49B9}">
      <dgm:prSet/>
      <dgm:spPr/>
      <dgm:t>
        <a:bodyPr/>
        <a:lstStyle/>
        <a:p>
          <a:r>
            <a:rPr lang="en-US"/>
            <a:t>Pielonefritis Akut</a:t>
          </a:r>
        </a:p>
      </dgm:t>
    </dgm:pt>
    <dgm:pt modelId="{CB63A1B3-EF01-41B9-85D1-B4469E5B11D3}" type="parTrans" cxnId="{C74CAF1D-8651-4BEF-9755-E2E6882A457A}">
      <dgm:prSet/>
      <dgm:spPr/>
      <dgm:t>
        <a:bodyPr/>
        <a:lstStyle/>
        <a:p>
          <a:endParaRPr lang="en-US"/>
        </a:p>
      </dgm:t>
    </dgm:pt>
    <dgm:pt modelId="{95F91FE0-75AA-4E78-857A-A867200C2226}" type="sibTrans" cxnId="{C74CAF1D-8651-4BEF-9755-E2E6882A457A}">
      <dgm:prSet/>
      <dgm:spPr/>
      <dgm:t>
        <a:bodyPr/>
        <a:lstStyle/>
        <a:p>
          <a:endParaRPr lang="en-US"/>
        </a:p>
      </dgm:t>
    </dgm:pt>
    <dgm:pt modelId="{02005071-3EB6-47FF-BC23-B27587A8EAE1}">
      <dgm:prSet/>
      <dgm:spPr/>
      <dgm:t>
        <a:bodyPr/>
        <a:lstStyle/>
        <a:p>
          <a:r>
            <a:rPr lang="en-US"/>
            <a:t>- IDSA : 7 – 14 hr, anti biotika S. D. A</a:t>
          </a:r>
        </a:p>
      </dgm:t>
    </dgm:pt>
    <dgm:pt modelId="{2208EE41-7CC0-4821-BD08-02C7E881FD9A}" type="parTrans" cxnId="{F6B1C2DE-F053-43BD-8BF2-A3167401A4CF}">
      <dgm:prSet/>
      <dgm:spPr/>
      <dgm:t>
        <a:bodyPr/>
        <a:lstStyle/>
        <a:p>
          <a:endParaRPr lang="en-US"/>
        </a:p>
      </dgm:t>
    </dgm:pt>
    <dgm:pt modelId="{A4AF90F6-419A-4311-9949-3387A27013A8}" type="sibTrans" cxnId="{F6B1C2DE-F053-43BD-8BF2-A3167401A4CF}">
      <dgm:prSet/>
      <dgm:spPr/>
      <dgm:t>
        <a:bodyPr/>
        <a:lstStyle/>
        <a:p>
          <a:endParaRPr lang="en-US"/>
        </a:p>
      </dgm:t>
    </dgm:pt>
    <dgm:pt modelId="{1991E384-12FB-814E-81A3-D17F268D6301}" type="pres">
      <dgm:prSet presAssocID="{2C127B0C-A749-4EE5-B9E5-617924BC6DD6}" presName="linear" presStyleCnt="0">
        <dgm:presLayoutVars>
          <dgm:animLvl val="lvl"/>
          <dgm:resizeHandles val="exact"/>
        </dgm:presLayoutVars>
      </dgm:prSet>
      <dgm:spPr/>
    </dgm:pt>
    <dgm:pt modelId="{5764D196-D9EA-3F43-8D8D-7DCBA4D6F0EE}" type="pres">
      <dgm:prSet presAssocID="{D77D69CB-6805-4C9C-8E13-361801B9E5C1}" presName="parentText" presStyleLbl="node1" presStyleIdx="0" presStyleCnt="3">
        <dgm:presLayoutVars>
          <dgm:chMax val="0"/>
          <dgm:bulletEnabled val="1"/>
        </dgm:presLayoutVars>
      </dgm:prSet>
      <dgm:spPr/>
    </dgm:pt>
    <dgm:pt modelId="{F2938B7D-1AD0-234B-933D-9D140E333133}" type="pres">
      <dgm:prSet presAssocID="{6798C9DD-505E-4C18-90DF-99D99F8C8B68}" presName="spacer" presStyleCnt="0"/>
      <dgm:spPr/>
    </dgm:pt>
    <dgm:pt modelId="{78486102-9838-D14C-A852-0BD38A5EA196}" type="pres">
      <dgm:prSet presAssocID="{17032651-E413-4359-8E83-041172F3D69E}" presName="parentText" presStyleLbl="node1" presStyleIdx="1" presStyleCnt="3">
        <dgm:presLayoutVars>
          <dgm:chMax val="0"/>
          <dgm:bulletEnabled val="1"/>
        </dgm:presLayoutVars>
      </dgm:prSet>
      <dgm:spPr/>
    </dgm:pt>
    <dgm:pt modelId="{062FFD2F-BD1C-ED4B-BA5C-606540D6ED3B}" type="pres">
      <dgm:prSet presAssocID="{17032651-E413-4359-8E83-041172F3D69E}" presName="childText" presStyleLbl="revTx" presStyleIdx="0" presStyleCnt="2">
        <dgm:presLayoutVars>
          <dgm:bulletEnabled val="1"/>
        </dgm:presLayoutVars>
      </dgm:prSet>
      <dgm:spPr/>
    </dgm:pt>
    <dgm:pt modelId="{49B6BA92-74CA-1A47-A646-92CA420B1CC3}" type="pres">
      <dgm:prSet presAssocID="{B2D4C808-6AE6-4F7D-A83B-5673CC0C49B9}" presName="parentText" presStyleLbl="node1" presStyleIdx="2" presStyleCnt="3">
        <dgm:presLayoutVars>
          <dgm:chMax val="0"/>
          <dgm:bulletEnabled val="1"/>
        </dgm:presLayoutVars>
      </dgm:prSet>
      <dgm:spPr/>
    </dgm:pt>
    <dgm:pt modelId="{0A1E9604-5FFE-D54A-AEBE-7852E33CFB48}" type="pres">
      <dgm:prSet presAssocID="{B2D4C808-6AE6-4F7D-A83B-5673CC0C49B9}" presName="childText" presStyleLbl="revTx" presStyleIdx="1" presStyleCnt="2">
        <dgm:presLayoutVars>
          <dgm:bulletEnabled val="1"/>
        </dgm:presLayoutVars>
      </dgm:prSet>
      <dgm:spPr/>
    </dgm:pt>
  </dgm:ptLst>
  <dgm:cxnLst>
    <dgm:cxn modelId="{C74CAF1D-8651-4BEF-9755-E2E6882A457A}" srcId="{2C127B0C-A749-4EE5-B9E5-617924BC6DD6}" destId="{B2D4C808-6AE6-4F7D-A83B-5673CC0C49B9}" srcOrd="2" destOrd="0" parTransId="{CB63A1B3-EF01-41B9-85D1-B4469E5B11D3}" sibTransId="{95F91FE0-75AA-4E78-857A-A867200C2226}"/>
    <dgm:cxn modelId="{F192862A-A802-47EE-BA03-61BA64A30D80}" srcId="{2C127B0C-A749-4EE5-B9E5-617924BC6DD6}" destId="{D77D69CB-6805-4C9C-8E13-361801B9E5C1}" srcOrd="0" destOrd="0" parTransId="{3BFC307A-BD8A-43FB-A8CF-2722F5FB4670}" sibTransId="{6798C9DD-505E-4C18-90DF-99D99F8C8B68}"/>
    <dgm:cxn modelId="{1C19733A-D4E1-46A9-87B4-B25150BBE05B}" srcId="{17032651-E413-4359-8E83-041172F3D69E}" destId="{2679A437-DFEF-4BF0-BD9B-77B88C802487}" srcOrd="0" destOrd="0" parTransId="{01BEBB84-6324-47BD-B5A2-D0B17B6EE604}" sibTransId="{BFD1C81C-E606-4D10-8556-49264564D432}"/>
    <dgm:cxn modelId="{420C273C-084A-5148-AF58-EB2DE3093FDB}" type="presOf" srcId="{02005071-3EB6-47FF-BC23-B27587A8EAE1}" destId="{0A1E9604-5FFE-D54A-AEBE-7852E33CFB48}" srcOrd="0" destOrd="0" presId="urn:microsoft.com/office/officeart/2005/8/layout/vList2"/>
    <dgm:cxn modelId="{DBF13F42-9226-4660-9BE0-DDE4932CFFB9}" srcId="{414753F1-C4A4-426B-8A61-71961D5B7DA1}" destId="{A6469652-FC57-4D28-B099-4FCE6C876425}" srcOrd="0" destOrd="0" parTransId="{B3118B4D-6E61-43E8-AB7E-93A30A327532}" sibTransId="{80983854-B073-4EDE-9F5F-E67AA3956E40}"/>
    <dgm:cxn modelId="{9E423E4D-B1A7-7747-8889-4E76FF02C4D0}" type="presOf" srcId="{A6469652-FC57-4D28-B099-4FCE6C876425}" destId="{062FFD2F-BD1C-ED4B-BA5C-606540D6ED3B}" srcOrd="0" destOrd="2" presId="urn:microsoft.com/office/officeart/2005/8/layout/vList2"/>
    <dgm:cxn modelId="{DDD81C4F-C97A-48A8-8719-7F625B18B81F}" srcId="{414753F1-C4A4-426B-8A61-71961D5B7DA1}" destId="{CD8568EE-0486-40D9-818A-7FCEC86F069D}" srcOrd="1" destOrd="0" parTransId="{7AD21024-5321-4154-A704-321CCDC5B544}" sibTransId="{801EFF2E-9E63-4BFE-95F7-CF94526669EB}"/>
    <dgm:cxn modelId="{9E6D185E-3B37-934C-B3FD-EF657199726F}" type="presOf" srcId="{2C127B0C-A749-4EE5-B9E5-617924BC6DD6}" destId="{1991E384-12FB-814E-81A3-D17F268D6301}" srcOrd="0" destOrd="0" presId="urn:microsoft.com/office/officeart/2005/8/layout/vList2"/>
    <dgm:cxn modelId="{094B5563-C113-144D-853B-AEC2B08CCFD9}" type="presOf" srcId="{CD8568EE-0486-40D9-818A-7FCEC86F069D}" destId="{062FFD2F-BD1C-ED4B-BA5C-606540D6ED3B}" srcOrd="0" destOrd="3" presId="urn:microsoft.com/office/officeart/2005/8/layout/vList2"/>
    <dgm:cxn modelId="{AC5EA272-49A0-E645-8672-2740F44258C4}" type="presOf" srcId="{2679A437-DFEF-4BF0-BD9B-77B88C802487}" destId="{062FFD2F-BD1C-ED4B-BA5C-606540D6ED3B}" srcOrd="0" destOrd="0" presId="urn:microsoft.com/office/officeart/2005/8/layout/vList2"/>
    <dgm:cxn modelId="{F8345774-DC5F-4141-B39F-C8586BCBF566}" srcId="{17032651-E413-4359-8E83-041172F3D69E}" destId="{414753F1-C4A4-426B-8A61-71961D5B7DA1}" srcOrd="1" destOrd="0" parTransId="{FDCCF889-C8AE-4C3F-9212-622D1895AD5B}" sibTransId="{C4E35156-C159-4FCE-8699-34E12AC13D02}"/>
    <dgm:cxn modelId="{DEBD2F80-5DA7-49D2-A2D1-66C435FB757E}" srcId="{2C127B0C-A749-4EE5-B9E5-617924BC6DD6}" destId="{17032651-E413-4359-8E83-041172F3D69E}" srcOrd="1" destOrd="0" parTransId="{D6CF1B93-5085-43DC-86EE-33803A8C7669}" sibTransId="{22C56B86-B125-4362-ADD9-9B995EEB0D08}"/>
    <dgm:cxn modelId="{E41D8892-3C83-DE41-9356-43CB4B5F7320}" type="presOf" srcId="{D77D69CB-6805-4C9C-8E13-361801B9E5C1}" destId="{5764D196-D9EA-3F43-8D8D-7DCBA4D6F0EE}" srcOrd="0" destOrd="0" presId="urn:microsoft.com/office/officeart/2005/8/layout/vList2"/>
    <dgm:cxn modelId="{DEADDAA3-593A-7B40-9D35-8E2B9E7346F9}" type="presOf" srcId="{B2D4C808-6AE6-4F7D-A83B-5673CC0C49B9}" destId="{49B6BA92-74CA-1A47-A646-92CA420B1CC3}" srcOrd="0" destOrd="0" presId="urn:microsoft.com/office/officeart/2005/8/layout/vList2"/>
    <dgm:cxn modelId="{3D4AFCA5-E576-884F-820D-2113DD9BEFEE}" type="presOf" srcId="{536C4C26-B8F9-4AC5-B911-A528E1C47B71}" destId="{062FFD2F-BD1C-ED4B-BA5C-606540D6ED3B}" srcOrd="0" destOrd="4" presId="urn:microsoft.com/office/officeart/2005/8/layout/vList2"/>
    <dgm:cxn modelId="{BFF6FFB3-715F-454C-B819-9256FA5F9964}" srcId="{414753F1-C4A4-426B-8A61-71961D5B7DA1}" destId="{536C4C26-B8F9-4AC5-B911-A528E1C47B71}" srcOrd="2" destOrd="0" parTransId="{7C812B77-96B2-450F-91F6-4459297DE6F7}" sibTransId="{FAA95816-7391-4854-9FD4-F8A15F28574F}"/>
    <dgm:cxn modelId="{60FA27BC-8A84-AD48-9AC1-A12EF66D0B48}" type="presOf" srcId="{17032651-E413-4359-8E83-041172F3D69E}" destId="{78486102-9838-D14C-A852-0BD38A5EA196}" srcOrd="0" destOrd="0" presId="urn:microsoft.com/office/officeart/2005/8/layout/vList2"/>
    <dgm:cxn modelId="{F6B1C2DE-F053-43BD-8BF2-A3167401A4CF}" srcId="{B2D4C808-6AE6-4F7D-A83B-5673CC0C49B9}" destId="{02005071-3EB6-47FF-BC23-B27587A8EAE1}" srcOrd="0" destOrd="0" parTransId="{2208EE41-7CC0-4821-BD08-02C7E881FD9A}" sibTransId="{A4AF90F6-419A-4311-9949-3387A27013A8}"/>
    <dgm:cxn modelId="{56CD49E8-7815-8A42-A67B-8707096B2C19}" type="presOf" srcId="{414753F1-C4A4-426B-8A61-71961D5B7DA1}" destId="{062FFD2F-BD1C-ED4B-BA5C-606540D6ED3B}" srcOrd="0" destOrd="1" presId="urn:microsoft.com/office/officeart/2005/8/layout/vList2"/>
    <dgm:cxn modelId="{6A8304B1-9F51-9D40-880A-4CA32780FC10}" type="presParOf" srcId="{1991E384-12FB-814E-81A3-D17F268D6301}" destId="{5764D196-D9EA-3F43-8D8D-7DCBA4D6F0EE}" srcOrd="0" destOrd="0" presId="urn:microsoft.com/office/officeart/2005/8/layout/vList2"/>
    <dgm:cxn modelId="{49A00B5C-A1E6-264F-8A7A-26B17D85CB93}" type="presParOf" srcId="{1991E384-12FB-814E-81A3-D17F268D6301}" destId="{F2938B7D-1AD0-234B-933D-9D140E333133}" srcOrd="1" destOrd="0" presId="urn:microsoft.com/office/officeart/2005/8/layout/vList2"/>
    <dgm:cxn modelId="{A5700F8D-B7F5-474F-863F-2DBBACEB991F}" type="presParOf" srcId="{1991E384-12FB-814E-81A3-D17F268D6301}" destId="{78486102-9838-D14C-A852-0BD38A5EA196}" srcOrd="2" destOrd="0" presId="urn:microsoft.com/office/officeart/2005/8/layout/vList2"/>
    <dgm:cxn modelId="{E552B792-EEA0-3041-BB3C-92DCD3069CC5}" type="presParOf" srcId="{1991E384-12FB-814E-81A3-D17F268D6301}" destId="{062FFD2F-BD1C-ED4B-BA5C-606540D6ED3B}" srcOrd="3" destOrd="0" presId="urn:microsoft.com/office/officeart/2005/8/layout/vList2"/>
    <dgm:cxn modelId="{D7FED282-0181-2F45-BD10-1D1A4B31D5AF}" type="presParOf" srcId="{1991E384-12FB-814E-81A3-D17F268D6301}" destId="{49B6BA92-74CA-1A47-A646-92CA420B1CC3}" srcOrd="4" destOrd="0" presId="urn:microsoft.com/office/officeart/2005/8/layout/vList2"/>
    <dgm:cxn modelId="{6F9D4546-BB68-2342-9758-98F1A855D326}" type="presParOf" srcId="{1991E384-12FB-814E-81A3-D17F268D6301}" destId="{0A1E9604-5FFE-D54A-AEBE-7852E33CFB4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3C5C89-039A-4F2F-93A5-55EA9312157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68AD9EA-2355-4755-BB1C-E7B1194E17B3}">
      <dgm:prSet/>
      <dgm:spPr/>
      <dgm:t>
        <a:bodyPr/>
        <a:lstStyle/>
        <a:p>
          <a:r>
            <a:rPr lang="en-US"/>
            <a:t>Sebaiknya berdasar hasil biakan &amp; uji kepekaan</a:t>
          </a:r>
        </a:p>
      </dgm:t>
    </dgm:pt>
    <dgm:pt modelId="{25A4CE8D-040E-4E2C-8D2D-DB8032ACDA0F}" type="parTrans" cxnId="{6F569F74-2A32-47B5-9F3F-614A3243C81D}">
      <dgm:prSet/>
      <dgm:spPr/>
      <dgm:t>
        <a:bodyPr/>
        <a:lstStyle/>
        <a:p>
          <a:endParaRPr lang="en-US"/>
        </a:p>
      </dgm:t>
    </dgm:pt>
    <dgm:pt modelId="{B4D65269-D150-469F-BA0D-90DB138C96A4}" type="sibTrans" cxnId="{6F569F74-2A32-47B5-9F3F-614A3243C81D}">
      <dgm:prSet/>
      <dgm:spPr/>
      <dgm:t>
        <a:bodyPr/>
        <a:lstStyle/>
        <a:p>
          <a:endParaRPr lang="en-US"/>
        </a:p>
      </dgm:t>
    </dgm:pt>
    <dgm:pt modelId="{DEBA4B6A-0C4C-4C3F-AE90-FFF428388FE8}">
      <dgm:prSet/>
      <dgm:spPr/>
      <dgm:t>
        <a:bodyPr/>
        <a:lstStyle/>
        <a:p>
          <a:r>
            <a:rPr lang="en-US"/>
            <a:t>A. Biotik dg spektrum luas : 14 hari</a:t>
          </a:r>
        </a:p>
      </dgm:t>
    </dgm:pt>
    <dgm:pt modelId="{7F3C1F9D-9AC6-48DF-AEF0-7F9412705ABE}" type="parTrans" cxnId="{32021B85-6928-43B0-BC06-CA177028674F}">
      <dgm:prSet/>
      <dgm:spPr/>
      <dgm:t>
        <a:bodyPr/>
        <a:lstStyle/>
        <a:p>
          <a:endParaRPr lang="en-US"/>
        </a:p>
      </dgm:t>
    </dgm:pt>
    <dgm:pt modelId="{58D60A9E-1699-4AFF-93F8-05AE5DA23EE6}" type="sibTrans" cxnId="{32021B85-6928-43B0-BC06-CA177028674F}">
      <dgm:prSet/>
      <dgm:spPr/>
      <dgm:t>
        <a:bodyPr/>
        <a:lstStyle/>
        <a:p>
          <a:endParaRPr lang="en-US"/>
        </a:p>
      </dgm:t>
    </dgm:pt>
    <dgm:pt modelId="{563893A8-4EBA-45C9-80D8-2B190EC8D055}">
      <dgm:prSet/>
      <dgm:spPr/>
      <dgm:t>
        <a:bodyPr/>
        <a:lstStyle/>
        <a:p>
          <a:r>
            <a:rPr lang="en-US"/>
            <a:t>ISK berulang : A. Biotika : 6 minggu</a:t>
          </a:r>
        </a:p>
      </dgm:t>
    </dgm:pt>
    <dgm:pt modelId="{4B85D34A-399B-4AD9-8D39-9FAE10F7D5D7}" type="parTrans" cxnId="{B63B3D70-B28C-4818-84A0-00E5A7ECB3B1}">
      <dgm:prSet/>
      <dgm:spPr/>
      <dgm:t>
        <a:bodyPr/>
        <a:lstStyle/>
        <a:p>
          <a:endParaRPr lang="en-US"/>
        </a:p>
      </dgm:t>
    </dgm:pt>
    <dgm:pt modelId="{A0149954-4C6C-4CD5-9480-316C61C7BA8F}" type="sibTrans" cxnId="{B63B3D70-B28C-4818-84A0-00E5A7ECB3B1}">
      <dgm:prSet/>
      <dgm:spPr/>
      <dgm:t>
        <a:bodyPr/>
        <a:lstStyle/>
        <a:p>
          <a:endParaRPr lang="en-US"/>
        </a:p>
      </dgm:t>
    </dgm:pt>
    <dgm:pt modelId="{3E7F9592-0B18-43B6-A0CF-9F4C110E026F}">
      <dgm:prSet/>
      <dgm:spPr/>
      <dgm:t>
        <a:bodyPr/>
        <a:lstStyle/>
        <a:p>
          <a:r>
            <a:rPr lang="en-US"/>
            <a:t>Pada gagal ginjal : dosis A. biotika disesuaikan</a:t>
          </a:r>
        </a:p>
      </dgm:t>
    </dgm:pt>
    <dgm:pt modelId="{EBFD71C6-0D6E-4CCD-A05C-4A489886E4AF}" type="parTrans" cxnId="{6ED4A013-DF91-4F41-B64B-2745F14CD6BA}">
      <dgm:prSet/>
      <dgm:spPr/>
      <dgm:t>
        <a:bodyPr/>
        <a:lstStyle/>
        <a:p>
          <a:endParaRPr lang="en-US"/>
        </a:p>
      </dgm:t>
    </dgm:pt>
    <dgm:pt modelId="{72FBE868-F171-4D0D-8ABE-C789BA70735B}" type="sibTrans" cxnId="{6ED4A013-DF91-4F41-B64B-2745F14CD6BA}">
      <dgm:prSet/>
      <dgm:spPr/>
      <dgm:t>
        <a:bodyPr/>
        <a:lstStyle/>
        <a:p>
          <a:endParaRPr lang="en-US"/>
        </a:p>
      </dgm:t>
    </dgm:pt>
    <dgm:pt modelId="{FF277A61-109C-BF4F-B768-A2E8DA1F58E9}" type="pres">
      <dgm:prSet presAssocID="{523C5C89-039A-4F2F-93A5-55EA93121570}" presName="linear" presStyleCnt="0">
        <dgm:presLayoutVars>
          <dgm:animLvl val="lvl"/>
          <dgm:resizeHandles val="exact"/>
        </dgm:presLayoutVars>
      </dgm:prSet>
      <dgm:spPr/>
    </dgm:pt>
    <dgm:pt modelId="{8566D59F-E788-DD40-BDC8-617300B09018}" type="pres">
      <dgm:prSet presAssocID="{E68AD9EA-2355-4755-BB1C-E7B1194E17B3}" presName="parentText" presStyleLbl="node1" presStyleIdx="0" presStyleCnt="4">
        <dgm:presLayoutVars>
          <dgm:chMax val="0"/>
          <dgm:bulletEnabled val="1"/>
        </dgm:presLayoutVars>
      </dgm:prSet>
      <dgm:spPr/>
    </dgm:pt>
    <dgm:pt modelId="{03F8AA20-C7B7-7942-BC91-AA53E342EFAE}" type="pres">
      <dgm:prSet presAssocID="{B4D65269-D150-469F-BA0D-90DB138C96A4}" presName="spacer" presStyleCnt="0"/>
      <dgm:spPr/>
    </dgm:pt>
    <dgm:pt modelId="{99B498E0-AA30-8A46-B55E-ADD33EA67ACF}" type="pres">
      <dgm:prSet presAssocID="{DEBA4B6A-0C4C-4C3F-AE90-FFF428388FE8}" presName="parentText" presStyleLbl="node1" presStyleIdx="1" presStyleCnt="4">
        <dgm:presLayoutVars>
          <dgm:chMax val="0"/>
          <dgm:bulletEnabled val="1"/>
        </dgm:presLayoutVars>
      </dgm:prSet>
      <dgm:spPr/>
    </dgm:pt>
    <dgm:pt modelId="{F47CC96E-7B26-BF45-8D9B-A6B8A1AFD595}" type="pres">
      <dgm:prSet presAssocID="{58D60A9E-1699-4AFF-93F8-05AE5DA23EE6}" presName="spacer" presStyleCnt="0"/>
      <dgm:spPr/>
    </dgm:pt>
    <dgm:pt modelId="{3A39EA71-7CC4-E94F-B32B-F9D1FD86E155}" type="pres">
      <dgm:prSet presAssocID="{563893A8-4EBA-45C9-80D8-2B190EC8D055}" presName="parentText" presStyleLbl="node1" presStyleIdx="2" presStyleCnt="4">
        <dgm:presLayoutVars>
          <dgm:chMax val="0"/>
          <dgm:bulletEnabled val="1"/>
        </dgm:presLayoutVars>
      </dgm:prSet>
      <dgm:spPr/>
    </dgm:pt>
    <dgm:pt modelId="{4534B687-D76A-7C4D-8059-2140B187B480}" type="pres">
      <dgm:prSet presAssocID="{A0149954-4C6C-4CD5-9480-316C61C7BA8F}" presName="spacer" presStyleCnt="0"/>
      <dgm:spPr/>
    </dgm:pt>
    <dgm:pt modelId="{7D496411-FE41-6943-8BE8-EFD5E37D29B2}" type="pres">
      <dgm:prSet presAssocID="{3E7F9592-0B18-43B6-A0CF-9F4C110E026F}" presName="parentText" presStyleLbl="node1" presStyleIdx="3" presStyleCnt="4">
        <dgm:presLayoutVars>
          <dgm:chMax val="0"/>
          <dgm:bulletEnabled val="1"/>
        </dgm:presLayoutVars>
      </dgm:prSet>
      <dgm:spPr/>
    </dgm:pt>
  </dgm:ptLst>
  <dgm:cxnLst>
    <dgm:cxn modelId="{E9953402-046D-E147-8867-DACB4136C33E}" type="presOf" srcId="{DEBA4B6A-0C4C-4C3F-AE90-FFF428388FE8}" destId="{99B498E0-AA30-8A46-B55E-ADD33EA67ACF}" srcOrd="0" destOrd="0" presId="urn:microsoft.com/office/officeart/2005/8/layout/vList2"/>
    <dgm:cxn modelId="{6ED4A013-DF91-4F41-B64B-2745F14CD6BA}" srcId="{523C5C89-039A-4F2F-93A5-55EA93121570}" destId="{3E7F9592-0B18-43B6-A0CF-9F4C110E026F}" srcOrd="3" destOrd="0" parTransId="{EBFD71C6-0D6E-4CCD-A05C-4A489886E4AF}" sibTransId="{72FBE868-F171-4D0D-8ABE-C789BA70735B}"/>
    <dgm:cxn modelId="{7947B62B-8492-E941-945D-75ED6DBA7F73}" type="presOf" srcId="{563893A8-4EBA-45C9-80D8-2B190EC8D055}" destId="{3A39EA71-7CC4-E94F-B32B-F9D1FD86E155}" srcOrd="0" destOrd="0" presId="urn:microsoft.com/office/officeart/2005/8/layout/vList2"/>
    <dgm:cxn modelId="{B63B3D70-B28C-4818-84A0-00E5A7ECB3B1}" srcId="{523C5C89-039A-4F2F-93A5-55EA93121570}" destId="{563893A8-4EBA-45C9-80D8-2B190EC8D055}" srcOrd="2" destOrd="0" parTransId="{4B85D34A-399B-4AD9-8D39-9FAE10F7D5D7}" sibTransId="{A0149954-4C6C-4CD5-9480-316C61C7BA8F}"/>
    <dgm:cxn modelId="{6F569F74-2A32-47B5-9F3F-614A3243C81D}" srcId="{523C5C89-039A-4F2F-93A5-55EA93121570}" destId="{E68AD9EA-2355-4755-BB1C-E7B1194E17B3}" srcOrd="0" destOrd="0" parTransId="{25A4CE8D-040E-4E2C-8D2D-DB8032ACDA0F}" sibTransId="{B4D65269-D150-469F-BA0D-90DB138C96A4}"/>
    <dgm:cxn modelId="{32021B85-6928-43B0-BC06-CA177028674F}" srcId="{523C5C89-039A-4F2F-93A5-55EA93121570}" destId="{DEBA4B6A-0C4C-4C3F-AE90-FFF428388FE8}" srcOrd="1" destOrd="0" parTransId="{7F3C1F9D-9AC6-48DF-AEF0-7F9412705ABE}" sibTransId="{58D60A9E-1699-4AFF-93F8-05AE5DA23EE6}"/>
    <dgm:cxn modelId="{017F17B3-CA80-A540-AE0D-2479146287A8}" type="presOf" srcId="{E68AD9EA-2355-4755-BB1C-E7B1194E17B3}" destId="{8566D59F-E788-DD40-BDC8-617300B09018}" srcOrd="0" destOrd="0" presId="urn:microsoft.com/office/officeart/2005/8/layout/vList2"/>
    <dgm:cxn modelId="{D3C7E8BE-ADC0-A149-AA2B-E5D1E7F879A2}" type="presOf" srcId="{523C5C89-039A-4F2F-93A5-55EA93121570}" destId="{FF277A61-109C-BF4F-B768-A2E8DA1F58E9}" srcOrd="0" destOrd="0" presId="urn:microsoft.com/office/officeart/2005/8/layout/vList2"/>
    <dgm:cxn modelId="{425234D0-1891-F242-BD3E-B9C222EA39A9}" type="presOf" srcId="{3E7F9592-0B18-43B6-A0CF-9F4C110E026F}" destId="{7D496411-FE41-6943-8BE8-EFD5E37D29B2}" srcOrd="0" destOrd="0" presId="urn:microsoft.com/office/officeart/2005/8/layout/vList2"/>
    <dgm:cxn modelId="{099B5006-3A42-4B42-9A6B-4382E5490EE8}" type="presParOf" srcId="{FF277A61-109C-BF4F-B768-A2E8DA1F58E9}" destId="{8566D59F-E788-DD40-BDC8-617300B09018}" srcOrd="0" destOrd="0" presId="urn:microsoft.com/office/officeart/2005/8/layout/vList2"/>
    <dgm:cxn modelId="{39C46A0D-917E-9244-AD29-8DF2081930D8}" type="presParOf" srcId="{FF277A61-109C-BF4F-B768-A2E8DA1F58E9}" destId="{03F8AA20-C7B7-7942-BC91-AA53E342EFAE}" srcOrd="1" destOrd="0" presId="urn:microsoft.com/office/officeart/2005/8/layout/vList2"/>
    <dgm:cxn modelId="{A894CA48-F16E-B44B-A829-125B4376A9A4}" type="presParOf" srcId="{FF277A61-109C-BF4F-B768-A2E8DA1F58E9}" destId="{99B498E0-AA30-8A46-B55E-ADD33EA67ACF}" srcOrd="2" destOrd="0" presId="urn:microsoft.com/office/officeart/2005/8/layout/vList2"/>
    <dgm:cxn modelId="{4425A81F-6DE8-FE49-B32C-7530D5E53538}" type="presParOf" srcId="{FF277A61-109C-BF4F-B768-A2E8DA1F58E9}" destId="{F47CC96E-7B26-BF45-8D9B-A6B8A1AFD595}" srcOrd="3" destOrd="0" presId="urn:microsoft.com/office/officeart/2005/8/layout/vList2"/>
    <dgm:cxn modelId="{BB6F823E-EB8F-9741-9944-00520DD1B9C2}" type="presParOf" srcId="{FF277A61-109C-BF4F-B768-A2E8DA1F58E9}" destId="{3A39EA71-7CC4-E94F-B32B-F9D1FD86E155}" srcOrd="4" destOrd="0" presId="urn:microsoft.com/office/officeart/2005/8/layout/vList2"/>
    <dgm:cxn modelId="{1349F8E3-9608-4143-AAD7-0E3BD91B32F0}" type="presParOf" srcId="{FF277A61-109C-BF4F-B768-A2E8DA1F58E9}" destId="{4534B687-D76A-7C4D-8059-2140B187B480}" srcOrd="5" destOrd="0" presId="urn:microsoft.com/office/officeart/2005/8/layout/vList2"/>
    <dgm:cxn modelId="{D51B83E7-E864-A842-B086-1547F185D3DC}" type="presParOf" srcId="{FF277A61-109C-BF4F-B768-A2E8DA1F58E9}" destId="{7D496411-FE41-6943-8BE8-EFD5E37D29B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5FAC70-3FD1-464F-91B9-042FDAB6920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5EA386F3-7EF2-417F-B71A-B6258D457E63}">
      <dgm:prSet custT="1"/>
      <dgm:spPr/>
      <dgm:t>
        <a:bodyPr/>
        <a:lstStyle/>
        <a:p>
          <a:r>
            <a:rPr lang="en-US" sz="3600" dirty="0" err="1">
              <a:solidFill>
                <a:schemeClr val="tx1"/>
              </a:solidFill>
              <a:latin typeface="Cambria" panose="02040503050406030204" pitchFamily="18" charset="0"/>
            </a:rPr>
            <a:t>Definisi</a:t>
          </a:r>
          <a:r>
            <a:rPr lang="en-US" sz="3600" dirty="0">
              <a:solidFill>
                <a:schemeClr val="tx1"/>
              </a:solidFill>
              <a:latin typeface="Cambria" panose="02040503050406030204" pitchFamily="18" charset="0"/>
            </a:rPr>
            <a:t> :</a:t>
          </a:r>
          <a:r>
            <a:rPr lang="en-US" sz="3600" dirty="0" err="1">
              <a:solidFill>
                <a:schemeClr val="tx1"/>
              </a:solidFill>
              <a:latin typeface="Cambria" panose="02040503050406030204" pitchFamily="18" charset="0"/>
            </a:rPr>
            <a:t>Radang</a:t>
          </a:r>
          <a:r>
            <a:rPr lang="en-US" sz="3600" dirty="0">
              <a:solidFill>
                <a:schemeClr val="tx1"/>
              </a:solidFill>
              <a:latin typeface="Cambria" panose="02040503050406030204" pitchFamily="18" charset="0"/>
            </a:rPr>
            <a:t> </a:t>
          </a:r>
          <a:r>
            <a:rPr lang="en-US" sz="3600" dirty="0" err="1">
              <a:solidFill>
                <a:schemeClr val="tx1"/>
              </a:solidFill>
              <a:latin typeface="Cambria" panose="02040503050406030204" pitchFamily="18" charset="0"/>
            </a:rPr>
            <a:t>mukosa</a:t>
          </a:r>
          <a:r>
            <a:rPr lang="en-US" sz="3600" dirty="0">
              <a:solidFill>
                <a:schemeClr val="tx1"/>
              </a:solidFill>
              <a:latin typeface="Cambria" panose="02040503050406030204" pitchFamily="18" charset="0"/>
            </a:rPr>
            <a:t> </a:t>
          </a:r>
          <a:r>
            <a:rPr lang="en-US" sz="3600" dirty="0" err="1">
              <a:solidFill>
                <a:schemeClr val="tx1"/>
              </a:solidFill>
              <a:latin typeface="Cambria" panose="02040503050406030204" pitchFamily="18" charset="0"/>
            </a:rPr>
            <a:t>kandung</a:t>
          </a:r>
          <a:r>
            <a:rPr lang="en-US" sz="3600" dirty="0">
              <a:solidFill>
                <a:schemeClr val="tx1"/>
              </a:solidFill>
              <a:latin typeface="Cambria" panose="02040503050406030204" pitchFamily="18" charset="0"/>
            </a:rPr>
            <a:t> </a:t>
          </a:r>
          <a:r>
            <a:rPr lang="en-US" sz="3600" dirty="0" err="1">
              <a:solidFill>
                <a:schemeClr val="tx1"/>
              </a:solidFill>
              <a:latin typeface="Cambria" panose="02040503050406030204" pitchFamily="18" charset="0"/>
            </a:rPr>
            <a:t>kemih</a:t>
          </a:r>
          <a:r>
            <a:rPr lang="en-US" sz="3600" dirty="0">
              <a:solidFill>
                <a:schemeClr val="tx1"/>
              </a:solidFill>
              <a:latin typeface="Cambria" panose="02040503050406030204" pitchFamily="18" charset="0"/>
            </a:rPr>
            <a:t> </a:t>
          </a:r>
          <a:r>
            <a:rPr lang="en-US" sz="3600" dirty="0" err="1">
              <a:solidFill>
                <a:schemeClr val="tx1"/>
              </a:solidFill>
              <a:latin typeface="Cambria" panose="02040503050406030204" pitchFamily="18" charset="0"/>
            </a:rPr>
            <a:t>akut</a:t>
          </a:r>
          <a:r>
            <a:rPr lang="en-US" sz="3600" dirty="0">
              <a:solidFill>
                <a:schemeClr val="tx1"/>
              </a:solidFill>
              <a:latin typeface="Cambria" panose="02040503050406030204" pitchFamily="18" charset="0"/>
            </a:rPr>
            <a:t>,</a:t>
          </a:r>
        </a:p>
      </dgm:t>
    </dgm:pt>
    <dgm:pt modelId="{DD2C11B4-8F8D-4ED3-920C-FA6BCDF18872}" type="parTrans" cxnId="{B5A2A630-0BC7-4FA1-B5DD-E72C0ABA90F2}">
      <dgm:prSet/>
      <dgm:spPr/>
      <dgm:t>
        <a:bodyPr/>
        <a:lstStyle/>
        <a:p>
          <a:endParaRPr lang="en-US"/>
        </a:p>
      </dgm:t>
    </dgm:pt>
    <dgm:pt modelId="{274ADE3C-B21C-491C-87C5-C5B56B643115}" type="sibTrans" cxnId="{B5A2A630-0BC7-4FA1-B5DD-E72C0ABA90F2}">
      <dgm:prSet/>
      <dgm:spPr/>
      <dgm:t>
        <a:bodyPr/>
        <a:lstStyle/>
        <a:p>
          <a:endParaRPr lang="en-US"/>
        </a:p>
      </dgm:t>
    </dgm:pt>
    <dgm:pt modelId="{8F2653D5-D34D-435A-960E-56CCDFC3A18F}">
      <dgm:prSet custT="1"/>
      <dgm:spPr/>
      <dgm:t>
        <a:bodyPr/>
        <a:lstStyle/>
        <a:p>
          <a:pPr algn="ctr"/>
          <a:r>
            <a:rPr lang="en-US" sz="3200" dirty="0" err="1">
              <a:latin typeface="Cambria" panose="02040503050406030204" pitchFamily="18" charset="0"/>
            </a:rPr>
            <a:t>Biasanya</a:t>
          </a:r>
          <a:r>
            <a:rPr lang="en-US" sz="3200" dirty="0">
              <a:latin typeface="Cambria" panose="02040503050406030204" pitchFamily="18" charset="0"/>
            </a:rPr>
            <a:t> </a:t>
          </a:r>
          <a:r>
            <a:rPr lang="en-US" sz="3200" dirty="0" err="1">
              <a:latin typeface="Cambria" panose="02040503050406030204" pitchFamily="18" charset="0"/>
            </a:rPr>
            <a:t>ringan</a:t>
          </a:r>
          <a:r>
            <a:rPr lang="en-US" sz="3200" dirty="0">
              <a:latin typeface="Cambria" panose="02040503050406030204" pitchFamily="18" charset="0"/>
            </a:rPr>
            <a:t> &amp; </a:t>
          </a:r>
          <a:r>
            <a:rPr lang="en-US" sz="3200" dirty="0" err="1">
              <a:latin typeface="Cambria" panose="02040503050406030204" pitchFamily="18" charset="0"/>
            </a:rPr>
            <a:t>sembuh</a:t>
          </a:r>
          <a:r>
            <a:rPr lang="en-US" sz="3200" dirty="0">
              <a:latin typeface="Cambria" panose="02040503050406030204" pitchFamily="18" charset="0"/>
            </a:rPr>
            <a:t> </a:t>
          </a:r>
          <a:r>
            <a:rPr lang="en-US" sz="3200" dirty="0" err="1">
              <a:latin typeface="Cambria" panose="02040503050406030204" pitchFamily="18" charset="0"/>
            </a:rPr>
            <a:t>sendiri</a:t>
          </a:r>
          <a:r>
            <a:rPr lang="en-US" sz="3200" dirty="0">
              <a:latin typeface="Cambria" panose="02040503050406030204" pitchFamily="18" charset="0"/>
            </a:rPr>
            <a:t> </a:t>
          </a:r>
        </a:p>
      </dgm:t>
    </dgm:pt>
    <dgm:pt modelId="{8BF6D3CB-CC44-4A1C-BA28-FDFACA094943}" type="parTrans" cxnId="{8DD7F591-4975-4DE7-9210-7439DE3B8BAC}">
      <dgm:prSet/>
      <dgm:spPr/>
      <dgm:t>
        <a:bodyPr/>
        <a:lstStyle/>
        <a:p>
          <a:endParaRPr lang="en-US"/>
        </a:p>
      </dgm:t>
    </dgm:pt>
    <dgm:pt modelId="{06ACDB2D-B04B-47E6-8F70-1C12CEAACFB1}" type="sibTrans" cxnId="{8DD7F591-4975-4DE7-9210-7439DE3B8BAC}">
      <dgm:prSet/>
      <dgm:spPr/>
      <dgm:t>
        <a:bodyPr/>
        <a:lstStyle/>
        <a:p>
          <a:endParaRPr lang="en-US"/>
        </a:p>
      </dgm:t>
    </dgm:pt>
    <dgm:pt modelId="{0EFF18F5-5D88-429F-B021-33C622F866C8}">
      <dgm:prSet custT="1"/>
      <dgm:spPr/>
      <dgm:t>
        <a:bodyPr/>
        <a:lstStyle/>
        <a:p>
          <a:pPr algn="ctr"/>
          <a:r>
            <a:rPr lang="en-US" sz="3200" dirty="0" err="1">
              <a:latin typeface="Cambria" panose="02040503050406030204" pitchFamily="18" charset="0"/>
            </a:rPr>
            <a:t>Atau</a:t>
          </a:r>
          <a:r>
            <a:rPr lang="en-US" sz="3200" dirty="0">
              <a:latin typeface="Cambria" panose="02040503050406030204" pitchFamily="18" charset="0"/>
            </a:rPr>
            <a:t> </a:t>
          </a:r>
          <a:r>
            <a:rPr lang="en-US" sz="3200" dirty="0" err="1">
              <a:latin typeface="Cambria" panose="02040503050406030204" pitchFamily="18" charset="0"/>
            </a:rPr>
            <a:t>berat</a:t>
          </a:r>
          <a:r>
            <a:rPr lang="en-US" sz="3200" dirty="0">
              <a:latin typeface="Cambria" panose="02040503050406030204" pitchFamily="18" charset="0"/>
            </a:rPr>
            <a:t> </a:t>
          </a:r>
          <a:r>
            <a:rPr lang="en-US" sz="3200" dirty="0" err="1">
              <a:latin typeface="Cambria" panose="02040503050406030204" pitchFamily="18" charset="0"/>
            </a:rPr>
            <a:t>disertai</a:t>
          </a:r>
          <a:r>
            <a:rPr lang="en-US" sz="3200" dirty="0">
              <a:latin typeface="Cambria" panose="02040503050406030204" pitchFamily="18" charset="0"/>
            </a:rPr>
            <a:t> </a:t>
          </a:r>
          <a:r>
            <a:rPr lang="en-US" sz="3200" dirty="0" err="1">
              <a:latin typeface="Cambria" panose="02040503050406030204" pitchFamily="18" charset="0"/>
            </a:rPr>
            <a:t>penyulit</a:t>
          </a:r>
          <a:r>
            <a:rPr lang="en-US" sz="3200" dirty="0">
              <a:latin typeface="Cambria" panose="02040503050406030204" pitchFamily="18" charset="0"/>
            </a:rPr>
            <a:t> </a:t>
          </a:r>
          <a:r>
            <a:rPr lang="en-US" sz="3200" dirty="0" err="1">
              <a:latin typeface="Cambria" panose="02040503050406030204" pitchFamily="18" charset="0"/>
            </a:rPr>
            <a:t>pielonefritis</a:t>
          </a:r>
          <a:endParaRPr lang="en-US" sz="3200" dirty="0">
            <a:latin typeface="Cambria" panose="02040503050406030204" pitchFamily="18" charset="0"/>
          </a:endParaRPr>
        </a:p>
      </dgm:t>
    </dgm:pt>
    <dgm:pt modelId="{32D508E2-C70C-461B-9F23-6E2C2D15B2AD}" type="parTrans" cxnId="{F1D3449E-D362-48B0-9CCF-9EE82B215C1F}">
      <dgm:prSet/>
      <dgm:spPr/>
      <dgm:t>
        <a:bodyPr/>
        <a:lstStyle/>
        <a:p>
          <a:endParaRPr lang="en-US"/>
        </a:p>
      </dgm:t>
    </dgm:pt>
    <dgm:pt modelId="{66ED83BA-A403-4D68-AED0-8EE5998834EB}" type="sibTrans" cxnId="{F1D3449E-D362-48B0-9CCF-9EE82B215C1F}">
      <dgm:prSet/>
      <dgm:spPr/>
      <dgm:t>
        <a:bodyPr/>
        <a:lstStyle/>
        <a:p>
          <a:endParaRPr lang="en-US"/>
        </a:p>
      </dgm:t>
    </dgm:pt>
    <dgm:pt modelId="{FA2C1F4E-3D98-4EFD-8ECE-9E78E8F904D8}">
      <dgm:prSet custT="1"/>
      <dgm:spPr/>
      <dgm:t>
        <a:bodyPr/>
        <a:lstStyle/>
        <a:p>
          <a:pPr algn="ctr"/>
          <a:r>
            <a:rPr lang="en-US" sz="3600" dirty="0" err="1">
              <a:latin typeface="Cambria" panose="02040503050406030204" pitchFamily="18" charset="0"/>
            </a:rPr>
            <a:t>Predisposisi</a:t>
          </a:r>
          <a:r>
            <a:rPr lang="en-US" sz="3600" dirty="0">
              <a:latin typeface="Cambria" panose="02040503050406030204" pitchFamily="18" charset="0"/>
            </a:rPr>
            <a:t> - </a:t>
          </a:r>
          <a:r>
            <a:rPr lang="en-US" sz="3600" dirty="0" err="1">
              <a:latin typeface="Cambria" panose="02040503050406030204" pitchFamily="18" charset="0"/>
            </a:rPr>
            <a:t>infeksi</a:t>
          </a:r>
          <a:r>
            <a:rPr lang="en-US" sz="3600" dirty="0">
              <a:latin typeface="Cambria" panose="02040503050406030204" pitchFamily="18" charset="0"/>
            </a:rPr>
            <a:t> </a:t>
          </a:r>
          <a:r>
            <a:rPr lang="en-US" sz="3600" dirty="0" err="1">
              <a:latin typeface="Cambria" panose="02040503050406030204" pitchFamily="18" charset="0"/>
            </a:rPr>
            <a:t>menurun</a:t>
          </a:r>
          <a:r>
            <a:rPr lang="en-US" sz="3600" dirty="0">
              <a:latin typeface="Cambria" panose="02040503050406030204" pitchFamily="18" charset="0"/>
            </a:rPr>
            <a:t> / </a:t>
          </a:r>
          <a:r>
            <a:rPr lang="en-US" sz="3600" dirty="0" err="1">
              <a:latin typeface="Cambria" panose="02040503050406030204" pitchFamily="18" charset="0"/>
            </a:rPr>
            <a:t>menaik</a:t>
          </a:r>
          <a:endParaRPr lang="en-US" sz="3600" dirty="0">
            <a:latin typeface="Cambria" panose="02040503050406030204" pitchFamily="18" charset="0"/>
          </a:endParaRPr>
        </a:p>
      </dgm:t>
    </dgm:pt>
    <dgm:pt modelId="{8E06CABE-8E20-4F23-A3C5-8F5A0F868148}" type="parTrans" cxnId="{61E8056D-74C7-4865-BB5E-60247012119A}">
      <dgm:prSet/>
      <dgm:spPr/>
      <dgm:t>
        <a:bodyPr/>
        <a:lstStyle/>
        <a:p>
          <a:endParaRPr lang="en-US"/>
        </a:p>
      </dgm:t>
    </dgm:pt>
    <dgm:pt modelId="{DD2A00A8-0324-457A-A59B-BCEA7A264530}" type="sibTrans" cxnId="{61E8056D-74C7-4865-BB5E-60247012119A}">
      <dgm:prSet/>
      <dgm:spPr/>
      <dgm:t>
        <a:bodyPr/>
        <a:lstStyle/>
        <a:p>
          <a:endParaRPr lang="en-US"/>
        </a:p>
      </dgm:t>
    </dgm:pt>
    <dgm:pt modelId="{7735CED1-4BB6-4242-BFDE-AF1390299FC9}">
      <dgm:prSet custT="1"/>
      <dgm:spPr/>
      <dgm:t>
        <a:bodyPr/>
        <a:lstStyle/>
        <a:p>
          <a:pPr algn="ctr"/>
          <a:r>
            <a:rPr lang="en-US" sz="3200" dirty="0">
              <a:latin typeface="Cambria" panose="02040503050406030204" pitchFamily="18" charset="0"/>
            </a:rPr>
            <a:t> Trauma</a:t>
          </a:r>
        </a:p>
      </dgm:t>
    </dgm:pt>
    <dgm:pt modelId="{3D064D96-1BEC-4510-81D2-2F240FDDFFD0}" type="parTrans" cxnId="{7879A420-54A0-4C5B-9402-52A1ED1CEBF6}">
      <dgm:prSet/>
      <dgm:spPr/>
      <dgm:t>
        <a:bodyPr/>
        <a:lstStyle/>
        <a:p>
          <a:endParaRPr lang="en-US"/>
        </a:p>
      </dgm:t>
    </dgm:pt>
    <dgm:pt modelId="{FC48BFEB-0FC8-4CA7-958E-123C9EA8ABD2}" type="sibTrans" cxnId="{7879A420-54A0-4C5B-9402-52A1ED1CEBF6}">
      <dgm:prSet/>
      <dgm:spPr/>
      <dgm:t>
        <a:bodyPr/>
        <a:lstStyle/>
        <a:p>
          <a:endParaRPr lang="en-US"/>
        </a:p>
      </dgm:t>
    </dgm:pt>
    <dgm:pt modelId="{2E67CEF2-1C1C-4085-9D8C-4BD3D5F3EDF6}">
      <dgm:prSet custT="1"/>
      <dgm:spPr/>
      <dgm:t>
        <a:bodyPr/>
        <a:lstStyle/>
        <a:p>
          <a:pPr algn="ctr"/>
          <a:r>
            <a:rPr lang="en-US" sz="3200" dirty="0" err="1">
              <a:latin typeface="Cambria" panose="02040503050406030204" pitchFamily="18" charset="0"/>
            </a:rPr>
            <a:t>Sisa</a:t>
          </a:r>
          <a:r>
            <a:rPr lang="en-US" sz="3200" dirty="0">
              <a:latin typeface="Cambria" panose="02040503050406030204" pitchFamily="18" charset="0"/>
            </a:rPr>
            <a:t> </a:t>
          </a:r>
          <a:r>
            <a:rPr lang="en-US" sz="3200" dirty="0" err="1">
              <a:latin typeface="Cambria" panose="02040503050406030204" pitchFamily="18" charset="0"/>
            </a:rPr>
            <a:t>urin</a:t>
          </a:r>
          <a:endParaRPr lang="en-US" sz="3200" dirty="0">
            <a:latin typeface="Cambria" panose="02040503050406030204" pitchFamily="18" charset="0"/>
          </a:endParaRPr>
        </a:p>
      </dgm:t>
    </dgm:pt>
    <dgm:pt modelId="{4337CBDD-EEF5-49EB-A540-A20AC41709E1}" type="parTrans" cxnId="{064E7EF6-4E0C-4E82-B39A-FA7321F3F72C}">
      <dgm:prSet/>
      <dgm:spPr/>
      <dgm:t>
        <a:bodyPr/>
        <a:lstStyle/>
        <a:p>
          <a:endParaRPr lang="en-US"/>
        </a:p>
      </dgm:t>
    </dgm:pt>
    <dgm:pt modelId="{44B80FBE-A926-45D3-A0D4-B89DEAC28F04}" type="sibTrans" cxnId="{064E7EF6-4E0C-4E82-B39A-FA7321F3F72C}">
      <dgm:prSet/>
      <dgm:spPr/>
      <dgm:t>
        <a:bodyPr/>
        <a:lstStyle/>
        <a:p>
          <a:endParaRPr lang="en-US"/>
        </a:p>
      </dgm:t>
    </dgm:pt>
    <dgm:pt modelId="{7806CEB3-860A-4AB7-8C69-4A39A0037797}">
      <dgm:prSet custT="1"/>
      <dgm:spPr/>
      <dgm:t>
        <a:bodyPr/>
        <a:lstStyle/>
        <a:p>
          <a:pPr algn="ctr"/>
          <a:r>
            <a:rPr lang="en-US" sz="3200" dirty="0" err="1">
              <a:latin typeface="Cambria" panose="02040503050406030204" pitchFamily="18" charset="0"/>
            </a:rPr>
            <a:t>Pengantin</a:t>
          </a:r>
          <a:r>
            <a:rPr lang="en-US" sz="3200" dirty="0">
              <a:latin typeface="Cambria" panose="02040503050406030204" pitchFamily="18" charset="0"/>
            </a:rPr>
            <a:t> (honeymoon cystitis)</a:t>
          </a:r>
        </a:p>
      </dgm:t>
    </dgm:pt>
    <dgm:pt modelId="{DBA7181B-7806-4E63-853E-369AED0F6513}" type="parTrans" cxnId="{8D8C07AC-B120-4F6F-A03B-054C82E732D8}">
      <dgm:prSet/>
      <dgm:spPr/>
      <dgm:t>
        <a:bodyPr/>
        <a:lstStyle/>
        <a:p>
          <a:endParaRPr lang="en-US"/>
        </a:p>
      </dgm:t>
    </dgm:pt>
    <dgm:pt modelId="{9214C626-7733-490E-AA5A-4948ED07E555}" type="sibTrans" cxnId="{8D8C07AC-B120-4F6F-A03B-054C82E732D8}">
      <dgm:prSet/>
      <dgm:spPr/>
      <dgm:t>
        <a:bodyPr/>
        <a:lstStyle/>
        <a:p>
          <a:endParaRPr lang="en-US"/>
        </a:p>
      </dgm:t>
    </dgm:pt>
    <dgm:pt modelId="{20AA8658-5C5D-2045-8375-A4C8AAA6133B}" type="pres">
      <dgm:prSet presAssocID="{AC5FAC70-3FD1-464F-91B9-042FDAB6920E}" presName="Name0" presStyleCnt="0">
        <dgm:presLayoutVars>
          <dgm:dir/>
          <dgm:animLvl val="lvl"/>
          <dgm:resizeHandles val="exact"/>
        </dgm:presLayoutVars>
      </dgm:prSet>
      <dgm:spPr/>
    </dgm:pt>
    <dgm:pt modelId="{4A48F64F-C56B-6748-A9DD-D2DB4B6F1F6A}" type="pres">
      <dgm:prSet presAssocID="{5EA386F3-7EF2-417F-B71A-B6258D457E63}" presName="composite" presStyleCnt="0"/>
      <dgm:spPr/>
    </dgm:pt>
    <dgm:pt modelId="{8EFC3F7F-2C5E-4D4C-A11C-86809D6D4C37}" type="pres">
      <dgm:prSet presAssocID="{5EA386F3-7EF2-417F-B71A-B6258D457E63}" presName="parTx" presStyleLbl="alignNode1" presStyleIdx="0" presStyleCnt="2">
        <dgm:presLayoutVars>
          <dgm:chMax val="0"/>
          <dgm:chPref val="0"/>
          <dgm:bulletEnabled val="1"/>
        </dgm:presLayoutVars>
      </dgm:prSet>
      <dgm:spPr/>
    </dgm:pt>
    <dgm:pt modelId="{338E02A3-85C5-184B-ACA9-0507B12B9044}" type="pres">
      <dgm:prSet presAssocID="{5EA386F3-7EF2-417F-B71A-B6258D457E63}" presName="desTx" presStyleLbl="alignAccFollowNode1" presStyleIdx="0" presStyleCnt="2">
        <dgm:presLayoutVars>
          <dgm:bulletEnabled val="1"/>
        </dgm:presLayoutVars>
      </dgm:prSet>
      <dgm:spPr/>
    </dgm:pt>
    <dgm:pt modelId="{6D1D1181-8F5B-6746-83B8-0B010C3A266A}" type="pres">
      <dgm:prSet presAssocID="{274ADE3C-B21C-491C-87C5-C5B56B643115}" presName="space" presStyleCnt="0"/>
      <dgm:spPr/>
    </dgm:pt>
    <dgm:pt modelId="{FC3C09FE-6382-CC45-9B74-8604DB5A7D32}" type="pres">
      <dgm:prSet presAssocID="{FA2C1F4E-3D98-4EFD-8ECE-9E78E8F904D8}" presName="composite" presStyleCnt="0"/>
      <dgm:spPr/>
    </dgm:pt>
    <dgm:pt modelId="{129038FC-DD20-9446-BB58-0BA930B62447}" type="pres">
      <dgm:prSet presAssocID="{FA2C1F4E-3D98-4EFD-8ECE-9E78E8F904D8}" presName="parTx" presStyleLbl="alignNode1" presStyleIdx="1" presStyleCnt="2">
        <dgm:presLayoutVars>
          <dgm:chMax val="0"/>
          <dgm:chPref val="0"/>
          <dgm:bulletEnabled val="1"/>
        </dgm:presLayoutVars>
      </dgm:prSet>
      <dgm:spPr/>
    </dgm:pt>
    <dgm:pt modelId="{84DAF93B-AE86-3E47-8F5D-FE897C441B3C}" type="pres">
      <dgm:prSet presAssocID="{FA2C1F4E-3D98-4EFD-8ECE-9E78E8F904D8}" presName="desTx" presStyleLbl="alignAccFollowNode1" presStyleIdx="1" presStyleCnt="2">
        <dgm:presLayoutVars>
          <dgm:bulletEnabled val="1"/>
        </dgm:presLayoutVars>
      </dgm:prSet>
      <dgm:spPr/>
    </dgm:pt>
  </dgm:ptLst>
  <dgm:cxnLst>
    <dgm:cxn modelId="{6F88A20A-8C26-F44C-974F-7D97774FF4B9}" type="presOf" srcId="{5EA386F3-7EF2-417F-B71A-B6258D457E63}" destId="{8EFC3F7F-2C5E-4D4C-A11C-86809D6D4C37}" srcOrd="0" destOrd="0" presId="urn:microsoft.com/office/officeart/2005/8/layout/hList1"/>
    <dgm:cxn modelId="{AECF890D-A730-0441-BB60-391117402AAB}" type="presOf" srcId="{0EFF18F5-5D88-429F-B021-33C622F866C8}" destId="{338E02A3-85C5-184B-ACA9-0507B12B9044}" srcOrd="0" destOrd="1" presId="urn:microsoft.com/office/officeart/2005/8/layout/hList1"/>
    <dgm:cxn modelId="{7879A420-54A0-4C5B-9402-52A1ED1CEBF6}" srcId="{FA2C1F4E-3D98-4EFD-8ECE-9E78E8F904D8}" destId="{7735CED1-4BB6-4242-BFDE-AF1390299FC9}" srcOrd="0" destOrd="0" parTransId="{3D064D96-1BEC-4510-81D2-2F240FDDFFD0}" sibTransId="{FC48BFEB-0FC8-4CA7-958E-123C9EA8ABD2}"/>
    <dgm:cxn modelId="{3C8EB723-66A3-E24B-A834-ED7BEFB10D02}" type="presOf" srcId="{AC5FAC70-3FD1-464F-91B9-042FDAB6920E}" destId="{20AA8658-5C5D-2045-8375-A4C8AAA6133B}" srcOrd="0" destOrd="0" presId="urn:microsoft.com/office/officeart/2005/8/layout/hList1"/>
    <dgm:cxn modelId="{B5A2A630-0BC7-4FA1-B5DD-E72C0ABA90F2}" srcId="{AC5FAC70-3FD1-464F-91B9-042FDAB6920E}" destId="{5EA386F3-7EF2-417F-B71A-B6258D457E63}" srcOrd="0" destOrd="0" parTransId="{DD2C11B4-8F8D-4ED3-920C-FA6BCDF18872}" sibTransId="{274ADE3C-B21C-491C-87C5-C5B56B643115}"/>
    <dgm:cxn modelId="{F756A156-A5CA-AD4C-B2A2-EB809B3D7C94}" type="presOf" srcId="{FA2C1F4E-3D98-4EFD-8ECE-9E78E8F904D8}" destId="{129038FC-DD20-9446-BB58-0BA930B62447}" srcOrd="0" destOrd="0" presId="urn:microsoft.com/office/officeart/2005/8/layout/hList1"/>
    <dgm:cxn modelId="{67CD2F5E-E97C-E946-B56A-F249E5735453}" type="presOf" srcId="{8F2653D5-D34D-435A-960E-56CCDFC3A18F}" destId="{338E02A3-85C5-184B-ACA9-0507B12B9044}" srcOrd="0" destOrd="0" presId="urn:microsoft.com/office/officeart/2005/8/layout/hList1"/>
    <dgm:cxn modelId="{61E8056D-74C7-4865-BB5E-60247012119A}" srcId="{AC5FAC70-3FD1-464F-91B9-042FDAB6920E}" destId="{FA2C1F4E-3D98-4EFD-8ECE-9E78E8F904D8}" srcOrd="1" destOrd="0" parTransId="{8E06CABE-8E20-4F23-A3C5-8F5A0F868148}" sibTransId="{DD2A00A8-0324-457A-A59B-BCEA7A264530}"/>
    <dgm:cxn modelId="{C28F2584-8A56-1540-9B9E-CB59FBC9F1D9}" type="presOf" srcId="{7735CED1-4BB6-4242-BFDE-AF1390299FC9}" destId="{84DAF93B-AE86-3E47-8F5D-FE897C441B3C}" srcOrd="0" destOrd="0" presId="urn:microsoft.com/office/officeart/2005/8/layout/hList1"/>
    <dgm:cxn modelId="{8DD7F591-4975-4DE7-9210-7439DE3B8BAC}" srcId="{5EA386F3-7EF2-417F-B71A-B6258D457E63}" destId="{8F2653D5-D34D-435A-960E-56CCDFC3A18F}" srcOrd="0" destOrd="0" parTransId="{8BF6D3CB-CC44-4A1C-BA28-FDFACA094943}" sibTransId="{06ACDB2D-B04B-47E6-8F70-1C12CEAACFB1}"/>
    <dgm:cxn modelId="{F1D3449E-D362-48B0-9CCF-9EE82B215C1F}" srcId="{5EA386F3-7EF2-417F-B71A-B6258D457E63}" destId="{0EFF18F5-5D88-429F-B021-33C622F866C8}" srcOrd="1" destOrd="0" parTransId="{32D508E2-C70C-461B-9F23-6E2C2D15B2AD}" sibTransId="{66ED83BA-A403-4D68-AED0-8EE5998834EB}"/>
    <dgm:cxn modelId="{8D8C07AC-B120-4F6F-A03B-054C82E732D8}" srcId="{FA2C1F4E-3D98-4EFD-8ECE-9E78E8F904D8}" destId="{7806CEB3-860A-4AB7-8C69-4A39A0037797}" srcOrd="2" destOrd="0" parTransId="{DBA7181B-7806-4E63-853E-369AED0F6513}" sibTransId="{9214C626-7733-490E-AA5A-4948ED07E555}"/>
    <dgm:cxn modelId="{01BB12D2-C407-C540-94E2-AA502D90B3C4}" type="presOf" srcId="{2E67CEF2-1C1C-4085-9D8C-4BD3D5F3EDF6}" destId="{84DAF93B-AE86-3E47-8F5D-FE897C441B3C}" srcOrd="0" destOrd="1" presId="urn:microsoft.com/office/officeart/2005/8/layout/hList1"/>
    <dgm:cxn modelId="{2B2B1AD6-AE1D-174E-B882-9EC0CA661249}" type="presOf" srcId="{7806CEB3-860A-4AB7-8C69-4A39A0037797}" destId="{84DAF93B-AE86-3E47-8F5D-FE897C441B3C}" srcOrd="0" destOrd="2" presId="urn:microsoft.com/office/officeart/2005/8/layout/hList1"/>
    <dgm:cxn modelId="{064E7EF6-4E0C-4E82-B39A-FA7321F3F72C}" srcId="{FA2C1F4E-3D98-4EFD-8ECE-9E78E8F904D8}" destId="{2E67CEF2-1C1C-4085-9D8C-4BD3D5F3EDF6}" srcOrd="1" destOrd="0" parTransId="{4337CBDD-EEF5-49EB-A540-A20AC41709E1}" sibTransId="{44B80FBE-A926-45D3-A0D4-B89DEAC28F04}"/>
    <dgm:cxn modelId="{53813F5A-57A9-404E-9A09-36EFF7C0BD69}" type="presParOf" srcId="{20AA8658-5C5D-2045-8375-A4C8AAA6133B}" destId="{4A48F64F-C56B-6748-A9DD-D2DB4B6F1F6A}" srcOrd="0" destOrd="0" presId="urn:microsoft.com/office/officeart/2005/8/layout/hList1"/>
    <dgm:cxn modelId="{E4955CD7-0AEA-9C45-AD5A-89F693666931}" type="presParOf" srcId="{4A48F64F-C56B-6748-A9DD-D2DB4B6F1F6A}" destId="{8EFC3F7F-2C5E-4D4C-A11C-86809D6D4C37}" srcOrd="0" destOrd="0" presId="urn:microsoft.com/office/officeart/2005/8/layout/hList1"/>
    <dgm:cxn modelId="{752C7A06-A1A8-2543-B06B-AF187DEA7E38}" type="presParOf" srcId="{4A48F64F-C56B-6748-A9DD-D2DB4B6F1F6A}" destId="{338E02A3-85C5-184B-ACA9-0507B12B9044}" srcOrd="1" destOrd="0" presId="urn:microsoft.com/office/officeart/2005/8/layout/hList1"/>
    <dgm:cxn modelId="{2CCD6FCA-B9D8-4145-AF7B-CFC4E8B82647}" type="presParOf" srcId="{20AA8658-5C5D-2045-8375-A4C8AAA6133B}" destId="{6D1D1181-8F5B-6746-83B8-0B010C3A266A}" srcOrd="1" destOrd="0" presId="urn:microsoft.com/office/officeart/2005/8/layout/hList1"/>
    <dgm:cxn modelId="{039A2299-3FF3-884D-A877-E029547AC1D5}" type="presParOf" srcId="{20AA8658-5C5D-2045-8375-A4C8AAA6133B}" destId="{FC3C09FE-6382-CC45-9B74-8604DB5A7D32}" srcOrd="2" destOrd="0" presId="urn:microsoft.com/office/officeart/2005/8/layout/hList1"/>
    <dgm:cxn modelId="{323D3974-D3C6-F341-B734-01BF7E7B4C9A}" type="presParOf" srcId="{FC3C09FE-6382-CC45-9B74-8604DB5A7D32}" destId="{129038FC-DD20-9446-BB58-0BA930B62447}" srcOrd="0" destOrd="0" presId="urn:microsoft.com/office/officeart/2005/8/layout/hList1"/>
    <dgm:cxn modelId="{B8CB613F-24E1-D84A-A41E-782AC21E5C8F}" type="presParOf" srcId="{FC3C09FE-6382-CC45-9B74-8604DB5A7D32}" destId="{84DAF93B-AE86-3E47-8F5D-FE897C441B3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52C8-A92D-A141-96D3-CDA063D4F3CB}">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574A0C-46CC-A24F-BF3A-3FD1C8451717}">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kern="1200" dirty="0" err="1">
              <a:latin typeface="Cambria" panose="02040503050406030204" pitchFamily="18" charset="0"/>
            </a:rPr>
            <a:t>Tingkat</a:t>
          </a:r>
          <a:r>
            <a:rPr lang="it-IT" sz="2800" kern="1200" dirty="0">
              <a:latin typeface="Cambria" panose="02040503050406030204" pitchFamily="18" charset="0"/>
            </a:rPr>
            <a:t> </a:t>
          </a:r>
          <a:r>
            <a:rPr lang="it-IT" sz="2800" kern="1200" dirty="0" err="1">
              <a:latin typeface="Cambria" panose="02040503050406030204" pitchFamily="18" charset="0"/>
            </a:rPr>
            <a:t>kejadian</a:t>
          </a:r>
          <a:r>
            <a:rPr lang="it-IT" sz="2800" kern="1200" dirty="0">
              <a:latin typeface="Cambria" panose="02040503050406030204" pitchFamily="18" charset="0"/>
            </a:rPr>
            <a:t> ISK </a:t>
          </a:r>
          <a:r>
            <a:rPr lang="it-IT" sz="2800" kern="1200" dirty="0" err="1">
              <a:latin typeface="Cambria" panose="02040503050406030204" pitchFamily="18" charset="0"/>
            </a:rPr>
            <a:t>lebih</a:t>
          </a:r>
          <a:r>
            <a:rPr lang="it-IT" sz="2800" kern="1200" dirty="0">
              <a:latin typeface="Cambria" panose="02040503050406030204" pitchFamily="18" charset="0"/>
            </a:rPr>
            <a:t> </a:t>
          </a:r>
          <a:r>
            <a:rPr lang="it-IT" sz="2800" kern="1200" dirty="0" err="1">
              <a:latin typeface="Cambria" panose="02040503050406030204" pitchFamily="18" charset="0"/>
            </a:rPr>
            <a:t>tinggi</a:t>
          </a:r>
          <a:r>
            <a:rPr lang="it-IT" sz="2800" kern="1200" dirty="0">
              <a:latin typeface="Cambria" panose="02040503050406030204" pitchFamily="18" charset="0"/>
            </a:rPr>
            <a:t> </a:t>
          </a:r>
          <a:r>
            <a:rPr lang="it-IT" sz="2800" kern="1200" dirty="0" err="1">
              <a:latin typeface="Cambria" panose="02040503050406030204" pitchFamily="18" charset="0"/>
            </a:rPr>
            <a:t>pada</a:t>
          </a:r>
          <a:r>
            <a:rPr lang="it-IT" sz="2800" kern="1200" dirty="0">
              <a:latin typeface="Cambria" panose="02040503050406030204" pitchFamily="18" charset="0"/>
            </a:rPr>
            <a:t> </a:t>
          </a:r>
          <a:r>
            <a:rPr lang="it-IT" sz="2800" kern="1200" dirty="0" err="1">
              <a:latin typeface="Cambria" panose="02040503050406030204" pitchFamily="18" charset="0"/>
            </a:rPr>
            <a:t>wanita</a:t>
          </a:r>
          <a:r>
            <a:rPr lang="it-IT" sz="2800" kern="1200" dirty="0">
              <a:latin typeface="Cambria" panose="02040503050406030204" pitchFamily="18" charset="0"/>
            </a:rPr>
            <a:t> </a:t>
          </a:r>
          <a:r>
            <a:rPr lang="it-IT" sz="2800" kern="1200" dirty="0" err="1">
              <a:latin typeface="Cambria" panose="02040503050406030204" pitchFamily="18" charset="0"/>
            </a:rPr>
            <a:t>dibanding</a:t>
          </a:r>
          <a:r>
            <a:rPr lang="it-IT" sz="2800" kern="1200" dirty="0">
              <a:latin typeface="Cambria" panose="02040503050406030204" pitchFamily="18" charset="0"/>
            </a:rPr>
            <a:t> pria </a:t>
          </a:r>
          <a:r>
            <a:rPr lang="it-IT" sz="2800" kern="1200" dirty="0" err="1">
              <a:latin typeface="Cambria" panose="02040503050406030204" pitchFamily="18" charset="0"/>
            </a:rPr>
            <a:t>usia</a:t>
          </a:r>
          <a:r>
            <a:rPr lang="it-IT" sz="2800" kern="1200" dirty="0">
              <a:latin typeface="Cambria" panose="02040503050406030204" pitchFamily="18" charset="0"/>
            </a:rPr>
            <a:t> </a:t>
          </a:r>
          <a:r>
            <a:rPr lang="it-IT" sz="2800" kern="1200" dirty="0" err="1">
              <a:latin typeface="Cambria" panose="02040503050406030204" pitchFamily="18" charset="0"/>
            </a:rPr>
            <a:t>dewasa</a:t>
          </a:r>
          <a:r>
            <a:rPr lang="it-IT" sz="2800" kern="1200" dirty="0">
              <a:latin typeface="Cambria" panose="02040503050406030204" pitchFamily="18" charset="0"/>
            </a:rPr>
            <a:t>.</a:t>
          </a:r>
          <a:endParaRPr lang="en-US" sz="2800" kern="1200" dirty="0">
            <a:latin typeface="Cambria" panose="02040503050406030204" pitchFamily="18" charset="0"/>
          </a:endParaRPr>
        </a:p>
      </dsp:txBody>
      <dsp:txXfrm>
        <a:off x="0" y="2703"/>
        <a:ext cx="6900512" cy="1843578"/>
      </dsp:txXfrm>
    </dsp:sp>
    <dsp:sp modelId="{F0BCD929-CA07-0245-9C97-FC0A377668C0}">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2BE4BA-3A14-A541-98C8-7C8663CA424A}">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latin typeface="Cambria" panose="02040503050406030204" pitchFamily="18" charset="0"/>
            </a:rPr>
            <a:t>Di Amerika </a:t>
          </a:r>
          <a:r>
            <a:rPr lang="en-US" sz="2500" kern="1200" dirty="0" err="1">
              <a:latin typeface="Cambria" panose="02040503050406030204" pitchFamily="18" charset="0"/>
            </a:rPr>
            <a:t>Serikat</a:t>
          </a:r>
          <a:r>
            <a:rPr lang="en-US" sz="2500" kern="1200" dirty="0">
              <a:latin typeface="Cambria" panose="02040503050406030204" pitchFamily="18" charset="0"/>
            </a:rPr>
            <a:t>, </a:t>
          </a:r>
          <a:r>
            <a:rPr lang="en-US" sz="2500" kern="1200" dirty="0" err="1">
              <a:latin typeface="Cambria" panose="02040503050406030204" pitchFamily="18" charset="0"/>
            </a:rPr>
            <a:t>lebih</a:t>
          </a:r>
          <a:r>
            <a:rPr lang="en-US" sz="2500" kern="1200" dirty="0">
              <a:latin typeface="Cambria" panose="02040503050406030204" pitchFamily="18" charset="0"/>
            </a:rPr>
            <a:t> </a:t>
          </a:r>
          <a:r>
            <a:rPr lang="en-US" sz="2500" kern="1200" dirty="0" err="1">
              <a:latin typeface="Cambria" panose="02040503050406030204" pitchFamily="18" charset="0"/>
            </a:rPr>
            <a:t>dari</a:t>
          </a:r>
          <a:r>
            <a:rPr lang="en-US" sz="2500" kern="1200" dirty="0">
              <a:latin typeface="Cambria" panose="02040503050406030204" pitchFamily="18" charset="0"/>
            </a:rPr>
            <a:t> 7 </a:t>
          </a:r>
          <a:r>
            <a:rPr lang="en-US" sz="2500" kern="1200" dirty="0" err="1">
              <a:latin typeface="Cambria" panose="02040503050406030204" pitchFamily="18" charset="0"/>
            </a:rPr>
            <a:t>juta</a:t>
          </a:r>
          <a:r>
            <a:rPr lang="en-US" sz="2500" kern="1200" dirty="0">
              <a:latin typeface="Cambria" panose="02040503050406030204" pitchFamily="18" charset="0"/>
            </a:rPr>
            <a:t> orang </a:t>
          </a:r>
          <a:r>
            <a:rPr lang="en-US" sz="2500" kern="1200" dirty="0" err="1">
              <a:latin typeface="Cambria" panose="02040503050406030204" pitchFamily="18" charset="0"/>
            </a:rPr>
            <a:t>dengan</a:t>
          </a:r>
          <a:r>
            <a:rPr lang="en-US" sz="2500" kern="1200" dirty="0">
              <a:latin typeface="Cambria" panose="02040503050406030204" pitchFamily="18" charset="0"/>
            </a:rPr>
            <a:t> ISK </a:t>
          </a:r>
          <a:r>
            <a:rPr lang="en-US" sz="2500" kern="1200" dirty="0" err="1">
              <a:latin typeface="Cambria" panose="02040503050406030204" pitchFamily="18" charset="0"/>
            </a:rPr>
            <a:t>berkunjung</a:t>
          </a:r>
          <a:r>
            <a:rPr lang="en-US" sz="2500" kern="1200" dirty="0">
              <a:latin typeface="Cambria" panose="02040503050406030204" pitchFamily="18" charset="0"/>
            </a:rPr>
            <a:t> </a:t>
          </a:r>
          <a:r>
            <a:rPr lang="en-US" sz="2500" kern="1200" dirty="0" err="1">
              <a:latin typeface="Cambria" panose="02040503050406030204" pitchFamily="18" charset="0"/>
            </a:rPr>
            <a:t>ke</a:t>
          </a:r>
          <a:r>
            <a:rPr lang="en-US" sz="2500" kern="1200" dirty="0">
              <a:latin typeface="Cambria" panose="02040503050406030204" pitchFamily="18" charset="0"/>
            </a:rPr>
            <a:t> </a:t>
          </a:r>
          <a:r>
            <a:rPr lang="en-US" sz="2500" kern="1200" dirty="0" err="1">
              <a:latin typeface="Cambria" panose="02040503050406030204" pitchFamily="18" charset="0"/>
            </a:rPr>
            <a:t>dokter</a:t>
          </a:r>
          <a:r>
            <a:rPr lang="en-US" sz="2500" kern="1200" dirty="0">
              <a:latin typeface="Cambria" panose="02040503050406030204" pitchFamily="18" charset="0"/>
            </a:rPr>
            <a:t> </a:t>
          </a:r>
          <a:r>
            <a:rPr lang="en-US" sz="2500" kern="1200" dirty="0" err="1">
              <a:latin typeface="Cambria" panose="02040503050406030204" pitchFamily="18" charset="0"/>
            </a:rPr>
            <a:t>setiap</a:t>
          </a:r>
          <a:r>
            <a:rPr lang="en-US" sz="2500" kern="1200" dirty="0">
              <a:latin typeface="Cambria" panose="02040503050406030204" pitchFamily="18" charset="0"/>
            </a:rPr>
            <a:t> </a:t>
          </a:r>
          <a:r>
            <a:rPr lang="en-US" sz="2500" kern="1200" dirty="0" err="1">
              <a:latin typeface="Cambria" panose="02040503050406030204" pitchFamily="18" charset="0"/>
            </a:rPr>
            <a:t>tahunnya</a:t>
          </a:r>
          <a:r>
            <a:rPr lang="en-US" sz="2500" kern="1200" dirty="0">
              <a:latin typeface="Cambria" panose="02040503050406030204" pitchFamily="18" charset="0"/>
            </a:rPr>
            <a:t>. </a:t>
          </a:r>
          <a:r>
            <a:rPr lang="en-US" sz="2500" kern="1200" dirty="0" err="1">
              <a:latin typeface="Cambria" panose="02040503050406030204" pitchFamily="18" charset="0"/>
            </a:rPr>
            <a:t>Sekitar</a:t>
          </a:r>
          <a:r>
            <a:rPr lang="en-US" sz="2500" kern="1200" dirty="0">
              <a:latin typeface="Cambria" panose="02040503050406030204" pitchFamily="18" charset="0"/>
            </a:rPr>
            <a:t> 15% </a:t>
          </a:r>
          <a:r>
            <a:rPr lang="en-US" sz="2500" kern="1200" dirty="0" err="1">
              <a:latin typeface="Cambria" panose="02040503050406030204" pitchFamily="18" charset="0"/>
            </a:rPr>
            <a:t>dari</a:t>
          </a:r>
          <a:r>
            <a:rPr lang="en-US" sz="2500" kern="1200" dirty="0">
              <a:latin typeface="Cambria" panose="02040503050406030204" pitchFamily="18" charset="0"/>
            </a:rPr>
            <a:t> </a:t>
          </a:r>
          <a:r>
            <a:rPr lang="en-US" sz="2500" kern="1200" dirty="0" err="1">
              <a:latin typeface="Cambria" panose="02040503050406030204" pitchFamily="18" charset="0"/>
            </a:rPr>
            <a:t>komunitas</a:t>
          </a:r>
          <a:r>
            <a:rPr lang="en-US" sz="2500" kern="1200" dirty="0">
              <a:latin typeface="Cambria" panose="02040503050406030204" pitchFamily="18" charset="0"/>
            </a:rPr>
            <a:t> yang </a:t>
          </a:r>
          <a:r>
            <a:rPr lang="en-US" sz="2500" kern="1200" dirty="0" err="1">
              <a:latin typeface="Cambria" panose="02040503050406030204" pitchFamily="18" charset="0"/>
            </a:rPr>
            <a:t>diresepkan</a:t>
          </a:r>
          <a:r>
            <a:rPr lang="en-US" sz="2500" kern="1200" dirty="0">
              <a:latin typeface="Cambria" panose="02040503050406030204" pitchFamily="18" charset="0"/>
            </a:rPr>
            <a:t> </a:t>
          </a:r>
          <a:r>
            <a:rPr lang="en-US" sz="2500" kern="1200" dirty="0" err="1">
              <a:latin typeface="Cambria" panose="02040503050406030204" pitchFamily="18" charset="0"/>
            </a:rPr>
            <a:t>antibiotik</a:t>
          </a:r>
          <a:r>
            <a:rPr lang="en-US" sz="2500" kern="1200" dirty="0">
              <a:latin typeface="Cambria" panose="02040503050406030204" pitchFamily="18" charset="0"/>
            </a:rPr>
            <a:t> </a:t>
          </a:r>
          <a:r>
            <a:rPr lang="en-US" sz="2500" kern="1200" dirty="0" err="1">
              <a:latin typeface="Cambria" panose="02040503050406030204" pitchFamily="18" charset="0"/>
            </a:rPr>
            <a:t>adalah</a:t>
          </a:r>
          <a:r>
            <a:rPr lang="en-US" sz="2500" kern="1200" dirty="0">
              <a:latin typeface="Cambria" panose="02040503050406030204" pitchFamily="18" charset="0"/>
            </a:rPr>
            <a:t> </a:t>
          </a:r>
          <a:r>
            <a:rPr lang="en-US" sz="2500" kern="1200" dirty="0" err="1">
              <a:latin typeface="Cambria" panose="02040503050406030204" pitchFamily="18" charset="0"/>
            </a:rPr>
            <a:t>penderita</a:t>
          </a:r>
          <a:r>
            <a:rPr lang="en-US" sz="2500" kern="1200" dirty="0">
              <a:latin typeface="Cambria" panose="02040503050406030204" pitchFamily="18" charset="0"/>
            </a:rPr>
            <a:t> ISK.</a:t>
          </a:r>
        </a:p>
      </dsp:txBody>
      <dsp:txXfrm>
        <a:off x="0" y="1846281"/>
        <a:ext cx="6900512" cy="1843578"/>
      </dsp:txXfrm>
    </dsp:sp>
    <dsp:sp modelId="{244EA66A-A964-4946-A107-B4A845AD20A2}">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F032CC-BC49-6B46-8531-C5E7146AE69B}">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err="1">
              <a:latin typeface="Cambria" panose="02040503050406030204" pitchFamily="18" charset="0"/>
            </a:rPr>
            <a:t>Prevalensi</a:t>
          </a:r>
          <a:r>
            <a:rPr lang="en-US" sz="2500" kern="1200" dirty="0">
              <a:latin typeface="Cambria" panose="02040503050406030204" pitchFamily="18" charset="0"/>
            </a:rPr>
            <a:t> ISK di Indonesia </a:t>
          </a:r>
          <a:r>
            <a:rPr lang="en-US" sz="2500" kern="1200" dirty="0" err="1">
              <a:latin typeface="Cambria" panose="02040503050406030204" pitchFamily="18" charset="0"/>
            </a:rPr>
            <a:t>mencapai</a:t>
          </a:r>
          <a:r>
            <a:rPr lang="en-US" sz="2500" kern="1200" dirty="0">
              <a:latin typeface="Cambria" panose="02040503050406030204" pitchFamily="18" charset="0"/>
            </a:rPr>
            <a:t> 90-100 </a:t>
          </a:r>
          <a:r>
            <a:rPr lang="en-US" sz="2500" kern="1200" dirty="0" err="1">
              <a:latin typeface="Cambria" panose="02040503050406030204" pitchFamily="18" charset="0"/>
            </a:rPr>
            <a:t>kasus</a:t>
          </a:r>
          <a:r>
            <a:rPr lang="en-US" sz="2500" kern="1200" dirty="0">
              <a:latin typeface="Cambria" panose="02040503050406030204" pitchFamily="18" charset="0"/>
            </a:rPr>
            <a:t> per 100.000 </a:t>
          </a:r>
          <a:r>
            <a:rPr lang="en-US" sz="2500" kern="1200" dirty="0" err="1">
              <a:latin typeface="Cambria" panose="02040503050406030204" pitchFamily="18" charset="0"/>
            </a:rPr>
            <a:t>penduduk</a:t>
          </a:r>
          <a:r>
            <a:rPr lang="en-US" sz="2500" kern="1200" dirty="0">
              <a:latin typeface="Cambria" panose="02040503050406030204" pitchFamily="18" charset="0"/>
            </a:rPr>
            <a:t> per </a:t>
          </a:r>
          <a:r>
            <a:rPr lang="en-US" sz="2500" kern="1200" dirty="0" err="1">
              <a:latin typeface="Cambria" panose="02040503050406030204" pitchFamily="18" charset="0"/>
            </a:rPr>
            <a:t>tahun</a:t>
          </a:r>
          <a:r>
            <a:rPr lang="en-US" sz="2500" kern="1200" dirty="0">
              <a:latin typeface="Cambria" panose="02040503050406030204" pitchFamily="18" charset="0"/>
            </a:rPr>
            <a:t> </a:t>
          </a:r>
          <a:r>
            <a:rPr lang="en-US" sz="2500" kern="1200" dirty="0" err="1">
              <a:latin typeface="Cambria" panose="02040503050406030204" pitchFamily="18" charset="0"/>
            </a:rPr>
            <a:t>atau</a:t>
          </a:r>
          <a:r>
            <a:rPr lang="en-US" sz="2500" kern="1200" dirty="0">
              <a:latin typeface="Cambria" panose="02040503050406030204" pitchFamily="18" charset="0"/>
            </a:rPr>
            <a:t> 180.000 </a:t>
          </a:r>
          <a:r>
            <a:rPr lang="en-US" sz="2500" kern="1200" dirty="0" err="1">
              <a:latin typeface="Cambria" panose="02040503050406030204" pitchFamily="18" charset="0"/>
            </a:rPr>
            <a:t>kasus</a:t>
          </a:r>
          <a:r>
            <a:rPr lang="en-US" sz="2500" kern="1200" dirty="0">
              <a:latin typeface="Cambria" panose="02040503050406030204" pitchFamily="18" charset="0"/>
            </a:rPr>
            <a:t> </a:t>
          </a:r>
          <a:r>
            <a:rPr lang="en-US" sz="2500" kern="1200" dirty="0" err="1">
              <a:latin typeface="Cambria" panose="02040503050406030204" pitchFamily="18" charset="0"/>
            </a:rPr>
            <a:t>baru</a:t>
          </a:r>
          <a:r>
            <a:rPr lang="en-US" sz="2500" kern="1200" dirty="0">
              <a:latin typeface="Cambria" panose="02040503050406030204" pitchFamily="18" charset="0"/>
            </a:rPr>
            <a:t> per </a:t>
          </a:r>
          <a:r>
            <a:rPr lang="en-US" sz="2500" kern="1200" dirty="0" err="1">
              <a:latin typeface="Cambria" panose="02040503050406030204" pitchFamily="18" charset="0"/>
            </a:rPr>
            <a:t>tahun</a:t>
          </a:r>
          <a:r>
            <a:rPr lang="en-US" sz="2500" kern="1200" dirty="0">
              <a:latin typeface="Cambria" panose="02040503050406030204" pitchFamily="18" charset="0"/>
            </a:rPr>
            <a:t> (</a:t>
          </a:r>
          <a:r>
            <a:rPr lang="en-US" sz="2500" kern="1200" dirty="0" err="1">
              <a:latin typeface="Cambria" panose="02040503050406030204" pitchFamily="18" charset="0"/>
            </a:rPr>
            <a:t>Survei</a:t>
          </a:r>
          <a:r>
            <a:rPr lang="en-US" sz="2500" kern="1200" dirty="0">
              <a:latin typeface="Cambria" panose="02040503050406030204" pitchFamily="18" charset="0"/>
            </a:rPr>
            <a:t> </a:t>
          </a:r>
          <a:r>
            <a:rPr lang="en-US" sz="2500" kern="1200" dirty="0" err="1">
              <a:latin typeface="Cambria" panose="02040503050406030204" pitchFamily="18" charset="0"/>
            </a:rPr>
            <a:t>Demografi</a:t>
          </a:r>
          <a:r>
            <a:rPr lang="en-US" sz="2500" kern="1200" dirty="0">
              <a:latin typeface="Cambria" panose="02040503050406030204" pitchFamily="18" charset="0"/>
            </a:rPr>
            <a:t> dan Kesehatan </a:t>
          </a:r>
          <a:r>
            <a:rPr lang="en-US" sz="2500" kern="1200" dirty="0" err="1">
              <a:latin typeface="Cambria" panose="02040503050406030204" pitchFamily="18" charset="0"/>
            </a:rPr>
            <a:t>Republik</a:t>
          </a:r>
          <a:r>
            <a:rPr lang="en-US" sz="2500" kern="1200" dirty="0">
              <a:latin typeface="Cambria" panose="02040503050406030204" pitchFamily="18" charset="0"/>
            </a:rPr>
            <a:t> Indonesia, 2014). </a:t>
          </a:r>
        </a:p>
      </dsp:txBody>
      <dsp:txXfrm>
        <a:off x="0" y="3689859"/>
        <a:ext cx="6900512" cy="18435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0DB0E-72C1-FD45-B4A2-8EE5675B6138}">
      <dsp:nvSpPr>
        <dsp:cNvPr id="0" name=""/>
        <dsp:cNvSpPr/>
      </dsp:nvSpPr>
      <dsp:spPr>
        <a:xfrm>
          <a:off x="3286" y="84851"/>
          <a:ext cx="3203971" cy="691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Cambria" panose="02040503050406030204" pitchFamily="18" charset="0"/>
            </a:rPr>
            <a:t>Anamnesis</a:t>
          </a:r>
        </a:p>
      </dsp:txBody>
      <dsp:txXfrm>
        <a:off x="3286" y="84851"/>
        <a:ext cx="3203971" cy="691200"/>
      </dsp:txXfrm>
    </dsp:sp>
    <dsp:sp modelId="{AACF31DC-BF05-CD41-92CC-C0B7EEF076E5}">
      <dsp:nvSpPr>
        <dsp:cNvPr id="0" name=""/>
        <dsp:cNvSpPr/>
      </dsp:nvSpPr>
      <dsp:spPr>
        <a:xfrm>
          <a:off x="3286" y="776052"/>
          <a:ext cx="3203971" cy="34916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a:latin typeface="Cambria" panose="02040503050406030204" pitchFamily="18" charset="0"/>
            </a:rPr>
            <a:t>Polakisuria</a:t>
          </a:r>
          <a:endParaRPr lang="en-US" sz="2400" kern="1200" dirty="0">
            <a:latin typeface="Cambria" panose="02040503050406030204" pitchFamily="18" charset="0"/>
          </a:endParaRPr>
        </a:p>
        <a:p>
          <a:pPr marL="228600" lvl="1" indent="-228600" algn="l" defTabSz="1066800">
            <a:lnSpc>
              <a:spcPct val="90000"/>
            </a:lnSpc>
            <a:spcBef>
              <a:spcPct val="0"/>
            </a:spcBef>
            <a:spcAft>
              <a:spcPct val="15000"/>
            </a:spcAft>
            <a:buChar char="•"/>
          </a:pPr>
          <a:r>
            <a:rPr lang="en-US" sz="2400" kern="1200" dirty="0" err="1">
              <a:latin typeface="Cambria" panose="02040503050406030204" pitchFamily="18" charset="0"/>
            </a:rPr>
            <a:t>Nokturia</a:t>
          </a:r>
          <a:endParaRPr lang="en-US" sz="2400" kern="1200" dirty="0">
            <a:latin typeface="Cambria" panose="02040503050406030204" pitchFamily="18" charset="0"/>
          </a:endParaRPr>
        </a:p>
        <a:p>
          <a:pPr marL="228600" lvl="1" indent="-228600" algn="l" defTabSz="1066800">
            <a:lnSpc>
              <a:spcPct val="90000"/>
            </a:lnSpc>
            <a:spcBef>
              <a:spcPct val="0"/>
            </a:spcBef>
            <a:spcAft>
              <a:spcPct val="15000"/>
            </a:spcAft>
            <a:buChar char="•"/>
          </a:pPr>
          <a:r>
            <a:rPr lang="en-US" sz="2400" kern="1200" dirty="0" err="1">
              <a:latin typeface="Cambria" panose="02040503050406030204" pitchFamily="18" charset="0"/>
            </a:rPr>
            <a:t>Disuria</a:t>
          </a:r>
          <a:endParaRPr lang="en-US" sz="2400" kern="1200" dirty="0">
            <a:latin typeface="Cambria" panose="02040503050406030204" pitchFamily="18" charset="0"/>
          </a:endParaRPr>
        </a:p>
        <a:p>
          <a:pPr marL="228600" lvl="1" indent="-228600" algn="l" defTabSz="1066800">
            <a:lnSpc>
              <a:spcPct val="90000"/>
            </a:lnSpc>
            <a:spcBef>
              <a:spcPct val="0"/>
            </a:spcBef>
            <a:spcAft>
              <a:spcPct val="15000"/>
            </a:spcAft>
            <a:buChar char="•"/>
          </a:pPr>
          <a:r>
            <a:rPr lang="en-US" sz="2400" kern="1200" dirty="0">
              <a:latin typeface="Cambria" panose="02040503050406030204" pitchFamily="18" charset="0"/>
            </a:rPr>
            <a:t>Pd : 36 – 48 jam </a:t>
          </a:r>
          <a:r>
            <a:rPr lang="en-US" sz="2400" kern="1200" dirty="0" err="1">
              <a:latin typeface="Cambria" panose="02040503050406030204" pitchFamily="18" charset="0"/>
            </a:rPr>
            <a:t>setelah</a:t>
          </a:r>
          <a:r>
            <a:rPr lang="en-US" sz="2400" kern="1200" dirty="0">
              <a:latin typeface="Cambria" panose="02040503050406030204" pitchFamily="18" charset="0"/>
            </a:rPr>
            <a:t> </a:t>
          </a:r>
          <a:r>
            <a:rPr lang="en-US" sz="2400" kern="1200" dirty="0" err="1">
              <a:latin typeface="Cambria" panose="02040503050406030204" pitchFamily="18" charset="0"/>
            </a:rPr>
            <a:t>koitus</a:t>
          </a:r>
          <a:endParaRPr lang="en-US" sz="2400" kern="1200" dirty="0">
            <a:latin typeface="Cambria" panose="02040503050406030204" pitchFamily="18" charset="0"/>
          </a:endParaRPr>
        </a:p>
        <a:p>
          <a:pPr marL="228600" lvl="1" indent="-228600" algn="l" defTabSz="1066800">
            <a:lnSpc>
              <a:spcPct val="90000"/>
            </a:lnSpc>
            <a:spcBef>
              <a:spcPct val="0"/>
            </a:spcBef>
            <a:spcAft>
              <a:spcPct val="15000"/>
            </a:spcAft>
            <a:buChar char="•"/>
          </a:pPr>
          <a:r>
            <a:rPr lang="en-US" sz="2400" kern="1200" dirty="0">
              <a:latin typeface="Cambria" panose="02040503050406030204" pitchFamily="18" charset="0"/>
            </a:rPr>
            <a:t>Pd dg prostatitis </a:t>
          </a:r>
          <a:r>
            <a:rPr lang="en-US" sz="2400" kern="1200" dirty="0" err="1">
              <a:latin typeface="Cambria" panose="02040503050406030204" pitchFamily="18" charset="0"/>
            </a:rPr>
            <a:t>terselubung</a:t>
          </a:r>
          <a:r>
            <a:rPr lang="en-US" sz="2400" kern="1200" dirty="0">
              <a:latin typeface="Cambria" panose="02040503050406030204" pitchFamily="18" charset="0"/>
            </a:rPr>
            <a:t> </a:t>
          </a:r>
          <a:r>
            <a:rPr lang="en-US" sz="2400" kern="1200" dirty="0" err="1">
              <a:latin typeface="Cambria" panose="02040503050406030204" pitchFamily="18" charset="0"/>
            </a:rPr>
            <a:t>akan</a:t>
          </a:r>
          <a:r>
            <a:rPr lang="en-US" sz="2400" kern="1200" dirty="0">
              <a:latin typeface="Cambria" panose="02040503050406030204" pitchFamily="18" charset="0"/>
            </a:rPr>
            <a:t> </a:t>
          </a:r>
        </a:p>
        <a:p>
          <a:pPr marL="228600" lvl="1" indent="-228600" algn="l" defTabSz="1066800">
            <a:lnSpc>
              <a:spcPct val="90000"/>
            </a:lnSpc>
            <a:spcBef>
              <a:spcPct val="0"/>
            </a:spcBef>
            <a:spcAft>
              <a:spcPct val="15000"/>
            </a:spcAft>
            <a:buChar char="•"/>
          </a:pPr>
          <a:r>
            <a:rPr lang="en-US" sz="2400" kern="1200" dirty="0" err="1">
              <a:latin typeface="Cambria" panose="02040503050406030204" pitchFamily="18" charset="0"/>
            </a:rPr>
            <a:t>manifes</a:t>
          </a:r>
          <a:r>
            <a:rPr lang="en-US" sz="2400" kern="1200" dirty="0">
              <a:latin typeface="Cambria" panose="02040503050406030204" pitchFamily="18" charset="0"/>
            </a:rPr>
            <a:t> </a:t>
          </a:r>
          <a:r>
            <a:rPr lang="en-US" sz="2400" kern="1200" dirty="0" err="1">
              <a:latin typeface="Cambria" panose="02040503050406030204" pitchFamily="18" charset="0"/>
            </a:rPr>
            <a:t>setelah</a:t>
          </a:r>
          <a:r>
            <a:rPr lang="en-US" sz="2400" kern="1200" dirty="0">
              <a:latin typeface="Cambria" panose="02040503050406030204" pitchFamily="18" charset="0"/>
            </a:rPr>
            <a:t> </a:t>
          </a:r>
          <a:r>
            <a:rPr lang="en-US" sz="2400" kern="1200" dirty="0" err="1">
              <a:latin typeface="Cambria" panose="02040503050406030204" pitchFamily="18" charset="0"/>
            </a:rPr>
            <a:t>koitus</a:t>
          </a:r>
          <a:endParaRPr lang="en-US" sz="2400" kern="1200" dirty="0">
            <a:latin typeface="Cambria" panose="02040503050406030204" pitchFamily="18" charset="0"/>
          </a:endParaRPr>
        </a:p>
      </dsp:txBody>
      <dsp:txXfrm>
        <a:off x="3286" y="776052"/>
        <a:ext cx="3203971" cy="3491640"/>
      </dsp:txXfrm>
    </dsp:sp>
    <dsp:sp modelId="{883A9132-2331-1949-8FA6-8B9C8260AE19}">
      <dsp:nvSpPr>
        <dsp:cNvPr id="0" name=""/>
        <dsp:cNvSpPr/>
      </dsp:nvSpPr>
      <dsp:spPr>
        <a:xfrm>
          <a:off x="3655814" y="84851"/>
          <a:ext cx="3203971" cy="691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tx1"/>
              </a:solidFill>
              <a:latin typeface="Cambria" panose="02040503050406030204" pitchFamily="18" charset="0"/>
            </a:rPr>
            <a:t>Pemeriksaan</a:t>
          </a:r>
          <a:r>
            <a:rPr lang="en-US" sz="2400" b="1" kern="1200" dirty="0">
              <a:solidFill>
                <a:schemeClr val="tx1"/>
              </a:solidFill>
              <a:latin typeface="Cambria" panose="02040503050406030204" pitchFamily="18" charset="0"/>
            </a:rPr>
            <a:t> </a:t>
          </a:r>
          <a:r>
            <a:rPr lang="en-US" sz="2400" b="1" kern="1200" dirty="0" err="1">
              <a:solidFill>
                <a:schemeClr val="tx1"/>
              </a:solidFill>
              <a:latin typeface="Cambria" panose="02040503050406030204" pitchFamily="18" charset="0"/>
            </a:rPr>
            <a:t>fisis</a:t>
          </a:r>
          <a:endParaRPr lang="en-US" sz="2400" b="1" kern="1200" dirty="0">
            <a:solidFill>
              <a:schemeClr val="tx1"/>
            </a:solidFill>
            <a:latin typeface="Cambria" panose="02040503050406030204" pitchFamily="18" charset="0"/>
          </a:endParaRPr>
        </a:p>
      </dsp:txBody>
      <dsp:txXfrm>
        <a:off x="3655814" y="84851"/>
        <a:ext cx="3203971" cy="691200"/>
      </dsp:txXfrm>
    </dsp:sp>
    <dsp:sp modelId="{7B48C377-B4FE-8A40-B6B2-22E12D7CBD46}">
      <dsp:nvSpPr>
        <dsp:cNvPr id="0" name=""/>
        <dsp:cNvSpPr/>
      </dsp:nvSpPr>
      <dsp:spPr>
        <a:xfrm>
          <a:off x="3655814" y="776052"/>
          <a:ext cx="3203971" cy="349164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mbria" panose="02040503050406030204" pitchFamily="18" charset="0"/>
            </a:rPr>
            <a:t>Nyeri </a:t>
          </a:r>
          <a:r>
            <a:rPr lang="en-US" sz="2400" kern="1200" dirty="0" err="1">
              <a:latin typeface="Cambria" panose="02040503050406030204" pitchFamily="18" charset="0"/>
            </a:rPr>
            <a:t>tekan</a:t>
          </a:r>
          <a:r>
            <a:rPr lang="en-US" sz="2400" kern="1200" dirty="0">
              <a:latin typeface="Cambria" panose="02040503050406030204" pitchFamily="18" charset="0"/>
            </a:rPr>
            <a:t> sop</a:t>
          </a:r>
        </a:p>
      </dsp:txBody>
      <dsp:txXfrm>
        <a:off x="3655814" y="776052"/>
        <a:ext cx="3203971" cy="3491640"/>
      </dsp:txXfrm>
    </dsp:sp>
    <dsp:sp modelId="{F518AED6-4CE5-DC4D-A986-3DA6B5B478DB}">
      <dsp:nvSpPr>
        <dsp:cNvPr id="0" name=""/>
        <dsp:cNvSpPr/>
      </dsp:nvSpPr>
      <dsp:spPr>
        <a:xfrm>
          <a:off x="7308342" y="84851"/>
          <a:ext cx="3203971" cy="691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tx1"/>
              </a:solidFill>
              <a:latin typeface="Cambria" panose="02040503050406030204" pitchFamily="18" charset="0"/>
            </a:rPr>
            <a:t>Laboratorium</a:t>
          </a:r>
          <a:r>
            <a:rPr lang="en-US" sz="2400" b="1" kern="1200" dirty="0">
              <a:solidFill>
                <a:schemeClr val="tx1"/>
              </a:solidFill>
              <a:latin typeface="Cambria" panose="02040503050406030204" pitchFamily="18" charset="0"/>
            </a:rPr>
            <a:t> </a:t>
          </a:r>
        </a:p>
      </dsp:txBody>
      <dsp:txXfrm>
        <a:off x="7308342" y="84851"/>
        <a:ext cx="3203971" cy="691200"/>
      </dsp:txXfrm>
    </dsp:sp>
    <dsp:sp modelId="{4A37235D-2316-9741-AB8F-D0A945BB6A0C}">
      <dsp:nvSpPr>
        <dsp:cNvPr id="0" name=""/>
        <dsp:cNvSpPr/>
      </dsp:nvSpPr>
      <dsp:spPr>
        <a:xfrm>
          <a:off x="7308342" y="776052"/>
          <a:ext cx="3203971" cy="349164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a:latin typeface="Cambria" panose="02040503050406030204" pitchFamily="18" charset="0"/>
            </a:rPr>
            <a:t>Umumnya</a:t>
          </a:r>
          <a:r>
            <a:rPr lang="en-US" sz="2400" kern="1200" dirty="0">
              <a:latin typeface="Cambria" panose="02040503050406030204" pitchFamily="18" charset="0"/>
            </a:rPr>
            <a:t> </a:t>
          </a:r>
          <a:r>
            <a:rPr lang="en-US" sz="2400" kern="1200" dirty="0" err="1">
              <a:latin typeface="Cambria" panose="02040503050406030204" pitchFamily="18" charset="0"/>
            </a:rPr>
            <a:t>tdk</a:t>
          </a:r>
          <a:r>
            <a:rPr lang="en-US" sz="2400" kern="1200" dirty="0">
              <a:latin typeface="Cambria" panose="02040503050406030204" pitchFamily="18" charset="0"/>
            </a:rPr>
            <a:t> </a:t>
          </a:r>
          <a:r>
            <a:rPr lang="en-US" sz="2400" kern="1200" dirty="0" err="1">
              <a:latin typeface="Cambria" panose="02040503050406030204" pitchFamily="18" charset="0"/>
            </a:rPr>
            <a:t>terdapat</a:t>
          </a:r>
          <a:r>
            <a:rPr lang="en-US" sz="2400" kern="1200" dirty="0">
              <a:latin typeface="Cambria" panose="02040503050406030204" pitchFamily="18" charset="0"/>
            </a:rPr>
            <a:t> </a:t>
          </a:r>
          <a:r>
            <a:rPr lang="en-US" sz="2400" kern="1200" dirty="0" err="1">
              <a:latin typeface="Cambria" panose="02040503050406030204" pitchFamily="18" charset="0"/>
            </a:rPr>
            <a:t>lekositosis</a:t>
          </a:r>
          <a:endParaRPr lang="en-US" sz="2400" kern="1200" dirty="0">
            <a:latin typeface="Cambria" panose="02040503050406030204" pitchFamily="18" charset="0"/>
          </a:endParaRPr>
        </a:p>
        <a:p>
          <a:pPr marL="228600" lvl="1" indent="-228600" algn="l" defTabSz="1066800">
            <a:lnSpc>
              <a:spcPct val="90000"/>
            </a:lnSpc>
            <a:spcBef>
              <a:spcPct val="0"/>
            </a:spcBef>
            <a:spcAft>
              <a:spcPct val="15000"/>
            </a:spcAft>
            <a:buChar char="•"/>
          </a:pPr>
          <a:r>
            <a:rPr lang="en-US" sz="2400" kern="1200" dirty="0" err="1">
              <a:latin typeface="Cambria" panose="02040503050406030204" pitchFamily="18" charset="0"/>
            </a:rPr>
            <a:t>Urin</a:t>
          </a:r>
          <a:r>
            <a:rPr lang="en-US" sz="2400" kern="1200" dirty="0">
              <a:latin typeface="Cambria" panose="02040503050406030204" pitchFamily="18" charset="0"/>
            </a:rPr>
            <a:t>	: </a:t>
          </a:r>
          <a:r>
            <a:rPr lang="en-US" sz="2400" kern="1200" dirty="0" err="1">
              <a:latin typeface="Cambria" panose="02040503050406030204" pitchFamily="18" charset="0"/>
            </a:rPr>
            <a:t>sedimen</a:t>
          </a:r>
          <a:r>
            <a:rPr lang="en-US" sz="2400" kern="1200" dirty="0">
              <a:latin typeface="Cambria" panose="02040503050406030204" pitchFamily="18" charset="0"/>
            </a:rPr>
            <a:t> </a:t>
          </a:r>
          <a:r>
            <a:rPr lang="en-US" sz="2400" kern="1200" dirty="0" err="1">
              <a:latin typeface="Cambria" panose="02040503050406030204" pitchFamily="18" charset="0"/>
            </a:rPr>
            <a:t>lekosit</a:t>
          </a:r>
          <a:endParaRPr lang="en-US" sz="2400" kern="1200" dirty="0">
            <a:latin typeface="Cambria" panose="02040503050406030204" pitchFamily="18" charset="0"/>
          </a:endParaRPr>
        </a:p>
      </dsp:txBody>
      <dsp:txXfrm>
        <a:off x="7308342" y="776052"/>
        <a:ext cx="3203971" cy="34916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573FC-6550-384F-BD8F-C28A42DC8832}">
      <dsp:nvSpPr>
        <dsp:cNvPr id="0" name=""/>
        <dsp:cNvSpPr/>
      </dsp:nvSpPr>
      <dsp:spPr>
        <a:xfrm>
          <a:off x="0" y="4464366"/>
          <a:ext cx="8088223" cy="14653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err="1">
              <a:solidFill>
                <a:schemeClr val="tx1"/>
              </a:solidFill>
              <a:latin typeface="Cambria" panose="02040503050406030204" pitchFamily="18" charset="0"/>
            </a:rPr>
            <a:t>Khusus</a:t>
          </a:r>
          <a:r>
            <a:rPr lang="en-US" sz="3300" kern="1200" dirty="0">
              <a:solidFill>
                <a:schemeClr val="tx1"/>
              </a:solidFill>
              <a:latin typeface="Cambria" panose="02040503050406030204" pitchFamily="18" charset="0"/>
            </a:rPr>
            <a:t> : anti </a:t>
          </a:r>
          <a:r>
            <a:rPr lang="en-US" sz="3300" kern="1200" dirty="0" err="1">
              <a:solidFill>
                <a:schemeClr val="tx1"/>
              </a:solidFill>
              <a:latin typeface="Cambria" panose="02040503050406030204" pitchFamily="18" charset="0"/>
            </a:rPr>
            <a:t>biotika</a:t>
          </a:r>
          <a:endParaRPr lang="en-US" sz="3300" kern="1200" dirty="0">
            <a:solidFill>
              <a:schemeClr val="tx1"/>
            </a:solidFill>
            <a:latin typeface="Cambria" panose="02040503050406030204" pitchFamily="18" charset="0"/>
          </a:endParaRPr>
        </a:p>
      </dsp:txBody>
      <dsp:txXfrm>
        <a:off x="0" y="4464366"/>
        <a:ext cx="8088223" cy="1465304"/>
      </dsp:txXfrm>
    </dsp:sp>
    <dsp:sp modelId="{03A8E69F-850B-A244-BA50-9ED94BCD8F17}">
      <dsp:nvSpPr>
        <dsp:cNvPr id="0" name=""/>
        <dsp:cNvSpPr/>
      </dsp:nvSpPr>
      <dsp:spPr>
        <a:xfrm rot="10800000">
          <a:off x="0" y="2232707"/>
          <a:ext cx="8088223" cy="2253638"/>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err="1">
              <a:solidFill>
                <a:schemeClr val="tx1"/>
              </a:solidFill>
              <a:latin typeface="Cambria" panose="02040503050406030204" pitchFamily="18" charset="0"/>
            </a:rPr>
            <a:t>Umum</a:t>
          </a:r>
          <a:r>
            <a:rPr lang="en-US" sz="3200" kern="1200" dirty="0">
              <a:solidFill>
                <a:schemeClr val="tx1"/>
              </a:solidFill>
              <a:latin typeface="Cambria" panose="02040503050406030204" pitchFamily="18" charset="0"/>
            </a:rPr>
            <a:t>	</a:t>
          </a:r>
        </a:p>
      </dsp:txBody>
      <dsp:txXfrm rot="-10800000">
        <a:off x="0" y="2232707"/>
        <a:ext cx="8088223" cy="791027"/>
      </dsp:txXfrm>
    </dsp:sp>
    <dsp:sp modelId="{D0E2BFB7-8239-0440-9752-CB70F069441F}">
      <dsp:nvSpPr>
        <dsp:cNvPr id="0" name=""/>
        <dsp:cNvSpPr/>
      </dsp:nvSpPr>
      <dsp:spPr>
        <a:xfrm>
          <a:off x="0" y="3023734"/>
          <a:ext cx="8088223" cy="6738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808" tIns="43180" rIns="241808" bIns="43180" numCol="1" spcCol="1270" anchor="ctr" anchorCtr="0">
          <a:noAutofit/>
        </a:bodyPr>
        <a:lstStyle/>
        <a:p>
          <a:pPr marL="0" lvl="0" indent="0" algn="ctr" defTabSz="1511300">
            <a:lnSpc>
              <a:spcPct val="90000"/>
            </a:lnSpc>
            <a:spcBef>
              <a:spcPct val="0"/>
            </a:spcBef>
            <a:spcAft>
              <a:spcPct val="35000"/>
            </a:spcAft>
            <a:buNone/>
          </a:pPr>
          <a:r>
            <a:rPr lang="en-US" sz="3400" kern="1200" dirty="0" err="1">
              <a:latin typeface="Cambria" panose="02040503050406030204" pitchFamily="18" charset="0"/>
            </a:rPr>
            <a:t>alkalinisasi</a:t>
          </a:r>
          <a:r>
            <a:rPr lang="en-US" sz="3400" kern="1200" dirty="0">
              <a:latin typeface="Cambria" panose="02040503050406030204" pitchFamily="18" charset="0"/>
            </a:rPr>
            <a:t> </a:t>
          </a:r>
          <a:r>
            <a:rPr lang="en-US" sz="3400" kern="1200" dirty="0" err="1">
              <a:latin typeface="Cambria" panose="02040503050406030204" pitchFamily="18" charset="0"/>
            </a:rPr>
            <a:t>urin</a:t>
          </a:r>
          <a:r>
            <a:rPr lang="en-US" sz="3400" kern="1200" dirty="0">
              <a:latin typeface="Cambria" panose="02040503050406030204" pitchFamily="18" charset="0"/>
            </a:rPr>
            <a:t>, </a:t>
          </a:r>
          <a:r>
            <a:rPr lang="en-US" sz="3400" kern="1200" dirty="0" err="1">
              <a:latin typeface="Cambria" panose="02040503050406030204" pitchFamily="18" charset="0"/>
            </a:rPr>
            <a:t>bikarbonat</a:t>
          </a:r>
          <a:r>
            <a:rPr lang="en-US" sz="3400" kern="1200" dirty="0">
              <a:latin typeface="Cambria" panose="02040503050406030204" pitchFamily="18" charset="0"/>
            </a:rPr>
            <a:t> , </a:t>
          </a:r>
          <a:r>
            <a:rPr lang="en-US" sz="3400" kern="1200" dirty="0" err="1">
              <a:latin typeface="Cambria" panose="02040503050406030204" pitchFamily="18" charset="0"/>
            </a:rPr>
            <a:t>antispasme</a:t>
          </a:r>
          <a:endParaRPr lang="en-US" sz="3400" kern="1200" dirty="0">
            <a:latin typeface="Cambria" panose="02040503050406030204" pitchFamily="18" charset="0"/>
          </a:endParaRPr>
        </a:p>
      </dsp:txBody>
      <dsp:txXfrm>
        <a:off x="0" y="3023734"/>
        <a:ext cx="8088223" cy="673838"/>
      </dsp:txXfrm>
    </dsp:sp>
    <dsp:sp modelId="{46D32A3C-AD48-9042-884C-D22A0B18A216}">
      <dsp:nvSpPr>
        <dsp:cNvPr id="0" name=""/>
        <dsp:cNvSpPr/>
      </dsp:nvSpPr>
      <dsp:spPr>
        <a:xfrm rot="10800000">
          <a:off x="0" y="1048"/>
          <a:ext cx="8088223" cy="2253638"/>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err="1">
              <a:solidFill>
                <a:schemeClr val="tx1"/>
              </a:solidFill>
              <a:latin typeface="Cambria" panose="02040503050406030204" pitchFamily="18" charset="0"/>
            </a:rPr>
            <a:t>Pencegahan</a:t>
          </a:r>
          <a:r>
            <a:rPr lang="en-US" sz="3300" kern="1200" dirty="0">
              <a:solidFill>
                <a:schemeClr val="tx1"/>
              </a:solidFill>
              <a:latin typeface="Cambria" panose="02040503050406030204" pitchFamily="18" charset="0"/>
            </a:rPr>
            <a:t> : </a:t>
          </a:r>
          <a:r>
            <a:rPr lang="en-US" sz="3300" kern="1200" dirty="0" err="1">
              <a:solidFill>
                <a:schemeClr val="tx1"/>
              </a:solidFill>
              <a:latin typeface="Cambria" panose="02040503050406030204" pitchFamily="18" charset="0"/>
            </a:rPr>
            <a:t>Dengan</a:t>
          </a:r>
          <a:r>
            <a:rPr lang="en-US" sz="3300" kern="1200" dirty="0">
              <a:solidFill>
                <a:schemeClr val="tx1"/>
              </a:solidFill>
              <a:latin typeface="Cambria" panose="02040503050406030204" pitchFamily="18" charset="0"/>
            </a:rPr>
            <a:t> </a:t>
          </a:r>
          <a:r>
            <a:rPr lang="en-US" sz="3300" kern="1200" dirty="0" err="1">
              <a:solidFill>
                <a:schemeClr val="tx1"/>
              </a:solidFill>
              <a:latin typeface="Cambria" panose="02040503050406030204" pitchFamily="18" charset="0"/>
            </a:rPr>
            <a:t>sistitis</a:t>
          </a:r>
          <a:r>
            <a:rPr lang="en-US" sz="3300" kern="1200" dirty="0">
              <a:solidFill>
                <a:schemeClr val="tx1"/>
              </a:solidFill>
              <a:latin typeface="Cambria" panose="02040503050406030204" pitchFamily="18" charset="0"/>
            </a:rPr>
            <a:t> </a:t>
          </a:r>
          <a:r>
            <a:rPr lang="en-US" sz="3300" kern="1200" dirty="0" err="1">
              <a:solidFill>
                <a:schemeClr val="tx1"/>
              </a:solidFill>
              <a:latin typeface="Cambria" panose="02040503050406030204" pitchFamily="18" charset="0"/>
            </a:rPr>
            <a:t>akut</a:t>
          </a:r>
          <a:r>
            <a:rPr lang="en-US" sz="3300" kern="1200" dirty="0">
              <a:solidFill>
                <a:schemeClr val="tx1"/>
              </a:solidFill>
              <a:latin typeface="Cambria" panose="02040503050406030204" pitchFamily="18" charset="0"/>
            </a:rPr>
            <a:t> </a:t>
          </a:r>
          <a:r>
            <a:rPr lang="en-US" sz="3300" kern="1200" dirty="0" err="1">
              <a:solidFill>
                <a:schemeClr val="tx1"/>
              </a:solidFill>
              <a:latin typeface="Cambria" panose="02040503050406030204" pitchFamily="18" charset="0"/>
            </a:rPr>
            <a:t>rekuren</a:t>
          </a:r>
          <a:r>
            <a:rPr lang="en-US" sz="3300" kern="1200" dirty="0">
              <a:solidFill>
                <a:schemeClr val="tx1"/>
              </a:solidFill>
              <a:latin typeface="Cambria" panose="02040503050406030204" pitchFamily="18" charset="0"/>
            </a:rPr>
            <a:t> </a:t>
          </a:r>
          <a:r>
            <a:rPr lang="en-US" sz="3300" kern="1200" dirty="0" err="1">
              <a:solidFill>
                <a:schemeClr val="tx1"/>
              </a:solidFill>
              <a:latin typeface="Cambria" panose="02040503050406030204" pitchFamily="18" charset="0"/>
            </a:rPr>
            <a:t>setelah</a:t>
          </a:r>
          <a:r>
            <a:rPr lang="en-US" sz="3300" kern="1200" dirty="0">
              <a:solidFill>
                <a:schemeClr val="tx1"/>
              </a:solidFill>
              <a:latin typeface="Cambria" panose="02040503050406030204" pitchFamily="18" charset="0"/>
            </a:rPr>
            <a:t> </a:t>
          </a:r>
          <a:r>
            <a:rPr lang="en-US" sz="3300" kern="1200" dirty="0" err="1">
              <a:solidFill>
                <a:schemeClr val="tx1"/>
              </a:solidFill>
              <a:latin typeface="Cambria" panose="02040503050406030204" pitchFamily="18" charset="0"/>
            </a:rPr>
            <a:t>koitus</a:t>
          </a:r>
          <a:r>
            <a:rPr lang="en-US" sz="3300" kern="1200" dirty="0">
              <a:solidFill>
                <a:schemeClr val="tx1"/>
              </a:solidFill>
              <a:latin typeface="Cambria" panose="02040503050406030204" pitchFamily="18" charset="0"/>
            </a:rPr>
            <a:t> : </a:t>
          </a:r>
          <a:r>
            <a:rPr lang="en-US" sz="3300" kern="1200" dirty="0" err="1">
              <a:solidFill>
                <a:schemeClr val="tx1"/>
              </a:solidFill>
              <a:latin typeface="Cambria" panose="02040503050406030204" pitchFamily="18" charset="0"/>
            </a:rPr>
            <a:t>diberi</a:t>
          </a:r>
          <a:r>
            <a:rPr lang="en-US" sz="3300" kern="1200" dirty="0">
              <a:solidFill>
                <a:schemeClr val="tx1"/>
              </a:solidFill>
              <a:latin typeface="Cambria" panose="02040503050406030204" pitchFamily="18" charset="0"/>
            </a:rPr>
            <a:t> 1 gram </a:t>
          </a:r>
          <a:r>
            <a:rPr lang="en-US" sz="3300" kern="1200" dirty="0" err="1">
              <a:solidFill>
                <a:schemeClr val="tx1"/>
              </a:solidFill>
              <a:latin typeface="Cambria" panose="02040503050406030204" pitchFamily="18" charset="0"/>
            </a:rPr>
            <a:t>sulfonamid</a:t>
          </a:r>
          <a:endParaRPr lang="en-US" sz="3300" kern="1200" dirty="0">
            <a:solidFill>
              <a:schemeClr val="tx1"/>
            </a:solidFill>
            <a:latin typeface="Cambria" panose="02040503050406030204" pitchFamily="18" charset="0"/>
          </a:endParaRPr>
        </a:p>
      </dsp:txBody>
      <dsp:txXfrm rot="10800000">
        <a:off x="0" y="1048"/>
        <a:ext cx="8088223" cy="14643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31AEF-470E-3746-B6C3-E269C364704F}">
      <dsp:nvSpPr>
        <dsp:cNvPr id="0" name=""/>
        <dsp:cNvSpPr/>
      </dsp:nvSpPr>
      <dsp:spPr>
        <a:xfrm>
          <a:off x="0" y="2725909"/>
          <a:ext cx="11260897" cy="17884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err="1">
              <a:latin typeface="Cambria" panose="02040503050406030204" pitchFamily="18" charset="0"/>
            </a:rPr>
            <a:t>Etiologi</a:t>
          </a:r>
          <a:r>
            <a:rPr lang="en-US" sz="3400" kern="1200" dirty="0">
              <a:latin typeface="Cambria" panose="02040503050406030204" pitchFamily="18" charset="0"/>
            </a:rPr>
            <a:t> &amp; </a:t>
          </a:r>
          <a:r>
            <a:rPr lang="en-US" sz="3400" kern="1200" dirty="0" err="1">
              <a:latin typeface="Cambria" panose="02040503050406030204" pitchFamily="18" charset="0"/>
            </a:rPr>
            <a:t>patogenesis</a:t>
          </a:r>
          <a:endParaRPr lang="en-US" sz="3400" kern="1200" dirty="0">
            <a:latin typeface="Cambria" panose="02040503050406030204" pitchFamily="18" charset="0"/>
          </a:endParaRPr>
        </a:p>
      </dsp:txBody>
      <dsp:txXfrm>
        <a:off x="0" y="2725909"/>
        <a:ext cx="11260897" cy="965785"/>
      </dsp:txXfrm>
    </dsp:sp>
    <dsp:sp modelId="{867C1E6A-DE35-A24E-B587-D3E5CDFD73B4}">
      <dsp:nvSpPr>
        <dsp:cNvPr id="0" name=""/>
        <dsp:cNvSpPr/>
      </dsp:nvSpPr>
      <dsp:spPr>
        <a:xfrm>
          <a:off x="0" y="3655925"/>
          <a:ext cx="2815224" cy="82270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Cambria" panose="02040503050406030204" pitchFamily="18" charset="0"/>
            </a:rPr>
            <a:t>ISK </a:t>
          </a:r>
          <a:r>
            <a:rPr lang="en-US" sz="2700" kern="1200" dirty="0" err="1">
              <a:latin typeface="Cambria" panose="02040503050406030204" pitchFamily="18" charset="0"/>
            </a:rPr>
            <a:t>atas</a:t>
          </a:r>
          <a:endParaRPr lang="en-US" sz="2700" kern="1200" dirty="0">
            <a:latin typeface="Cambria" panose="02040503050406030204" pitchFamily="18" charset="0"/>
          </a:endParaRPr>
        </a:p>
      </dsp:txBody>
      <dsp:txXfrm>
        <a:off x="0" y="3655925"/>
        <a:ext cx="2815224" cy="822706"/>
      </dsp:txXfrm>
    </dsp:sp>
    <dsp:sp modelId="{68BCD410-3732-F34F-B2C5-013184C88AE8}">
      <dsp:nvSpPr>
        <dsp:cNvPr id="0" name=""/>
        <dsp:cNvSpPr/>
      </dsp:nvSpPr>
      <dsp:spPr>
        <a:xfrm>
          <a:off x="2815224" y="3655925"/>
          <a:ext cx="2815224" cy="822706"/>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dirty="0"/>
            <a:t>Residual </a:t>
          </a:r>
          <a:r>
            <a:rPr lang="en-US" sz="2700" kern="1200" dirty="0" err="1"/>
            <a:t>Urin</a:t>
          </a:r>
          <a:endParaRPr lang="en-US" sz="2700" kern="1200" dirty="0"/>
        </a:p>
      </dsp:txBody>
      <dsp:txXfrm>
        <a:off x="2815224" y="3655925"/>
        <a:ext cx="2815224" cy="822706"/>
      </dsp:txXfrm>
    </dsp:sp>
    <dsp:sp modelId="{AE02F7AA-7A03-3B47-807C-02D5D5724395}">
      <dsp:nvSpPr>
        <dsp:cNvPr id="0" name=""/>
        <dsp:cNvSpPr/>
      </dsp:nvSpPr>
      <dsp:spPr>
        <a:xfrm>
          <a:off x="5630448" y="3655925"/>
          <a:ext cx="2815224" cy="822706"/>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Cambria" panose="02040503050406030204" pitchFamily="18" charset="0"/>
            </a:rPr>
            <a:t>Reflux / Stenosis </a:t>
          </a:r>
          <a:r>
            <a:rPr lang="en-US" sz="2700" kern="1200" dirty="0" err="1">
              <a:latin typeface="Cambria" panose="02040503050406030204" pitchFamily="18" charset="0"/>
            </a:rPr>
            <a:t>Uretra</a:t>
          </a:r>
          <a:endParaRPr lang="en-US" sz="2700" kern="1200" dirty="0">
            <a:latin typeface="Cambria" panose="02040503050406030204" pitchFamily="18" charset="0"/>
          </a:endParaRPr>
        </a:p>
      </dsp:txBody>
      <dsp:txXfrm>
        <a:off x="5630448" y="3655925"/>
        <a:ext cx="2815224" cy="822706"/>
      </dsp:txXfrm>
    </dsp:sp>
    <dsp:sp modelId="{416618C8-9019-3947-87F7-15D342E1C5BA}">
      <dsp:nvSpPr>
        <dsp:cNvPr id="0" name=""/>
        <dsp:cNvSpPr/>
      </dsp:nvSpPr>
      <dsp:spPr>
        <a:xfrm>
          <a:off x="8445673" y="3655925"/>
          <a:ext cx="2815224" cy="822706"/>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Cambria" panose="02040503050406030204" pitchFamily="18" charset="0"/>
            </a:rPr>
            <a:t>Th / </a:t>
          </a:r>
          <a:r>
            <a:rPr lang="en-US" sz="2700" kern="1200" dirty="0" err="1">
              <a:latin typeface="Cambria" panose="02040503050406030204" pitchFamily="18" charset="0"/>
            </a:rPr>
            <a:t>sistitis</a:t>
          </a:r>
          <a:r>
            <a:rPr lang="en-US" sz="2700" kern="1200" dirty="0">
              <a:latin typeface="Cambria" panose="02040503050406030204" pitchFamily="18" charset="0"/>
            </a:rPr>
            <a:t> </a:t>
          </a:r>
          <a:r>
            <a:rPr lang="en-US" sz="2700" kern="1200" dirty="0" err="1">
              <a:latin typeface="Cambria" panose="02040503050406030204" pitchFamily="18" charset="0"/>
            </a:rPr>
            <a:t>akut</a:t>
          </a:r>
          <a:r>
            <a:rPr lang="en-US" sz="2700" kern="1200" dirty="0">
              <a:latin typeface="Cambria" panose="02040503050406030204" pitchFamily="18" charset="0"/>
            </a:rPr>
            <a:t> </a:t>
          </a:r>
          <a:r>
            <a:rPr lang="en-US" sz="2700" kern="1200" dirty="0" err="1">
              <a:latin typeface="Cambria" panose="02040503050406030204" pitchFamily="18" charset="0"/>
            </a:rPr>
            <a:t>tidak</a:t>
          </a:r>
          <a:r>
            <a:rPr lang="en-US" sz="2700" kern="1200" dirty="0">
              <a:latin typeface="Cambria" panose="02040503050406030204" pitchFamily="18" charset="0"/>
            </a:rPr>
            <a:t> </a:t>
          </a:r>
          <a:r>
            <a:rPr lang="en-US" sz="2700" kern="1200" dirty="0" err="1">
              <a:latin typeface="Cambria" panose="02040503050406030204" pitchFamily="18" charset="0"/>
            </a:rPr>
            <a:t>adekuat</a:t>
          </a:r>
          <a:endParaRPr lang="en-US" sz="2700" kern="1200" dirty="0">
            <a:latin typeface="Cambria" panose="02040503050406030204" pitchFamily="18" charset="0"/>
          </a:endParaRPr>
        </a:p>
      </dsp:txBody>
      <dsp:txXfrm>
        <a:off x="8445673" y="3655925"/>
        <a:ext cx="2815224" cy="822706"/>
      </dsp:txXfrm>
    </dsp:sp>
    <dsp:sp modelId="{DF6526BD-BC6B-CC4E-BCB8-42415807B5EF}">
      <dsp:nvSpPr>
        <dsp:cNvPr id="0" name=""/>
        <dsp:cNvSpPr/>
      </dsp:nvSpPr>
      <dsp:spPr>
        <a:xfrm rot="10800000">
          <a:off x="0" y="2036"/>
          <a:ext cx="11260897" cy="2750700"/>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err="1">
              <a:solidFill>
                <a:schemeClr val="tx1"/>
              </a:solidFill>
              <a:latin typeface="Cambria" panose="02040503050406030204" pitchFamily="18" charset="0"/>
            </a:rPr>
            <a:t>Definisi</a:t>
          </a:r>
          <a:r>
            <a:rPr lang="en-US" sz="3400" kern="1200" dirty="0">
              <a:solidFill>
                <a:schemeClr val="tx1"/>
              </a:solidFill>
              <a:latin typeface="Cambria" panose="02040503050406030204" pitchFamily="18" charset="0"/>
            </a:rPr>
            <a:t> :  </a:t>
          </a:r>
          <a:r>
            <a:rPr lang="en-US" sz="3400" kern="1200" dirty="0" err="1">
              <a:solidFill>
                <a:schemeClr val="tx1"/>
              </a:solidFill>
              <a:latin typeface="Cambria" panose="02040503050406030204" pitchFamily="18" charset="0"/>
            </a:rPr>
            <a:t>radang</a:t>
          </a:r>
          <a:r>
            <a:rPr lang="en-US" sz="3400" kern="1200" dirty="0">
              <a:solidFill>
                <a:schemeClr val="tx1"/>
              </a:solidFill>
              <a:latin typeface="Cambria" panose="02040503050406030204" pitchFamily="18" charset="0"/>
            </a:rPr>
            <a:t> </a:t>
          </a:r>
          <a:r>
            <a:rPr lang="en-US" sz="3400" kern="1200" dirty="0" err="1">
              <a:solidFill>
                <a:schemeClr val="tx1"/>
              </a:solidFill>
              <a:latin typeface="Cambria" panose="02040503050406030204" pitchFamily="18" charset="0"/>
            </a:rPr>
            <a:t>kandung</a:t>
          </a:r>
          <a:r>
            <a:rPr lang="en-US" sz="3400" kern="1200" dirty="0">
              <a:solidFill>
                <a:schemeClr val="tx1"/>
              </a:solidFill>
              <a:latin typeface="Cambria" panose="02040503050406030204" pitchFamily="18" charset="0"/>
            </a:rPr>
            <a:t> </a:t>
          </a:r>
          <a:r>
            <a:rPr lang="en-US" sz="3400" kern="1200" dirty="0" err="1">
              <a:solidFill>
                <a:schemeClr val="tx1"/>
              </a:solidFill>
              <a:latin typeface="Cambria" panose="02040503050406030204" pitchFamily="18" charset="0"/>
            </a:rPr>
            <a:t>kemih</a:t>
          </a:r>
          <a:r>
            <a:rPr lang="en-US" sz="3400" kern="1200" dirty="0">
              <a:solidFill>
                <a:schemeClr val="tx1"/>
              </a:solidFill>
              <a:latin typeface="Cambria" panose="02040503050406030204" pitchFamily="18" charset="0"/>
            </a:rPr>
            <a:t> </a:t>
          </a:r>
          <a:r>
            <a:rPr lang="en-US" sz="3400" kern="1200" dirty="0" err="1">
              <a:solidFill>
                <a:schemeClr val="tx1"/>
              </a:solidFill>
              <a:latin typeface="Cambria" panose="02040503050406030204" pitchFamily="18" charset="0"/>
            </a:rPr>
            <a:t>berulang</a:t>
          </a:r>
          <a:r>
            <a:rPr lang="en-US" sz="3400" kern="1200" dirty="0">
              <a:solidFill>
                <a:schemeClr val="tx1"/>
              </a:solidFill>
              <a:latin typeface="Cambria" panose="02040503050406030204" pitchFamily="18" charset="0"/>
            </a:rPr>
            <a:t> yang </a:t>
          </a:r>
          <a:r>
            <a:rPr lang="en-US" sz="3400" kern="1200" dirty="0" err="1">
              <a:solidFill>
                <a:schemeClr val="tx1"/>
              </a:solidFill>
              <a:latin typeface="Cambria" panose="02040503050406030204" pitchFamily="18" charset="0"/>
            </a:rPr>
            <a:t>dapat</a:t>
          </a:r>
          <a:r>
            <a:rPr lang="en-US" sz="3400" kern="1200" dirty="0">
              <a:solidFill>
                <a:schemeClr val="tx1"/>
              </a:solidFill>
              <a:latin typeface="Cambria" panose="02040503050406030204" pitchFamily="18" charset="0"/>
            </a:rPr>
            <a:t> </a:t>
          </a:r>
          <a:r>
            <a:rPr lang="en-US" sz="3400" kern="1200" dirty="0" err="1">
              <a:solidFill>
                <a:schemeClr val="tx1"/>
              </a:solidFill>
              <a:latin typeface="Cambria" panose="02040503050406030204" pitchFamily="18" charset="0"/>
            </a:rPr>
            <a:t>mengakibatkan</a:t>
          </a:r>
          <a:r>
            <a:rPr lang="en-US" sz="3400" kern="1200" dirty="0">
              <a:solidFill>
                <a:schemeClr val="tx1"/>
              </a:solidFill>
              <a:latin typeface="Cambria" panose="02040503050406030204" pitchFamily="18" charset="0"/>
            </a:rPr>
            <a:t> </a:t>
          </a:r>
          <a:r>
            <a:rPr lang="en-US" sz="3400" kern="1200" dirty="0" err="1">
              <a:solidFill>
                <a:schemeClr val="tx1"/>
              </a:solidFill>
              <a:latin typeface="Cambria" panose="02040503050406030204" pitchFamily="18" charset="0"/>
            </a:rPr>
            <a:t>penyulit</a:t>
          </a:r>
          <a:r>
            <a:rPr lang="en-US" sz="3400" kern="1200" dirty="0">
              <a:solidFill>
                <a:schemeClr val="tx1"/>
              </a:solidFill>
              <a:latin typeface="Cambria" panose="02040503050406030204" pitchFamily="18" charset="0"/>
            </a:rPr>
            <a:t> </a:t>
          </a:r>
          <a:r>
            <a:rPr lang="en-US" sz="3400" kern="1200" dirty="0" err="1">
              <a:solidFill>
                <a:schemeClr val="tx1"/>
              </a:solidFill>
              <a:latin typeface="Cambria" panose="02040503050406030204" pitchFamily="18" charset="0"/>
            </a:rPr>
            <a:t>ke</a:t>
          </a:r>
          <a:r>
            <a:rPr lang="en-US" sz="3400" kern="1200" dirty="0">
              <a:solidFill>
                <a:schemeClr val="tx1"/>
              </a:solidFill>
              <a:latin typeface="Cambria" panose="02040503050406030204" pitchFamily="18" charset="0"/>
            </a:rPr>
            <a:t> </a:t>
          </a:r>
          <a:r>
            <a:rPr lang="en-US" sz="3400" kern="1200" dirty="0" err="1">
              <a:solidFill>
                <a:schemeClr val="tx1"/>
              </a:solidFill>
              <a:latin typeface="Cambria" panose="02040503050406030204" pitchFamily="18" charset="0"/>
            </a:rPr>
            <a:t>ginjal</a:t>
          </a:r>
          <a:endParaRPr lang="en-US" sz="3400" kern="1200" dirty="0">
            <a:solidFill>
              <a:schemeClr val="tx1"/>
            </a:solidFill>
            <a:latin typeface="Cambria" panose="02040503050406030204" pitchFamily="18" charset="0"/>
          </a:endParaRPr>
        </a:p>
      </dsp:txBody>
      <dsp:txXfrm rot="10800000">
        <a:off x="0" y="2036"/>
        <a:ext cx="11260897" cy="17873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07D14-A3F3-4E4A-B454-D03008E9F389}">
      <dsp:nvSpPr>
        <dsp:cNvPr id="0" name=""/>
        <dsp:cNvSpPr/>
      </dsp:nvSpPr>
      <dsp:spPr>
        <a:xfrm>
          <a:off x="0" y="346641"/>
          <a:ext cx="8798490" cy="834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2861" tIns="416560" rIns="68286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Cambria" panose="02040503050406030204" pitchFamily="18" charset="0"/>
            </a:rPr>
            <a:t> ISK </a:t>
          </a:r>
          <a:r>
            <a:rPr lang="en-US" sz="2000" kern="1200" dirty="0" err="1">
              <a:latin typeface="Cambria" panose="02040503050406030204" pitchFamily="18" charset="0"/>
            </a:rPr>
            <a:t>tanpa</a:t>
          </a:r>
          <a:r>
            <a:rPr lang="en-US" sz="2000" kern="1200" dirty="0">
              <a:latin typeface="Cambria" panose="02040503050406030204" pitchFamily="18" charset="0"/>
            </a:rPr>
            <a:t> </a:t>
          </a:r>
          <a:r>
            <a:rPr lang="en-US" sz="2000" kern="1200" dirty="0" err="1">
              <a:latin typeface="Cambria" panose="02040503050406030204" pitchFamily="18" charset="0"/>
            </a:rPr>
            <a:t>kelainan</a:t>
          </a:r>
          <a:r>
            <a:rPr lang="en-US" sz="2000" kern="1200" dirty="0">
              <a:latin typeface="Cambria" panose="02040503050406030204" pitchFamily="18" charset="0"/>
            </a:rPr>
            <a:t> </a:t>
          </a:r>
          <a:r>
            <a:rPr lang="en-US" sz="2000" kern="1200" dirty="0" err="1">
              <a:latin typeface="Cambria" panose="02040503050406030204" pitchFamily="18" charset="0"/>
            </a:rPr>
            <a:t>anatomi</a:t>
          </a:r>
          <a:r>
            <a:rPr lang="en-US" sz="2000" kern="1200" dirty="0">
              <a:latin typeface="Cambria" panose="02040503050406030204" pitchFamily="18" charset="0"/>
            </a:rPr>
            <a:t> &amp; </a:t>
          </a:r>
          <a:r>
            <a:rPr lang="en-US" sz="2000" kern="1200" dirty="0" err="1">
              <a:latin typeface="Cambria" panose="02040503050406030204" pitchFamily="18" charset="0"/>
            </a:rPr>
            <a:t>fungsi</a:t>
          </a:r>
          <a:r>
            <a:rPr lang="en-US" sz="2000" kern="1200" dirty="0">
              <a:latin typeface="Cambria" panose="02040503050406030204" pitchFamily="18" charset="0"/>
            </a:rPr>
            <a:t> </a:t>
          </a:r>
          <a:r>
            <a:rPr lang="en-US" sz="2000" kern="1200" dirty="0" err="1">
              <a:latin typeface="Cambria" panose="02040503050406030204" pitchFamily="18" charset="0"/>
            </a:rPr>
            <a:t>ginjal</a:t>
          </a:r>
          <a:endParaRPr lang="en-US" sz="2000" kern="1200" dirty="0">
            <a:latin typeface="Cambria" panose="02040503050406030204" pitchFamily="18" charset="0"/>
          </a:endParaRPr>
        </a:p>
      </dsp:txBody>
      <dsp:txXfrm>
        <a:off x="0" y="346641"/>
        <a:ext cx="8798490" cy="834750"/>
      </dsp:txXfrm>
    </dsp:sp>
    <dsp:sp modelId="{CD1DB399-4DF4-D74D-95A6-66FC826252D8}">
      <dsp:nvSpPr>
        <dsp:cNvPr id="0" name=""/>
        <dsp:cNvSpPr/>
      </dsp:nvSpPr>
      <dsp:spPr>
        <a:xfrm>
          <a:off x="439924" y="51441"/>
          <a:ext cx="6158943" cy="5904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2793" tIns="0" rIns="232793"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mbria" panose="02040503050406030204" pitchFamily="18" charset="0"/>
            </a:rPr>
            <a:t>ISK </a:t>
          </a:r>
          <a:r>
            <a:rPr lang="en-US" sz="2000" kern="1200" dirty="0" err="1">
              <a:latin typeface="Cambria" panose="02040503050406030204" pitchFamily="18" charset="0"/>
            </a:rPr>
            <a:t>sederhana</a:t>
          </a:r>
          <a:r>
            <a:rPr lang="en-US" sz="2000" kern="1200" dirty="0">
              <a:latin typeface="Cambria" panose="02040503050406030204" pitchFamily="18" charset="0"/>
            </a:rPr>
            <a:t> </a:t>
          </a:r>
          <a:r>
            <a:rPr lang="en-US" sz="2000" i="1" kern="1200" dirty="0">
              <a:latin typeface="Cambria" panose="02040503050406030204" pitchFamily="18" charset="0"/>
            </a:rPr>
            <a:t>(uncomplicated UT</a:t>
          </a:r>
          <a:r>
            <a:rPr lang="en-US" sz="2000" kern="1200" dirty="0">
              <a:latin typeface="Cambria" panose="02040503050406030204" pitchFamily="18" charset="0"/>
            </a:rPr>
            <a:t>I)</a:t>
          </a:r>
        </a:p>
      </dsp:txBody>
      <dsp:txXfrm>
        <a:off x="468745" y="80262"/>
        <a:ext cx="6101301" cy="532758"/>
      </dsp:txXfrm>
    </dsp:sp>
    <dsp:sp modelId="{CDE270F3-AEAC-C244-AD36-4132BF784B20}">
      <dsp:nvSpPr>
        <dsp:cNvPr id="0" name=""/>
        <dsp:cNvSpPr/>
      </dsp:nvSpPr>
      <dsp:spPr>
        <a:xfrm>
          <a:off x="0" y="1584591"/>
          <a:ext cx="8798490" cy="834750"/>
        </a:xfrm>
        <a:prstGeom prst="rect">
          <a:avLst/>
        </a:prstGeom>
        <a:solidFill>
          <a:schemeClr val="lt1">
            <a:alpha val="90000"/>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2861" tIns="416560" rIns="68286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Cambria" panose="02040503050406030204" pitchFamily="18" charset="0"/>
            </a:rPr>
            <a:t>ISK </a:t>
          </a:r>
          <a:r>
            <a:rPr lang="en-US" sz="2000" kern="1200" dirty="0" err="1">
              <a:latin typeface="Cambria" panose="02040503050406030204" pitchFamily="18" charset="0"/>
            </a:rPr>
            <a:t>dengan</a:t>
          </a:r>
          <a:r>
            <a:rPr lang="en-US" sz="2000" kern="1200" dirty="0">
              <a:latin typeface="Cambria" panose="02040503050406030204" pitchFamily="18" charset="0"/>
            </a:rPr>
            <a:t> </a:t>
          </a:r>
          <a:r>
            <a:rPr lang="en-US" sz="2000" kern="1200" dirty="0" err="1">
              <a:latin typeface="Cambria" panose="02040503050406030204" pitchFamily="18" charset="0"/>
            </a:rPr>
            <a:t>kelainan</a:t>
          </a:r>
          <a:r>
            <a:rPr lang="en-US" sz="2000" kern="1200" dirty="0">
              <a:latin typeface="Cambria" panose="02040503050406030204" pitchFamily="18" charset="0"/>
            </a:rPr>
            <a:t> </a:t>
          </a:r>
          <a:r>
            <a:rPr lang="en-US" sz="2000" kern="1200" dirty="0" err="1">
              <a:latin typeface="Cambria" panose="02040503050406030204" pitchFamily="18" charset="0"/>
            </a:rPr>
            <a:t>Anatomi</a:t>
          </a:r>
          <a:r>
            <a:rPr lang="en-US" sz="2000" kern="1200" dirty="0">
              <a:latin typeface="Cambria" panose="02040503050406030204" pitchFamily="18" charset="0"/>
            </a:rPr>
            <a:t> &amp; </a:t>
          </a:r>
          <a:r>
            <a:rPr lang="en-US" sz="2000" kern="1200" dirty="0" err="1">
              <a:latin typeface="Cambria" panose="02040503050406030204" pitchFamily="18" charset="0"/>
            </a:rPr>
            <a:t>fungsi</a:t>
          </a:r>
          <a:r>
            <a:rPr lang="en-US" sz="2000" kern="1200" dirty="0">
              <a:latin typeface="Cambria" panose="02040503050406030204" pitchFamily="18" charset="0"/>
            </a:rPr>
            <a:t> </a:t>
          </a:r>
          <a:r>
            <a:rPr lang="en-US" sz="2000" kern="1200" dirty="0" err="1">
              <a:latin typeface="Cambria" panose="02040503050406030204" pitchFamily="18" charset="0"/>
            </a:rPr>
            <a:t>saluran</a:t>
          </a:r>
          <a:r>
            <a:rPr lang="en-US" sz="2000" kern="1200" dirty="0">
              <a:latin typeface="Cambria" panose="02040503050406030204" pitchFamily="18" charset="0"/>
            </a:rPr>
            <a:t> </a:t>
          </a:r>
          <a:r>
            <a:rPr lang="en-US" sz="2000" kern="1200" dirty="0" err="1">
              <a:latin typeface="Cambria" panose="02040503050406030204" pitchFamily="18" charset="0"/>
            </a:rPr>
            <a:t>kemih</a:t>
          </a:r>
          <a:endParaRPr lang="en-US" sz="2000" kern="1200" dirty="0">
            <a:latin typeface="Cambria" panose="02040503050406030204" pitchFamily="18" charset="0"/>
          </a:endParaRPr>
        </a:p>
      </dsp:txBody>
      <dsp:txXfrm>
        <a:off x="0" y="1584591"/>
        <a:ext cx="8798490" cy="834750"/>
      </dsp:txXfrm>
    </dsp:sp>
    <dsp:sp modelId="{9751402B-D96F-2940-88F8-EEBCE272E0D0}">
      <dsp:nvSpPr>
        <dsp:cNvPr id="0" name=""/>
        <dsp:cNvSpPr/>
      </dsp:nvSpPr>
      <dsp:spPr>
        <a:xfrm>
          <a:off x="439924" y="1289391"/>
          <a:ext cx="6158943" cy="590400"/>
        </a:xfrm>
        <a:prstGeom prst="roundRect">
          <a:avLst/>
        </a:prstGeom>
        <a:solidFill>
          <a:schemeClr val="accent2">
            <a:hueOff val="-363841"/>
            <a:satOff val="-20982"/>
            <a:lumOff val="215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2793" tIns="0" rIns="232793"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mbria" panose="02040503050406030204" pitchFamily="18" charset="0"/>
            </a:rPr>
            <a:t>ISK </a:t>
          </a:r>
          <a:r>
            <a:rPr lang="en-US" sz="2000" kern="1200" dirty="0" err="1">
              <a:latin typeface="Cambria" panose="02040503050406030204" pitchFamily="18" charset="0"/>
            </a:rPr>
            <a:t>tidak</a:t>
          </a:r>
          <a:r>
            <a:rPr lang="en-US" sz="2000" kern="1200" dirty="0">
              <a:latin typeface="Cambria" panose="02040503050406030204" pitchFamily="18" charset="0"/>
            </a:rPr>
            <a:t> </a:t>
          </a:r>
          <a:r>
            <a:rPr lang="en-US" sz="2000" kern="1200" dirty="0" err="1">
              <a:latin typeface="Cambria" panose="02040503050406030204" pitchFamily="18" charset="0"/>
            </a:rPr>
            <a:t>sederhana</a:t>
          </a:r>
          <a:r>
            <a:rPr lang="en-US" sz="2000" kern="1200" dirty="0">
              <a:latin typeface="Cambria" panose="02040503050406030204" pitchFamily="18" charset="0"/>
            </a:rPr>
            <a:t> (</a:t>
          </a:r>
          <a:r>
            <a:rPr lang="en-US" sz="2000" i="1" kern="1200" dirty="0">
              <a:latin typeface="Cambria" panose="02040503050406030204" pitchFamily="18" charset="0"/>
            </a:rPr>
            <a:t>complicated UTI</a:t>
          </a:r>
          <a:r>
            <a:rPr lang="en-US" sz="2000" kern="1200" dirty="0">
              <a:latin typeface="Cambria" panose="02040503050406030204" pitchFamily="18" charset="0"/>
            </a:rPr>
            <a:t>)</a:t>
          </a:r>
        </a:p>
      </dsp:txBody>
      <dsp:txXfrm>
        <a:off x="468745" y="1318212"/>
        <a:ext cx="6101301" cy="532758"/>
      </dsp:txXfrm>
    </dsp:sp>
    <dsp:sp modelId="{15BD5E19-5E36-4E4B-914E-CA0F60DBD4D1}">
      <dsp:nvSpPr>
        <dsp:cNvPr id="0" name=""/>
        <dsp:cNvSpPr/>
      </dsp:nvSpPr>
      <dsp:spPr>
        <a:xfrm>
          <a:off x="0" y="2822541"/>
          <a:ext cx="8798490" cy="8505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2861" tIns="416560" rIns="68286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a:t>Reinfeksi</a:t>
          </a:r>
          <a:r>
            <a:rPr lang="en-US" sz="2000" kern="1200" dirty="0"/>
            <a:t> </a:t>
          </a:r>
          <a:r>
            <a:rPr lang="en-US" sz="2000" kern="1200" dirty="0" err="1"/>
            <a:t>saluran</a:t>
          </a:r>
          <a:r>
            <a:rPr lang="en-US" sz="2000" kern="1200" dirty="0"/>
            <a:t> </a:t>
          </a:r>
          <a:r>
            <a:rPr lang="en-US" sz="2000" kern="1200" dirty="0" err="1"/>
            <a:t>kemih</a:t>
          </a:r>
          <a:r>
            <a:rPr lang="en-US" sz="2000" kern="1200" dirty="0"/>
            <a:t> oleh </a:t>
          </a:r>
          <a:r>
            <a:rPr lang="en-US" sz="2000" kern="1200" dirty="0" err="1"/>
            <a:t>bakteri</a:t>
          </a:r>
          <a:r>
            <a:rPr lang="en-US" sz="2000" kern="1200" dirty="0"/>
            <a:t> yang </a:t>
          </a:r>
          <a:r>
            <a:rPr lang="en-US" sz="2000" kern="1200" dirty="0" err="1"/>
            <a:t>berbeda</a:t>
          </a:r>
          <a:endParaRPr lang="en-US" sz="2000" kern="1200" dirty="0"/>
        </a:p>
      </dsp:txBody>
      <dsp:txXfrm>
        <a:off x="0" y="2822541"/>
        <a:ext cx="8798490" cy="850500"/>
      </dsp:txXfrm>
    </dsp:sp>
    <dsp:sp modelId="{482E58E6-BFA7-BA43-81EF-85FE893EE5D0}">
      <dsp:nvSpPr>
        <dsp:cNvPr id="0" name=""/>
        <dsp:cNvSpPr/>
      </dsp:nvSpPr>
      <dsp:spPr>
        <a:xfrm>
          <a:off x="439924" y="2527341"/>
          <a:ext cx="6158943" cy="590400"/>
        </a:xfrm>
        <a:prstGeom prst="round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2793" tIns="0" rIns="232793"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mbria" panose="02040503050406030204" pitchFamily="18" charset="0"/>
            </a:rPr>
            <a:t>ISK </a:t>
          </a:r>
          <a:r>
            <a:rPr lang="en-US" sz="2000" kern="1200" dirty="0" err="1">
              <a:latin typeface="Cambria" panose="02040503050406030204" pitchFamily="18" charset="0"/>
            </a:rPr>
            <a:t>berulang</a:t>
          </a:r>
          <a:r>
            <a:rPr lang="en-US" sz="2000" kern="1200" dirty="0">
              <a:latin typeface="Cambria" panose="02040503050406030204" pitchFamily="18" charset="0"/>
            </a:rPr>
            <a:t> (</a:t>
          </a:r>
          <a:r>
            <a:rPr lang="en-US" sz="2000" kern="1200" dirty="0" err="1">
              <a:latin typeface="Cambria" panose="02040503050406030204" pitchFamily="18" charset="0"/>
            </a:rPr>
            <a:t>rekuren</a:t>
          </a:r>
          <a:r>
            <a:rPr lang="en-US" sz="2000" kern="1200" dirty="0">
              <a:latin typeface="Cambria" panose="02040503050406030204" pitchFamily="18" charset="0"/>
            </a:rPr>
            <a:t> UTI)</a:t>
          </a:r>
        </a:p>
      </dsp:txBody>
      <dsp:txXfrm>
        <a:off x="468745" y="2556162"/>
        <a:ext cx="6101301" cy="532758"/>
      </dsp:txXfrm>
    </dsp:sp>
    <dsp:sp modelId="{2571B69A-EA66-014B-A466-57FB7108FDFD}">
      <dsp:nvSpPr>
        <dsp:cNvPr id="0" name=""/>
        <dsp:cNvSpPr/>
      </dsp:nvSpPr>
      <dsp:spPr>
        <a:xfrm>
          <a:off x="0" y="4076242"/>
          <a:ext cx="8798490" cy="834750"/>
        </a:xfrm>
        <a:prstGeom prst="rect">
          <a:avLst/>
        </a:prstGeom>
        <a:solidFill>
          <a:schemeClr val="lt1">
            <a:alpha val="90000"/>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2861" tIns="416560" rIns="68286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a:latin typeface="Cambria" panose="02040503050406030204" pitchFamily="18" charset="0"/>
            </a:rPr>
            <a:t>Reinfeksi</a:t>
          </a:r>
          <a:r>
            <a:rPr lang="en-US" sz="2000" kern="1200" dirty="0">
              <a:latin typeface="Cambria" panose="02040503050406030204" pitchFamily="18" charset="0"/>
            </a:rPr>
            <a:t> </a:t>
          </a:r>
          <a:r>
            <a:rPr lang="en-US" sz="2000" kern="1200" dirty="0" err="1">
              <a:latin typeface="Cambria" panose="02040503050406030204" pitchFamily="18" charset="0"/>
            </a:rPr>
            <a:t>saluran</a:t>
          </a:r>
          <a:r>
            <a:rPr lang="en-US" sz="2000" kern="1200" dirty="0">
              <a:latin typeface="Cambria" panose="02040503050406030204" pitchFamily="18" charset="0"/>
            </a:rPr>
            <a:t> </a:t>
          </a:r>
          <a:r>
            <a:rPr lang="en-US" sz="2000" kern="1200" dirty="0" err="1">
              <a:latin typeface="Cambria" panose="02040503050406030204" pitchFamily="18" charset="0"/>
            </a:rPr>
            <a:t>Kemih</a:t>
          </a:r>
          <a:r>
            <a:rPr lang="en-US" sz="2000" kern="1200" dirty="0">
              <a:latin typeface="Cambria" panose="02040503050406030204" pitchFamily="18" charset="0"/>
            </a:rPr>
            <a:t> oleh </a:t>
          </a:r>
          <a:r>
            <a:rPr lang="en-US" sz="2000" kern="1200" dirty="0" err="1">
              <a:latin typeface="Cambria" panose="02040503050406030204" pitchFamily="18" charset="0"/>
            </a:rPr>
            <a:t>bakteri</a:t>
          </a:r>
          <a:r>
            <a:rPr lang="en-US" sz="2000" kern="1200" dirty="0">
              <a:latin typeface="Cambria" panose="02040503050406030204" pitchFamily="18" charset="0"/>
            </a:rPr>
            <a:t> yang </a:t>
          </a:r>
          <a:r>
            <a:rPr lang="en-US" sz="2000" kern="1200" dirty="0" err="1">
              <a:latin typeface="Cambria" panose="02040503050406030204" pitchFamily="18" charset="0"/>
            </a:rPr>
            <a:t>sama</a:t>
          </a:r>
          <a:endParaRPr lang="en-US" sz="2000" kern="1200" dirty="0">
            <a:latin typeface="Cambria" panose="02040503050406030204" pitchFamily="18" charset="0"/>
          </a:endParaRPr>
        </a:p>
      </dsp:txBody>
      <dsp:txXfrm>
        <a:off x="0" y="4076242"/>
        <a:ext cx="8798490" cy="834750"/>
      </dsp:txXfrm>
    </dsp:sp>
    <dsp:sp modelId="{B8F1D07A-1FBB-EB4E-8E88-94B372F147DA}">
      <dsp:nvSpPr>
        <dsp:cNvPr id="0" name=""/>
        <dsp:cNvSpPr/>
      </dsp:nvSpPr>
      <dsp:spPr>
        <a:xfrm>
          <a:off x="439924" y="3781042"/>
          <a:ext cx="6158943" cy="590400"/>
        </a:xfrm>
        <a:prstGeom prst="roundRect">
          <a:avLst/>
        </a:prstGeom>
        <a:solidFill>
          <a:schemeClr val="accent2">
            <a:hueOff val="-1091522"/>
            <a:satOff val="-62946"/>
            <a:lumOff val="647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2793" tIns="0" rIns="232793"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mbria" panose="02040503050406030204" pitchFamily="18" charset="0"/>
            </a:rPr>
            <a:t>ISK </a:t>
          </a:r>
          <a:r>
            <a:rPr lang="en-US" sz="2000" kern="1200" dirty="0" err="1">
              <a:latin typeface="Cambria" panose="02040503050406030204" pitchFamily="18" charset="0"/>
            </a:rPr>
            <a:t>resistensi</a:t>
          </a:r>
          <a:r>
            <a:rPr lang="en-US" sz="2000" kern="1200" dirty="0">
              <a:latin typeface="Cambria" panose="02040503050406030204" pitchFamily="18" charset="0"/>
            </a:rPr>
            <a:t> / </a:t>
          </a:r>
          <a:r>
            <a:rPr lang="en-US" sz="2000" kern="1200" dirty="0" err="1">
              <a:latin typeface="Cambria" panose="02040503050406030204" pitchFamily="18" charset="0"/>
            </a:rPr>
            <a:t>relaps</a:t>
          </a:r>
          <a:endParaRPr lang="en-US" sz="2000" kern="1200" dirty="0">
            <a:latin typeface="Cambria" panose="02040503050406030204" pitchFamily="18" charset="0"/>
          </a:endParaRPr>
        </a:p>
      </dsp:txBody>
      <dsp:txXfrm>
        <a:off x="468745" y="3809863"/>
        <a:ext cx="6101301" cy="532758"/>
      </dsp:txXfrm>
    </dsp:sp>
    <dsp:sp modelId="{4BDD0A36-E445-744A-AD3A-123FDBFEA30F}">
      <dsp:nvSpPr>
        <dsp:cNvPr id="0" name=""/>
        <dsp:cNvSpPr/>
      </dsp:nvSpPr>
      <dsp:spPr>
        <a:xfrm>
          <a:off x="0" y="5314192"/>
          <a:ext cx="8798490" cy="83475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2861" tIns="416560" rIns="68286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Cambria" panose="02040503050406030204" pitchFamily="18" charset="0"/>
            </a:rPr>
            <a:t>Sepsis </a:t>
          </a:r>
          <a:r>
            <a:rPr lang="en-US" sz="2000" kern="1200" dirty="0" err="1">
              <a:latin typeface="Cambria" panose="02040503050406030204" pitchFamily="18" charset="0"/>
            </a:rPr>
            <a:t>yg</a:t>
          </a:r>
          <a:r>
            <a:rPr lang="en-US" sz="2000" kern="1200" dirty="0">
              <a:latin typeface="Cambria" panose="02040503050406030204" pitchFamily="18" charset="0"/>
            </a:rPr>
            <a:t> </a:t>
          </a:r>
          <a:r>
            <a:rPr lang="en-US" sz="2000" kern="1200" dirty="0" err="1">
              <a:latin typeface="Cambria" panose="02040503050406030204" pitchFamily="18" charset="0"/>
            </a:rPr>
            <a:t>disebabkan</a:t>
          </a:r>
          <a:r>
            <a:rPr lang="en-US" sz="2000" kern="1200" dirty="0">
              <a:latin typeface="Cambria" panose="02040503050406030204" pitchFamily="18" charset="0"/>
            </a:rPr>
            <a:t> </a:t>
          </a:r>
          <a:r>
            <a:rPr lang="en-US" sz="2000" kern="1200" dirty="0" err="1">
              <a:latin typeface="Cambria" panose="02040503050406030204" pitchFamily="18" charset="0"/>
            </a:rPr>
            <a:t>bakteri</a:t>
          </a:r>
          <a:r>
            <a:rPr lang="en-US" sz="2000" kern="1200" dirty="0">
              <a:latin typeface="Cambria" panose="02040503050406030204" pitchFamily="18" charset="0"/>
            </a:rPr>
            <a:t> </a:t>
          </a:r>
          <a:r>
            <a:rPr lang="en-US" sz="2000" kern="1200" dirty="0" err="1">
              <a:latin typeface="Cambria" panose="02040503050406030204" pitchFamily="18" charset="0"/>
            </a:rPr>
            <a:t>saluran</a:t>
          </a:r>
          <a:r>
            <a:rPr lang="en-US" sz="2000" kern="1200" dirty="0">
              <a:latin typeface="Cambria" panose="02040503050406030204" pitchFamily="18" charset="0"/>
            </a:rPr>
            <a:t> </a:t>
          </a:r>
          <a:r>
            <a:rPr lang="en-US" sz="2000" kern="1200" dirty="0" err="1">
              <a:latin typeface="Cambria" panose="02040503050406030204" pitchFamily="18" charset="0"/>
            </a:rPr>
            <a:t>kemih</a:t>
          </a:r>
          <a:r>
            <a:rPr lang="en-US" sz="2000" kern="1200" dirty="0">
              <a:latin typeface="Cambria" panose="02040503050406030204" pitchFamily="18" charset="0"/>
            </a:rPr>
            <a:t> </a:t>
          </a:r>
        </a:p>
      </dsp:txBody>
      <dsp:txXfrm>
        <a:off x="0" y="5314192"/>
        <a:ext cx="8798490" cy="834750"/>
      </dsp:txXfrm>
    </dsp:sp>
    <dsp:sp modelId="{93FD54BD-C86C-A242-BD38-F50D0A37D3D8}">
      <dsp:nvSpPr>
        <dsp:cNvPr id="0" name=""/>
        <dsp:cNvSpPr/>
      </dsp:nvSpPr>
      <dsp:spPr>
        <a:xfrm>
          <a:off x="439924" y="5018992"/>
          <a:ext cx="6158943" cy="590400"/>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2793" tIns="0" rIns="232793"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mbria" panose="02040503050406030204" pitchFamily="18" charset="0"/>
            </a:rPr>
            <a:t>Urosepsis</a:t>
          </a:r>
        </a:p>
      </dsp:txBody>
      <dsp:txXfrm>
        <a:off x="468745" y="5047813"/>
        <a:ext cx="6101301"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3DCF8-4F4A-A84E-9D87-4D7FADB4B8BF}">
      <dsp:nvSpPr>
        <dsp:cNvPr id="0" name=""/>
        <dsp:cNvSpPr/>
      </dsp:nvSpPr>
      <dsp:spPr>
        <a:xfrm>
          <a:off x="5732606" y="3284204"/>
          <a:ext cx="4925236" cy="468793"/>
        </a:xfrm>
        <a:custGeom>
          <a:avLst/>
          <a:gdLst/>
          <a:ahLst/>
          <a:cxnLst/>
          <a:rect l="0" t="0" r="0" b="0"/>
          <a:pathLst>
            <a:path>
              <a:moveTo>
                <a:pt x="0" y="0"/>
              </a:moveTo>
              <a:lnTo>
                <a:pt x="0" y="319468"/>
              </a:lnTo>
              <a:lnTo>
                <a:pt x="4925236" y="319468"/>
              </a:lnTo>
              <a:lnTo>
                <a:pt x="4925236" y="468793"/>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3F3811-976B-B240-96C6-835BCCB61FB1}">
      <dsp:nvSpPr>
        <dsp:cNvPr id="0" name=""/>
        <dsp:cNvSpPr/>
      </dsp:nvSpPr>
      <dsp:spPr>
        <a:xfrm>
          <a:off x="5732606" y="3284204"/>
          <a:ext cx="2955142" cy="468793"/>
        </a:xfrm>
        <a:custGeom>
          <a:avLst/>
          <a:gdLst/>
          <a:ahLst/>
          <a:cxnLst/>
          <a:rect l="0" t="0" r="0" b="0"/>
          <a:pathLst>
            <a:path>
              <a:moveTo>
                <a:pt x="0" y="0"/>
              </a:moveTo>
              <a:lnTo>
                <a:pt x="0" y="319468"/>
              </a:lnTo>
              <a:lnTo>
                <a:pt x="2955142" y="319468"/>
              </a:lnTo>
              <a:lnTo>
                <a:pt x="2955142" y="468793"/>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6EF53A-BF34-8E4F-A6F6-EB541739A5BE}">
      <dsp:nvSpPr>
        <dsp:cNvPr id="0" name=""/>
        <dsp:cNvSpPr/>
      </dsp:nvSpPr>
      <dsp:spPr>
        <a:xfrm>
          <a:off x="5732606" y="3284204"/>
          <a:ext cx="985047" cy="468793"/>
        </a:xfrm>
        <a:custGeom>
          <a:avLst/>
          <a:gdLst/>
          <a:ahLst/>
          <a:cxnLst/>
          <a:rect l="0" t="0" r="0" b="0"/>
          <a:pathLst>
            <a:path>
              <a:moveTo>
                <a:pt x="0" y="0"/>
              </a:moveTo>
              <a:lnTo>
                <a:pt x="0" y="319468"/>
              </a:lnTo>
              <a:lnTo>
                <a:pt x="985047" y="319468"/>
              </a:lnTo>
              <a:lnTo>
                <a:pt x="985047" y="468793"/>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925880-292C-E24F-9461-08DFB4E8B2C6}">
      <dsp:nvSpPr>
        <dsp:cNvPr id="0" name=""/>
        <dsp:cNvSpPr/>
      </dsp:nvSpPr>
      <dsp:spPr>
        <a:xfrm>
          <a:off x="4747558" y="3284204"/>
          <a:ext cx="985047" cy="468793"/>
        </a:xfrm>
        <a:custGeom>
          <a:avLst/>
          <a:gdLst/>
          <a:ahLst/>
          <a:cxnLst/>
          <a:rect l="0" t="0" r="0" b="0"/>
          <a:pathLst>
            <a:path>
              <a:moveTo>
                <a:pt x="985047" y="0"/>
              </a:moveTo>
              <a:lnTo>
                <a:pt x="985047" y="319468"/>
              </a:lnTo>
              <a:lnTo>
                <a:pt x="0" y="319468"/>
              </a:lnTo>
              <a:lnTo>
                <a:pt x="0" y="468793"/>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4FC9B4-3998-A84F-AEFA-04BCC090FEF6}">
      <dsp:nvSpPr>
        <dsp:cNvPr id="0" name=""/>
        <dsp:cNvSpPr/>
      </dsp:nvSpPr>
      <dsp:spPr>
        <a:xfrm>
          <a:off x="2777464" y="3284204"/>
          <a:ext cx="2955142" cy="468793"/>
        </a:xfrm>
        <a:custGeom>
          <a:avLst/>
          <a:gdLst/>
          <a:ahLst/>
          <a:cxnLst/>
          <a:rect l="0" t="0" r="0" b="0"/>
          <a:pathLst>
            <a:path>
              <a:moveTo>
                <a:pt x="2955142" y="0"/>
              </a:moveTo>
              <a:lnTo>
                <a:pt x="2955142" y="319468"/>
              </a:lnTo>
              <a:lnTo>
                <a:pt x="0" y="319468"/>
              </a:lnTo>
              <a:lnTo>
                <a:pt x="0" y="468793"/>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9C3F06-BCA3-CD41-BBB2-2F984DE7EF9C}">
      <dsp:nvSpPr>
        <dsp:cNvPr id="0" name=""/>
        <dsp:cNvSpPr/>
      </dsp:nvSpPr>
      <dsp:spPr>
        <a:xfrm>
          <a:off x="807369" y="3284204"/>
          <a:ext cx="4925236" cy="468793"/>
        </a:xfrm>
        <a:custGeom>
          <a:avLst/>
          <a:gdLst/>
          <a:ahLst/>
          <a:cxnLst/>
          <a:rect l="0" t="0" r="0" b="0"/>
          <a:pathLst>
            <a:path>
              <a:moveTo>
                <a:pt x="4925236" y="0"/>
              </a:moveTo>
              <a:lnTo>
                <a:pt x="4925236" y="319468"/>
              </a:lnTo>
              <a:lnTo>
                <a:pt x="0" y="319468"/>
              </a:lnTo>
              <a:lnTo>
                <a:pt x="0" y="468793"/>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55B37D-54FD-3143-BF1A-D4DB74F1F397}">
      <dsp:nvSpPr>
        <dsp:cNvPr id="0" name=""/>
        <dsp:cNvSpPr/>
      </dsp:nvSpPr>
      <dsp:spPr>
        <a:xfrm>
          <a:off x="4747558" y="1791857"/>
          <a:ext cx="985047" cy="468793"/>
        </a:xfrm>
        <a:custGeom>
          <a:avLst/>
          <a:gdLst/>
          <a:ahLst/>
          <a:cxnLst/>
          <a:rect l="0" t="0" r="0" b="0"/>
          <a:pathLst>
            <a:path>
              <a:moveTo>
                <a:pt x="0" y="0"/>
              </a:moveTo>
              <a:lnTo>
                <a:pt x="0" y="319468"/>
              </a:lnTo>
              <a:lnTo>
                <a:pt x="985047" y="319468"/>
              </a:lnTo>
              <a:lnTo>
                <a:pt x="985047" y="46879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024FFF-0967-4C4E-A5CC-E7A32B19004C}">
      <dsp:nvSpPr>
        <dsp:cNvPr id="0" name=""/>
        <dsp:cNvSpPr/>
      </dsp:nvSpPr>
      <dsp:spPr>
        <a:xfrm>
          <a:off x="3762511" y="1791857"/>
          <a:ext cx="985047" cy="468793"/>
        </a:xfrm>
        <a:custGeom>
          <a:avLst/>
          <a:gdLst/>
          <a:ahLst/>
          <a:cxnLst/>
          <a:rect l="0" t="0" r="0" b="0"/>
          <a:pathLst>
            <a:path>
              <a:moveTo>
                <a:pt x="985047" y="0"/>
              </a:moveTo>
              <a:lnTo>
                <a:pt x="985047" y="319468"/>
              </a:lnTo>
              <a:lnTo>
                <a:pt x="0" y="319468"/>
              </a:lnTo>
              <a:lnTo>
                <a:pt x="0" y="46879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24EBA8-2BB1-9541-BBF1-4F40D609955B}">
      <dsp:nvSpPr>
        <dsp:cNvPr id="0" name=""/>
        <dsp:cNvSpPr/>
      </dsp:nvSpPr>
      <dsp:spPr>
        <a:xfrm>
          <a:off x="1421" y="768304"/>
          <a:ext cx="1611895" cy="10235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F58F3B-0E5C-9148-B57B-BE0CB02ABC88}">
      <dsp:nvSpPr>
        <dsp:cNvPr id="0" name=""/>
        <dsp:cNvSpPr/>
      </dsp:nvSpPr>
      <dsp:spPr>
        <a:xfrm>
          <a:off x="180520" y="938448"/>
          <a:ext cx="1611895" cy="102355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D" sz="1200" kern="1200" dirty="0"/>
            <a:t>Lokasi </a:t>
          </a:r>
          <a:r>
            <a:rPr lang="en-ID" sz="1200" kern="1200" dirty="0" err="1"/>
            <a:t>Anatomis</a:t>
          </a:r>
          <a:r>
            <a:rPr lang="en-ID" sz="1200" kern="1200" dirty="0"/>
            <a:t>: ISK </a:t>
          </a:r>
          <a:r>
            <a:rPr lang="en-ID" sz="1200" kern="1200" dirty="0" err="1"/>
            <a:t>atas</a:t>
          </a:r>
          <a:r>
            <a:rPr lang="en-ID" sz="1200" kern="1200" dirty="0"/>
            <a:t> &amp; ISK </a:t>
          </a:r>
          <a:r>
            <a:rPr lang="en-ID" sz="1200" kern="1200" dirty="0" err="1"/>
            <a:t>bawah</a:t>
          </a:r>
          <a:r>
            <a:rPr lang="en-ID" sz="1200" kern="1200" dirty="0"/>
            <a:t>.</a:t>
          </a:r>
          <a:endParaRPr lang="en-US" sz="1200" kern="1200" dirty="0"/>
        </a:p>
      </dsp:txBody>
      <dsp:txXfrm>
        <a:off x="210499" y="968427"/>
        <a:ext cx="1551937" cy="963595"/>
      </dsp:txXfrm>
    </dsp:sp>
    <dsp:sp modelId="{346BDC4B-B42E-CB46-94D6-22E235AE2163}">
      <dsp:nvSpPr>
        <dsp:cNvPr id="0" name=""/>
        <dsp:cNvSpPr/>
      </dsp:nvSpPr>
      <dsp:spPr>
        <a:xfrm>
          <a:off x="1971516" y="768304"/>
          <a:ext cx="1611895" cy="10235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7B1669-DB0E-EC4A-A487-9B343CCB869C}">
      <dsp:nvSpPr>
        <dsp:cNvPr id="0" name=""/>
        <dsp:cNvSpPr/>
      </dsp:nvSpPr>
      <dsp:spPr>
        <a:xfrm>
          <a:off x="2150615" y="938448"/>
          <a:ext cx="1611895" cy="102355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D" sz="1200" b="0" i="0" kern="1200" dirty="0"/>
            <a:t>ISK </a:t>
          </a:r>
          <a:r>
            <a:rPr lang="en-ID" sz="1200" b="0" i="0" kern="1200" dirty="0" err="1"/>
            <a:t>atas</a:t>
          </a:r>
          <a:r>
            <a:rPr lang="en-ID" sz="1200" b="0" i="0" kern="1200" dirty="0"/>
            <a:t>, </a:t>
          </a:r>
          <a:r>
            <a:rPr lang="en-ID" sz="1200" b="0" i="0" kern="1200" dirty="0" err="1"/>
            <a:t>yaitu</a:t>
          </a:r>
          <a:r>
            <a:rPr lang="en-ID" sz="1200" b="0" i="0" kern="1200" dirty="0"/>
            <a:t> </a:t>
          </a:r>
          <a:r>
            <a:rPr lang="en-ID" sz="1200" b="0" i="0" kern="1200" dirty="0" err="1"/>
            <a:t>infeksi</a:t>
          </a:r>
          <a:r>
            <a:rPr lang="en-ID" sz="1200" b="0" i="0" kern="1200" dirty="0"/>
            <a:t> yang </a:t>
          </a:r>
          <a:r>
            <a:rPr lang="en-ID" sz="1200" b="0" i="0" kern="1200" dirty="0" err="1"/>
            <a:t>terjadi</a:t>
          </a:r>
          <a:r>
            <a:rPr lang="en-ID" sz="1200" b="0" i="0" kern="1200" dirty="0"/>
            <a:t> pada organ yang </a:t>
          </a:r>
          <a:r>
            <a:rPr lang="en-ID" sz="1200" b="0" i="0" kern="1200" dirty="0" err="1"/>
            <a:t>terletak</a:t>
          </a:r>
          <a:r>
            <a:rPr lang="en-ID" sz="1200" b="0" i="0" kern="1200" dirty="0"/>
            <a:t> </a:t>
          </a:r>
          <a:r>
            <a:rPr lang="en-ID" sz="1200" b="0" i="0" kern="1200" dirty="0" err="1"/>
            <a:t>sebelum</a:t>
          </a:r>
          <a:r>
            <a:rPr lang="en-ID" sz="1200" b="0" i="0" kern="1200" dirty="0"/>
            <a:t> </a:t>
          </a:r>
          <a:r>
            <a:rPr lang="en-ID" sz="1200" b="0" i="0" kern="1200" dirty="0" err="1"/>
            <a:t>kandung</a:t>
          </a:r>
          <a:r>
            <a:rPr lang="en-ID" sz="1200" b="0" i="0" kern="1200" dirty="0"/>
            <a:t> </a:t>
          </a:r>
          <a:r>
            <a:rPr lang="en-ID" sz="1200" b="0" i="0" kern="1200" dirty="0" err="1"/>
            <a:t>kemih</a:t>
          </a:r>
          <a:r>
            <a:rPr lang="en-ID" sz="1200" b="0" i="0" kern="1200" dirty="0"/>
            <a:t>, </a:t>
          </a:r>
          <a:r>
            <a:rPr lang="en-ID" sz="1200" b="0" i="0" kern="1200" dirty="0" err="1"/>
            <a:t>yaitu</a:t>
          </a:r>
          <a:r>
            <a:rPr lang="en-ID" sz="1200" b="0" i="0" kern="1200" dirty="0"/>
            <a:t> </a:t>
          </a:r>
          <a:r>
            <a:rPr lang="en-ID" sz="1200" b="0" i="0" kern="1200" dirty="0" err="1"/>
            <a:t>ginjal</a:t>
          </a:r>
          <a:r>
            <a:rPr lang="en-ID" sz="1200" b="0" i="0" kern="1200" dirty="0"/>
            <a:t> dan ureter</a:t>
          </a:r>
          <a:endParaRPr lang="en-US" sz="1200" kern="1200" dirty="0"/>
        </a:p>
      </dsp:txBody>
      <dsp:txXfrm>
        <a:off x="2180594" y="968427"/>
        <a:ext cx="1551937" cy="963595"/>
      </dsp:txXfrm>
    </dsp:sp>
    <dsp:sp modelId="{41310551-F970-4746-804B-CEA78E9067E7}">
      <dsp:nvSpPr>
        <dsp:cNvPr id="0" name=""/>
        <dsp:cNvSpPr/>
      </dsp:nvSpPr>
      <dsp:spPr>
        <a:xfrm>
          <a:off x="3941610" y="768304"/>
          <a:ext cx="1611895" cy="10235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54F2AB-3866-684F-B458-FA9CE29BCA41}">
      <dsp:nvSpPr>
        <dsp:cNvPr id="0" name=""/>
        <dsp:cNvSpPr/>
      </dsp:nvSpPr>
      <dsp:spPr>
        <a:xfrm>
          <a:off x="4120710" y="938448"/>
          <a:ext cx="1611895" cy="102355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D" sz="1200" b="0" i="0" kern="1200" dirty="0"/>
            <a:t>ISK </a:t>
          </a:r>
          <a:r>
            <a:rPr lang="en-ID" sz="1200" b="0" i="0" kern="1200" dirty="0" err="1"/>
            <a:t>bawah</a:t>
          </a:r>
          <a:r>
            <a:rPr lang="en-ID" sz="1200" b="0" i="0" kern="1200" dirty="0"/>
            <a:t>, </a:t>
          </a:r>
          <a:r>
            <a:rPr lang="en-ID" sz="1200" b="0" i="0" kern="1200" dirty="0" err="1"/>
            <a:t>yaitu</a:t>
          </a:r>
          <a:r>
            <a:rPr lang="en-ID" sz="1200" b="0" i="0" kern="1200" dirty="0"/>
            <a:t> </a:t>
          </a:r>
          <a:r>
            <a:rPr lang="en-ID" sz="1200" b="0" i="0" kern="1200" dirty="0" err="1"/>
            <a:t>infeksi</a:t>
          </a:r>
          <a:r>
            <a:rPr lang="en-ID" sz="1200" b="0" i="0" kern="1200" dirty="0"/>
            <a:t> di </a:t>
          </a:r>
          <a:r>
            <a:rPr lang="en-ID" sz="1200" b="0" i="0" kern="1200" dirty="0" err="1"/>
            <a:t>kandung</a:t>
          </a:r>
          <a:r>
            <a:rPr lang="en-ID" sz="1200" b="0" i="0" kern="1200" dirty="0"/>
            <a:t> </a:t>
          </a:r>
          <a:r>
            <a:rPr lang="en-ID" sz="1200" b="0" i="0" kern="1200" dirty="0" err="1"/>
            <a:t>kemih</a:t>
          </a:r>
          <a:r>
            <a:rPr lang="en-ID" sz="1200" b="0" i="0" kern="1200" dirty="0"/>
            <a:t> </a:t>
          </a:r>
          <a:r>
            <a:rPr lang="en-ID" sz="1200" b="0" i="0" kern="1200" dirty="0" err="1"/>
            <a:t>bagian</a:t>
          </a:r>
          <a:r>
            <a:rPr lang="en-ID" sz="1200" b="0" i="0" kern="1200" dirty="0"/>
            <a:t> </a:t>
          </a:r>
          <a:r>
            <a:rPr lang="en-ID" sz="1200" b="0" i="0" kern="1200" dirty="0" err="1"/>
            <a:t>bawah</a:t>
          </a:r>
          <a:r>
            <a:rPr lang="en-ID" sz="1200" b="0" i="0" kern="1200" dirty="0"/>
            <a:t>, </a:t>
          </a:r>
          <a:r>
            <a:rPr lang="en-ID" sz="1200" b="0" i="0" kern="1200" dirty="0" err="1"/>
            <a:t>yaitu</a:t>
          </a:r>
          <a:r>
            <a:rPr lang="en-ID" sz="1200" b="0" i="0" kern="1200" dirty="0"/>
            <a:t> </a:t>
          </a:r>
          <a:r>
            <a:rPr lang="en-ID" sz="1200" b="0" i="0" kern="1200" dirty="0" err="1"/>
            <a:t>kandung</a:t>
          </a:r>
          <a:r>
            <a:rPr lang="en-ID" sz="1200" b="0" i="0" kern="1200" dirty="0"/>
            <a:t> </a:t>
          </a:r>
          <a:r>
            <a:rPr lang="en-ID" sz="1200" b="0" i="0" kern="1200" dirty="0" err="1"/>
            <a:t>kemih</a:t>
          </a:r>
          <a:r>
            <a:rPr lang="en-ID" sz="1200" b="0" i="0" kern="1200" dirty="0"/>
            <a:t> dan </a:t>
          </a:r>
          <a:r>
            <a:rPr lang="en-ID" sz="1200" b="0" i="0" kern="1200" dirty="0" err="1"/>
            <a:t>uretra</a:t>
          </a:r>
          <a:endParaRPr lang="en-US" sz="1200" kern="1200" dirty="0"/>
        </a:p>
      </dsp:txBody>
      <dsp:txXfrm>
        <a:off x="4150689" y="968427"/>
        <a:ext cx="1551937" cy="963595"/>
      </dsp:txXfrm>
    </dsp:sp>
    <dsp:sp modelId="{65301607-7727-784C-8238-1CE4E19C6C23}">
      <dsp:nvSpPr>
        <dsp:cNvPr id="0" name=""/>
        <dsp:cNvSpPr/>
      </dsp:nvSpPr>
      <dsp:spPr>
        <a:xfrm>
          <a:off x="2956563" y="2260650"/>
          <a:ext cx="1611895" cy="10235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90728F-CEF4-4E43-A369-0B68E95F7A83}">
      <dsp:nvSpPr>
        <dsp:cNvPr id="0" name=""/>
        <dsp:cNvSpPr/>
      </dsp:nvSpPr>
      <dsp:spPr>
        <a:xfrm>
          <a:off x="3135663" y="2430795"/>
          <a:ext cx="1611895" cy="102355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D" sz="1200" kern="1200" dirty="0"/>
            <a:t>ISK </a:t>
          </a:r>
          <a:r>
            <a:rPr lang="en-ID" sz="1200" i="1" kern="1200" dirty="0"/>
            <a:t>Complicated </a:t>
          </a:r>
          <a:r>
            <a:rPr lang="en-ID" sz="1200" kern="1200" dirty="0"/>
            <a:t>&amp; ISK </a:t>
          </a:r>
          <a:r>
            <a:rPr lang="en-ID" sz="1200" i="1" kern="1200" dirty="0"/>
            <a:t>Uncomplicated</a:t>
          </a:r>
          <a:r>
            <a:rPr lang="en-ID" sz="1200" kern="1200" dirty="0"/>
            <a:t>.</a:t>
          </a:r>
          <a:endParaRPr lang="en-US" sz="1200" kern="1200" dirty="0"/>
        </a:p>
      </dsp:txBody>
      <dsp:txXfrm>
        <a:off x="3165642" y="2460774"/>
        <a:ext cx="1551937" cy="963595"/>
      </dsp:txXfrm>
    </dsp:sp>
    <dsp:sp modelId="{31A13D58-49D5-ED45-9A71-F4DEEF9014CF}">
      <dsp:nvSpPr>
        <dsp:cNvPr id="0" name=""/>
        <dsp:cNvSpPr/>
      </dsp:nvSpPr>
      <dsp:spPr>
        <a:xfrm>
          <a:off x="4926658" y="2260650"/>
          <a:ext cx="1611895" cy="10235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2A571B-69EB-1748-8C41-7156BEBB4204}">
      <dsp:nvSpPr>
        <dsp:cNvPr id="0" name=""/>
        <dsp:cNvSpPr/>
      </dsp:nvSpPr>
      <dsp:spPr>
        <a:xfrm>
          <a:off x="5105757" y="2430795"/>
          <a:ext cx="1611895" cy="102355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D" sz="1200" kern="1200"/>
            <a:t>Klasifikasi Klinis :</a:t>
          </a:r>
          <a:endParaRPr lang="en-US" sz="1200" kern="1200"/>
        </a:p>
      </dsp:txBody>
      <dsp:txXfrm>
        <a:off x="5135736" y="2460774"/>
        <a:ext cx="1551937" cy="963595"/>
      </dsp:txXfrm>
    </dsp:sp>
    <dsp:sp modelId="{EDCEE07B-CDDB-434B-A7A5-06C39443DD21}">
      <dsp:nvSpPr>
        <dsp:cNvPr id="0" name=""/>
        <dsp:cNvSpPr/>
      </dsp:nvSpPr>
      <dsp:spPr>
        <a:xfrm>
          <a:off x="1421" y="3752997"/>
          <a:ext cx="1611895" cy="10235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998AEC-FA45-A344-8E26-ADBAEA2C25D2}">
      <dsp:nvSpPr>
        <dsp:cNvPr id="0" name=""/>
        <dsp:cNvSpPr/>
      </dsp:nvSpPr>
      <dsp:spPr>
        <a:xfrm>
          <a:off x="180520" y="3923142"/>
          <a:ext cx="1611895" cy="102355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D" sz="1200" i="1" kern="1200"/>
            <a:t>Asymptomatic bacteriuria</a:t>
          </a:r>
          <a:endParaRPr lang="en-US" sz="1200" kern="1200"/>
        </a:p>
      </dsp:txBody>
      <dsp:txXfrm>
        <a:off x="210499" y="3953121"/>
        <a:ext cx="1551937" cy="963595"/>
      </dsp:txXfrm>
    </dsp:sp>
    <dsp:sp modelId="{477B4E42-4593-204E-B70A-C540E8891D25}">
      <dsp:nvSpPr>
        <dsp:cNvPr id="0" name=""/>
        <dsp:cNvSpPr/>
      </dsp:nvSpPr>
      <dsp:spPr>
        <a:xfrm>
          <a:off x="1971516" y="3752997"/>
          <a:ext cx="1611895" cy="10235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B953C6-1B71-1248-AB0D-FF963A0B4F74}">
      <dsp:nvSpPr>
        <dsp:cNvPr id="0" name=""/>
        <dsp:cNvSpPr/>
      </dsp:nvSpPr>
      <dsp:spPr>
        <a:xfrm>
          <a:off x="2150615" y="3923142"/>
          <a:ext cx="1611895" cy="102355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D" sz="1200" i="1" kern="1200"/>
            <a:t>Acute uncomplicated cystitis in women</a:t>
          </a:r>
          <a:endParaRPr lang="en-US" sz="1200" kern="1200"/>
        </a:p>
      </dsp:txBody>
      <dsp:txXfrm>
        <a:off x="2180594" y="3953121"/>
        <a:ext cx="1551937" cy="963595"/>
      </dsp:txXfrm>
    </dsp:sp>
    <dsp:sp modelId="{E6AEA1A3-742F-5A4D-A7D0-C3740216E07C}">
      <dsp:nvSpPr>
        <dsp:cNvPr id="0" name=""/>
        <dsp:cNvSpPr/>
      </dsp:nvSpPr>
      <dsp:spPr>
        <a:xfrm>
          <a:off x="3941610" y="3752997"/>
          <a:ext cx="1611895" cy="10235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EE7C31-703F-1E43-ACA5-97CB0EAB759B}">
      <dsp:nvSpPr>
        <dsp:cNvPr id="0" name=""/>
        <dsp:cNvSpPr/>
      </dsp:nvSpPr>
      <dsp:spPr>
        <a:xfrm>
          <a:off x="4120710" y="3923142"/>
          <a:ext cx="1611895" cy="102355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D" sz="1200" i="1" kern="1200"/>
            <a:t>Recurrent acute uncomplicated cystitis in women</a:t>
          </a:r>
          <a:endParaRPr lang="en-US" sz="1200" kern="1200"/>
        </a:p>
      </dsp:txBody>
      <dsp:txXfrm>
        <a:off x="4150689" y="3953121"/>
        <a:ext cx="1551937" cy="963595"/>
      </dsp:txXfrm>
    </dsp:sp>
    <dsp:sp modelId="{A1B9BF71-ED34-E94D-B290-C996B76D4391}">
      <dsp:nvSpPr>
        <dsp:cNvPr id="0" name=""/>
        <dsp:cNvSpPr/>
      </dsp:nvSpPr>
      <dsp:spPr>
        <a:xfrm>
          <a:off x="5911705" y="3752997"/>
          <a:ext cx="1611895" cy="10235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5DCBFE-723B-7E42-BD9F-F7438291A3BB}">
      <dsp:nvSpPr>
        <dsp:cNvPr id="0" name=""/>
        <dsp:cNvSpPr/>
      </dsp:nvSpPr>
      <dsp:spPr>
        <a:xfrm>
          <a:off x="6090805" y="3923142"/>
          <a:ext cx="1611895" cy="102355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D" sz="1200" i="1" kern="1200"/>
            <a:t>Acute uncomplicated pyelonephritis in women</a:t>
          </a:r>
          <a:endParaRPr lang="en-US" sz="1200" kern="1200"/>
        </a:p>
      </dsp:txBody>
      <dsp:txXfrm>
        <a:off x="6120784" y="3953121"/>
        <a:ext cx="1551937" cy="963595"/>
      </dsp:txXfrm>
    </dsp:sp>
    <dsp:sp modelId="{0C401462-4F95-CE4B-BFAC-E1C1C77EDCA3}">
      <dsp:nvSpPr>
        <dsp:cNvPr id="0" name=""/>
        <dsp:cNvSpPr/>
      </dsp:nvSpPr>
      <dsp:spPr>
        <a:xfrm>
          <a:off x="7881800" y="3752997"/>
          <a:ext cx="1611895" cy="10235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7FBD30-9F1B-604C-A351-FB1931956D6E}">
      <dsp:nvSpPr>
        <dsp:cNvPr id="0" name=""/>
        <dsp:cNvSpPr/>
      </dsp:nvSpPr>
      <dsp:spPr>
        <a:xfrm>
          <a:off x="8060900" y="3923142"/>
          <a:ext cx="1611895" cy="102355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D" sz="1200" i="1" kern="1200"/>
            <a:t>Acute uncomplicated cystitis in adult</a:t>
          </a:r>
          <a:endParaRPr lang="en-US" sz="1200" kern="1200"/>
        </a:p>
      </dsp:txBody>
      <dsp:txXfrm>
        <a:off x="8090879" y="3953121"/>
        <a:ext cx="1551937" cy="963595"/>
      </dsp:txXfrm>
    </dsp:sp>
    <dsp:sp modelId="{024FAA09-8849-954F-95AF-5F787C6ADC58}">
      <dsp:nvSpPr>
        <dsp:cNvPr id="0" name=""/>
        <dsp:cNvSpPr/>
      </dsp:nvSpPr>
      <dsp:spPr>
        <a:xfrm>
          <a:off x="9851895" y="3752997"/>
          <a:ext cx="1611895" cy="10235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9AF693-2CE0-6244-B0BA-3C11E97F4EF2}">
      <dsp:nvSpPr>
        <dsp:cNvPr id="0" name=""/>
        <dsp:cNvSpPr/>
      </dsp:nvSpPr>
      <dsp:spPr>
        <a:xfrm>
          <a:off x="10030994" y="3923142"/>
          <a:ext cx="1611895" cy="102355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D" sz="1200" i="1" kern="1200"/>
            <a:t>Complicated UTIs in both sexes</a:t>
          </a:r>
          <a:endParaRPr lang="en-US" sz="1200" kern="1200"/>
        </a:p>
      </dsp:txBody>
      <dsp:txXfrm>
        <a:off x="10060973" y="3953121"/>
        <a:ext cx="1551937" cy="9635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1FBDA-E7DA-C847-9315-C0B7B6480742}">
      <dsp:nvSpPr>
        <dsp:cNvPr id="0" name=""/>
        <dsp:cNvSpPr/>
      </dsp:nvSpPr>
      <dsp:spPr>
        <a:xfrm>
          <a:off x="0" y="79631"/>
          <a:ext cx="10515600" cy="62741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solidFill>
              <a:latin typeface="Cambria" panose="02040503050406030204" pitchFamily="18" charset="0"/>
            </a:rPr>
            <a:t>1. </a:t>
          </a:r>
          <a:r>
            <a:rPr lang="en-US" sz="2600" kern="1200" dirty="0" err="1">
              <a:solidFill>
                <a:schemeClr val="tx1"/>
              </a:solidFill>
              <a:latin typeface="Cambria" panose="02040503050406030204" pitchFamily="18" charset="0"/>
            </a:rPr>
            <a:t>Infeksi</a:t>
          </a:r>
          <a:r>
            <a:rPr lang="en-US" sz="2600" kern="1200" dirty="0">
              <a:solidFill>
                <a:schemeClr val="tx1"/>
              </a:solidFill>
              <a:latin typeface="Cambria" panose="02040503050406030204" pitchFamily="18" charset="0"/>
            </a:rPr>
            <a:t> </a:t>
          </a:r>
          <a:r>
            <a:rPr lang="en-US" sz="2600" kern="1200" dirty="0" err="1">
              <a:solidFill>
                <a:schemeClr val="tx1"/>
              </a:solidFill>
              <a:latin typeface="Cambria" panose="02040503050406030204" pitchFamily="18" charset="0"/>
            </a:rPr>
            <a:t>menaik</a:t>
          </a:r>
          <a:r>
            <a:rPr lang="en-US" sz="2600" kern="1200" dirty="0">
              <a:solidFill>
                <a:schemeClr val="tx1"/>
              </a:solidFill>
              <a:latin typeface="Cambria" panose="02040503050406030204" pitchFamily="18" charset="0"/>
            </a:rPr>
            <a:t> / </a:t>
          </a:r>
          <a:r>
            <a:rPr lang="en-US" sz="2600" kern="1200" dirty="0" err="1">
              <a:solidFill>
                <a:schemeClr val="tx1"/>
              </a:solidFill>
              <a:latin typeface="Cambria" panose="02040503050406030204" pitchFamily="18" charset="0"/>
            </a:rPr>
            <a:t>Asendering</a:t>
          </a:r>
          <a:r>
            <a:rPr lang="en-US" sz="2600" kern="1200" dirty="0">
              <a:solidFill>
                <a:schemeClr val="tx1"/>
              </a:solidFill>
              <a:latin typeface="Cambria" panose="02040503050406030204" pitchFamily="18" charset="0"/>
            </a:rPr>
            <a:t> </a:t>
          </a:r>
          <a:r>
            <a:rPr lang="en-US" sz="2600" kern="1200" dirty="0" err="1">
              <a:solidFill>
                <a:schemeClr val="tx1"/>
              </a:solidFill>
              <a:latin typeface="Cambria" panose="02040503050406030204" pitchFamily="18" charset="0"/>
            </a:rPr>
            <a:t>tipe</a:t>
          </a:r>
          <a:endParaRPr lang="en-US" sz="2600" kern="1200" dirty="0">
            <a:solidFill>
              <a:schemeClr val="tx1"/>
            </a:solidFill>
            <a:latin typeface="Cambria" panose="02040503050406030204" pitchFamily="18" charset="0"/>
          </a:endParaRPr>
        </a:p>
      </dsp:txBody>
      <dsp:txXfrm>
        <a:off x="30628" y="110259"/>
        <a:ext cx="10454344" cy="566156"/>
      </dsp:txXfrm>
    </dsp:sp>
    <dsp:sp modelId="{AE9028C3-1415-9A49-A7F8-0E123ED42C37}">
      <dsp:nvSpPr>
        <dsp:cNvPr id="0" name=""/>
        <dsp:cNvSpPr/>
      </dsp:nvSpPr>
      <dsp:spPr>
        <a:xfrm>
          <a:off x="0" y="707044"/>
          <a:ext cx="10515600" cy="153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a:latin typeface="Cambria" panose="02040503050406030204" pitchFamily="18" charset="0"/>
            </a:rPr>
            <a:t>Bakteri</a:t>
          </a:r>
          <a:r>
            <a:rPr lang="en-US" sz="2000" kern="1200" dirty="0">
              <a:latin typeface="Cambria" panose="02040503050406030204" pitchFamily="18" charset="0"/>
            </a:rPr>
            <a:t> </a:t>
          </a:r>
          <a:r>
            <a:rPr lang="en-US" sz="2000" kern="1200" dirty="0" err="1">
              <a:latin typeface="Cambria" panose="02040503050406030204" pitchFamily="18" charset="0"/>
            </a:rPr>
            <a:t>sal</a:t>
          </a:r>
          <a:r>
            <a:rPr lang="en-US" sz="2000" kern="1200" dirty="0">
              <a:latin typeface="Cambria" panose="02040503050406030204" pitchFamily="18" charset="0"/>
            </a:rPr>
            <a:t> </a:t>
          </a:r>
          <a:r>
            <a:rPr lang="en-US" sz="2000" kern="1200" dirty="0" err="1">
              <a:latin typeface="Cambria" panose="02040503050406030204" pitchFamily="18" charset="0"/>
            </a:rPr>
            <a:t>cerna</a:t>
          </a:r>
          <a:r>
            <a:rPr lang="en-US" sz="2000" kern="1200" dirty="0">
              <a:latin typeface="Cambria" panose="02040503050406030204" pitchFamily="18" charset="0"/>
            </a:rPr>
            <a:t> (E Coli) </a:t>
          </a:r>
          <a:r>
            <a:rPr lang="en-US" sz="2000" kern="1200" dirty="0" err="1">
              <a:latin typeface="Cambria" panose="02040503050406030204" pitchFamily="18" charset="0"/>
            </a:rPr>
            <a:t>berkembang</a:t>
          </a:r>
          <a:r>
            <a:rPr lang="en-US" sz="2000" kern="1200" dirty="0">
              <a:latin typeface="Cambria" panose="02040503050406030204" pitchFamily="18" charset="0"/>
            </a:rPr>
            <a:t> </a:t>
          </a:r>
          <a:r>
            <a:rPr lang="en-US" sz="2000" kern="1200" dirty="0" err="1">
              <a:latin typeface="Cambria" panose="02040503050406030204" pitchFamily="18" charset="0"/>
            </a:rPr>
            <a:t>biak</a:t>
          </a:r>
          <a:r>
            <a:rPr lang="en-US" sz="2000" kern="1200" dirty="0">
              <a:latin typeface="Cambria" panose="02040503050406030204" pitchFamily="18" charset="0"/>
            </a:rPr>
            <a:t> di </a:t>
          </a:r>
          <a:r>
            <a:rPr lang="en-US" sz="2000" kern="1200" dirty="0" err="1">
              <a:latin typeface="Cambria" panose="02040503050406030204" pitchFamily="18" charset="0"/>
            </a:rPr>
            <a:t>sekitar</a:t>
          </a:r>
          <a:r>
            <a:rPr lang="en-US" sz="2000" kern="1200" dirty="0">
              <a:latin typeface="Cambria" panose="02040503050406030204" pitchFamily="18" charset="0"/>
            </a:rPr>
            <a:t> perineum, vagina, </a:t>
          </a:r>
          <a:r>
            <a:rPr lang="en-US" sz="2000" kern="1200" dirty="0" err="1">
              <a:latin typeface="Cambria" panose="02040503050406030204" pitchFamily="18" charset="0"/>
            </a:rPr>
            <a:t>uretra</a:t>
          </a:r>
          <a:endParaRPr lang="en-US" sz="2000" kern="1200" dirty="0">
            <a:latin typeface="Cambria" panose="02040503050406030204" pitchFamily="18" charset="0"/>
          </a:endParaRPr>
        </a:p>
        <a:p>
          <a:pPr marL="228600" lvl="1" indent="-228600" algn="l" defTabSz="889000">
            <a:lnSpc>
              <a:spcPct val="90000"/>
            </a:lnSpc>
            <a:spcBef>
              <a:spcPct val="0"/>
            </a:spcBef>
            <a:spcAft>
              <a:spcPct val="20000"/>
            </a:spcAft>
            <a:buChar char="•"/>
          </a:pPr>
          <a:r>
            <a:rPr lang="en-US" sz="2000" kern="1200" dirty="0" err="1">
              <a:latin typeface="Cambria" panose="02040503050406030204" pitchFamily="18" charset="0"/>
            </a:rPr>
            <a:t>Sewaktu</a:t>
          </a:r>
          <a:r>
            <a:rPr lang="en-US" sz="2000" kern="1200" dirty="0">
              <a:latin typeface="Cambria" panose="02040503050406030204" pitchFamily="18" charset="0"/>
            </a:rPr>
            <a:t> </a:t>
          </a:r>
          <a:r>
            <a:rPr lang="en-US" sz="2000" kern="1200" dirty="0" err="1">
              <a:latin typeface="Cambria" panose="02040503050406030204" pitchFamily="18" charset="0"/>
            </a:rPr>
            <a:t>miksi</a:t>
          </a:r>
          <a:r>
            <a:rPr lang="en-US" sz="2000" kern="1200" dirty="0">
              <a:latin typeface="Cambria" panose="02040503050406030204" pitchFamily="18" charset="0"/>
            </a:rPr>
            <a:t>, </a:t>
          </a:r>
          <a:r>
            <a:rPr lang="en-US" sz="2000" kern="1200" dirty="0" err="1">
              <a:latin typeface="Cambria" panose="02040503050406030204" pitchFamily="18" charset="0"/>
            </a:rPr>
            <a:t>uretra</a:t>
          </a:r>
          <a:r>
            <a:rPr lang="en-US" sz="2000" kern="1200" dirty="0">
              <a:latin typeface="Cambria" panose="02040503050406030204" pitchFamily="18" charset="0"/>
            </a:rPr>
            <a:t> </a:t>
          </a:r>
          <a:r>
            <a:rPr lang="en-US" sz="2000" kern="1200" dirty="0" err="1">
              <a:latin typeface="Cambria" panose="02040503050406030204" pitchFamily="18" charset="0"/>
            </a:rPr>
            <a:t>terbuka</a:t>
          </a:r>
          <a:r>
            <a:rPr lang="en-US" sz="2000" kern="1200" dirty="0">
              <a:latin typeface="Cambria" panose="02040503050406030204" pitchFamily="18" charset="0"/>
            </a:rPr>
            <a:t> dan E coli </a:t>
          </a:r>
          <a:r>
            <a:rPr lang="en-US" sz="2000" kern="1200" dirty="0" err="1">
              <a:latin typeface="Cambria" panose="02040503050406030204" pitchFamily="18" charset="0"/>
            </a:rPr>
            <a:t>secara</a:t>
          </a:r>
          <a:r>
            <a:rPr lang="en-US" sz="2000" kern="1200" dirty="0">
              <a:latin typeface="Cambria" panose="02040503050406030204" pitchFamily="18" charset="0"/>
            </a:rPr>
            <a:t> </a:t>
          </a:r>
          <a:r>
            <a:rPr lang="en-US" sz="2000" kern="1200" dirty="0" err="1">
              <a:latin typeface="Cambria" panose="02040503050406030204" pitchFamily="18" charset="0"/>
            </a:rPr>
            <a:t>aktif</a:t>
          </a:r>
          <a:r>
            <a:rPr lang="en-US" sz="2000" kern="1200" dirty="0">
              <a:latin typeface="Cambria" panose="02040503050406030204" pitchFamily="18" charset="0"/>
            </a:rPr>
            <a:t> </a:t>
          </a:r>
          <a:r>
            <a:rPr lang="en-US" sz="2000" kern="1200" dirty="0" err="1">
              <a:latin typeface="Cambria" panose="02040503050406030204" pitchFamily="18" charset="0"/>
            </a:rPr>
            <a:t>akan</a:t>
          </a:r>
          <a:r>
            <a:rPr lang="en-US" sz="2000" kern="1200" dirty="0">
              <a:latin typeface="Cambria" panose="02040503050406030204" pitchFamily="18" charset="0"/>
            </a:rPr>
            <a:t> naik </a:t>
          </a:r>
          <a:r>
            <a:rPr lang="en-US" sz="2000" kern="1200" dirty="0" err="1">
              <a:latin typeface="Cambria" panose="02040503050406030204" pitchFamily="18" charset="0"/>
            </a:rPr>
            <a:t>keatas</a:t>
          </a:r>
          <a:r>
            <a:rPr lang="en-US" sz="2000" kern="1200" dirty="0">
              <a:latin typeface="Cambria" panose="02040503050406030204" pitchFamily="18" charset="0"/>
            </a:rPr>
            <a:t> (</a:t>
          </a:r>
          <a:r>
            <a:rPr lang="en-US" sz="2000" kern="1200" dirty="0" err="1">
              <a:latin typeface="Cambria" panose="02040503050406030204" pitchFamily="18" charset="0"/>
            </a:rPr>
            <a:t>dengan</a:t>
          </a:r>
          <a:r>
            <a:rPr lang="en-US" sz="2000" kern="1200" dirty="0">
              <a:latin typeface="Cambria" panose="02040503050406030204" pitchFamily="18" charset="0"/>
            </a:rPr>
            <a:t> </a:t>
          </a:r>
          <a:r>
            <a:rPr lang="en-US" sz="2000" kern="1200" dirty="0" err="1">
              <a:latin typeface="Cambria" panose="02040503050406030204" pitchFamily="18" charset="0"/>
            </a:rPr>
            <a:t>mempergunakan</a:t>
          </a:r>
          <a:r>
            <a:rPr lang="en-US" sz="2000" kern="1200" dirty="0">
              <a:latin typeface="Cambria" panose="02040503050406030204" pitchFamily="18" charset="0"/>
            </a:rPr>
            <a:t> </a:t>
          </a:r>
          <a:r>
            <a:rPr lang="en-US" sz="2000" kern="1200" dirty="0" err="1">
              <a:latin typeface="Cambria" panose="02040503050406030204" pitchFamily="18" charset="0"/>
            </a:rPr>
            <a:t>flagel</a:t>
          </a:r>
          <a:r>
            <a:rPr lang="en-US" sz="2000" kern="1200" dirty="0">
              <a:latin typeface="Cambria" panose="02040503050406030204" pitchFamily="18" charset="0"/>
            </a:rPr>
            <a:t>)</a:t>
          </a:r>
        </a:p>
        <a:p>
          <a:pPr marL="228600" lvl="1" indent="-228600" algn="l" defTabSz="889000">
            <a:lnSpc>
              <a:spcPct val="90000"/>
            </a:lnSpc>
            <a:spcBef>
              <a:spcPct val="0"/>
            </a:spcBef>
            <a:spcAft>
              <a:spcPct val="20000"/>
            </a:spcAft>
            <a:buChar char="•"/>
          </a:pPr>
          <a:r>
            <a:rPr lang="en-US" sz="2000" kern="1200" dirty="0" err="1">
              <a:latin typeface="Cambria" panose="02040503050406030204" pitchFamily="18" charset="0"/>
            </a:rPr>
            <a:t>Setelah</a:t>
          </a:r>
          <a:r>
            <a:rPr lang="en-US" sz="2000" kern="1200" dirty="0">
              <a:latin typeface="Cambria" panose="02040503050406030204" pitchFamily="18" charset="0"/>
            </a:rPr>
            <a:t> </a:t>
          </a:r>
          <a:r>
            <a:rPr lang="en-US" sz="2000" kern="1200" dirty="0" err="1">
              <a:latin typeface="Cambria" panose="02040503050406030204" pitchFamily="18" charset="0"/>
            </a:rPr>
            <a:t>selesai</a:t>
          </a:r>
          <a:r>
            <a:rPr lang="en-US" sz="2000" kern="1200" dirty="0">
              <a:latin typeface="Cambria" panose="02040503050406030204" pitchFamily="18" charset="0"/>
            </a:rPr>
            <a:t> </a:t>
          </a:r>
          <a:r>
            <a:rPr lang="en-US" sz="2000" kern="1200" dirty="0" err="1">
              <a:latin typeface="Cambria" panose="02040503050406030204" pitchFamily="18" charset="0"/>
            </a:rPr>
            <a:t>miksi</a:t>
          </a:r>
          <a:r>
            <a:rPr lang="en-US" sz="2000" kern="1200" dirty="0">
              <a:latin typeface="Cambria" panose="02040503050406030204" pitchFamily="18" charset="0"/>
            </a:rPr>
            <a:t>, </a:t>
          </a:r>
          <a:r>
            <a:rPr lang="en-US" sz="2000" kern="1200" dirty="0" err="1">
              <a:latin typeface="Cambria" panose="02040503050406030204" pitchFamily="18" charset="0"/>
            </a:rPr>
            <a:t>akan</a:t>
          </a:r>
          <a:r>
            <a:rPr lang="en-US" sz="2000" kern="1200" dirty="0">
              <a:latin typeface="Cambria" panose="02040503050406030204" pitchFamily="18" charset="0"/>
            </a:rPr>
            <a:t> </a:t>
          </a:r>
          <a:r>
            <a:rPr lang="en-US" sz="2000" kern="1200" dirty="0" err="1">
              <a:latin typeface="Cambria" panose="02040503050406030204" pitchFamily="18" charset="0"/>
            </a:rPr>
            <a:t>ada</a:t>
          </a:r>
          <a:r>
            <a:rPr lang="en-US" sz="2000" kern="1200" dirty="0">
              <a:latin typeface="Cambria" panose="02040503050406030204" pitchFamily="18" charset="0"/>
            </a:rPr>
            <a:t> </a:t>
          </a:r>
          <a:r>
            <a:rPr lang="en-US" sz="2000" kern="1200" dirty="0" err="1">
              <a:latin typeface="Cambria" panose="02040503050406030204" pitchFamily="18" charset="0"/>
            </a:rPr>
            <a:t>sebagian</a:t>
          </a:r>
          <a:r>
            <a:rPr lang="en-US" sz="2000" kern="1200" dirty="0">
              <a:latin typeface="Cambria" panose="02040503050406030204" pitchFamily="18" charset="0"/>
            </a:rPr>
            <a:t> </a:t>
          </a:r>
          <a:r>
            <a:rPr lang="en-US" sz="2000" kern="1200" dirty="0" err="1">
              <a:latin typeface="Cambria" panose="02040503050406030204" pitchFamily="18" charset="0"/>
            </a:rPr>
            <a:t>kecil</a:t>
          </a:r>
          <a:r>
            <a:rPr lang="en-US" sz="2000" kern="1200" dirty="0">
              <a:latin typeface="Cambria" panose="02040503050406030204" pitchFamily="18" charset="0"/>
            </a:rPr>
            <a:t> urine </a:t>
          </a:r>
          <a:r>
            <a:rPr lang="en-US" sz="2000" kern="1200" dirty="0" err="1">
              <a:latin typeface="Cambria" panose="02040503050406030204" pitchFamily="18" charset="0"/>
            </a:rPr>
            <a:t>kembali</a:t>
          </a:r>
          <a:r>
            <a:rPr lang="en-US" sz="2000" kern="1200" dirty="0">
              <a:latin typeface="Cambria" panose="02040503050406030204" pitchFamily="18" charset="0"/>
            </a:rPr>
            <a:t> </a:t>
          </a:r>
          <a:r>
            <a:rPr lang="en-US" sz="2000" kern="1200" dirty="0" err="1">
              <a:latin typeface="Cambria" panose="02040503050406030204" pitchFamily="18" charset="0"/>
            </a:rPr>
            <a:t>ke</a:t>
          </a:r>
          <a:r>
            <a:rPr lang="en-US" sz="2000" kern="1200" dirty="0">
              <a:latin typeface="Cambria" panose="02040503050406030204" pitchFamily="18" charset="0"/>
            </a:rPr>
            <a:t> </a:t>
          </a:r>
          <a:r>
            <a:rPr lang="en-US" sz="2000" kern="1200" dirty="0" err="1">
              <a:latin typeface="Cambria" panose="02040503050406030204" pitchFamily="18" charset="0"/>
            </a:rPr>
            <a:t>vesika</a:t>
          </a:r>
          <a:r>
            <a:rPr lang="en-US" sz="2000" kern="1200" dirty="0">
              <a:latin typeface="Cambria" panose="02040503050406030204" pitchFamily="18" charset="0"/>
            </a:rPr>
            <a:t> </a:t>
          </a:r>
          <a:r>
            <a:rPr lang="en-US" sz="2000" kern="1200" dirty="0" err="1">
              <a:latin typeface="Cambria" panose="02040503050406030204" pitchFamily="18" charset="0"/>
            </a:rPr>
            <a:t>urinaria</a:t>
          </a:r>
          <a:r>
            <a:rPr lang="en-US" sz="2000" kern="1200" dirty="0">
              <a:latin typeface="Cambria" panose="02040503050406030204" pitchFamily="18" charset="0"/>
            </a:rPr>
            <a:t>, (reflux) </a:t>
          </a:r>
          <a:r>
            <a:rPr lang="en-US" sz="2000" kern="1200" dirty="0" err="1">
              <a:latin typeface="Cambria" panose="02040503050406030204" pitchFamily="18" charset="0"/>
            </a:rPr>
            <a:t>yg</a:t>
          </a:r>
          <a:r>
            <a:rPr lang="en-US" sz="2000" kern="1200" dirty="0">
              <a:latin typeface="Cambria" panose="02040503050406030204" pitchFamily="18" charset="0"/>
            </a:rPr>
            <a:t> </a:t>
          </a:r>
          <a:r>
            <a:rPr lang="en-US" sz="2000" kern="1200" dirty="0" err="1">
              <a:latin typeface="Cambria" panose="02040503050406030204" pitchFamily="18" charset="0"/>
            </a:rPr>
            <a:t>diikuti</a:t>
          </a:r>
          <a:r>
            <a:rPr lang="en-US" sz="2000" kern="1200" dirty="0">
              <a:latin typeface="Cambria" panose="02040503050406030204" pitchFamily="18" charset="0"/>
            </a:rPr>
            <a:t> oleh E. Coli</a:t>
          </a:r>
        </a:p>
      </dsp:txBody>
      <dsp:txXfrm>
        <a:off x="0" y="707044"/>
        <a:ext cx="10515600" cy="1533870"/>
      </dsp:txXfrm>
    </dsp:sp>
    <dsp:sp modelId="{0F815540-60C9-D24D-B1AE-18628DFA80CF}">
      <dsp:nvSpPr>
        <dsp:cNvPr id="0" name=""/>
        <dsp:cNvSpPr/>
      </dsp:nvSpPr>
      <dsp:spPr>
        <a:xfrm>
          <a:off x="0" y="2240914"/>
          <a:ext cx="10515600" cy="627412"/>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mbria" panose="02040503050406030204" pitchFamily="18" charset="0"/>
            </a:rPr>
            <a:t>2. </a:t>
          </a:r>
          <a:r>
            <a:rPr lang="en-US" sz="2600" kern="1200" dirty="0" err="1">
              <a:latin typeface="Cambria" panose="02040503050406030204" pitchFamily="18" charset="0"/>
            </a:rPr>
            <a:t>Hematogen</a:t>
          </a:r>
          <a:r>
            <a:rPr lang="en-US" sz="2600" kern="1200" dirty="0">
              <a:latin typeface="Cambria" panose="02040503050406030204" pitchFamily="18" charset="0"/>
            </a:rPr>
            <a:t>	: sepsis </a:t>
          </a:r>
          <a:r>
            <a:rPr lang="en-US" sz="2600" kern="1200" dirty="0">
              <a:latin typeface="Cambria" panose="02040503050406030204" pitchFamily="18" charset="0"/>
              <a:sym typeface="Symbol" panose="05050102010706020507" pitchFamily="18" charset="2"/>
            </a:rPr>
            <a:t></a:t>
          </a:r>
          <a:r>
            <a:rPr lang="en-US" sz="2600" kern="1200" dirty="0">
              <a:latin typeface="Cambria" panose="02040503050406030204" pitchFamily="18" charset="0"/>
            </a:rPr>
            <a:t> </a:t>
          </a:r>
          <a:r>
            <a:rPr lang="en-US" sz="2600" kern="1200" dirty="0" err="1">
              <a:latin typeface="Cambria" panose="02040503050406030204" pitchFamily="18" charset="0"/>
            </a:rPr>
            <a:t>ginjal</a:t>
          </a:r>
          <a:endParaRPr lang="en-US" sz="2600" kern="1200" dirty="0">
            <a:latin typeface="Cambria" panose="02040503050406030204" pitchFamily="18" charset="0"/>
          </a:endParaRPr>
        </a:p>
      </dsp:txBody>
      <dsp:txXfrm>
        <a:off x="30628" y="2271542"/>
        <a:ext cx="10454344" cy="566156"/>
      </dsp:txXfrm>
    </dsp:sp>
    <dsp:sp modelId="{2144B5F3-A9F8-5147-9DF0-6DCD4C16E2D6}">
      <dsp:nvSpPr>
        <dsp:cNvPr id="0" name=""/>
        <dsp:cNvSpPr/>
      </dsp:nvSpPr>
      <dsp:spPr>
        <a:xfrm>
          <a:off x="0" y="2943206"/>
          <a:ext cx="10515600" cy="627412"/>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mbria" panose="02040503050406030204" pitchFamily="18" charset="0"/>
            </a:rPr>
            <a:t>3. </a:t>
          </a:r>
          <a:r>
            <a:rPr lang="en-US" sz="2600" kern="1200" dirty="0" err="1">
              <a:latin typeface="Cambria" panose="02040503050406030204" pitchFamily="18" charset="0"/>
            </a:rPr>
            <a:t>Limfogen</a:t>
          </a:r>
          <a:r>
            <a:rPr lang="en-US" sz="2600" kern="1200" dirty="0">
              <a:latin typeface="Cambria" panose="02040503050406030204" pitchFamily="18" charset="0"/>
            </a:rPr>
            <a:t>	: </a:t>
          </a:r>
          <a:r>
            <a:rPr lang="en-US" sz="2600" kern="1200" dirty="0" err="1">
              <a:latin typeface="Cambria" panose="02040503050406030204" pitchFamily="18" charset="0"/>
            </a:rPr>
            <a:t>jarang</a:t>
          </a:r>
          <a:endParaRPr lang="en-US" sz="2600" kern="1200" dirty="0">
            <a:latin typeface="Cambria" panose="02040503050406030204" pitchFamily="18" charset="0"/>
          </a:endParaRPr>
        </a:p>
      </dsp:txBody>
      <dsp:txXfrm>
        <a:off x="30628" y="2973834"/>
        <a:ext cx="10454344" cy="566156"/>
      </dsp:txXfrm>
    </dsp:sp>
    <dsp:sp modelId="{3A95B29D-26E8-554D-84BF-07736BDD87C1}">
      <dsp:nvSpPr>
        <dsp:cNvPr id="0" name=""/>
        <dsp:cNvSpPr/>
      </dsp:nvSpPr>
      <dsp:spPr>
        <a:xfrm>
          <a:off x="0" y="3645499"/>
          <a:ext cx="10515600" cy="627412"/>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mbria" panose="02040503050406030204" pitchFamily="18" charset="0"/>
            </a:rPr>
            <a:t>4. Trauma</a:t>
          </a:r>
        </a:p>
      </dsp:txBody>
      <dsp:txXfrm>
        <a:off x="30628" y="3676127"/>
        <a:ext cx="10454344" cy="5661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834F0-B817-934D-9DFB-A24E9AC713D0}">
      <dsp:nvSpPr>
        <dsp:cNvPr id="0" name=""/>
        <dsp:cNvSpPr/>
      </dsp:nvSpPr>
      <dsp:spPr>
        <a:xfrm>
          <a:off x="572909" y="3587"/>
          <a:ext cx="1821647" cy="10929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Disuria</a:t>
          </a:r>
          <a:r>
            <a:rPr lang="en-US" sz="1800" kern="1200" dirty="0"/>
            <a:t> – Nyeri – </a:t>
          </a:r>
          <a:r>
            <a:rPr lang="en-US" sz="1800" kern="1200" dirty="0" err="1"/>
            <a:t>Panas</a:t>
          </a:r>
          <a:r>
            <a:rPr lang="en-US" sz="1800" kern="1200" dirty="0"/>
            <a:t> – </a:t>
          </a:r>
          <a:r>
            <a:rPr lang="en-US" sz="1800" kern="1200" dirty="0" err="1"/>
            <a:t>tdk</a:t>
          </a:r>
          <a:r>
            <a:rPr lang="en-US" sz="1800" kern="1200" dirty="0"/>
            <a:t> </a:t>
          </a:r>
          <a:r>
            <a:rPr lang="en-US" sz="1800" kern="1200" dirty="0" err="1"/>
            <a:t>enak</a:t>
          </a:r>
          <a:r>
            <a:rPr lang="en-US" sz="1800" kern="1200" dirty="0"/>
            <a:t> </a:t>
          </a:r>
          <a:r>
            <a:rPr lang="en-US" sz="1800" kern="1200" dirty="0" err="1"/>
            <a:t>waktu</a:t>
          </a:r>
          <a:r>
            <a:rPr lang="en-US" sz="1800" kern="1200" dirty="0"/>
            <a:t> </a:t>
          </a:r>
          <a:r>
            <a:rPr lang="en-US" sz="1800" kern="1200" dirty="0" err="1"/>
            <a:t>kencing</a:t>
          </a:r>
          <a:endParaRPr lang="en-US" sz="1800" kern="1200" dirty="0"/>
        </a:p>
      </dsp:txBody>
      <dsp:txXfrm>
        <a:off x="572909" y="3587"/>
        <a:ext cx="1821647" cy="1092988"/>
      </dsp:txXfrm>
    </dsp:sp>
    <dsp:sp modelId="{7EB5F1BB-19A3-5442-8A53-BAB7743D73A4}">
      <dsp:nvSpPr>
        <dsp:cNvPr id="0" name=""/>
        <dsp:cNvSpPr/>
      </dsp:nvSpPr>
      <dsp:spPr>
        <a:xfrm>
          <a:off x="2576720" y="3587"/>
          <a:ext cx="1821647" cy="109298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Polakisuria – dg volume urin sedikit</a:t>
          </a:r>
        </a:p>
      </dsp:txBody>
      <dsp:txXfrm>
        <a:off x="2576720" y="3587"/>
        <a:ext cx="1821647" cy="1092988"/>
      </dsp:txXfrm>
    </dsp:sp>
    <dsp:sp modelId="{7A41C496-E0D7-3E4E-AAD3-191F22C804BC}">
      <dsp:nvSpPr>
        <dsp:cNvPr id="0" name=""/>
        <dsp:cNvSpPr/>
      </dsp:nvSpPr>
      <dsp:spPr>
        <a:xfrm>
          <a:off x="4580532" y="3587"/>
          <a:ext cx="1821647" cy="10929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Urgency  - rasa terdesak kencing</a:t>
          </a:r>
        </a:p>
      </dsp:txBody>
      <dsp:txXfrm>
        <a:off x="4580532" y="3587"/>
        <a:ext cx="1821647" cy="1092988"/>
      </dsp:txXfrm>
    </dsp:sp>
    <dsp:sp modelId="{06E0E48B-DD5B-CD4F-8B41-9B97320C7EDE}">
      <dsp:nvSpPr>
        <dsp:cNvPr id="0" name=""/>
        <dsp:cNvSpPr/>
      </dsp:nvSpPr>
      <dsp:spPr>
        <a:xfrm>
          <a:off x="6584344" y="3587"/>
          <a:ext cx="1821647" cy="109298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Nokturia</a:t>
          </a:r>
        </a:p>
      </dsp:txBody>
      <dsp:txXfrm>
        <a:off x="6584344" y="3587"/>
        <a:ext cx="1821647" cy="1092988"/>
      </dsp:txXfrm>
    </dsp:sp>
    <dsp:sp modelId="{EFF709F0-00A6-464B-93EA-19473BF9DFBB}">
      <dsp:nvSpPr>
        <dsp:cNvPr id="0" name=""/>
        <dsp:cNvSpPr/>
      </dsp:nvSpPr>
      <dsp:spPr>
        <a:xfrm>
          <a:off x="572909" y="1278740"/>
          <a:ext cx="1821647" cy="109298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Supra pubic pain</a:t>
          </a:r>
        </a:p>
      </dsp:txBody>
      <dsp:txXfrm>
        <a:off x="572909" y="1278740"/>
        <a:ext cx="1821647" cy="1092988"/>
      </dsp:txXfrm>
    </dsp:sp>
    <dsp:sp modelId="{49FEA0E6-B44F-7D48-895A-453787695E07}">
      <dsp:nvSpPr>
        <dsp:cNvPr id="0" name=""/>
        <dsp:cNvSpPr/>
      </dsp:nvSpPr>
      <dsp:spPr>
        <a:xfrm>
          <a:off x="2576720" y="1278740"/>
          <a:ext cx="1821647" cy="10929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Feeling of fullnes of the rectum (men)</a:t>
          </a:r>
        </a:p>
      </dsp:txBody>
      <dsp:txXfrm>
        <a:off x="2576720" y="1278740"/>
        <a:ext cx="1821647" cy="1092988"/>
      </dsp:txXfrm>
    </dsp:sp>
    <dsp:sp modelId="{52A4D08C-CEBF-B74A-A3B0-70063580D475}">
      <dsp:nvSpPr>
        <dsp:cNvPr id="0" name=""/>
        <dsp:cNvSpPr/>
      </dsp:nvSpPr>
      <dsp:spPr>
        <a:xfrm>
          <a:off x="4580532" y="1278740"/>
          <a:ext cx="1821647" cy="109298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L.B.P</a:t>
          </a:r>
        </a:p>
      </dsp:txBody>
      <dsp:txXfrm>
        <a:off x="4580532" y="1278740"/>
        <a:ext cx="1821647" cy="1092988"/>
      </dsp:txXfrm>
    </dsp:sp>
    <dsp:sp modelId="{09A456AA-EC47-EB4D-98B6-C3B62DEF3A2D}">
      <dsp:nvSpPr>
        <dsp:cNvPr id="0" name=""/>
        <dsp:cNvSpPr/>
      </dsp:nvSpPr>
      <dsp:spPr>
        <a:xfrm>
          <a:off x="6584344" y="1278740"/>
          <a:ext cx="1821647" cy="10929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Nyeri perut bag bawah</a:t>
          </a:r>
        </a:p>
      </dsp:txBody>
      <dsp:txXfrm>
        <a:off x="6584344" y="1278740"/>
        <a:ext cx="1821647" cy="1092988"/>
      </dsp:txXfrm>
    </dsp:sp>
    <dsp:sp modelId="{4606D42F-3AEE-1047-B759-4517CCCAD552}">
      <dsp:nvSpPr>
        <dsp:cNvPr id="0" name=""/>
        <dsp:cNvSpPr/>
      </dsp:nvSpPr>
      <dsp:spPr>
        <a:xfrm>
          <a:off x="572909" y="2553893"/>
          <a:ext cx="1821647" cy="109298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Hematuria</a:t>
          </a:r>
        </a:p>
      </dsp:txBody>
      <dsp:txXfrm>
        <a:off x="572909" y="2553893"/>
        <a:ext cx="1821647" cy="1092988"/>
      </dsp:txXfrm>
    </dsp:sp>
    <dsp:sp modelId="{2CA72BDC-B591-2E41-AA26-F6CCEB935C13}">
      <dsp:nvSpPr>
        <dsp:cNvPr id="0" name=""/>
        <dsp:cNvSpPr/>
      </dsp:nvSpPr>
      <dsp:spPr>
        <a:xfrm>
          <a:off x="2576720" y="2553893"/>
          <a:ext cx="1821647" cy="109298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Nyeri C.V.A</a:t>
          </a:r>
        </a:p>
      </dsp:txBody>
      <dsp:txXfrm>
        <a:off x="2576720" y="2553893"/>
        <a:ext cx="1821647" cy="1092988"/>
      </dsp:txXfrm>
    </dsp:sp>
    <dsp:sp modelId="{ADC0662F-519C-8243-8A00-D35CEE9DCEB7}">
      <dsp:nvSpPr>
        <dsp:cNvPr id="0" name=""/>
        <dsp:cNvSpPr/>
      </dsp:nvSpPr>
      <dsp:spPr>
        <a:xfrm>
          <a:off x="4580532" y="2553893"/>
          <a:ext cx="1821647" cy="10929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Nyeri perut yg hebat</a:t>
          </a:r>
        </a:p>
      </dsp:txBody>
      <dsp:txXfrm>
        <a:off x="4580532" y="2553893"/>
        <a:ext cx="1821647" cy="1092988"/>
      </dsp:txXfrm>
    </dsp:sp>
    <dsp:sp modelId="{F50A5C14-DE7F-4943-AEC1-582E697FBF07}">
      <dsp:nvSpPr>
        <dsp:cNvPr id="0" name=""/>
        <dsp:cNvSpPr/>
      </dsp:nvSpPr>
      <dsp:spPr>
        <a:xfrm>
          <a:off x="6584344" y="2553893"/>
          <a:ext cx="1821647" cy="109298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Demam, keringat, gigil</a:t>
          </a:r>
        </a:p>
      </dsp:txBody>
      <dsp:txXfrm>
        <a:off x="6584344" y="2553893"/>
        <a:ext cx="1821647" cy="1092988"/>
      </dsp:txXfrm>
    </dsp:sp>
    <dsp:sp modelId="{913E9628-8EF6-994D-9419-765C982EFDF3}">
      <dsp:nvSpPr>
        <dsp:cNvPr id="0" name=""/>
        <dsp:cNvSpPr/>
      </dsp:nvSpPr>
      <dsp:spPr>
        <a:xfrm>
          <a:off x="572909" y="3829046"/>
          <a:ext cx="1821647" cy="10929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Mual, muntah, diare</a:t>
          </a:r>
        </a:p>
      </dsp:txBody>
      <dsp:txXfrm>
        <a:off x="572909" y="3829046"/>
        <a:ext cx="1821647" cy="1092988"/>
      </dsp:txXfrm>
    </dsp:sp>
    <dsp:sp modelId="{FF917C82-82D1-414D-AC4C-190A33140A13}">
      <dsp:nvSpPr>
        <dsp:cNvPr id="0" name=""/>
        <dsp:cNvSpPr/>
      </dsp:nvSpPr>
      <dsp:spPr>
        <a:xfrm>
          <a:off x="2576720" y="3829046"/>
          <a:ext cx="1821647" cy="109298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Anoreksia</a:t>
          </a:r>
        </a:p>
      </dsp:txBody>
      <dsp:txXfrm>
        <a:off x="2576720" y="3829046"/>
        <a:ext cx="1821647" cy="1092988"/>
      </dsp:txXfrm>
    </dsp:sp>
    <dsp:sp modelId="{591F6F8B-C869-A246-BA8F-650228C1611D}">
      <dsp:nvSpPr>
        <dsp:cNvPr id="0" name=""/>
        <dsp:cNvSpPr/>
      </dsp:nvSpPr>
      <dsp:spPr>
        <a:xfrm>
          <a:off x="4580532" y="3829046"/>
          <a:ext cx="1821647" cy="109298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Urosersis</a:t>
          </a:r>
        </a:p>
      </dsp:txBody>
      <dsp:txXfrm>
        <a:off x="4580532" y="3829046"/>
        <a:ext cx="1821647" cy="1092988"/>
      </dsp:txXfrm>
    </dsp:sp>
    <dsp:sp modelId="{6286F74F-D02B-6043-A207-1EDDA8A22948}">
      <dsp:nvSpPr>
        <dsp:cNvPr id="0" name=""/>
        <dsp:cNvSpPr/>
      </dsp:nvSpPr>
      <dsp:spPr>
        <a:xfrm>
          <a:off x="6584344" y="3829046"/>
          <a:ext cx="1821647" cy="10929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Gejala klinis tidak selalu lengkap, bahkan ada </a:t>
          </a:r>
        </a:p>
      </dsp:txBody>
      <dsp:txXfrm>
        <a:off x="6584344" y="3829046"/>
        <a:ext cx="1821647" cy="1092988"/>
      </dsp:txXfrm>
    </dsp:sp>
    <dsp:sp modelId="{854B13EC-C1DF-A747-9550-7BE57E71F334}">
      <dsp:nvSpPr>
        <dsp:cNvPr id="0" name=""/>
        <dsp:cNvSpPr/>
      </dsp:nvSpPr>
      <dsp:spPr>
        <a:xfrm>
          <a:off x="2576720" y="5104199"/>
          <a:ext cx="1821647" cy="109298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yang tanpa gejala (BTG = Bakteriuria tanpa</a:t>
          </a:r>
        </a:p>
      </dsp:txBody>
      <dsp:txXfrm>
        <a:off x="2576720" y="5104199"/>
        <a:ext cx="1821647" cy="1092988"/>
      </dsp:txXfrm>
    </dsp:sp>
    <dsp:sp modelId="{1FA20309-4A8A-8046-815A-EB9026914CCD}">
      <dsp:nvSpPr>
        <dsp:cNvPr id="0" name=""/>
        <dsp:cNvSpPr/>
      </dsp:nvSpPr>
      <dsp:spPr>
        <a:xfrm>
          <a:off x="4580532" y="5104199"/>
          <a:ext cx="1821647" cy="10929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gejala)</a:t>
          </a:r>
        </a:p>
      </dsp:txBody>
      <dsp:txXfrm>
        <a:off x="4580532" y="5104199"/>
        <a:ext cx="1821647" cy="10929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59F2B-EEA4-154F-AB8C-30B33FDD1126}">
      <dsp:nvSpPr>
        <dsp:cNvPr id="0" name=""/>
        <dsp:cNvSpPr/>
      </dsp:nvSpPr>
      <dsp:spPr>
        <a:xfrm>
          <a:off x="0" y="6686"/>
          <a:ext cx="7302674"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1. Darah	: </a:t>
          </a:r>
          <a:r>
            <a:rPr lang="en-US" sz="3200" kern="1200" dirty="0" err="1">
              <a:solidFill>
                <a:schemeClr val="tx1"/>
              </a:solidFill>
            </a:rPr>
            <a:t>lekositosis</a:t>
          </a:r>
          <a:endParaRPr lang="en-US" sz="3200" kern="1200" dirty="0">
            <a:solidFill>
              <a:schemeClr val="tx1"/>
            </a:solidFill>
          </a:endParaRPr>
        </a:p>
      </dsp:txBody>
      <dsp:txXfrm>
        <a:off x="37467" y="44153"/>
        <a:ext cx="7227740" cy="692586"/>
      </dsp:txXfrm>
    </dsp:sp>
    <dsp:sp modelId="{DB8AB2AC-852F-6F43-967C-605B6F198D7E}">
      <dsp:nvSpPr>
        <dsp:cNvPr id="0" name=""/>
        <dsp:cNvSpPr/>
      </dsp:nvSpPr>
      <dsp:spPr>
        <a:xfrm>
          <a:off x="0" y="866366"/>
          <a:ext cx="7302674" cy="767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latin typeface="Cambria" panose="02040503050406030204" pitchFamily="18" charset="0"/>
            </a:rPr>
            <a:t>2. </a:t>
          </a:r>
          <a:r>
            <a:rPr lang="en-US" sz="3200" kern="1200" dirty="0" err="1">
              <a:solidFill>
                <a:schemeClr val="tx1"/>
              </a:solidFill>
              <a:latin typeface="Cambria" panose="02040503050406030204" pitchFamily="18" charset="0"/>
            </a:rPr>
            <a:t>Urin</a:t>
          </a:r>
          <a:r>
            <a:rPr lang="en-US" sz="3200" kern="1200" dirty="0">
              <a:solidFill>
                <a:schemeClr val="tx1"/>
              </a:solidFill>
              <a:latin typeface="Cambria" panose="02040503050406030204" pitchFamily="18" charset="0"/>
            </a:rPr>
            <a:t>	: proteinuria</a:t>
          </a:r>
        </a:p>
      </dsp:txBody>
      <dsp:txXfrm>
        <a:off x="37467" y="903833"/>
        <a:ext cx="7227740" cy="692586"/>
      </dsp:txXfrm>
    </dsp:sp>
    <dsp:sp modelId="{5A7C668C-FDAD-884B-AD24-2CDF5843712A}">
      <dsp:nvSpPr>
        <dsp:cNvPr id="0" name=""/>
        <dsp:cNvSpPr/>
      </dsp:nvSpPr>
      <dsp:spPr>
        <a:xfrm>
          <a:off x="0" y="1633886"/>
          <a:ext cx="7302674" cy="125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86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b="0" kern="1200" dirty="0" err="1">
              <a:latin typeface="Cambria" panose="02040503050406030204" pitchFamily="18" charset="0"/>
            </a:rPr>
            <a:t>piuria</a:t>
          </a:r>
          <a:r>
            <a:rPr lang="en-US" sz="2500" b="0" kern="1200" dirty="0">
              <a:latin typeface="Cambria" panose="02040503050406030204" pitchFamily="18" charset="0"/>
            </a:rPr>
            <a:t> (</a:t>
          </a:r>
          <a:r>
            <a:rPr lang="en-US" sz="2500" b="0" kern="1200" dirty="0" err="1">
              <a:latin typeface="Cambria" panose="02040503050406030204" pitchFamily="18" charset="0"/>
            </a:rPr>
            <a:t>penting</a:t>
          </a:r>
          <a:r>
            <a:rPr lang="en-US" sz="2500" b="0" kern="1200" dirty="0">
              <a:latin typeface="Cambria" panose="02040503050406030204" pitchFamily="18" charset="0"/>
            </a:rPr>
            <a:t>)</a:t>
          </a:r>
        </a:p>
        <a:p>
          <a:pPr marL="228600" lvl="1" indent="-228600" algn="l" defTabSz="1111250">
            <a:lnSpc>
              <a:spcPct val="90000"/>
            </a:lnSpc>
            <a:spcBef>
              <a:spcPct val="0"/>
            </a:spcBef>
            <a:spcAft>
              <a:spcPct val="20000"/>
            </a:spcAft>
            <a:buChar char="•"/>
          </a:pPr>
          <a:r>
            <a:rPr lang="en-US" sz="2500" kern="1200" dirty="0" err="1">
              <a:latin typeface="Cambria" panose="02040503050406030204" pitchFamily="18" charset="0"/>
            </a:rPr>
            <a:t>lekosituria</a:t>
          </a:r>
          <a:r>
            <a:rPr lang="en-US" sz="2500" kern="1200" dirty="0">
              <a:latin typeface="Cambria" panose="02040503050406030204" pitchFamily="18" charset="0"/>
            </a:rPr>
            <a:t> &gt; 10 / mm</a:t>
          </a:r>
          <a:r>
            <a:rPr lang="en-US" sz="2500" kern="1200" baseline="30000" dirty="0">
              <a:latin typeface="Cambria" panose="02040503050406030204" pitchFamily="18" charset="0"/>
            </a:rPr>
            <a:t>3</a:t>
          </a:r>
          <a:r>
            <a:rPr lang="en-US" sz="2500" kern="1200" dirty="0">
              <a:latin typeface="Cambria" panose="02040503050406030204" pitchFamily="18" charset="0"/>
            </a:rPr>
            <a:t> </a:t>
          </a:r>
          <a:r>
            <a:rPr lang="en-US" sz="2500" kern="1200" dirty="0" err="1">
              <a:latin typeface="Cambria" panose="02040503050406030204" pitchFamily="18" charset="0"/>
            </a:rPr>
            <a:t>urin</a:t>
          </a:r>
          <a:r>
            <a:rPr lang="en-US" sz="2500" kern="1200" dirty="0">
              <a:latin typeface="Cambria" panose="02040503050406030204" pitchFamily="18" charset="0"/>
            </a:rPr>
            <a:t> 24 jam</a:t>
          </a:r>
        </a:p>
        <a:p>
          <a:pPr marL="228600" lvl="1" indent="-228600" algn="l" defTabSz="1111250">
            <a:lnSpc>
              <a:spcPct val="90000"/>
            </a:lnSpc>
            <a:spcBef>
              <a:spcPct val="0"/>
            </a:spcBef>
            <a:spcAft>
              <a:spcPct val="20000"/>
            </a:spcAft>
            <a:buChar char="•"/>
          </a:pPr>
          <a:r>
            <a:rPr lang="en-US" sz="2500" kern="1200" dirty="0" err="1">
              <a:latin typeface="Cambria" panose="02040503050406030204" pitchFamily="18" charset="0"/>
            </a:rPr>
            <a:t>lekosituria</a:t>
          </a:r>
          <a:r>
            <a:rPr lang="en-US" sz="2500" kern="1200" dirty="0">
              <a:latin typeface="Cambria" panose="02040503050406030204" pitchFamily="18" charset="0"/>
            </a:rPr>
            <a:t> &gt; 5 / LBB</a:t>
          </a:r>
        </a:p>
      </dsp:txBody>
      <dsp:txXfrm>
        <a:off x="0" y="1633886"/>
        <a:ext cx="7302674" cy="1258560"/>
      </dsp:txXfrm>
    </dsp:sp>
    <dsp:sp modelId="{9822C58D-FEF0-074C-9EFE-E500F83C5BFD}">
      <dsp:nvSpPr>
        <dsp:cNvPr id="0" name=""/>
        <dsp:cNvSpPr/>
      </dsp:nvSpPr>
      <dsp:spPr>
        <a:xfrm>
          <a:off x="0" y="2892447"/>
          <a:ext cx="7302674" cy="7675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latin typeface="Cambria" panose="02040503050406030204" pitchFamily="18" charset="0"/>
            </a:rPr>
            <a:t>3.  </a:t>
          </a:r>
          <a:r>
            <a:rPr lang="en-US" sz="3200" kern="1200" dirty="0" err="1">
              <a:solidFill>
                <a:schemeClr val="tx1"/>
              </a:solidFill>
              <a:latin typeface="Cambria" panose="02040503050406030204" pitchFamily="18" charset="0"/>
            </a:rPr>
            <a:t>Biakan</a:t>
          </a:r>
          <a:r>
            <a:rPr lang="en-US" sz="3200" kern="1200" dirty="0">
              <a:solidFill>
                <a:schemeClr val="tx1"/>
              </a:solidFill>
              <a:latin typeface="Cambria" panose="02040503050406030204" pitchFamily="18" charset="0"/>
            </a:rPr>
            <a:t> / Uji </a:t>
          </a:r>
          <a:r>
            <a:rPr lang="en-US" sz="3200" kern="1200" dirty="0" err="1">
              <a:solidFill>
                <a:schemeClr val="tx1"/>
              </a:solidFill>
              <a:latin typeface="Cambria" panose="02040503050406030204" pitchFamily="18" charset="0"/>
            </a:rPr>
            <a:t>kepekaan</a:t>
          </a:r>
          <a:endParaRPr lang="en-US" sz="3200" kern="1200" dirty="0">
            <a:solidFill>
              <a:schemeClr val="tx1"/>
            </a:solidFill>
            <a:latin typeface="Cambria" panose="02040503050406030204" pitchFamily="18" charset="0"/>
          </a:endParaRPr>
        </a:p>
      </dsp:txBody>
      <dsp:txXfrm>
        <a:off x="37467" y="2929914"/>
        <a:ext cx="7227740" cy="692586"/>
      </dsp:txXfrm>
    </dsp:sp>
    <dsp:sp modelId="{1A85D886-15F2-F04A-A36B-5C42D23836D2}">
      <dsp:nvSpPr>
        <dsp:cNvPr id="0" name=""/>
        <dsp:cNvSpPr/>
      </dsp:nvSpPr>
      <dsp:spPr>
        <a:xfrm>
          <a:off x="0" y="3752127"/>
          <a:ext cx="7302674"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err="1">
              <a:solidFill>
                <a:schemeClr val="tx1"/>
              </a:solidFill>
              <a:latin typeface="Cambria" panose="02040503050406030204" pitchFamily="18" charset="0"/>
            </a:rPr>
            <a:t>Indikasi</a:t>
          </a:r>
          <a:r>
            <a:rPr lang="en-US" sz="3200" kern="1200" dirty="0">
              <a:solidFill>
                <a:schemeClr val="tx1"/>
              </a:solidFill>
              <a:latin typeface="Cambria" panose="02040503050406030204" pitchFamily="18" charset="0"/>
            </a:rPr>
            <a:t>	</a:t>
          </a:r>
        </a:p>
      </dsp:txBody>
      <dsp:txXfrm>
        <a:off x="37467" y="3789594"/>
        <a:ext cx="7227740" cy="692586"/>
      </dsp:txXfrm>
    </dsp:sp>
    <dsp:sp modelId="{1FB01D11-C6C1-2C49-9EED-E9D90B56ED2E}">
      <dsp:nvSpPr>
        <dsp:cNvPr id="0" name=""/>
        <dsp:cNvSpPr/>
      </dsp:nvSpPr>
      <dsp:spPr>
        <a:xfrm>
          <a:off x="0" y="4519647"/>
          <a:ext cx="7302674"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86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latin typeface="Cambria" panose="02040503050406030204" pitchFamily="18" charset="0"/>
            </a:rPr>
            <a:t>ISK </a:t>
          </a:r>
          <a:r>
            <a:rPr lang="en-US" sz="2500" kern="1200" dirty="0" err="1">
              <a:latin typeface="Cambria" panose="02040503050406030204" pitchFamily="18" charset="0"/>
            </a:rPr>
            <a:t>tak</a:t>
          </a:r>
          <a:r>
            <a:rPr lang="en-US" sz="2500" kern="1200" dirty="0">
              <a:latin typeface="Cambria" panose="02040503050406030204" pitchFamily="18" charset="0"/>
            </a:rPr>
            <a:t> </a:t>
          </a:r>
          <a:r>
            <a:rPr lang="en-US" sz="2500" kern="1200" dirty="0" err="1">
              <a:latin typeface="Cambria" panose="02040503050406030204" pitchFamily="18" charset="0"/>
            </a:rPr>
            <a:t>sederhana</a:t>
          </a:r>
          <a:r>
            <a:rPr lang="en-US" sz="2500" kern="1200" dirty="0">
              <a:latin typeface="Cambria" panose="02040503050406030204" pitchFamily="18" charset="0"/>
            </a:rPr>
            <a:t>  - </a:t>
          </a:r>
          <a:r>
            <a:rPr lang="en-US" sz="2500" kern="1200" dirty="0" err="1">
              <a:latin typeface="Cambria" panose="02040503050406030204" pitchFamily="18" charset="0"/>
            </a:rPr>
            <a:t>Imunokompromise</a:t>
          </a:r>
          <a:endParaRPr lang="en-US" sz="2500" kern="1200" dirty="0">
            <a:latin typeface="Cambria" panose="02040503050406030204" pitchFamily="18" charset="0"/>
          </a:endParaRPr>
        </a:p>
        <a:p>
          <a:pPr marL="228600" lvl="1" indent="-228600" algn="l" defTabSz="1111250">
            <a:lnSpc>
              <a:spcPct val="90000"/>
            </a:lnSpc>
            <a:spcBef>
              <a:spcPct val="0"/>
            </a:spcBef>
            <a:spcAft>
              <a:spcPct val="20000"/>
            </a:spcAft>
            <a:buChar char="•"/>
          </a:pPr>
          <a:r>
            <a:rPr lang="en-US" sz="2500" kern="1200" dirty="0" err="1">
              <a:latin typeface="Cambria" panose="02040503050406030204" pitchFamily="18" charset="0"/>
            </a:rPr>
            <a:t>Pielonefritis</a:t>
          </a:r>
          <a:r>
            <a:rPr lang="en-US" sz="2500" kern="1200" dirty="0">
              <a:latin typeface="Cambria" panose="02040503050406030204" pitchFamily="18" charset="0"/>
            </a:rPr>
            <a:t>	         - </a:t>
          </a:r>
          <a:r>
            <a:rPr lang="en-US" sz="2500" kern="1200" dirty="0" err="1">
              <a:latin typeface="Cambria" panose="02040503050406030204" pitchFamily="18" charset="0"/>
            </a:rPr>
            <a:t>Gej</a:t>
          </a:r>
          <a:r>
            <a:rPr lang="en-US" sz="2500" kern="1200" dirty="0">
              <a:latin typeface="Cambria" panose="02040503050406030204" pitchFamily="18" charset="0"/>
            </a:rPr>
            <a:t>. </a:t>
          </a:r>
          <a:r>
            <a:rPr lang="en-US" sz="2500" kern="1200" dirty="0" err="1">
              <a:latin typeface="Cambria" panose="02040503050406030204" pitchFamily="18" charset="0"/>
            </a:rPr>
            <a:t>Menetap</a:t>
          </a:r>
          <a:r>
            <a:rPr lang="en-US" sz="2500" kern="1200" dirty="0">
              <a:latin typeface="Cambria" panose="02040503050406030204" pitchFamily="18" charset="0"/>
            </a:rPr>
            <a:t> </a:t>
          </a:r>
          <a:r>
            <a:rPr lang="en-US" sz="2500" kern="1200" dirty="0" err="1">
              <a:latin typeface="Cambria" panose="02040503050406030204" pitchFamily="18" charset="0"/>
            </a:rPr>
            <a:t>stlh</a:t>
          </a:r>
          <a:r>
            <a:rPr lang="en-US" sz="2500" kern="1200" dirty="0">
              <a:latin typeface="Cambria" panose="02040503050406030204" pitchFamily="18" charset="0"/>
            </a:rPr>
            <a:t> 3 </a:t>
          </a:r>
          <a:r>
            <a:rPr lang="en-US" sz="2500" kern="1200" dirty="0" err="1">
              <a:latin typeface="Cambria" panose="02040503050406030204" pitchFamily="18" charset="0"/>
            </a:rPr>
            <a:t>hari</a:t>
          </a:r>
          <a:r>
            <a:rPr lang="en-US" sz="2500" kern="1200" dirty="0">
              <a:latin typeface="Cambria" panose="02040503050406030204" pitchFamily="18" charset="0"/>
            </a:rPr>
            <a:t> </a:t>
          </a:r>
          <a:r>
            <a:rPr lang="en-US" sz="2500" kern="1200" dirty="0" err="1">
              <a:latin typeface="Cambria" panose="02040503050406030204" pitchFamily="18" charset="0"/>
            </a:rPr>
            <a:t>terapi</a:t>
          </a:r>
          <a:endParaRPr lang="en-US" sz="2500" kern="1200" dirty="0">
            <a:latin typeface="Cambria" panose="02040503050406030204" pitchFamily="18" charset="0"/>
          </a:endParaRPr>
        </a:p>
        <a:p>
          <a:pPr marL="228600" lvl="1" indent="-228600" algn="l" defTabSz="1111250">
            <a:lnSpc>
              <a:spcPct val="90000"/>
            </a:lnSpc>
            <a:spcBef>
              <a:spcPct val="0"/>
            </a:spcBef>
            <a:spcAft>
              <a:spcPct val="20000"/>
            </a:spcAft>
            <a:buChar char="•"/>
          </a:pPr>
          <a:r>
            <a:rPr lang="en-US" sz="2500" kern="1200" dirty="0">
              <a:latin typeface="Cambria" panose="02040503050406030204" pitchFamily="18" charset="0"/>
            </a:rPr>
            <a:t>Anak / orang </a:t>
          </a:r>
          <a:r>
            <a:rPr lang="en-US" sz="2500" kern="1200" dirty="0" err="1">
              <a:latin typeface="Cambria" panose="02040503050406030204" pitchFamily="18" charset="0"/>
            </a:rPr>
            <a:t>tua</a:t>
          </a:r>
          <a:r>
            <a:rPr lang="en-US" sz="2500" kern="1200" dirty="0">
              <a:latin typeface="Cambria" panose="02040503050406030204" pitchFamily="18" charset="0"/>
            </a:rPr>
            <a:t>.    - ISK </a:t>
          </a:r>
          <a:r>
            <a:rPr lang="en-US" sz="2500" kern="1200" dirty="0" err="1">
              <a:latin typeface="Cambria" panose="02040503050406030204" pitchFamily="18" charset="0"/>
            </a:rPr>
            <a:t>berulang</a:t>
          </a:r>
          <a:endParaRPr lang="en-US" sz="2500" kern="1200" dirty="0">
            <a:latin typeface="Cambria" panose="02040503050406030204" pitchFamily="18" charset="0"/>
          </a:endParaRPr>
        </a:p>
        <a:p>
          <a:pPr marL="228600" lvl="1" indent="-228600" algn="l" defTabSz="1111250">
            <a:lnSpc>
              <a:spcPct val="90000"/>
            </a:lnSpc>
            <a:spcBef>
              <a:spcPct val="0"/>
            </a:spcBef>
            <a:spcAft>
              <a:spcPct val="20000"/>
            </a:spcAft>
            <a:buChar char="•"/>
          </a:pPr>
          <a:r>
            <a:rPr lang="en-US" sz="2500" kern="1200" dirty="0" err="1">
              <a:latin typeface="Cambria" panose="02040503050406030204" pitchFamily="18" charset="0"/>
            </a:rPr>
            <a:t>Hamil</a:t>
          </a:r>
          <a:r>
            <a:rPr lang="en-US" sz="2500" kern="1200" dirty="0">
              <a:latin typeface="Cambria" panose="02040503050406030204" pitchFamily="18" charset="0"/>
            </a:rPr>
            <a:t>		</a:t>
          </a:r>
        </a:p>
      </dsp:txBody>
      <dsp:txXfrm>
        <a:off x="0" y="4519647"/>
        <a:ext cx="7302674" cy="1987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4D196-D9EA-3F43-8D8D-7DCBA4D6F0EE}">
      <dsp:nvSpPr>
        <dsp:cNvPr id="0" name=""/>
        <dsp:cNvSpPr/>
      </dsp:nvSpPr>
      <dsp:spPr>
        <a:xfrm>
          <a:off x="0" y="20254"/>
          <a:ext cx="10515600"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ISK SEDERHANA</a:t>
          </a:r>
          <a:endParaRPr lang="en-US" sz="2700" kern="1200"/>
        </a:p>
      </dsp:txBody>
      <dsp:txXfrm>
        <a:off x="31613" y="51867"/>
        <a:ext cx="10452374" cy="584369"/>
      </dsp:txXfrm>
    </dsp:sp>
    <dsp:sp modelId="{78486102-9838-D14C-A852-0BD38A5EA196}">
      <dsp:nvSpPr>
        <dsp:cNvPr id="0" name=""/>
        <dsp:cNvSpPr/>
      </dsp:nvSpPr>
      <dsp:spPr>
        <a:xfrm>
          <a:off x="0" y="745609"/>
          <a:ext cx="10515600" cy="6475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Sistitis Akut</a:t>
          </a:r>
        </a:p>
      </dsp:txBody>
      <dsp:txXfrm>
        <a:off x="31613" y="777222"/>
        <a:ext cx="10452374" cy="584369"/>
      </dsp:txXfrm>
    </dsp:sp>
    <dsp:sp modelId="{062FFD2F-BD1C-ED4B-BA5C-606540D6ED3B}">
      <dsp:nvSpPr>
        <dsp:cNvPr id="0" name=""/>
        <dsp:cNvSpPr/>
      </dsp:nvSpPr>
      <dsp:spPr>
        <a:xfrm>
          <a:off x="0" y="1393204"/>
          <a:ext cx="10515600" cy="1844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err="1"/>
            <a:t>Menurut</a:t>
          </a:r>
          <a:r>
            <a:rPr lang="en-US" sz="2100" kern="1200" dirty="0"/>
            <a:t> IDSA (infectious disease society of America)</a:t>
          </a:r>
        </a:p>
        <a:p>
          <a:pPr marL="228600" lvl="1" indent="-228600" algn="l" defTabSz="933450">
            <a:lnSpc>
              <a:spcPct val="90000"/>
            </a:lnSpc>
            <a:spcBef>
              <a:spcPct val="0"/>
            </a:spcBef>
            <a:spcAft>
              <a:spcPct val="20000"/>
            </a:spcAft>
            <a:buChar char="•"/>
          </a:pPr>
          <a:r>
            <a:rPr lang="en-US" sz="2100" kern="1200" dirty="0"/>
            <a:t>First line treatment :</a:t>
          </a:r>
        </a:p>
        <a:p>
          <a:pPr marL="457200" lvl="2" indent="-228600" algn="l" defTabSz="933450">
            <a:lnSpc>
              <a:spcPct val="90000"/>
            </a:lnSpc>
            <a:spcBef>
              <a:spcPct val="0"/>
            </a:spcBef>
            <a:spcAft>
              <a:spcPct val="20000"/>
            </a:spcAft>
            <a:buChar char="•"/>
          </a:pPr>
          <a:r>
            <a:rPr lang="en-US" sz="2100" kern="1200" dirty="0"/>
            <a:t>3 </a:t>
          </a:r>
          <a:r>
            <a:rPr lang="en-US" sz="2100" kern="1200" dirty="0" err="1"/>
            <a:t>hari</a:t>
          </a:r>
          <a:r>
            <a:rPr lang="en-US" sz="2100" kern="1200" dirty="0"/>
            <a:t> dg </a:t>
          </a:r>
          <a:r>
            <a:rPr lang="en-US" sz="2100" kern="1200" dirty="0" err="1"/>
            <a:t>trimetofrin</a:t>
          </a:r>
          <a:r>
            <a:rPr lang="en-US" sz="2100" kern="1200" dirty="0"/>
            <a:t> – sulfa </a:t>
          </a:r>
          <a:r>
            <a:rPr lang="en-US" sz="2100" kern="1200" dirty="0" err="1"/>
            <a:t>metoxazole</a:t>
          </a:r>
          <a:endParaRPr lang="en-US" sz="2100" kern="1200" dirty="0"/>
        </a:p>
        <a:p>
          <a:pPr marL="457200" lvl="2" indent="-228600" algn="l" defTabSz="933450">
            <a:lnSpc>
              <a:spcPct val="90000"/>
            </a:lnSpc>
            <a:spcBef>
              <a:spcPct val="0"/>
            </a:spcBef>
            <a:spcAft>
              <a:spcPct val="20000"/>
            </a:spcAft>
            <a:buChar char="•"/>
          </a:pPr>
          <a:r>
            <a:rPr lang="en-US" sz="2100" kern="1200"/>
            <a:t>atau amok, as klavulanat, fluorokuinolon, </a:t>
          </a:r>
        </a:p>
        <a:p>
          <a:pPr marL="457200" lvl="2" indent="-228600" algn="l" defTabSz="933450">
            <a:lnSpc>
              <a:spcPct val="90000"/>
            </a:lnSpc>
            <a:spcBef>
              <a:spcPct val="0"/>
            </a:spcBef>
            <a:spcAft>
              <a:spcPct val="20000"/>
            </a:spcAft>
            <a:buChar char="•"/>
          </a:pPr>
          <a:r>
            <a:rPr lang="en-US" sz="2100" kern="1200"/>
            <a:t>fosmisin</a:t>
          </a:r>
        </a:p>
      </dsp:txBody>
      <dsp:txXfrm>
        <a:off x="0" y="1393204"/>
        <a:ext cx="10515600" cy="1844369"/>
      </dsp:txXfrm>
    </dsp:sp>
    <dsp:sp modelId="{49B6BA92-74CA-1A47-A646-92CA420B1CC3}">
      <dsp:nvSpPr>
        <dsp:cNvPr id="0" name=""/>
        <dsp:cNvSpPr/>
      </dsp:nvSpPr>
      <dsp:spPr>
        <a:xfrm>
          <a:off x="0" y="3237574"/>
          <a:ext cx="10515600" cy="6475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Pielonefritis Akut</a:t>
          </a:r>
        </a:p>
      </dsp:txBody>
      <dsp:txXfrm>
        <a:off x="31613" y="3269187"/>
        <a:ext cx="10452374" cy="584369"/>
      </dsp:txXfrm>
    </dsp:sp>
    <dsp:sp modelId="{0A1E9604-5FFE-D54A-AEBE-7852E33CFB48}">
      <dsp:nvSpPr>
        <dsp:cNvPr id="0" name=""/>
        <dsp:cNvSpPr/>
      </dsp:nvSpPr>
      <dsp:spPr>
        <a:xfrm>
          <a:off x="0" y="3885169"/>
          <a:ext cx="105156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 IDSA : 7 – 14 hr, anti biotika S. D. A</a:t>
          </a:r>
        </a:p>
      </dsp:txBody>
      <dsp:txXfrm>
        <a:off x="0" y="3885169"/>
        <a:ext cx="10515600" cy="447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6D59F-E788-DD40-BDC8-617300B09018}">
      <dsp:nvSpPr>
        <dsp:cNvPr id="0" name=""/>
        <dsp:cNvSpPr/>
      </dsp:nvSpPr>
      <dsp:spPr>
        <a:xfrm>
          <a:off x="0" y="31779"/>
          <a:ext cx="10515600" cy="983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Sebaiknya berdasar hasil biakan &amp; uji kepekaan</a:t>
          </a:r>
        </a:p>
      </dsp:txBody>
      <dsp:txXfrm>
        <a:off x="48005" y="79784"/>
        <a:ext cx="10419590" cy="887374"/>
      </dsp:txXfrm>
    </dsp:sp>
    <dsp:sp modelId="{99B498E0-AA30-8A46-B55E-ADD33EA67ACF}">
      <dsp:nvSpPr>
        <dsp:cNvPr id="0" name=""/>
        <dsp:cNvSpPr/>
      </dsp:nvSpPr>
      <dsp:spPr>
        <a:xfrm>
          <a:off x="0" y="1133244"/>
          <a:ext cx="10515600" cy="983384"/>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A. Biotik dg spektrum luas : 14 hari</a:t>
          </a:r>
        </a:p>
      </dsp:txBody>
      <dsp:txXfrm>
        <a:off x="48005" y="1181249"/>
        <a:ext cx="10419590" cy="887374"/>
      </dsp:txXfrm>
    </dsp:sp>
    <dsp:sp modelId="{3A39EA71-7CC4-E94F-B32B-F9D1FD86E155}">
      <dsp:nvSpPr>
        <dsp:cNvPr id="0" name=""/>
        <dsp:cNvSpPr/>
      </dsp:nvSpPr>
      <dsp:spPr>
        <a:xfrm>
          <a:off x="0" y="2234709"/>
          <a:ext cx="10515600" cy="983384"/>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ISK berulang : A. Biotika : 6 minggu</a:t>
          </a:r>
        </a:p>
      </dsp:txBody>
      <dsp:txXfrm>
        <a:off x="48005" y="2282714"/>
        <a:ext cx="10419590" cy="887374"/>
      </dsp:txXfrm>
    </dsp:sp>
    <dsp:sp modelId="{7D496411-FE41-6943-8BE8-EFD5E37D29B2}">
      <dsp:nvSpPr>
        <dsp:cNvPr id="0" name=""/>
        <dsp:cNvSpPr/>
      </dsp:nvSpPr>
      <dsp:spPr>
        <a:xfrm>
          <a:off x="0" y="3336174"/>
          <a:ext cx="10515600" cy="98338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Pada gagal ginjal : dosis A. biotika disesuaikan</a:t>
          </a:r>
        </a:p>
      </dsp:txBody>
      <dsp:txXfrm>
        <a:off x="48005" y="3384179"/>
        <a:ext cx="10419590" cy="8873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C3F7F-2C5E-4D4C-A11C-86809D6D4C37}">
      <dsp:nvSpPr>
        <dsp:cNvPr id="0" name=""/>
        <dsp:cNvSpPr/>
      </dsp:nvSpPr>
      <dsp:spPr>
        <a:xfrm>
          <a:off x="51" y="50616"/>
          <a:ext cx="4913783" cy="1872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err="1">
              <a:solidFill>
                <a:schemeClr val="tx1"/>
              </a:solidFill>
              <a:latin typeface="Cambria" panose="02040503050406030204" pitchFamily="18" charset="0"/>
            </a:rPr>
            <a:t>Definisi</a:t>
          </a:r>
          <a:r>
            <a:rPr lang="en-US" sz="3600" kern="1200" dirty="0">
              <a:solidFill>
                <a:schemeClr val="tx1"/>
              </a:solidFill>
              <a:latin typeface="Cambria" panose="02040503050406030204" pitchFamily="18" charset="0"/>
            </a:rPr>
            <a:t> :</a:t>
          </a:r>
          <a:r>
            <a:rPr lang="en-US" sz="3600" kern="1200" dirty="0" err="1">
              <a:solidFill>
                <a:schemeClr val="tx1"/>
              </a:solidFill>
              <a:latin typeface="Cambria" panose="02040503050406030204" pitchFamily="18" charset="0"/>
            </a:rPr>
            <a:t>Radang</a:t>
          </a:r>
          <a:r>
            <a:rPr lang="en-US" sz="3600" kern="1200" dirty="0">
              <a:solidFill>
                <a:schemeClr val="tx1"/>
              </a:solidFill>
              <a:latin typeface="Cambria" panose="02040503050406030204" pitchFamily="18" charset="0"/>
            </a:rPr>
            <a:t> </a:t>
          </a:r>
          <a:r>
            <a:rPr lang="en-US" sz="3600" kern="1200" dirty="0" err="1">
              <a:solidFill>
                <a:schemeClr val="tx1"/>
              </a:solidFill>
              <a:latin typeface="Cambria" panose="02040503050406030204" pitchFamily="18" charset="0"/>
            </a:rPr>
            <a:t>mukosa</a:t>
          </a:r>
          <a:r>
            <a:rPr lang="en-US" sz="3600" kern="1200" dirty="0">
              <a:solidFill>
                <a:schemeClr val="tx1"/>
              </a:solidFill>
              <a:latin typeface="Cambria" panose="02040503050406030204" pitchFamily="18" charset="0"/>
            </a:rPr>
            <a:t> </a:t>
          </a:r>
          <a:r>
            <a:rPr lang="en-US" sz="3600" kern="1200" dirty="0" err="1">
              <a:solidFill>
                <a:schemeClr val="tx1"/>
              </a:solidFill>
              <a:latin typeface="Cambria" panose="02040503050406030204" pitchFamily="18" charset="0"/>
            </a:rPr>
            <a:t>kandung</a:t>
          </a:r>
          <a:r>
            <a:rPr lang="en-US" sz="3600" kern="1200" dirty="0">
              <a:solidFill>
                <a:schemeClr val="tx1"/>
              </a:solidFill>
              <a:latin typeface="Cambria" panose="02040503050406030204" pitchFamily="18" charset="0"/>
            </a:rPr>
            <a:t> </a:t>
          </a:r>
          <a:r>
            <a:rPr lang="en-US" sz="3600" kern="1200" dirty="0" err="1">
              <a:solidFill>
                <a:schemeClr val="tx1"/>
              </a:solidFill>
              <a:latin typeface="Cambria" panose="02040503050406030204" pitchFamily="18" charset="0"/>
            </a:rPr>
            <a:t>kemih</a:t>
          </a:r>
          <a:r>
            <a:rPr lang="en-US" sz="3600" kern="1200" dirty="0">
              <a:solidFill>
                <a:schemeClr val="tx1"/>
              </a:solidFill>
              <a:latin typeface="Cambria" panose="02040503050406030204" pitchFamily="18" charset="0"/>
            </a:rPr>
            <a:t> </a:t>
          </a:r>
          <a:r>
            <a:rPr lang="en-US" sz="3600" kern="1200" dirty="0" err="1">
              <a:solidFill>
                <a:schemeClr val="tx1"/>
              </a:solidFill>
              <a:latin typeface="Cambria" panose="02040503050406030204" pitchFamily="18" charset="0"/>
            </a:rPr>
            <a:t>akut</a:t>
          </a:r>
          <a:r>
            <a:rPr lang="en-US" sz="3600" kern="1200" dirty="0">
              <a:solidFill>
                <a:schemeClr val="tx1"/>
              </a:solidFill>
              <a:latin typeface="Cambria" panose="02040503050406030204" pitchFamily="18" charset="0"/>
            </a:rPr>
            <a:t>,</a:t>
          </a:r>
        </a:p>
      </dsp:txBody>
      <dsp:txXfrm>
        <a:off x="51" y="50616"/>
        <a:ext cx="4913783" cy="1872000"/>
      </dsp:txXfrm>
    </dsp:sp>
    <dsp:sp modelId="{338E02A3-85C5-184B-ACA9-0507B12B9044}">
      <dsp:nvSpPr>
        <dsp:cNvPr id="0" name=""/>
        <dsp:cNvSpPr/>
      </dsp:nvSpPr>
      <dsp:spPr>
        <a:xfrm>
          <a:off x="51" y="1922616"/>
          <a:ext cx="4913783" cy="28548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r>
            <a:rPr lang="en-US" sz="3200" kern="1200" dirty="0" err="1">
              <a:latin typeface="Cambria" panose="02040503050406030204" pitchFamily="18" charset="0"/>
            </a:rPr>
            <a:t>Biasanya</a:t>
          </a:r>
          <a:r>
            <a:rPr lang="en-US" sz="3200" kern="1200" dirty="0">
              <a:latin typeface="Cambria" panose="02040503050406030204" pitchFamily="18" charset="0"/>
            </a:rPr>
            <a:t> </a:t>
          </a:r>
          <a:r>
            <a:rPr lang="en-US" sz="3200" kern="1200" dirty="0" err="1">
              <a:latin typeface="Cambria" panose="02040503050406030204" pitchFamily="18" charset="0"/>
            </a:rPr>
            <a:t>ringan</a:t>
          </a:r>
          <a:r>
            <a:rPr lang="en-US" sz="3200" kern="1200" dirty="0">
              <a:latin typeface="Cambria" panose="02040503050406030204" pitchFamily="18" charset="0"/>
            </a:rPr>
            <a:t> &amp; </a:t>
          </a:r>
          <a:r>
            <a:rPr lang="en-US" sz="3200" kern="1200" dirty="0" err="1">
              <a:latin typeface="Cambria" panose="02040503050406030204" pitchFamily="18" charset="0"/>
            </a:rPr>
            <a:t>sembuh</a:t>
          </a:r>
          <a:r>
            <a:rPr lang="en-US" sz="3200" kern="1200" dirty="0">
              <a:latin typeface="Cambria" panose="02040503050406030204" pitchFamily="18" charset="0"/>
            </a:rPr>
            <a:t> </a:t>
          </a:r>
          <a:r>
            <a:rPr lang="en-US" sz="3200" kern="1200" dirty="0" err="1">
              <a:latin typeface="Cambria" panose="02040503050406030204" pitchFamily="18" charset="0"/>
            </a:rPr>
            <a:t>sendiri</a:t>
          </a:r>
          <a:r>
            <a:rPr lang="en-US" sz="3200" kern="1200" dirty="0">
              <a:latin typeface="Cambria" panose="02040503050406030204" pitchFamily="18" charset="0"/>
            </a:rPr>
            <a:t> </a:t>
          </a:r>
        </a:p>
        <a:p>
          <a:pPr marL="285750" lvl="1" indent="-285750" algn="ctr" defTabSz="1422400">
            <a:lnSpc>
              <a:spcPct val="90000"/>
            </a:lnSpc>
            <a:spcBef>
              <a:spcPct val="0"/>
            </a:spcBef>
            <a:spcAft>
              <a:spcPct val="15000"/>
            </a:spcAft>
            <a:buChar char="•"/>
          </a:pPr>
          <a:r>
            <a:rPr lang="en-US" sz="3200" kern="1200" dirty="0" err="1">
              <a:latin typeface="Cambria" panose="02040503050406030204" pitchFamily="18" charset="0"/>
            </a:rPr>
            <a:t>Atau</a:t>
          </a:r>
          <a:r>
            <a:rPr lang="en-US" sz="3200" kern="1200" dirty="0">
              <a:latin typeface="Cambria" panose="02040503050406030204" pitchFamily="18" charset="0"/>
            </a:rPr>
            <a:t> </a:t>
          </a:r>
          <a:r>
            <a:rPr lang="en-US" sz="3200" kern="1200" dirty="0" err="1">
              <a:latin typeface="Cambria" panose="02040503050406030204" pitchFamily="18" charset="0"/>
            </a:rPr>
            <a:t>berat</a:t>
          </a:r>
          <a:r>
            <a:rPr lang="en-US" sz="3200" kern="1200" dirty="0">
              <a:latin typeface="Cambria" panose="02040503050406030204" pitchFamily="18" charset="0"/>
            </a:rPr>
            <a:t> </a:t>
          </a:r>
          <a:r>
            <a:rPr lang="en-US" sz="3200" kern="1200" dirty="0" err="1">
              <a:latin typeface="Cambria" panose="02040503050406030204" pitchFamily="18" charset="0"/>
            </a:rPr>
            <a:t>disertai</a:t>
          </a:r>
          <a:r>
            <a:rPr lang="en-US" sz="3200" kern="1200" dirty="0">
              <a:latin typeface="Cambria" panose="02040503050406030204" pitchFamily="18" charset="0"/>
            </a:rPr>
            <a:t> </a:t>
          </a:r>
          <a:r>
            <a:rPr lang="en-US" sz="3200" kern="1200" dirty="0" err="1">
              <a:latin typeface="Cambria" panose="02040503050406030204" pitchFamily="18" charset="0"/>
            </a:rPr>
            <a:t>penyulit</a:t>
          </a:r>
          <a:r>
            <a:rPr lang="en-US" sz="3200" kern="1200" dirty="0">
              <a:latin typeface="Cambria" panose="02040503050406030204" pitchFamily="18" charset="0"/>
            </a:rPr>
            <a:t> </a:t>
          </a:r>
          <a:r>
            <a:rPr lang="en-US" sz="3200" kern="1200" dirty="0" err="1">
              <a:latin typeface="Cambria" panose="02040503050406030204" pitchFamily="18" charset="0"/>
            </a:rPr>
            <a:t>pielonefritis</a:t>
          </a:r>
          <a:endParaRPr lang="en-US" sz="3200" kern="1200" dirty="0">
            <a:latin typeface="Cambria" panose="02040503050406030204" pitchFamily="18" charset="0"/>
          </a:endParaRPr>
        </a:p>
      </dsp:txBody>
      <dsp:txXfrm>
        <a:off x="51" y="1922616"/>
        <a:ext cx="4913783" cy="2854800"/>
      </dsp:txXfrm>
    </dsp:sp>
    <dsp:sp modelId="{129038FC-DD20-9446-BB58-0BA930B62447}">
      <dsp:nvSpPr>
        <dsp:cNvPr id="0" name=""/>
        <dsp:cNvSpPr/>
      </dsp:nvSpPr>
      <dsp:spPr>
        <a:xfrm>
          <a:off x="5601764" y="50616"/>
          <a:ext cx="4913783" cy="18720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err="1">
              <a:latin typeface="Cambria" panose="02040503050406030204" pitchFamily="18" charset="0"/>
            </a:rPr>
            <a:t>Predisposisi</a:t>
          </a:r>
          <a:r>
            <a:rPr lang="en-US" sz="3600" kern="1200" dirty="0">
              <a:latin typeface="Cambria" panose="02040503050406030204" pitchFamily="18" charset="0"/>
            </a:rPr>
            <a:t> - </a:t>
          </a:r>
          <a:r>
            <a:rPr lang="en-US" sz="3600" kern="1200" dirty="0" err="1">
              <a:latin typeface="Cambria" panose="02040503050406030204" pitchFamily="18" charset="0"/>
            </a:rPr>
            <a:t>infeksi</a:t>
          </a:r>
          <a:r>
            <a:rPr lang="en-US" sz="3600" kern="1200" dirty="0">
              <a:latin typeface="Cambria" panose="02040503050406030204" pitchFamily="18" charset="0"/>
            </a:rPr>
            <a:t> </a:t>
          </a:r>
          <a:r>
            <a:rPr lang="en-US" sz="3600" kern="1200" dirty="0" err="1">
              <a:latin typeface="Cambria" panose="02040503050406030204" pitchFamily="18" charset="0"/>
            </a:rPr>
            <a:t>menurun</a:t>
          </a:r>
          <a:r>
            <a:rPr lang="en-US" sz="3600" kern="1200" dirty="0">
              <a:latin typeface="Cambria" panose="02040503050406030204" pitchFamily="18" charset="0"/>
            </a:rPr>
            <a:t> / </a:t>
          </a:r>
          <a:r>
            <a:rPr lang="en-US" sz="3600" kern="1200" dirty="0" err="1">
              <a:latin typeface="Cambria" panose="02040503050406030204" pitchFamily="18" charset="0"/>
            </a:rPr>
            <a:t>menaik</a:t>
          </a:r>
          <a:endParaRPr lang="en-US" sz="3600" kern="1200" dirty="0">
            <a:latin typeface="Cambria" panose="02040503050406030204" pitchFamily="18" charset="0"/>
          </a:endParaRPr>
        </a:p>
      </dsp:txBody>
      <dsp:txXfrm>
        <a:off x="5601764" y="50616"/>
        <a:ext cx="4913783" cy="1872000"/>
      </dsp:txXfrm>
    </dsp:sp>
    <dsp:sp modelId="{84DAF93B-AE86-3E47-8F5D-FE897C441B3C}">
      <dsp:nvSpPr>
        <dsp:cNvPr id="0" name=""/>
        <dsp:cNvSpPr/>
      </dsp:nvSpPr>
      <dsp:spPr>
        <a:xfrm>
          <a:off x="5601764" y="1922616"/>
          <a:ext cx="4913783" cy="285480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r>
            <a:rPr lang="en-US" sz="3200" kern="1200" dirty="0">
              <a:latin typeface="Cambria" panose="02040503050406030204" pitchFamily="18" charset="0"/>
            </a:rPr>
            <a:t> Trauma</a:t>
          </a:r>
        </a:p>
        <a:p>
          <a:pPr marL="285750" lvl="1" indent="-285750" algn="ctr" defTabSz="1422400">
            <a:lnSpc>
              <a:spcPct val="90000"/>
            </a:lnSpc>
            <a:spcBef>
              <a:spcPct val="0"/>
            </a:spcBef>
            <a:spcAft>
              <a:spcPct val="15000"/>
            </a:spcAft>
            <a:buChar char="•"/>
          </a:pPr>
          <a:r>
            <a:rPr lang="en-US" sz="3200" kern="1200" dirty="0" err="1">
              <a:latin typeface="Cambria" panose="02040503050406030204" pitchFamily="18" charset="0"/>
            </a:rPr>
            <a:t>Sisa</a:t>
          </a:r>
          <a:r>
            <a:rPr lang="en-US" sz="3200" kern="1200" dirty="0">
              <a:latin typeface="Cambria" panose="02040503050406030204" pitchFamily="18" charset="0"/>
            </a:rPr>
            <a:t> </a:t>
          </a:r>
          <a:r>
            <a:rPr lang="en-US" sz="3200" kern="1200" dirty="0" err="1">
              <a:latin typeface="Cambria" panose="02040503050406030204" pitchFamily="18" charset="0"/>
            </a:rPr>
            <a:t>urin</a:t>
          </a:r>
          <a:endParaRPr lang="en-US" sz="3200" kern="1200" dirty="0">
            <a:latin typeface="Cambria" panose="02040503050406030204" pitchFamily="18" charset="0"/>
          </a:endParaRPr>
        </a:p>
        <a:p>
          <a:pPr marL="285750" lvl="1" indent="-285750" algn="ctr" defTabSz="1422400">
            <a:lnSpc>
              <a:spcPct val="90000"/>
            </a:lnSpc>
            <a:spcBef>
              <a:spcPct val="0"/>
            </a:spcBef>
            <a:spcAft>
              <a:spcPct val="15000"/>
            </a:spcAft>
            <a:buChar char="•"/>
          </a:pPr>
          <a:r>
            <a:rPr lang="en-US" sz="3200" kern="1200" dirty="0" err="1">
              <a:latin typeface="Cambria" panose="02040503050406030204" pitchFamily="18" charset="0"/>
            </a:rPr>
            <a:t>Pengantin</a:t>
          </a:r>
          <a:r>
            <a:rPr lang="en-US" sz="3200" kern="1200" dirty="0">
              <a:latin typeface="Cambria" panose="02040503050406030204" pitchFamily="18" charset="0"/>
            </a:rPr>
            <a:t> (honeymoon cystitis)</a:t>
          </a:r>
        </a:p>
      </dsp:txBody>
      <dsp:txXfrm>
        <a:off x="5601764" y="1922616"/>
        <a:ext cx="4913783" cy="28548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3EBA66-D9B9-CF44-9176-1BC2947B5404}" type="datetimeFigureOut">
              <a:rPr lang="en-US" smtClean="0"/>
              <a:t>11/12/22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E458A8-A8CF-FD4D-AF0A-48C3E2663EC0}" type="slidenum">
              <a:rPr lang="en-US" smtClean="0"/>
              <a:t>‹#›</a:t>
            </a:fld>
            <a:endParaRPr lang="en-US"/>
          </a:p>
        </p:txBody>
      </p:sp>
    </p:spTree>
    <p:extLst>
      <p:ext uri="{BB962C8B-B14F-4D97-AF65-F5344CB8AC3E}">
        <p14:creationId xmlns:p14="http://schemas.microsoft.com/office/powerpoint/2010/main" val="1149686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E458A8-A8CF-FD4D-AF0A-48C3E2663EC0}" type="slidenum">
              <a:rPr lang="en-US" smtClean="0"/>
              <a:t>1</a:t>
            </a:fld>
            <a:endParaRPr lang="en-US"/>
          </a:p>
        </p:txBody>
      </p:sp>
    </p:spTree>
    <p:extLst>
      <p:ext uri="{BB962C8B-B14F-4D97-AF65-F5344CB8AC3E}">
        <p14:creationId xmlns:p14="http://schemas.microsoft.com/office/powerpoint/2010/main" val="59547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E458A8-A8CF-FD4D-AF0A-48C3E2663EC0}" type="slidenum">
              <a:rPr lang="en-US" smtClean="0"/>
              <a:t>5</a:t>
            </a:fld>
            <a:endParaRPr lang="en-US"/>
          </a:p>
        </p:txBody>
      </p:sp>
    </p:spTree>
    <p:extLst>
      <p:ext uri="{BB962C8B-B14F-4D97-AF65-F5344CB8AC3E}">
        <p14:creationId xmlns:p14="http://schemas.microsoft.com/office/powerpoint/2010/main" val="1643509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E458A8-A8CF-FD4D-AF0A-48C3E2663EC0}" type="slidenum">
              <a:rPr lang="en-US" smtClean="0"/>
              <a:t>16</a:t>
            </a:fld>
            <a:endParaRPr lang="en-US"/>
          </a:p>
        </p:txBody>
      </p:sp>
    </p:spTree>
    <p:extLst>
      <p:ext uri="{BB962C8B-B14F-4D97-AF65-F5344CB8AC3E}">
        <p14:creationId xmlns:p14="http://schemas.microsoft.com/office/powerpoint/2010/main" val="4202978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E458A8-A8CF-FD4D-AF0A-48C3E2663EC0}" type="slidenum">
              <a:rPr lang="en-US" smtClean="0"/>
              <a:t>21</a:t>
            </a:fld>
            <a:endParaRPr lang="en-US"/>
          </a:p>
        </p:txBody>
      </p:sp>
    </p:spTree>
    <p:extLst>
      <p:ext uri="{BB962C8B-B14F-4D97-AF65-F5344CB8AC3E}">
        <p14:creationId xmlns:p14="http://schemas.microsoft.com/office/powerpoint/2010/main" val="1488736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E458A8-A8CF-FD4D-AF0A-48C3E2663EC0}" type="slidenum">
              <a:rPr lang="en-US" smtClean="0"/>
              <a:t>28</a:t>
            </a:fld>
            <a:endParaRPr lang="en-US"/>
          </a:p>
        </p:txBody>
      </p:sp>
    </p:spTree>
    <p:extLst>
      <p:ext uri="{BB962C8B-B14F-4D97-AF65-F5344CB8AC3E}">
        <p14:creationId xmlns:p14="http://schemas.microsoft.com/office/powerpoint/2010/main" val="1507177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E458A8-A8CF-FD4D-AF0A-48C3E2663EC0}" type="slidenum">
              <a:rPr lang="en-US" smtClean="0"/>
              <a:t>36</a:t>
            </a:fld>
            <a:endParaRPr lang="en-US"/>
          </a:p>
        </p:txBody>
      </p:sp>
    </p:spTree>
    <p:extLst>
      <p:ext uri="{BB962C8B-B14F-4D97-AF65-F5344CB8AC3E}">
        <p14:creationId xmlns:p14="http://schemas.microsoft.com/office/powerpoint/2010/main" val="3559687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11/12/22</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658149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11/12/22</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492776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11/12/22</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83838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95BF-7E2C-4AFC-8CD1-12276EBB593D}"/>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id-ID"/>
          </a:p>
        </p:txBody>
      </p:sp>
      <p:sp>
        <p:nvSpPr>
          <p:cNvPr id="3" name="Subtitle 2">
            <a:extLst>
              <a:ext uri="{FF2B5EF4-FFF2-40B4-BE49-F238E27FC236}">
                <a16:creationId xmlns:a16="http://schemas.microsoft.com/office/drawing/2014/main" id="{EB63529F-CE6D-49B9-B73A-A63A02F4C573}"/>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D1CA13DC-85A3-F39B-71B1-2EF12F3F6061}"/>
              </a:ext>
            </a:extLst>
          </p:cNvPr>
          <p:cNvSpPr>
            <a:spLocks noGrp="1"/>
          </p:cNvSpPr>
          <p:nvPr>
            <p:ph type="dt" sz="half" idx="10"/>
          </p:nvPr>
        </p:nvSpPr>
        <p:spPr/>
        <p:txBody>
          <a:bodyPr/>
          <a:lstStyle>
            <a:lvl1pPr>
              <a:defRPr/>
            </a:lvl1pPr>
          </a:lstStyle>
          <a:p>
            <a:pPr>
              <a:defRPr/>
            </a:pPr>
            <a:endParaRPr lang="en-US" altLang="id-ID"/>
          </a:p>
        </p:txBody>
      </p:sp>
      <p:sp>
        <p:nvSpPr>
          <p:cNvPr id="5" name="Footer Placeholder 4">
            <a:extLst>
              <a:ext uri="{FF2B5EF4-FFF2-40B4-BE49-F238E27FC236}">
                <a16:creationId xmlns:a16="http://schemas.microsoft.com/office/drawing/2014/main" id="{0C6CC3BD-417B-60CA-C57C-77E88B67507A}"/>
              </a:ext>
            </a:extLst>
          </p:cNvPr>
          <p:cNvSpPr>
            <a:spLocks noGrp="1"/>
          </p:cNvSpPr>
          <p:nvPr>
            <p:ph type="ftr" sz="quarter" idx="11"/>
          </p:nvPr>
        </p:nvSpPr>
        <p:spPr/>
        <p:txBody>
          <a:bodyPr/>
          <a:lstStyle>
            <a:lvl1pPr>
              <a:defRPr/>
            </a:lvl1pPr>
          </a:lstStyle>
          <a:p>
            <a:pPr>
              <a:defRPr/>
            </a:pPr>
            <a:endParaRPr lang="en-US" altLang="id-ID"/>
          </a:p>
        </p:txBody>
      </p:sp>
      <p:sp>
        <p:nvSpPr>
          <p:cNvPr id="6" name="Slide Number Placeholder 5">
            <a:extLst>
              <a:ext uri="{FF2B5EF4-FFF2-40B4-BE49-F238E27FC236}">
                <a16:creationId xmlns:a16="http://schemas.microsoft.com/office/drawing/2014/main" id="{B9F7CD82-77A5-4EDE-FBF1-9DC66806C5FD}"/>
              </a:ext>
            </a:extLst>
          </p:cNvPr>
          <p:cNvSpPr>
            <a:spLocks noGrp="1"/>
          </p:cNvSpPr>
          <p:nvPr>
            <p:ph type="sldNum" sz="quarter" idx="12"/>
          </p:nvPr>
        </p:nvSpPr>
        <p:spPr/>
        <p:txBody>
          <a:bodyPr/>
          <a:lstStyle>
            <a:lvl1pPr>
              <a:defRPr/>
            </a:lvl1pPr>
          </a:lstStyle>
          <a:p>
            <a:fld id="{D92FE2B4-A2D0-C145-9973-67F726D80295}" type="slidenum">
              <a:rPr lang="en-US" altLang="id-ID"/>
              <a:pPr/>
              <a:t>‹#›</a:t>
            </a:fld>
            <a:endParaRPr lang="en-US" altLang="id-ID"/>
          </a:p>
        </p:txBody>
      </p:sp>
    </p:spTree>
    <p:extLst>
      <p:ext uri="{BB962C8B-B14F-4D97-AF65-F5344CB8AC3E}">
        <p14:creationId xmlns:p14="http://schemas.microsoft.com/office/powerpoint/2010/main" val="990215249"/>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76745-0FE0-47EE-AC54-0E8871212722}"/>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9672548A-F6FD-435B-8206-1D95D8AA35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7134A670-2F0B-1AB1-F728-190FF601F1DB}"/>
              </a:ext>
            </a:extLst>
          </p:cNvPr>
          <p:cNvSpPr>
            <a:spLocks noGrp="1"/>
          </p:cNvSpPr>
          <p:nvPr>
            <p:ph type="dt" sz="half" idx="10"/>
          </p:nvPr>
        </p:nvSpPr>
        <p:spPr/>
        <p:txBody>
          <a:bodyPr/>
          <a:lstStyle>
            <a:lvl1pPr>
              <a:defRPr/>
            </a:lvl1pPr>
          </a:lstStyle>
          <a:p>
            <a:pPr>
              <a:defRPr/>
            </a:pPr>
            <a:endParaRPr lang="en-US" altLang="id-ID"/>
          </a:p>
        </p:txBody>
      </p:sp>
      <p:sp>
        <p:nvSpPr>
          <p:cNvPr id="5" name="Footer Placeholder 4">
            <a:extLst>
              <a:ext uri="{FF2B5EF4-FFF2-40B4-BE49-F238E27FC236}">
                <a16:creationId xmlns:a16="http://schemas.microsoft.com/office/drawing/2014/main" id="{0662D154-6EE5-53C8-E512-804C9178F72F}"/>
              </a:ext>
            </a:extLst>
          </p:cNvPr>
          <p:cNvSpPr>
            <a:spLocks noGrp="1"/>
          </p:cNvSpPr>
          <p:nvPr>
            <p:ph type="ftr" sz="quarter" idx="11"/>
          </p:nvPr>
        </p:nvSpPr>
        <p:spPr/>
        <p:txBody>
          <a:bodyPr/>
          <a:lstStyle>
            <a:lvl1pPr>
              <a:defRPr/>
            </a:lvl1pPr>
          </a:lstStyle>
          <a:p>
            <a:pPr>
              <a:defRPr/>
            </a:pPr>
            <a:endParaRPr lang="en-US" altLang="id-ID"/>
          </a:p>
        </p:txBody>
      </p:sp>
      <p:sp>
        <p:nvSpPr>
          <p:cNvPr id="6" name="Slide Number Placeholder 5">
            <a:extLst>
              <a:ext uri="{FF2B5EF4-FFF2-40B4-BE49-F238E27FC236}">
                <a16:creationId xmlns:a16="http://schemas.microsoft.com/office/drawing/2014/main" id="{3A1AD27B-6C70-6949-1460-41524538BDBA}"/>
              </a:ext>
            </a:extLst>
          </p:cNvPr>
          <p:cNvSpPr>
            <a:spLocks noGrp="1"/>
          </p:cNvSpPr>
          <p:nvPr>
            <p:ph type="sldNum" sz="quarter" idx="12"/>
          </p:nvPr>
        </p:nvSpPr>
        <p:spPr/>
        <p:txBody>
          <a:bodyPr/>
          <a:lstStyle>
            <a:lvl1pPr>
              <a:defRPr/>
            </a:lvl1pPr>
          </a:lstStyle>
          <a:p>
            <a:fld id="{1CDEB902-72EA-9D4F-BF3C-74F759C8A832}" type="slidenum">
              <a:rPr lang="en-US" altLang="id-ID"/>
              <a:pPr/>
              <a:t>‹#›</a:t>
            </a:fld>
            <a:endParaRPr lang="en-US" altLang="id-ID"/>
          </a:p>
        </p:txBody>
      </p:sp>
    </p:spTree>
    <p:extLst>
      <p:ext uri="{BB962C8B-B14F-4D97-AF65-F5344CB8AC3E}">
        <p14:creationId xmlns:p14="http://schemas.microsoft.com/office/powerpoint/2010/main" val="1840532878"/>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5854A-5CF4-43E9-8E9C-583D7161D531}"/>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9B16D6BB-83F3-4847-A128-A19076B45A09}"/>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DA7A4F-F6CD-BBB0-AF78-6CE5D92F0EF7}"/>
              </a:ext>
            </a:extLst>
          </p:cNvPr>
          <p:cNvSpPr>
            <a:spLocks noGrp="1"/>
          </p:cNvSpPr>
          <p:nvPr>
            <p:ph type="dt" sz="half" idx="10"/>
          </p:nvPr>
        </p:nvSpPr>
        <p:spPr/>
        <p:txBody>
          <a:bodyPr/>
          <a:lstStyle>
            <a:lvl1pPr>
              <a:defRPr/>
            </a:lvl1pPr>
          </a:lstStyle>
          <a:p>
            <a:pPr>
              <a:defRPr/>
            </a:pPr>
            <a:endParaRPr lang="en-US" altLang="id-ID"/>
          </a:p>
        </p:txBody>
      </p:sp>
      <p:sp>
        <p:nvSpPr>
          <p:cNvPr id="5" name="Footer Placeholder 4">
            <a:extLst>
              <a:ext uri="{FF2B5EF4-FFF2-40B4-BE49-F238E27FC236}">
                <a16:creationId xmlns:a16="http://schemas.microsoft.com/office/drawing/2014/main" id="{5D77AC75-5BCF-71B8-A196-3F06D4EF2B63}"/>
              </a:ext>
            </a:extLst>
          </p:cNvPr>
          <p:cNvSpPr>
            <a:spLocks noGrp="1"/>
          </p:cNvSpPr>
          <p:nvPr>
            <p:ph type="ftr" sz="quarter" idx="11"/>
          </p:nvPr>
        </p:nvSpPr>
        <p:spPr/>
        <p:txBody>
          <a:bodyPr/>
          <a:lstStyle>
            <a:lvl1pPr>
              <a:defRPr/>
            </a:lvl1pPr>
          </a:lstStyle>
          <a:p>
            <a:pPr>
              <a:defRPr/>
            </a:pPr>
            <a:endParaRPr lang="en-US" altLang="id-ID"/>
          </a:p>
        </p:txBody>
      </p:sp>
      <p:sp>
        <p:nvSpPr>
          <p:cNvPr id="6" name="Slide Number Placeholder 5">
            <a:extLst>
              <a:ext uri="{FF2B5EF4-FFF2-40B4-BE49-F238E27FC236}">
                <a16:creationId xmlns:a16="http://schemas.microsoft.com/office/drawing/2014/main" id="{4BC59927-A77E-5E11-BE66-280213E1B8C1}"/>
              </a:ext>
            </a:extLst>
          </p:cNvPr>
          <p:cNvSpPr>
            <a:spLocks noGrp="1"/>
          </p:cNvSpPr>
          <p:nvPr>
            <p:ph type="sldNum" sz="quarter" idx="12"/>
          </p:nvPr>
        </p:nvSpPr>
        <p:spPr/>
        <p:txBody>
          <a:bodyPr/>
          <a:lstStyle>
            <a:lvl1pPr>
              <a:defRPr/>
            </a:lvl1pPr>
          </a:lstStyle>
          <a:p>
            <a:fld id="{7463C281-12F5-9446-9E38-00F525369B55}" type="slidenum">
              <a:rPr lang="en-US" altLang="id-ID"/>
              <a:pPr/>
              <a:t>‹#›</a:t>
            </a:fld>
            <a:endParaRPr lang="en-US" altLang="id-ID"/>
          </a:p>
        </p:txBody>
      </p:sp>
    </p:spTree>
    <p:extLst>
      <p:ext uri="{BB962C8B-B14F-4D97-AF65-F5344CB8AC3E}">
        <p14:creationId xmlns:p14="http://schemas.microsoft.com/office/powerpoint/2010/main" val="851902925"/>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074E-36DE-4A0D-911E-3BDA1148622D}"/>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2FA5A72B-4CF4-4FA4-9E91-840FEE12D5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83CB77A9-FF72-4AEF-B72B-EA593F9766F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3">
            <a:extLst>
              <a:ext uri="{FF2B5EF4-FFF2-40B4-BE49-F238E27FC236}">
                <a16:creationId xmlns:a16="http://schemas.microsoft.com/office/drawing/2014/main" id="{34B373CE-26E2-2AAB-709C-E8656B455691}"/>
              </a:ext>
            </a:extLst>
          </p:cNvPr>
          <p:cNvSpPr>
            <a:spLocks noGrp="1"/>
          </p:cNvSpPr>
          <p:nvPr>
            <p:ph type="dt" sz="half" idx="10"/>
          </p:nvPr>
        </p:nvSpPr>
        <p:spPr/>
        <p:txBody>
          <a:bodyPr/>
          <a:lstStyle>
            <a:lvl1pPr>
              <a:defRPr/>
            </a:lvl1pPr>
          </a:lstStyle>
          <a:p>
            <a:pPr>
              <a:defRPr/>
            </a:pPr>
            <a:endParaRPr lang="en-US" altLang="id-ID"/>
          </a:p>
        </p:txBody>
      </p:sp>
      <p:sp>
        <p:nvSpPr>
          <p:cNvPr id="6" name="Footer Placeholder 4">
            <a:extLst>
              <a:ext uri="{FF2B5EF4-FFF2-40B4-BE49-F238E27FC236}">
                <a16:creationId xmlns:a16="http://schemas.microsoft.com/office/drawing/2014/main" id="{BECD1E67-E16F-F517-675E-E8F93ABDC7D7}"/>
              </a:ext>
            </a:extLst>
          </p:cNvPr>
          <p:cNvSpPr>
            <a:spLocks noGrp="1"/>
          </p:cNvSpPr>
          <p:nvPr>
            <p:ph type="ftr" sz="quarter" idx="11"/>
          </p:nvPr>
        </p:nvSpPr>
        <p:spPr/>
        <p:txBody>
          <a:bodyPr/>
          <a:lstStyle>
            <a:lvl1pPr>
              <a:defRPr/>
            </a:lvl1pPr>
          </a:lstStyle>
          <a:p>
            <a:pPr>
              <a:defRPr/>
            </a:pPr>
            <a:endParaRPr lang="en-US" altLang="id-ID"/>
          </a:p>
        </p:txBody>
      </p:sp>
      <p:sp>
        <p:nvSpPr>
          <p:cNvPr id="7" name="Slide Number Placeholder 5">
            <a:extLst>
              <a:ext uri="{FF2B5EF4-FFF2-40B4-BE49-F238E27FC236}">
                <a16:creationId xmlns:a16="http://schemas.microsoft.com/office/drawing/2014/main" id="{4F4AC6DE-2474-5D78-C356-75063BC83F60}"/>
              </a:ext>
            </a:extLst>
          </p:cNvPr>
          <p:cNvSpPr>
            <a:spLocks noGrp="1"/>
          </p:cNvSpPr>
          <p:nvPr>
            <p:ph type="sldNum" sz="quarter" idx="12"/>
          </p:nvPr>
        </p:nvSpPr>
        <p:spPr/>
        <p:txBody>
          <a:bodyPr/>
          <a:lstStyle>
            <a:lvl1pPr>
              <a:defRPr/>
            </a:lvl1pPr>
          </a:lstStyle>
          <a:p>
            <a:fld id="{AC4749B0-D68A-444B-BCA0-03E359A63733}" type="slidenum">
              <a:rPr lang="en-US" altLang="id-ID"/>
              <a:pPr/>
              <a:t>‹#›</a:t>
            </a:fld>
            <a:endParaRPr lang="en-US" altLang="id-ID"/>
          </a:p>
        </p:txBody>
      </p:sp>
    </p:spTree>
    <p:extLst>
      <p:ext uri="{BB962C8B-B14F-4D97-AF65-F5344CB8AC3E}">
        <p14:creationId xmlns:p14="http://schemas.microsoft.com/office/powerpoint/2010/main" val="1914278276"/>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7B12A-399A-4B4A-A0E2-3685D6B2176E}"/>
              </a:ext>
            </a:extLst>
          </p:cNvPr>
          <p:cNvSpPr>
            <a:spLocks noGrp="1"/>
          </p:cNvSpPr>
          <p:nvPr>
            <p:ph type="title"/>
          </p:nvPr>
        </p:nvSpPr>
        <p:spPr>
          <a:xfrm>
            <a:off x="839788" y="365127"/>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1448979D-5F93-4252-9817-68EB4E438EF2}"/>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EC5436F-D313-4304-B896-9AE038929265}"/>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1E1F468A-55FB-4953-B969-DB4E32165D7D}"/>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5BA9CC2-5174-42B2-A570-C941719A87DF}"/>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3">
            <a:extLst>
              <a:ext uri="{FF2B5EF4-FFF2-40B4-BE49-F238E27FC236}">
                <a16:creationId xmlns:a16="http://schemas.microsoft.com/office/drawing/2014/main" id="{0BE46EC9-628B-8491-1C29-D46C6220ADAD}"/>
              </a:ext>
            </a:extLst>
          </p:cNvPr>
          <p:cNvSpPr>
            <a:spLocks noGrp="1"/>
          </p:cNvSpPr>
          <p:nvPr>
            <p:ph type="dt" sz="half" idx="10"/>
          </p:nvPr>
        </p:nvSpPr>
        <p:spPr/>
        <p:txBody>
          <a:bodyPr/>
          <a:lstStyle>
            <a:lvl1pPr>
              <a:defRPr/>
            </a:lvl1pPr>
          </a:lstStyle>
          <a:p>
            <a:pPr>
              <a:defRPr/>
            </a:pPr>
            <a:endParaRPr lang="en-US" altLang="id-ID"/>
          </a:p>
        </p:txBody>
      </p:sp>
      <p:sp>
        <p:nvSpPr>
          <p:cNvPr id="8" name="Footer Placeholder 4">
            <a:extLst>
              <a:ext uri="{FF2B5EF4-FFF2-40B4-BE49-F238E27FC236}">
                <a16:creationId xmlns:a16="http://schemas.microsoft.com/office/drawing/2014/main" id="{05BAC02F-9B92-4795-64A9-F7B0F16BE2A9}"/>
              </a:ext>
            </a:extLst>
          </p:cNvPr>
          <p:cNvSpPr>
            <a:spLocks noGrp="1"/>
          </p:cNvSpPr>
          <p:nvPr>
            <p:ph type="ftr" sz="quarter" idx="11"/>
          </p:nvPr>
        </p:nvSpPr>
        <p:spPr/>
        <p:txBody>
          <a:bodyPr/>
          <a:lstStyle>
            <a:lvl1pPr>
              <a:defRPr/>
            </a:lvl1pPr>
          </a:lstStyle>
          <a:p>
            <a:pPr>
              <a:defRPr/>
            </a:pPr>
            <a:endParaRPr lang="en-US" altLang="id-ID"/>
          </a:p>
        </p:txBody>
      </p:sp>
      <p:sp>
        <p:nvSpPr>
          <p:cNvPr id="9" name="Slide Number Placeholder 5">
            <a:extLst>
              <a:ext uri="{FF2B5EF4-FFF2-40B4-BE49-F238E27FC236}">
                <a16:creationId xmlns:a16="http://schemas.microsoft.com/office/drawing/2014/main" id="{A356FB37-866A-7A3A-DC9C-53B9A1647232}"/>
              </a:ext>
            </a:extLst>
          </p:cNvPr>
          <p:cNvSpPr>
            <a:spLocks noGrp="1"/>
          </p:cNvSpPr>
          <p:nvPr>
            <p:ph type="sldNum" sz="quarter" idx="12"/>
          </p:nvPr>
        </p:nvSpPr>
        <p:spPr/>
        <p:txBody>
          <a:bodyPr/>
          <a:lstStyle>
            <a:lvl1pPr>
              <a:defRPr/>
            </a:lvl1pPr>
          </a:lstStyle>
          <a:p>
            <a:fld id="{D88E0D18-E9B2-824A-93A9-F10DADC90010}" type="slidenum">
              <a:rPr lang="en-US" altLang="id-ID"/>
              <a:pPr/>
              <a:t>‹#›</a:t>
            </a:fld>
            <a:endParaRPr lang="en-US" altLang="id-ID"/>
          </a:p>
        </p:txBody>
      </p:sp>
    </p:spTree>
    <p:extLst>
      <p:ext uri="{BB962C8B-B14F-4D97-AF65-F5344CB8AC3E}">
        <p14:creationId xmlns:p14="http://schemas.microsoft.com/office/powerpoint/2010/main" val="951196220"/>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8E8CC-E411-4B31-82C6-B374959DC9F6}"/>
              </a:ext>
            </a:extLst>
          </p:cNvPr>
          <p:cNvSpPr>
            <a:spLocks noGrp="1"/>
          </p:cNvSpPr>
          <p:nvPr>
            <p:ph type="title"/>
          </p:nvPr>
        </p:nvSpPr>
        <p:spPr/>
        <p:txBody>
          <a:bodyPr/>
          <a:lstStyle/>
          <a:p>
            <a:r>
              <a:rPr lang="en-US"/>
              <a:t>Click to edit Master title style</a:t>
            </a:r>
            <a:endParaRPr lang="id-ID"/>
          </a:p>
        </p:txBody>
      </p:sp>
      <p:sp>
        <p:nvSpPr>
          <p:cNvPr id="3" name="Date Placeholder 3">
            <a:extLst>
              <a:ext uri="{FF2B5EF4-FFF2-40B4-BE49-F238E27FC236}">
                <a16:creationId xmlns:a16="http://schemas.microsoft.com/office/drawing/2014/main" id="{A05B3A5B-F0BD-B104-B107-E3530A30527D}"/>
              </a:ext>
            </a:extLst>
          </p:cNvPr>
          <p:cNvSpPr>
            <a:spLocks noGrp="1"/>
          </p:cNvSpPr>
          <p:nvPr>
            <p:ph type="dt" sz="half" idx="10"/>
          </p:nvPr>
        </p:nvSpPr>
        <p:spPr/>
        <p:txBody>
          <a:bodyPr/>
          <a:lstStyle>
            <a:lvl1pPr>
              <a:defRPr/>
            </a:lvl1pPr>
          </a:lstStyle>
          <a:p>
            <a:pPr>
              <a:defRPr/>
            </a:pPr>
            <a:endParaRPr lang="en-US" altLang="id-ID"/>
          </a:p>
        </p:txBody>
      </p:sp>
      <p:sp>
        <p:nvSpPr>
          <p:cNvPr id="4" name="Footer Placeholder 4">
            <a:extLst>
              <a:ext uri="{FF2B5EF4-FFF2-40B4-BE49-F238E27FC236}">
                <a16:creationId xmlns:a16="http://schemas.microsoft.com/office/drawing/2014/main" id="{7FD0141C-767C-539E-8482-C9ED7B8B8631}"/>
              </a:ext>
            </a:extLst>
          </p:cNvPr>
          <p:cNvSpPr>
            <a:spLocks noGrp="1"/>
          </p:cNvSpPr>
          <p:nvPr>
            <p:ph type="ftr" sz="quarter" idx="11"/>
          </p:nvPr>
        </p:nvSpPr>
        <p:spPr/>
        <p:txBody>
          <a:bodyPr/>
          <a:lstStyle>
            <a:lvl1pPr>
              <a:defRPr/>
            </a:lvl1pPr>
          </a:lstStyle>
          <a:p>
            <a:pPr>
              <a:defRPr/>
            </a:pPr>
            <a:endParaRPr lang="en-US" altLang="id-ID"/>
          </a:p>
        </p:txBody>
      </p:sp>
      <p:sp>
        <p:nvSpPr>
          <p:cNvPr id="5" name="Slide Number Placeholder 5">
            <a:extLst>
              <a:ext uri="{FF2B5EF4-FFF2-40B4-BE49-F238E27FC236}">
                <a16:creationId xmlns:a16="http://schemas.microsoft.com/office/drawing/2014/main" id="{1815A2D8-6B0E-EC03-EA1C-3DA387B331EC}"/>
              </a:ext>
            </a:extLst>
          </p:cNvPr>
          <p:cNvSpPr>
            <a:spLocks noGrp="1"/>
          </p:cNvSpPr>
          <p:nvPr>
            <p:ph type="sldNum" sz="quarter" idx="12"/>
          </p:nvPr>
        </p:nvSpPr>
        <p:spPr/>
        <p:txBody>
          <a:bodyPr/>
          <a:lstStyle>
            <a:lvl1pPr>
              <a:defRPr/>
            </a:lvl1pPr>
          </a:lstStyle>
          <a:p>
            <a:fld id="{DD5BB005-38CE-A24B-B7C3-EAFCE3B2DF9D}" type="slidenum">
              <a:rPr lang="en-US" altLang="id-ID"/>
              <a:pPr/>
              <a:t>‹#›</a:t>
            </a:fld>
            <a:endParaRPr lang="en-US" altLang="id-ID"/>
          </a:p>
        </p:txBody>
      </p:sp>
    </p:spTree>
    <p:extLst>
      <p:ext uri="{BB962C8B-B14F-4D97-AF65-F5344CB8AC3E}">
        <p14:creationId xmlns:p14="http://schemas.microsoft.com/office/powerpoint/2010/main" val="1006069207"/>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58886B-F8BF-1629-4192-84D8A61897E1}"/>
              </a:ext>
            </a:extLst>
          </p:cNvPr>
          <p:cNvSpPr>
            <a:spLocks noGrp="1"/>
          </p:cNvSpPr>
          <p:nvPr>
            <p:ph type="dt" sz="half" idx="10"/>
          </p:nvPr>
        </p:nvSpPr>
        <p:spPr/>
        <p:txBody>
          <a:bodyPr/>
          <a:lstStyle>
            <a:lvl1pPr>
              <a:defRPr/>
            </a:lvl1pPr>
          </a:lstStyle>
          <a:p>
            <a:pPr>
              <a:defRPr/>
            </a:pPr>
            <a:endParaRPr lang="en-US" altLang="id-ID"/>
          </a:p>
        </p:txBody>
      </p:sp>
      <p:sp>
        <p:nvSpPr>
          <p:cNvPr id="3" name="Footer Placeholder 4">
            <a:extLst>
              <a:ext uri="{FF2B5EF4-FFF2-40B4-BE49-F238E27FC236}">
                <a16:creationId xmlns:a16="http://schemas.microsoft.com/office/drawing/2014/main" id="{AAC6FF4B-4C7B-892D-C684-7B85453870A8}"/>
              </a:ext>
            </a:extLst>
          </p:cNvPr>
          <p:cNvSpPr>
            <a:spLocks noGrp="1"/>
          </p:cNvSpPr>
          <p:nvPr>
            <p:ph type="ftr" sz="quarter" idx="11"/>
          </p:nvPr>
        </p:nvSpPr>
        <p:spPr/>
        <p:txBody>
          <a:bodyPr/>
          <a:lstStyle>
            <a:lvl1pPr>
              <a:defRPr/>
            </a:lvl1pPr>
          </a:lstStyle>
          <a:p>
            <a:pPr>
              <a:defRPr/>
            </a:pPr>
            <a:endParaRPr lang="en-US" altLang="id-ID"/>
          </a:p>
        </p:txBody>
      </p:sp>
      <p:sp>
        <p:nvSpPr>
          <p:cNvPr id="4" name="Slide Number Placeholder 5">
            <a:extLst>
              <a:ext uri="{FF2B5EF4-FFF2-40B4-BE49-F238E27FC236}">
                <a16:creationId xmlns:a16="http://schemas.microsoft.com/office/drawing/2014/main" id="{0597F1A5-216C-EBD4-44AA-A31F01D27B8E}"/>
              </a:ext>
            </a:extLst>
          </p:cNvPr>
          <p:cNvSpPr>
            <a:spLocks noGrp="1"/>
          </p:cNvSpPr>
          <p:nvPr>
            <p:ph type="sldNum" sz="quarter" idx="12"/>
          </p:nvPr>
        </p:nvSpPr>
        <p:spPr/>
        <p:txBody>
          <a:bodyPr/>
          <a:lstStyle>
            <a:lvl1pPr>
              <a:defRPr/>
            </a:lvl1pPr>
          </a:lstStyle>
          <a:p>
            <a:fld id="{658036DA-9ADD-B543-9F8B-C69A370F861A}" type="slidenum">
              <a:rPr lang="en-US" altLang="id-ID"/>
              <a:pPr/>
              <a:t>‹#›</a:t>
            </a:fld>
            <a:endParaRPr lang="en-US" altLang="id-ID"/>
          </a:p>
        </p:txBody>
      </p:sp>
    </p:spTree>
    <p:extLst>
      <p:ext uri="{BB962C8B-B14F-4D97-AF65-F5344CB8AC3E}">
        <p14:creationId xmlns:p14="http://schemas.microsoft.com/office/powerpoint/2010/main" val="4176967792"/>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C9D5-D67B-49FA-BC23-856AC8644A17}"/>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F876291F-4A58-42DA-B11D-C9F43A763DC7}"/>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F515099D-A4F8-433A-9A44-DF268588CA7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2EEB165E-D149-E348-B446-B6FAFAE83170}"/>
              </a:ext>
            </a:extLst>
          </p:cNvPr>
          <p:cNvSpPr>
            <a:spLocks noGrp="1"/>
          </p:cNvSpPr>
          <p:nvPr>
            <p:ph type="dt" sz="half" idx="10"/>
          </p:nvPr>
        </p:nvSpPr>
        <p:spPr/>
        <p:txBody>
          <a:bodyPr/>
          <a:lstStyle>
            <a:lvl1pPr>
              <a:defRPr/>
            </a:lvl1pPr>
          </a:lstStyle>
          <a:p>
            <a:pPr>
              <a:defRPr/>
            </a:pPr>
            <a:endParaRPr lang="en-US" altLang="id-ID"/>
          </a:p>
        </p:txBody>
      </p:sp>
      <p:sp>
        <p:nvSpPr>
          <p:cNvPr id="6" name="Footer Placeholder 4">
            <a:extLst>
              <a:ext uri="{FF2B5EF4-FFF2-40B4-BE49-F238E27FC236}">
                <a16:creationId xmlns:a16="http://schemas.microsoft.com/office/drawing/2014/main" id="{CB05B76F-9FDC-AF31-DB15-0ED06C95223A}"/>
              </a:ext>
            </a:extLst>
          </p:cNvPr>
          <p:cNvSpPr>
            <a:spLocks noGrp="1"/>
          </p:cNvSpPr>
          <p:nvPr>
            <p:ph type="ftr" sz="quarter" idx="11"/>
          </p:nvPr>
        </p:nvSpPr>
        <p:spPr/>
        <p:txBody>
          <a:bodyPr/>
          <a:lstStyle>
            <a:lvl1pPr>
              <a:defRPr/>
            </a:lvl1pPr>
          </a:lstStyle>
          <a:p>
            <a:pPr>
              <a:defRPr/>
            </a:pPr>
            <a:endParaRPr lang="en-US" altLang="id-ID"/>
          </a:p>
        </p:txBody>
      </p:sp>
      <p:sp>
        <p:nvSpPr>
          <p:cNvPr id="7" name="Slide Number Placeholder 5">
            <a:extLst>
              <a:ext uri="{FF2B5EF4-FFF2-40B4-BE49-F238E27FC236}">
                <a16:creationId xmlns:a16="http://schemas.microsoft.com/office/drawing/2014/main" id="{92377DBD-4754-7346-C663-B80606BD1FC8}"/>
              </a:ext>
            </a:extLst>
          </p:cNvPr>
          <p:cNvSpPr>
            <a:spLocks noGrp="1"/>
          </p:cNvSpPr>
          <p:nvPr>
            <p:ph type="sldNum" sz="quarter" idx="12"/>
          </p:nvPr>
        </p:nvSpPr>
        <p:spPr/>
        <p:txBody>
          <a:bodyPr/>
          <a:lstStyle>
            <a:lvl1pPr>
              <a:defRPr/>
            </a:lvl1pPr>
          </a:lstStyle>
          <a:p>
            <a:fld id="{521BB216-581C-054D-9681-37F070C0EE3A}" type="slidenum">
              <a:rPr lang="en-US" altLang="id-ID"/>
              <a:pPr/>
              <a:t>‹#›</a:t>
            </a:fld>
            <a:endParaRPr lang="en-US" altLang="id-ID"/>
          </a:p>
        </p:txBody>
      </p:sp>
    </p:spTree>
    <p:extLst>
      <p:ext uri="{BB962C8B-B14F-4D97-AF65-F5344CB8AC3E}">
        <p14:creationId xmlns:p14="http://schemas.microsoft.com/office/powerpoint/2010/main" val="1425214049"/>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11/12/22</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531535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321C1-AE06-47C4-9888-074C3E4AF4E1}"/>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EF66E939-0416-4749-91C5-348B249AB810}"/>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d-ID" noProof="0"/>
          </a:p>
        </p:txBody>
      </p:sp>
      <p:sp>
        <p:nvSpPr>
          <p:cNvPr id="4" name="Text Placeholder 3">
            <a:extLst>
              <a:ext uri="{FF2B5EF4-FFF2-40B4-BE49-F238E27FC236}">
                <a16:creationId xmlns:a16="http://schemas.microsoft.com/office/drawing/2014/main" id="{F53CF2BE-78AF-4F94-9AD6-701AE001FCD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CC828276-22E4-F745-CA60-39076D3CDE34}"/>
              </a:ext>
            </a:extLst>
          </p:cNvPr>
          <p:cNvSpPr>
            <a:spLocks noGrp="1"/>
          </p:cNvSpPr>
          <p:nvPr>
            <p:ph type="dt" sz="half" idx="10"/>
          </p:nvPr>
        </p:nvSpPr>
        <p:spPr/>
        <p:txBody>
          <a:bodyPr/>
          <a:lstStyle>
            <a:lvl1pPr>
              <a:defRPr/>
            </a:lvl1pPr>
          </a:lstStyle>
          <a:p>
            <a:pPr>
              <a:defRPr/>
            </a:pPr>
            <a:endParaRPr lang="en-US" altLang="id-ID"/>
          </a:p>
        </p:txBody>
      </p:sp>
      <p:sp>
        <p:nvSpPr>
          <p:cNvPr id="6" name="Footer Placeholder 4">
            <a:extLst>
              <a:ext uri="{FF2B5EF4-FFF2-40B4-BE49-F238E27FC236}">
                <a16:creationId xmlns:a16="http://schemas.microsoft.com/office/drawing/2014/main" id="{3D28EB55-CE53-0EBA-D38B-7FA71F4E2FF6}"/>
              </a:ext>
            </a:extLst>
          </p:cNvPr>
          <p:cNvSpPr>
            <a:spLocks noGrp="1"/>
          </p:cNvSpPr>
          <p:nvPr>
            <p:ph type="ftr" sz="quarter" idx="11"/>
          </p:nvPr>
        </p:nvSpPr>
        <p:spPr/>
        <p:txBody>
          <a:bodyPr/>
          <a:lstStyle>
            <a:lvl1pPr>
              <a:defRPr/>
            </a:lvl1pPr>
          </a:lstStyle>
          <a:p>
            <a:pPr>
              <a:defRPr/>
            </a:pPr>
            <a:endParaRPr lang="en-US" altLang="id-ID"/>
          </a:p>
        </p:txBody>
      </p:sp>
      <p:sp>
        <p:nvSpPr>
          <p:cNvPr id="7" name="Slide Number Placeholder 5">
            <a:extLst>
              <a:ext uri="{FF2B5EF4-FFF2-40B4-BE49-F238E27FC236}">
                <a16:creationId xmlns:a16="http://schemas.microsoft.com/office/drawing/2014/main" id="{C0ECFDBF-9FF4-A1FF-927F-8CC87F291890}"/>
              </a:ext>
            </a:extLst>
          </p:cNvPr>
          <p:cNvSpPr>
            <a:spLocks noGrp="1"/>
          </p:cNvSpPr>
          <p:nvPr>
            <p:ph type="sldNum" sz="quarter" idx="12"/>
          </p:nvPr>
        </p:nvSpPr>
        <p:spPr/>
        <p:txBody>
          <a:bodyPr/>
          <a:lstStyle>
            <a:lvl1pPr>
              <a:defRPr/>
            </a:lvl1pPr>
          </a:lstStyle>
          <a:p>
            <a:fld id="{FCCE29E3-0FD5-5044-ABEF-C09DEA2CA8AD}" type="slidenum">
              <a:rPr lang="en-US" altLang="id-ID"/>
              <a:pPr/>
              <a:t>‹#›</a:t>
            </a:fld>
            <a:endParaRPr lang="en-US" altLang="id-ID"/>
          </a:p>
        </p:txBody>
      </p:sp>
    </p:spTree>
    <p:extLst>
      <p:ext uri="{BB962C8B-B14F-4D97-AF65-F5344CB8AC3E}">
        <p14:creationId xmlns:p14="http://schemas.microsoft.com/office/powerpoint/2010/main" val="2985039113"/>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D206-51DE-47B5-AD19-5B2A8AAEA33D}"/>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1DE50F01-2154-405D-8D47-490A55967D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88FD0721-4893-34C8-854E-07D926A7F5A3}"/>
              </a:ext>
            </a:extLst>
          </p:cNvPr>
          <p:cNvSpPr>
            <a:spLocks noGrp="1"/>
          </p:cNvSpPr>
          <p:nvPr>
            <p:ph type="dt" sz="half" idx="10"/>
          </p:nvPr>
        </p:nvSpPr>
        <p:spPr/>
        <p:txBody>
          <a:bodyPr/>
          <a:lstStyle>
            <a:lvl1pPr>
              <a:defRPr/>
            </a:lvl1pPr>
          </a:lstStyle>
          <a:p>
            <a:pPr>
              <a:defRPr/>
            </a:pPr>
            <a:endParaRPr lang="en-US" altLang="id-ID"/>
          </a:p>
        </p:txBody>
      </p:sp>
      <p:sp>
        <p:nvSpPr>
          <p:cNvPr id="5" name="Footer Placeholder 4">
            <a:extLst>
              <a:ext uri="{FF2B5EF4-FFF2-40B4-BE49-F238E27FC236}">
                <a16:creationId xmlns:a16="http://schemas.microsoft.com/office/drawing/2014/main" id="{7D596662-A8F5-2D18-E5EA-B5AF41AD15B9}"/>
              </a:ext>
            </a:extLst>
          </p:cNvPr>
          <p:cNvSpPr>
            <a:spLocks noGrp="1"/>
          </p:cNvSpPr>
          <p:nvPr>
            <p:ph type="ftr" sz="quarter" idx="11"/>
          </p:nvPr>
        </p:nvSpPr>
        <p:spPr/>
        <p:txBody>
          <a:bodyPr/>
          <a:lstStyle>
            <a:lvl1pPr>
              <a:defRPr/>
            </a:lvl1pPr>
          </a:lstStyle>
          <a:p>
            <a:pPr>
              <a:defRPr/>
            </a:pPr>
            <a:endParaRPr lang="en-US" altLang="id-ID"/>
          </a:p>
        </p:txBody>
      </p:sp>
      <p:sp>
        <p:nvSpPr>
          <p:cNvPr id="6" name="Slide Number Placeholder 5">
            <a:extLst>
              <a:ext uri="{FF2B5EF4-FFF2-40B4-BE49-F238E27FC236}">
                <a16:creationId xmlns:a16="http://schemas.microsoft.com/office/drawing/2014/main" id="{39508805-3C5D-A98E-9337-8D2AD13AAC34}"/>
              </a:ext>
            </a:extLst>
          </p:cNvPr>
          <p:cNvSpPr>
            <a:spLocks noGrp="1"/>
          </p:cNvSpPr>
          <p:nvPr>
            <p:ph type="sldNum" sz="quarter" idx="12"/>
          </p:nvPr>
        </p:nvSpPr>
        <p:spPr/>
        <p:txBody>
          <a:bodyPr/>
          <a:lstStyle>
            <a:lvl1pPr>
              <a:defRPr/>
            </a:lvl1pPr>
          </a:lstStyle>
          <a:p>
            <a:fld id="{CDD943BB-6128-724E-8588-E44E06D5C7B4}" type="slidenum">
              <a:rPr lang="en-US" altLang="id-ID"/>
              <a:pPr/>
              <a:t>‹#›</a:t>
            </a:fld>
            <a:endParaRPr lang="en-US" altLang="id-ID"/>
          </a:p>
        </p:txBody>
      </p:sp>
    </p:spTree>
    <p:extLst>
      <p:ext uri="{BB962C8B-B14F-4D97-AF65-F5344CB8AC3E}">
        <p14:creationId xmlns:p14="http://schemas.microsoft.com/office/powerpoint/2010/main" val="916857074"/>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5A8EE3-FACC-4C43-83D2-38BD4B3E0AB0}"/>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B426C1F4-D447-4E44-8631-91C660ECDEBA}"/>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C8EB2E55-18C6-030F-E27B-211D3C54BD5C}"/>
              </a:ext>
            </a:extLst>
          </p:cNvPr>
          <p:cNvSpPr>
            <a:spLocks noGrp="1"/>
          </p:cNvSpPr>
          <p:nvPr>
            <p:ph type="dt" sz="half" idx="10"/>
          </p:nvPr>
        </p:nvSpPr>
        <p:spPr/>
        <p:txBody>
          <a:bodyPr/>
          <a:lstStyle>
            <a:lvl1pPr>
              <a:defRPr/>
            </a:lvl1pPr>
          </a:lstStyle>
          <a:p>
            <a:pPr>
              <a:defRPr/>
            </a:pPr>
            <a:endParaRPr lang="en-US" altLang="id-ID"/>
          </a:p>
        </p:txBody>
      </p:sp>
      <p:sp>
        <p:nvSpPr>
          <p:cNvPr id="5" name="Footer Placeholder 4">
            <a:extLst>
              <a:ext uri="{FF2B5EF4-FFF2-40B4-BE49-F238E27FC236}">
                <a16:creationId xmlns:a16="http://schemas.microsoft.com/office/drawing/2014/main" id="{A48DFA49-FE6E-E9D5-67DF-02ABF16C62D9}"/>
              </a:ext>
            </a:extLst>
          </p:cNvPr>
          <p:cNvSpPr>
            <a:spLocks noGrp="1"/>
          </p:cNvSpPr>
          <p:nvPr>
            <p:ph type="ftr" sz="quarter" idx="11"/>
          </p:nvPr>
        </p:nvSpPr>
        <p:spPr/>
        <p:txBody>
          <a:bodyPr/>
          <a:lstStyle>
            <a:lvl1pPr>
              <a:defRPr/>
            </a:lvl1pPr>
          </a:lstStyle>
          <a:p>
            <a:pPr>
              <a:defRPr/>
            </a:pPr>
            <a:endParaRPr lang="en-US" altLang="id-ID"/>
          </a:p>
        </p:txBody>
      </p:sp>
      <p:sp>
        <p:nvSpPr>
          <p:cNvPr id="6" name="Slide Number Placeholder 5">
            <a:extLst>
              <a:ext uri="{FF2B5EF4-FFF2-40B4-BE49-F238E27FC236}">
                <a16:creationId xmlns:a16="http://schemas.microsoft.com/office/drawing/2014/main" id="{9AB4496C-0EE0-165B-F1A4-ED64C1D3A2A7}"/>
              </a:ext>
            </a:extLst>
          </p:cNvPr>
          <p:cNvSpPr>
            <a:spLocks noGrp="1"/>
          </p:cNvSpPr>
          <p:nvPr>
            <p:ph type="sldNum" sz="quarter" idx="12"/>
          </p:nvPr>
        </p:nvSpPr>
        <p:spPr/>
        <p:txBody>
          <a:bodyPr/>
          <a:lstStyle>
            <a:lvl1pPr>
              <a:defRPr/>
            </a:lvl1pPr>
          </a:lstStyle>
          <a:p>
            <a:fld id="{4A2BCEBC-1462-6A40-8C37-BED98DD7DBAE}" type="slidenum">
              <a:rPr lang="en-US" altLang="id-ID"/>
              <a:pPr/>
              <a:t>‹#›</a:t>
            </a:fld>
            <a:endParaRPr lang="en-US" altLang="id-ID"/>
          </a:p>
        </p:txBody>
      </p:sp>
    </p:spTree>
    <p:extLst>
      <p:ext uri="{BB962C8B-B14F-4D97-AF65-F5344CB8AC3E}">
        <p14:creationId xmlns:p14="http://schemas.microsoft.com/office/powerpoint/2010/main" val="4289357366"/>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39DDD-B746-407E-9D7C-ED15FAF785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E7D90B-5ED8-450A-9D7C-D7CDADC6E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7B5548-2C3E-40EA-9425-68F670B60349}"/>
              </a:ext>
            </a:extLst>
          </p:cNvPr>
          <p:cNvSpPr>
            <a:spLocks noGrp="1"/>
          </p:cNvSpPr>
          <p:nvPr>
            <p:ph type="dt" sz="half" idx="10"/>
          </p:nvPr>
        </p:nvSpPr>
        <p:spPr/>
        <p:txBody>
          <a:bodyPr/>
          <a:lstStyle/>
          <a:p>
            <a:fld id="{DBCB1E1D-3E9C-40BF-9734-AA33DFD7CD5C}" type="datetimeFigureOut">
              <a:rPr lang="en-US" smtClean="0"/>
              <a:t>11/12/22</a:t>
            </a:fld>
            <a:endParaRPr lang="en-US"/>
          </a:p>
        </p:txBody>
      </p:sp>
      <p:sp>
        <p:nvSpPr>
          <p:cNvPr id="5" name="Footer Placeholder 4">
            <a:extLst>
              <a:ext uri="{FF2B5EF4-FFF2-40B4-BE49-F238E27FC236}">
                <a16:creationId xmlns:a16="http://schemas.microsoft.com/office/drawing/2014/main" id="{1BF5FBC0-422E-4337-B9DC-473DAC651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582BB-52FA-4F37-BA1C-F9BD867610A0}"/>
              </a:ext>
            </a:extLst>
          </p:cNvPr>
          <p:cNvSpPr>
            <a:spLocks noGrp="1"/>
          </p:cNvSpPr>
          <p:nvPr>
            <p:ph type="sldNum" sz="quarter" idx="12"/>
          </p:nvPr>
        </p:nvSpPr>
        <p:spPr/>
        <p:txBody>
          <a:bodyPr/>
          <a:lstStyle/>
          <a:p>
            <a:fld id="{DAFEBB09-5DBF-4891-A37D-C6DF85A4DD32}" type="slidenum">
              <a:rPr lang="en-US" smtClean="0"/>
              <a:t>‹#›</a:t>
            </a:fld>
            <a:endParaRPr lang="en-US"/>
          </a:p>
        </p:txBody>
      </p:sp>
    </p:spTree>
    <p:extLst>
      <p:ext uri="{BB962C8B-B14F-4D97-AF65-F5344CB8AC3E}">
        <p14:creationId xmlns:p14="http://schemas.microsoft.com/office/powerpoint/2010/main" val="545288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4305-39B0-4EFC-A93A-E3A090C227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955E23-3002-42B1-A373-A4C611F11A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D97D3-EB38-4537-B723-E1F4D9631B35}"/>
              </a:ext>
            </a:extLst>
          </p:cNvPr>
          <p:cNvSpPr>
            <a:spLocks noGrp="1"/>
          </p:cNvSpPr>
          <p:nvPr>
            <p:ph type="dt" sz="half" idx="10"/>
          </p:nvPr>
        </p:nvSpPr>
        <p:spPr/>
        <p:txBody>
          <a:bodyPr/>
          <a:lstStyle/>
          <a:p>
            <a:fld id="{DBCB1E1D-3E9C-40BF-9734-AA33DFD7CD5C}" type="datetimeFigureOut">
              <a:rPr lang="en-US" smtClean="0"/>
              <a:t>11/12/22</a:t>
            </a:fld>
            <a:endParaRPr lang="en-US"/>
          </a:p>
        </p:txBody>
      </p:sp>
      <p:sp>
        <p:nvSpPr>
          <p:cNvPr id="5" name="Footer Placeholder 4">
            <a:extLst>
              <a:ext uri="{FF2B5EF4-FFF2-40B4-BE49-F238E27FC236}">
                <a16:creationId xmlns:a16="http://schemas.microsoft.com/office/drawing/2014/main" id="{BBDD11A7-EA46-4E63-81C6-6705C862D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A76F9-5386-4B99-8F6C-27CCBDCCA8E2}"/>
              </a:ext>
            </a:extLst>
          </p:cNvPr>
          <p:cNvSpPr>
            <a:spLocks noGrp="1"/>
          </p:cNvSpPr>
          <p:nvPr>
            <p:ph type="sldNum" sz="quarter" idx="12"/>
          </p:nvPr>
        </p:nvSpPr>
        <p:spPr/>
        <p:txBody>
          <a:bodyPr/>
          <a:lstStyle/>
          <a:p>
            <a:fld id="{DAFEBB09-5DBF-4891-A37D-C6DF85A4DD32}" type="slidenum">
              <a:rPr lang="en-US" smtClean="0"/>
              <a:t>‹#›</a:t>
            </a:fld>
            <a:endParaRPr lang="en-US"/>
          </a:p>
        </p:txBody>
      </p:sp>
    </p:spTree>
    <p:extLst>
      <p:ext uri="{BB962C8B-B14F-4D97-AF65-F5344CB8AC3E}">
        <p14:creationId xmlns:p14="http://schemas.microsoft.com/office/powerpoint/2010/main" val="588246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E6F51-736A-41F6-8F71-23FB22C9A6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214AF1-99CC-4BA9-9A7D-C7D1F84FFF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BB634F-F2D5-4299-877B-1CFD99EC9A91}"/>
              </a:ext>
            </a:extLst>
          </p:cNvPr>
          <p:cNvSpPr>
            <a:spLocks noGrp="1"/>
          </p:cNvSpPr>
          <p:nvPr>
            <p:ph type="dt" sz="half" idx="10"/>
          </p:nvPr>
        </p:nvSpPr>
        <p:spPr/>
        <p:txBody>
          <a:bodyPr/>
          <a:lstStyle/>
          <a:p>
            <a:fld id="{DBCB1E1D-3E9C-40BF-9734-AA33DFD7CD5C}" type="datetimeFigureOut">
              <a:rPr lang="en-US" smtClean="0"/>
              <a:t>11/12/22</a:t>
            </a:fld>
            <a:endParaRPr lang="en-US"/>
          </a:p>
        </p:txBody>
      </p:sp>
      <p:sp>
        <p:nvSpPr>
          <p:cNvPr id="5" name="Footer Placeholder 4">
            <a:extLst>
              <a:ext uri="{FF2B5EF4-FFF2-40B4-BE49-F238E27FC236}">
                <a16:creationId xmlns:a16="http://schemas.microsoft.com/office/drawing/2014/main" id="{1C21455A-B45C-4636-9F07-CADA4E31C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36082-1A94-4D1D-A097-1A292831D799}"/>
              </a:ext>
            </a:extLst>
          </p:cNvPr>
          <p:cNvSpPr>
            <a:spLocks noGrp="1"/>
          </p:cNvSpPr>
          <p:nvPr>
            <p:ph type="sldNum" sz="quarter" idx="12"/>
          </p:nvPr>
        </p:nvSpPr>
        <p:spPr/>
        <p:txBody>
          <a:bodyPr/>
          <a:lstStyle/>
          <a:p>
            <a:fld id="{DAFEBB09-5DBF-4891-A37D-C6DF85A4DD32}" type="slidenum">
              <a:rPr lang="en-US" smtClean="0"/>
              <a:t>‹#›</a:t>
            </a:fld>
            <a:endParaRPr lang="en-US"/>
          </a:p>
        </p:txBody>
      </p:sp>
    </p:spTree>
    <p:extLst>
      <p:ext uri="{BB962C8B-B14F-4D97-AF65-F5344CB8AC3E}">
        <p14:creationId xmlns:p14="http://schemas.microsoft.com/office/powerpoint/2010/main" val="3551648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180ED-EFFB-4B1C-812D-8AF5E94164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C1F835-BD73-4149-BA1C-AD8D029963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5A92A6-7426-450F-AEAB-BB2623F8AB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347194-45DF-4F6F-BFE7-95A1C9B8E766}"/>
              </a:ext>
            </a:extLst>
          </p:cNvPr>
          <p:cNvSpPr>
            <a:spLocks noGrp="1"/>
          </p:cNvSpPr>
          <p:nvPr>
            <p:ph type="dt" sz="half" idx="10"/>
          </p:nvPr>
        </p:nvSpPr>
        <p:spPr/>
        <p:txBody>
          <a:bodyPr/>
          <a:lstStyle/>
          <a:p>
            <a:fld id="{DBCB1E1D-3E9C-40BF-9734-AA33DFD7CD5C}" type="datetimeFigureOut">
              <a:rPr lang="en-US" smtClean="0"/>
              <a:t>11/12/22</a:t>
            </a:fld>
            <a:endParaRPr lang="en-US"/>
          </a:p>
        </p:txBody>
      </p:sp>
      <p:sp>
        <p:nvSpPr>
          <p:cNvPr id="6" name="Footer Placeholder 5">
            <a:extLst>
              <a:ext uri="{FF2B5EF4-FFF2-40B4-BE49-F238E27FC236}">
                <a16:creationId xmlns:a16="http://schemas.microsoft.com/office/drawing/2014/main" id="{829082D7-E2C7-45EB-8FF4-52E4ACBFBA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FF686E-5C72-4CA8-9CB5-2AC5FBA254E2}"/>
              </a:ext>
            </a:extLst>
          </p:cNvPr>
          <p:cNvSpPr>
            <a:spLocks noGrp="1"/>
          </p:cNvSpPr>
          <p:nvPr>
            <p:ph type="sldNum" sz="quarter" idx="12"/>
          </p:nvPr>
        </p:nvSpPr>
        <p:spPr/>
        <p:txBody>
          <a:bodyPr/>
          <a:lstStyle/>
          <a:p>
            <a:fld id="{DAFEBB09-5DBF-4891-A37D-C6DF85A4DD32}" type="slidenum">
              <a:rPr lang="en-US" smtClean="0"/>
              <a:t>‹#›</a:t>
            </a:fld>
            <a:endParaRPr lang="en-US"/>
          </a:p>
        </p:txBody>
      </p:sp>
    </p:spTree>
    <p:extLst>
      <p:ext uri="{BB962C8B-B14F-4D97-AF65-F5344CB8AC3E}">
        <p14:creationId xmlns:p14="http://schemas.microsoft.com/office/powerpoint/2010/main" val="2961312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79539-58AB-4679-81D5-1B692A9261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345B5D-34D2-414A-BDE7-C63B8CB85B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3E579C-132E-4B6C-AA7C-0F2739FFCF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452311-AB07-4C26-89C4-B4268CB9F3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46CF2-BE85-4904-89F7-638A8100BE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DBE0CA-C273-4802-95C9-39B15AEE322B}"/>
              </a:ext>
            </a:extLst>
          </p:cNvPr>
          <p:cNvSpPr>
            <a:spLocks noGrp="1"/>
          </p:cNvSpPr>
          <p:nvPr>
            <p:ph type="dt" sz="half" idx="10"/>
          </p:nvPr>
        </p:nvSpPr>
        <p:spPr/>
        <p:txBody>
          <a:bodyPr/>
          <a:lstStyle/>
          <a:p>
            <a:fld id="{DBCB1E1D-3E9C-40BF-9734-AA33DFD7CD5C}" type="datetimeFigureOut">
              <a:rPr lang="en-US" smtClean="0"/>
              <a:t>11/12/22</a:t>
            </a:fld>
            <a:endParaRPr lang="en-US"/>
          </a:p>
        </p:txBody>
      </p:sp>
      <p:sp>
        <p:nvSpPr>
          <p:cNvPr id="8" name="Footer Placeholder 7">
            <a:extLst>
              <a:ext uri="{FF2B5EF4-FFF2-40B4-BE49-F238E27FC236}">
                <a16:creationId xmlns:a16="http://schemas.microsoft.com/office/drawing/2014/main" id="{09FDA723-7101-4D74-840C-0300A85D9C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A6DC0E-6EC3-4B6A-B58D-4CF98A038D89}"/>
              </a:ext>
            </a:extLst>
          </p:cNvPr>
          <p:cNvSpPr>
            <a:spLocks noGrp="1"/>
          </p:cNvSpPr>
          <p:nvPr>
            <p:ph type="sldNum" sz="quarter" idx="12"/>
          </p:nvPr>
        </p:nvSpPr>
        <p:spPr/>
        <p:txBody>
          <a:bodyPr/>
          <a:lstStyle/>
          <a:p>
            <a:fld id="{DAFEBB09-5DBF-4891-A37D-C6DF85A4DD32}" type="slidenum">
              <a:rPr lang="en-US" smtClean="0"/>
              <a:t>‹#›</a:t>
            </a:fld>
            <a:endParaRPr lang="en-US"/>
          </a:p>
        </p:txBody>
      </p:sp>
    </p:spTree>
    <p:extLst>
      <p:ext uri="{BB962C8B-B14F-4D97-AF65-F5344CB8AC3E}">
        <p14:creationId xmlns:p14="http://schemas.microsoft.com/office/powerpoint/2010/main" val="1256498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6B3B1-9B68-4796-B94C-EEAE1DFD1C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96636E-13F8-46E6-BE79-F0ACCDE54B3F}"/>
              </a:ext>
            </a:extLst>
          </p:cNvPr>
          <p:cNvSpPr>
            <a:spLocks noGrp="1"/>
          </p:cNvSpPr>
          <p:nvPr>
            <p:ph type="dt" sz="half" idx="10"/>
          </p:nvPr>
        </p:nvSpPr>
        <p:spPr/>
        <p:txBody>
          <a:bodyPr/>
          <a:lstStyle/>
          <a:p>
            <a:fld id="{DBCB1E1D-3E9C-40BF-9734-AA33DFD7CD5C}" type="datetimeFigureOut">
              <a:rPr lang="en-US" smtClean="0"/>
              <a:t>11/12/22</a:t>
            </a:fld>
            <a:endParaRPr lang="en-US"/>
          </a:p>
        </p:txBody>
      </p:sp>
      <p:sp>
        <p:nvSpPr>
          <p:cNvPr id="4" name="Footer Placeholder 3">
            <a:extLst>
              <a:ext uri="{FF2B5EF4-FFF2-40B4-BE49-F238E27FC236}">
                <a16:creationId xmlns:a16="http://schemas.microsoft.com/office/drawing/2014/main" id="{B28674F5-771A-41B2-819E-DD2CB81A12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3F396E-55D6-486A-BD8E-1FBA14339240}"/>
              </a:ext>
            </a:extLst>
          </p:cNvPr>
          <p:cNvSpPr>
            <a:spLocks noGrp="1"/>
          </p:cNvSpPr>
          <p:nvPr>
            <p:ph type="sldNum" sz="quarter" idx="12"/>
          </p:nvPr>
        </p:nvSpPr>
        <p:spPr/>
        <p:txBody>
          <a:bodyPr/>
          <a:lstStyle/>
          <a:p>
            <a:fld id="{DAFEBB09-5DBF-4891-A37D-C6DF85A4DD32}" type="slidenum">
              <a:rPr lang="en-US" smtClean="0"/>
              <a:t>‹#›</a:t>
            </a:fld>
            <a:endParaRPr lang="en-US"/>
          </a:p>
        </p:txBody>
      </p:sp>
    </p:spTree>
    <p:extLst>
      <p:ext uri="{BB962C8B-B14F-4D97-AF65-F5344CB8AC3E}">
        <p14:creationId xmlns:p14="http://schemas.microsoft.com/office/powerpoint/2010/main" val="1828953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D281E4-C209-4C39-9414-3354A0F31D26}"/>
              </a:ext>
            </a:extLst>
          </p:cNvPr>
          <p:cNvSpPr>
            <a:spLocks noGrp="1"/>
          </p:cNvSpPr>
          <p:nvPr>
            <p:ph type="dt" sz="half" idx="10"/>
          </p:nvPr>
        </p:nvSpPr>
        <p:spPr/>
        <p:txBody>
          <a:bodyPr/>
          <a:lstStyle/>
          <a:p>
            <a:fld id="{DBCB1E1D-3E9C-40BF-9734-AA33DFD7CD5C}" type="datetimeFigureOut">
              <a:rPr lang="en-US" smtClean="0"/>
              <a:t>11/12/22</a:t>
            </a:fld>
            <a:endParaRPr lang="en-US"/>
          </a:p>
        </p:txBody>
      </p:sp>
      <p:sp>
        <p:nvSpPr>
          <p:cNvPr id="3" name="Footer Placeholder 2">
            <a:extLst>
              <a:ext uri="{FF2B5EF4-FFF2-40B4-BE49-F238E27FC236}">
                <a16:creationId xmlns:a16="http://schemas.microsoft.com/office/drawing/2014/main" id="{F170FB79-55DB-4FA3-8428-3CC16E03A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C92127-02C7-4F62-A748-BC5F17992707}"/>
              </a:ext>
            </a:extLst>
          </p:cNvPr>
          <p:cNvSpPr>
            <a:spLocks noGrp="1"/>
          </p:cNvSpPr>
          <p:nvPr>
            <p:ph type="sldNum" sz="quarter" idx="12"/>
          </p:nvPr>
        </p:nvSpPr>
        <p:spPr/>
        <p:txBody>
          <a:bodyPr/>
          <a:lstStyle/>
          <a:p>
            <a:fld id="{DAFEBB09-5DBF-4891-A37D-C6DF85A4DD32}" type="slidenum">
              <a:rPr lang="en-US" smtClean="0"/>
              <a:t>‹#›</a:t>
            </a:fld>
            <a:endParaRPr lang="en-US"/>
          </a:p>
        </p:txBody>
      </p:sp>
    </p:spTree>
    <p:extLst>
      <p:ext uri="{BB962C8B-B14F-4D97-AF65-F5344CB8AC3E}">
        <p14:creationId xmlns:p14="http://schemas.microsoft.com/office/powerpoint/2010/main" val="79567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11/12/22</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7473724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99DCF-6060-49A1-8259-8CFFD35D8B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47E523-6839-4CC2-82D1-BC8E1ED749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4B5ECE-2706-4A7F-88C4-90C3A8BF5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1AAAEB-F0B5-476F-B959-0ABB2D85AA8C}"/>
              </a:ext>
            </a:extLst>
          </p:cNvPr>
          <p:cNvSpPr>
            <a:spLocks noGrp="1"/>
          </p:cNvSpPr>
          <p:nvPr>
            <p:ph type="dt" sz="half" idx="10"/>
          </p:nvPr>
        </p:nvSpPr>
        <p:spPr/>
        <p:txBody>
          <a:bodyPr/>
          <a:lstStyle/>
          <a:p>
            <a:fld id="{DBCB1E1D-3E9C-40BF-9734-AA33DFD7CD5C}" type="datetimeFigureOut">
              <a:rPr lang="en-US" smtClean="0"/>
              <a:t>11/12/22</a:t>
            </a:fld>
            <a:endParaRPr lang="en-US"/>
          </a:p>
        </p:txBody>
      </p:sp>
      <p:sp>
        <p:nvSpPr>
          <p:cNvPr id="6" name="Footer Placeholder 5">
            <a:extLst>
              <a:ext uri="{FF2B5EF4-FFF2-40B4-BE49-F238E27FC236}">
                <a16:creationId xmlns:a16="http://schemas.microsoft.com/office/drawing/2014/main" id="{DB3BBB9F-6D06-472E-9027-C60FB507D3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D903B9-82D2-43B4-B2BB-7F57224022AE}"/>
              </a:ext>
            </a:extLst>
          </p:cNvPr>
          <p:cNvSpPr>
            <a:spLocks noGrp="1"/>
          </p:cNvSpPr>
          <p:nvPr>
            <p:ph type="sldNum" sz="quarter" idx="12"/>
          </p:nvPr>
        </p:nvSpPr>
        <p:spPr/>
        <p:txBody>
          <a:bodyPr/>
          <a:lstStyle/>
          <a:p>
            <a:fld id="{DAFEBB09-5DBF-4891-A37D-C6DF85A4DD32}" type="slidenum">
              <a:rPr lang="en-US" smtClean="0"/>
              <a:t>‹#›</a:t>
            </a:fld>
            <a:endParaRPr lang="en-US"/>
          </a:p>
        </p:txBody>
      </p:sp>
    </p:spTree>
    <p:extLst>
      <p:ext uri="{BB962C8B-B14F-4D97-AF65-F5344CB8AC3E}">
        <p14:creationId xmlns:p14="http://schemas.microsoft.com/office/powerpoint/2010/main" val="3446282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FADFB-367F-458E-89DD-840C32E81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72EFE1-8941-4E10-BDD4-3D10814642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E86E78-1B13-46D0-888B-64C27B2FE8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EB7284-54A3-481F-B6A4-00F57745CD11}"/>
              </a:ext>
            </a:extLst>
          </p:cNvPr>
          <p:cNvSpPr>
            <a:spLocks noGrp="1"/>
          </p:cNvSpPr>
          <p:nvPr>
            <p:ph type="dt" sz="half" idx="10"/>
          </p:nvPr>
        </p:nvSpPr>
        <p:spPr/>
        <p:txBody>
          <a:bodyPr/>
          <a:lstStyle/>
          <a:p>
            <a:fld id="{DBCB1E1D-3E9C-40BF-9734-AA33DFD7CD5C}" type="datetimeFigureOut">
              <a:rPr lang="en-US" smtClean="0"/>
              <a:t>11/12/22</a:t>
            </a:fld>
            <a:endParaRPr lang="en-US"/>
          </a:p>
        </p:txBody>
      </p:sp>
      <p:sp>
        <p:nvSpPr>
          <p:cNvPr id="6" name="Footer Placeholder 5">
            <a:extLst>
              <a:ext uri="{FF2B5EF4-FFF2-40B4-BE49-F238E27FC236}">
                <a16:creationId xmlns:a16="http://schemas.microsoft.com/office/drawing/2014/main" id="{D4E16748-D4EA-416D-9556-AE44CAF20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992B6-4A82-4A3C-88CE-7A8753D85340}"/>
              </a:ext>
            </a:extLst>
          </p:cNvPr>
          <p:cNvSpPr>
            <a:spLocks noGrp="1"/>
          </p:cNvSpPr>
          <p:nvPr>
            <p:ph type="sldNum" sz="quarter" idx="12"/>
          </p:nvPr>
        </p:nvSpPr>
        <p:spPr/>
        <p:txBody>
          <a:bodyPr/>
          <a:lstStyle/>
          <a:p>
            <a:fld id="{DAFEBB09-5DBF-4891-A37D-C6DF85A4DD32}" type="slidenum">
              <a:rPr lang="en-US" smtClean="0"/>
              <a:t>‹#›</a:t>
            </a:fld>
            <a:endParaRPr lang="en-US"/>
          </a:p>
        </p:txBody>
      </p:sp>
    </p:spTree>
    <p:extLst>
      <p:ext uri="{BB962C8B-B14F-4D97-AF65-F5344CB8AC3E}">
        <p14:creationId xmlns:p14="http://schemas.microsoft.com/office/powerpoint/2010/main" val="41373647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D605-EF90-4056-9253-30878828B4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ABD0E3-CAAA-48DB-A8EB-97F9604B59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C4CE1A-A5B8-440B-A824-B2A723352D28}"/>
              </a:ext>
            </a:extLst>
          </p:cNvPr>
          <p:cNvSpPr>
            <a:spLocks noGrp="1"/>
          </p:cNvSpPr>
          <p:nvPr>
            <p:ph type="dt" sz="half" idx="10"/>
          </p:nvPr>
        </p:nvSpPr>
        <p:spPr/>
        <p:txBody>
          <a:bodyPr/>
          <a:lstStyle/>
          <a:p>
            <a:fld id="{DBCB1E1D-3E9C-40BF-9734-AA33DFD7CD5C}" type="datetimeFigureOut">
              <a:rPr lang="en-US" smtClean="0"/>
              <a:t>11/12/22</a:t>
            </a:fld>
            <a:endParaRPr lang="en-US"/>
          </a:p>
        </p:txBody>
      </p:sp>
      <p:sp>
        <p:nvSpPr>
          <p:cNvPr id="5" name="Footer Placeholder 4">
            <a:extLst>
              <a:ext uri="{FF2B5EF4-FFF2-40B4-BE49-F238E27FC236}">
                <a16:creationId xmlns:a16="http://schemas.microsoft.com/office/drawing/2014/main" id="{286329FE-DA44-4F3D-9224-C72A5D884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C133A-B5A6-4131-BA8A-6A4D5DB295A9}"/>
              </a:ext>
            </a:extLst>
          </p:cNvPr>
          <p:cNvSpPr>
            <a:spLocks noGrp="1"/>
          </p:cNvSpPr>
          <p:nvPr>
            <p:ph type="sldNum" sz="quarter" idx="12"/>
          </p:nvPr>
        </p:nvSpPr>
        <p:spPr/>
        <p:txBody>
          <a:bodyPr/>
          <a:lstStyle/>
          <a:p>
            <a:fld id="{DAFEBB09-5DBF-4891-A37D-C6DF85A4DD32}" type="slidenum">
              <a:rPr lang="en-US" smtClean="0"/>
              <a:t>‹#›</a:t>
            </a:fld>
            <a:endParaRPr lang="en-US"/>
          </a:p>
        </p:txBody>
      </p:sp>
    </p:spTree>
    <p:extLst>
      <p:ext uri="{BB962C8B-B14F-4D97-AF65-F5344CB8AC3E}">
        <p14:creationId xmlns:p14="http://schemas.microsoft.com/office/powerpoint/2010/main" val="1300382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46E85-3E88-4958-8592-7F547BC8F2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D9D249-E075-4337-A345-4E5F20AB2B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761258-4159-4EAB-B80D-F0CE99E05926}"/>
              </a:ext>
            </a:extLst>
          </p:cNvPr>
          <p:cNvSpPr>
            <a:spLocks noGrp="1"/>
          </p:cNvSpPr>
          <p:nvPr>
            <p:ph type="dt" sz="half" idx="10"/>
          </p:nvPr>
        </p:nvSpPr>
        <p:spPr/>
        <p:txBody>
          <a:bodyPr/>
          <a:lstStyle/>
          <a:p>
            <a:fld id="{DBCB1E1D-3E9C-40BF-9734-AA33DFD7CD5C}" type="datetimeFigureOut">
              <a:rPr lang="en-US" smtClean="0"/>
              <a:t>11/12/22</a:t>
            </a:fld>
            <a:endParaRPr lang="en-US"/>
          </a:p>
        </p:txBody>
      </p:sp>
      <p:sp>
        <p:nvSpPr>
          <p:cNvPr id="5" name="Footer Placeholder 4">
            <a:extLst>
              <a:ext uri="{FF2B5EF4-FFF2-40B4-BE49-F238E27FC236}">
                <a16:creationId xmlns:a16="http://schemas.microsoft.com/office/drawing/2014/main" id="{0CFBCFC1-6378-459C-958B-B9024BF6DC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7561E-1205-4B20-8C24-BEFEAB6ED183}"/>
              </a:ext>
            </a:extLst>
          </p:cNvPr>
          <p:cNvSpPr>
            <a:spLocks noGrp="1"/>
          </p:cNvSpPr>
          <p:nvPr>
            <p:ph type="sldNum" sz="quarter" idx="12"/>
          </p:nvPr>
        </p:nvSpPr>
        <p:spPr/>
        <p:txBody>
          <a:bodyPr/>
          <a:lstStyle/>
          <a:p>
            <a:fld id="{DAFEBB09-5DBF-4891-A37D-C6DF85A4DD32}" type="slidenum">
              <a:rPr lang="en-US" smtClean="0"/>
              <a:t>‹#›</a:t>
            </a:fld>
            <a:endParaRPr lang="en-US"/>
          </a:p>
        </p:txBody>
      </p:sp>
    </p:spTree>
    <p:extLst>
      <p:ext uri="{BB962C8B-B14F-4D97-AF65-F5344CB8AC3E}">
        <p14:creationId xmlns:p14="http://schemas.microsoft.com/office/powerpoint/2010/main" val="769944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C1E2ED5-D234-4838-A72B-48C23739EE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17D35D3-ACFF-47B2-9232-2D9A6D3E9C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23FF175-188D-4BB8-964E-B9ABA09E820C}"/>
              </a:ext>
            </a:extLst>
          </p:cNvPr>
          <p:cNvSpPr>
            <a:spLocks noGrp="1" noChangeArrowheads="1"/>
          </p:cNvSpPr>
          <p:nvPr>
            <p:ph type="sldNum" sz="quarter" idx="12"/>
          </p:nvPr>
        </p:nvSpPr>
        <p:spPr>
          <a:ln/>
        </p:spPr>
        <p:txBody>
          <a:bodyPr/>
          <a:lstStyle>
            <a:lvl1pPr>
              <a:defRPr/>
            </a:lvl1pPr>
          </a:lstStyle>
          <a:p>
            <a:fld id="{E5BD6445-1A74-4678-8163-DE9A550E7F4D}" type="slidenum">
              <a:rPr lang="en-US" altLang="en-US"/>
              <a:pPr/>
              <a:t>‹#›</a:t>
            </a:fld>
            <a:endParaRPr lang="en-US" altLang="en-US"/>
          </a:p>
        </p:txBody>
      </p:sp>
    </p:spTree>
    <p:extLst>
      <p:ext uri="{BB962C8B-B14F-4D97-AF65-F5344CB8AC3E}">
        <p14:creationId xmlns:p14="http://schemas.microsoft.com/office/powerpoint/2010/main" val="1064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11/12/22</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05086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11/12/22</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5732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11/12/22</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36658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11/12/22</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171082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11/12/22</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28922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11/12/22</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13053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11/12/22</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23731293"/>
      </p:ext>
    </p:extLst>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9" r:id="rId10"/>
    <p:sldLayoutId id="21474837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4DF0C20-EE4F-48D2-F185-FEA00B7C1370}"/>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id-ID" altLang="en-US"/>
          </a:p>
        </p:txBody>
      </p:sp>
      <p:sp>
        <p:nvSpPr>
          <p:cNvPr id="3" name="Text Placeholder 2">
            <a:extLst>
              <a:ext uri="{FF2B5EF4-FFF2-40B4-BE49-F238E27FC236}">
                <a16:creationId xmlns:a16="http://schemas.microsoft.com/office/drawing/2014/main" id="{6FD43C33-FD2E-43A6-AF48-FEC0F3B736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F42B6189-1858-4620-B313-7BBF70C4CF3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endParaRPr lang="en-US" altLang="id-ID"/>
          </a:p>
        </p:txBody>
      </p:sp>
      <p:sp>
        <p:nvSpPr>
          <p:cNvPr id="5" name="Footer Placeholder 4">
            <a:extLst>
              <a:ext uri="{FF2B5EF4-FFF2-40B4-BE49-F238E27FC236}">
                <a16:creationId xmlns:a16="http://schemas.microsoft.com/office/drawing/2014/main" id="{DE27F294-6D74-48DC-ABA1-EFAA13BDF69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en-US" altLang="id-ID"/>
          </a:p>
        </p:txBody>
      </p:sp>
      <p:sp>
        <p:nvSpPr>
          <p:cNvPr id="6" name="Slide Number Placeholder 5">
            <a:extLst>
              <a:ext uri="{FF2B5EF4-FFF2-40B4-BE49-F238E27FC236}">
                <a16:creationId xmlns:a16="http://schemas.microsoft.com/office/drawing/2014/main" id="{676FB15C-9740-4D9C-8985-ABB53FBD90E8}"/>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D15008ED-F1B7-0543-9D85-AA15D8D8E5D9}" type="slidenum">
              <a:rPr lang="en-US" altLang="id-ID"/>
              <a:pPr/>
              <a:t>‹#›</a:t>
            </a:fld>
            <a:endParaRPr lang="en-US" altLang="id-ID"/>
          </a:p>
        </p:txBody>
      </p:sp>
    </p:spTree>
    <p:extLst>
      <p:ext uri="{BB962C8B-B14F-4D97-AF65-F5344CB8AC3E}">
        <p14:creationId xmlns:p14="http://schemas.microsoft.com/office/powerpoint/2010/main" val="2891056131"/>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ransition spd="med">
    <p:fade thruBlk="1"/>
  </p:transition>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586850-8C60-49A8-B3C3-AA0F37420C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1E44E3-15E8-4546-A35B-9F4382DC2A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E9CDC-02AE-4652-B71A-C5FD5172D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B1E1D-3E9C-40BF-9734-AA33DFD7CD5C}" type="datetimeFigureOut">
              <a:rPr lang="en-US" smtClean="0"/>
              <a:t>11/12/22</a:t>
            </a:fld>
            <a:endParaRPr lang="en-US"/>
          </a:p>
        </p:txBody>
      </p:sp>
      <p:sp>
        <p:nvSpPr>
          <p:cNvPr id="5" name="Footer Placeholder 4">
            <a:extLst>
              <a:ext uri="{FF2B5EF4-FFF2-40B4-BE49-F238E27FC236}">
                <a16:creationId xmlns:a16="http://schemas.microsoft.com/office/drawing/2014/main" id="{13F70135-BC8B-4CA6-9F10-FFC3F14448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9BDD7E-5A6E-48B5-8404-DDFEB93442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EBB09-5DBF-4891-A37D-C6DF85A4DD32}" type="slidenum">
              <a:rPr lang="en-US" smtClean="0"/>
              <a:t>‹#›</a:t>
            </a:fld>
            <a:endParaRPr lang="en-US"/>
          </a:p>
        </p:txBody>
      </p:sp>
    </p:spTree>
    <p:extLst>
      <p:ext uri="{BB962C8B-B14F-4D97-AF65-F5344CB8AC3E}">
        <p14:creationId xmlns:p14="http://schemas.microsoft.com/office/powerpoint/2010/main" val="245314710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62"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64" name="Color Fill">
            <a:extLst>
              <a:ext uri="{FF2B5EF4-FFF2-40B4-BE49-F238E27FC236}">
                <a16:creationId xmlns:a16="http://schemas.microsoft.com/office/drawing/2014/main" id="{8BECD55C-E611-4BCD-B45E-BF01D6234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1166" name="Graphic 9">
            <a:extLst>
              <a:ext uri="{FF2B5EF4-FFF2-40B4-BE49-F238E27FC236}">
                <a16:creationId xmlns:a16="http://schemas.microsoft.com/office/drawing/2014/main" id="{1B8F0E52-7B96-44E2-BC48-F2D2BAC46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79" y="16681"/>
            <a:ext cx="6905281" cy="6827374"/>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1168"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230009A-92BD-BF04-41A3-9E264D63B9D3}"/>
              </a:ext>
            </a:extLst>
          </p:cNvPr>
          <p:cNvSpPr>
            <a:spLocks noGrp="1"/>
          </p:cNvSpPr>
          <p:nvPr>
            <p:ph type="ctrTitle"/>
          </p:nvPr>
        </p:nvSpPr>
        <p:spPr>
          <a:xfrm>
            <a:off x="365973" y="2272848"/>
            <a:ext cx="4563482" cy="3063240"/>
          </a:xfrm>
        </p:spPr>
        <p:txBody>
          <a:bodyPr>
            <a:noAutofit/>
          </a:bodyPr>
          <a:lstStyle/>
          <a:p>
            <a:pPr algn="ctr"/>
            <a:r>
              <a:rPr lang="en-US" sz="8800" dirty="0"/>
              <a:t>Urinary Tract Infection</a:t>
            </a:r>
          </a:p>
        </p:txBody>
      </p:sp>
      <p:sp>
        <p:nvSpPr>
          <p:cNvPr id="3" name="Subtitle 2">
            <a:extLst>
              <a:ext uri="{FF2B5EF4-FFF2-40B4-BE49-F238E27FC236}">
                <a16:creationId xmlns:a16="http://schemas.microsoft.com/office/drawing/2014/main" id="{6309986F-22A6-CB62-F45D-0696F7DA55F4}"/>
              </a:ext>
            </a:extLst>
          </p:cNvPr>
          <p:cNvSpPr>
            <a:spLocks noGrp="1"/>
          </p:cNvSpPr>
          <p:nvPr>
            <p:ph type="subTitle" idx="1"/>
          </p:nvPr>
        </p:nvSpPr>
        <p:spPr>
          <a:xfrm>
            <a:off x="365973" y="5519334"/>
            <a:ext cx="4754667" cy="735795"/>
          </a:xfrm>
        </p:spPr>
        <p:txBody>
          <a:bodyPr>
            <a:normAutofit/>
          </a:bodyPr>
          <a:lstStyle/>
          <a:p>
            <a:r>
              <a:rPr lang="en-US" dirty="0" err="1"/>
              <a:t>Dr.dr.Sagiran,Sp.B</a:t>
            </a:r>
            <a:r>
              <a:rPr lang="en-US" dirty="0"/>
              <a:t>(K)</a:t>
            </a:r>
            <a:r>
              <a:rPr lang="en-US" dirty="0" err="1"/>
              <a:t>KL.,M.Kes.,FICS</a:t>
            </a:r>
            <a:endParaRPr lang="en-US" dirty="0"/>
          </a:p>
        </p:txBody>
      </p:sp>
      <p:pic>
        <p:nvPicPr>
          <p:cNvPr id="1032" name="Picture 8" descr="1,153 Urinary Tract Infection Illustrations &amp; Clip Art - iStock">
            <a:extLst>
              <a:ext uri="{FF2B5EF4-FFF2-40B4-BE49-F238E27FC236}">
                <a16:creationId xmlns:a16="http://schemas.microsoft.com/office/drawing/2014/main" id="{83B76873-5638-208A-547B-1D3942AA1D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12" t="13079" r="2029" b="2163"/>
          <a:stretch/>
        </p:blipFill>
        <p:spPr bwMode="auto">
          <a:xfrm>
            <a:off x="6314733" y="814191"/>
            <a:ext cx="4658068" cy="5073041"/>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216" descr="Logo&#10;&#10;Description automatically generated">
            <a:extLst>
              <a:ext uri="{FF2B5EF4-FFF2-40B4-BE49-F238E27FC236}">
                <a16:creationId xmlns:a16="http://schemas.microsoft.com/office/drawing/2014/main" id="{849F021E-B0A7-C697-DF40-C59C12FC58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56" y="342977"/>
            <a:ext cx="5065554" cy="942428"/>
          </a:xfrm>
          <a:prstGeom prst="rect">
            <a:avLst/>
          </a:prstGeom>
        </p:spPr>
      </p:pic>
    </p:spTree>
    <p:extLst>
      <p:ext uri="{BB962C8B-B14F-4D97-AF65-F5344CB8AC3E}">
        <p14:creationId xmlns:p14="http://schemas.microsoft.com/office/powerpoint/2010/main" val="163191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7E0AC-B794-BE20-A8BF-D44CA848D884}"/>
              </a:ext>
            </a:extLst>
          </p:cNvPr>
          <p:cNvSpPr>
            <a:spLocks noGrp="1"/>
          </p:cNvSpPr>
          <p:nvPr>
            <p:ph type="title"/>
          </p:nvPr>
        </p:nvSpPr>
        <p:spPr>
          <a:xfrm>
            <a:off x="460196" y="90647"/>
            <a:ext cx="6586491" cy="1676603"/>
          </a:xfrm>
        </p:spPr>
        <p:txBody>
          <a:bodyPr>
            <a:normAutofit/>
          </a:bodyPr>
          <a:lstStyle/>
          <a:p>
            <a:pPr algn="ctr"/>
            <a:r>
              <a:rPr lang="en-US" sz="4600" b="1" dirty="0" err="1">
                <a:latin typeface="Cambria" panose="02040503050406030204" pitchFamily="18" charset="0"/>
              </a:rPr>
              <a:t>Bakteri</a:t>
            </a:r>
            <a:r>
              <a:rPr lang="en-US" sz="4600" b="1" dirty="0">
                <a:latin typeface="Cambria" panose="02040503050406030204" pitchFamily="18" charset="0"/>
              </a:rPr>
              <a:t> </a:t>
            </a:r>
            <a:r>
              <a:rPr lang="en-US" sz="4600" b="1" dirty="0" err="1">
                <a:latin typeface="Cambria" panose="02040503050406030204" pitchFamily="18" charset="0"/>
              </a:rPr>
              <a:t>Penyebab</a:t>
            </a:r>
            <a:r>
              <a:rPr lang="en-US" sz="4600" b="1" dirty="0">
                <a:latin typeface="Cambria" panose="02040503050406030204" pitchFamily="18" charset="0"/>
              </a:rPr>
              <a:t> </a:t>
            </a:r>
            <a:r>
              <a:rPr lang="en-US" sz="4600" b="1" dirty="0" err="1">
                <a:latin typeface="Cambria" panose="02040503050406030204" pitchFamily="18" charset="0"/>
              </a:rPr>
              <a:t>Infeksi</a:t>
            </a:r>
            <a:r>
              <a:rPr lang="en-US" sz="4600" b="1" dirty="0">
                <a:latin typeface="Cambria" panose="02040503050406030204" pitchFamily="18" charset="0"/>
              </a:rPr>
              <a:t> </a:t>
            </a:r>
            <a:r>
              <a:rPr lang="en-US" sz="4600" b="1" dirty="0" err="1">
                <a:latin typeface="Cambria" panose="02040503050406030204" pitchFamily="18" charset="0"/>
              </a:rPr>
              <a:t>Saluran</a:t>
            </a:r>
            <a:r>
              <a:rPr lang="en-US" sz="4600" b="1" dirty="0">
                <a:latin typeface="Cambria" panose="02040503050406030204" pitchFamily="18" charset="0"/>
              </a:rPr>
              <a:t> </a:t>
            </a:r>
            <a:r>
              <a:rPr lang="en-US" sz="4600" b="1" dirty="0" err="1">
                <a:latin typeface="Cambria" panose="02040503050406030204" pitchFamily="18" charset="0"/>
              </a:rPr>
              <a:t>Kemih</a:t>
            </a:r>
            <a:r>
              <a:rPr lang="en-US" sz="4600" b="1" dirty="0">
                <a:latin typeface="Cambria" panose="02040503050406030204" pitchFamily="18" charset="0"/>
              </a:rPr>
              <a:t> </a:t>
            </a:r>
          </a:p>
        </p:txBody>
      </p:sp>
      <p:sp>
        <p:nvSpPr>
          <p:cNvPr id="3" name="Content Placeholder 2">
            <a:extLst>
              <a:ext uri="{FF2B5EF4-FFF2-40B4-BE49-F238E27FC236}">
                <a16:creationId xmlns:a16="http://schemas.microsoft.com/office/drawing/2014/main" id="{55A2F000-5CD2-BF2B-B928-64D7BF58FF0D}"/>
              </a:ext>
            </a:extLst>
          </p:cNvPr>
          <p:cNvSpPr>
            <a:spLocks noGrp="1"/>
          </p:cNvSpPr>
          <p:nvPr>
            <p:ph idx="1"/>
          </p:nvPr>
        </p:nvSpPr>
        <p:spPr>
          <a:xfrm>
            <a:off x="460196" y="1974937"/>
            <a:ext cx="6770754" cy="3785419"/>
          </a:xfrm>
        </p:spPr>
        <p:txBody>
          <a:bodyPr>
            <a:noAutofit/>
          </a:bodyPr>
          <a:lstStyle/>
          <a:p>
            <a:pPr marL="0" indent="0">
              <a:buNone/>
            </a:pPr>
            <a:r>
              <a:rPr lang="en-ID" sz="2400" b="0" i="1" strike="noStrike" dirty="0">
                <a:effectLst/>
                <a:latin typeface="Cambria" panose="02040503050406030204" pitchFamily="18" charset="0"/>
              </a:rPr>
              <a:t>E.coli </a:t>
            </a:r>
            <a:r>
              <a:rPr lang="en-ID" sz="2400" b="0" i="0" strike="noStrike" dirty="0" err="1">
                <a:effectLst/>
                <a:latin typeface="Cambria" panose="02040503050406030204" pitchFamily="18" charset="0"/>
              </a:rPr>
              <a:t>adalah</a:t>
            </a:r>
            <a:r>
              <a:rPr lang="en-ID" sz="2400" b="0" i="0" strike="noStrike" dirty="0">
                <a:effectLst/>
                <a:latin typeface="Cambria" panose="02040503050406030204" pitchFamily="18" charset="0"/>
              </a:rPr>
              <a:t> </a:t>
            </a:r>
            <a:r>
              <a:rPr lang="en-ID" sz="2400" b="0" i="0" strike="noStrike" dirty="0" err="1">
                <a:effectLst/>
                <a:latin typeface="Cambria" panose="02040503050406030204" pitchFamily="18" charset="0"/>
              </a:rPr>
              <a:t>penyebab</a:t>
            </a:r>
            <a:r>
              <a:rPr lang="en-ID" sz="2400" b="0" i="0" strike="noStrike" dirty="0">
                <a:effectLst/>
                <a:latin typeface="Cambria" panose="02040503050406030204" pitchFamily="18" charset="0"/>
              </a:rPr>
              <a:t> </a:t>
            </a:r>
            <a:r>
              <a:rPr lang="en-ID" sz="2400" b="0" i="0" strike="noStrike" dirty="0" err="1">
                <a:effectLst/>
                <a:latin typeface="Cambria" panose="02040503050406030204" pitchFamily="18" charset="0"/>
              </a:rPr>
              <a:t>tersering</a:t>
            </a:r>
            <a:r>
              <a:rPr lang="en-ID" sz="2400" b="0" i="0" strike="noStrike" dirty="0">
                <a:effectLst/>
                <a:latin typeface="Cambria" panose="02040503050406030204" pitchFamily="18" charset="0"/>
              </a:rPr>
              <a:t>. </a:t>
            </a:r>
            <a:r>
              <a:rPr lang="en-ID" sz="2400" b="0" i="0" strike="noStrike" dirty="0" err="1">
                <a:effectLst/>
                <a:latin typeface="Cambria" panose="02040503050406030204" pitchFamily="18" charset="0"/>
              </a:rPr>
              <a:t>Penyebab</a:t>
            </a:r>
            <a:r>
              <a:rPr lang="en-ID" sz="2400" b="0" i="0" strike="noStrike" dirty="0">
                <a:effectLst/>
                <a:latin typeface="Cambria" panose="02040503050406030204" pitchFamily="18" charset="0"/>
              </a:rPr>
              <a:t> lain </a:t>
            </a:r>
            <a:r>
              <a:rPr lang="en-ID" sz="2400" b="0" i="0" strike="noStrike" dirty="0" err="1">
                <a:effectLst/>
                <a:latin typeface="Cambria" panose="02040503050406030204" pitchFamily="18" charset="0"/>
              </a:rPr>
              <a:t>ialah</a:t>
            </a:r>
            <a:r>
              <a:rPr lang="en-ID" sz="2400" b="0" i="0" strike="noStrike" dirty="0">
                <a:effectLst/>
                <a:latin typeface="Cambria" panose="02040503050406030204" pitchFamily="18" charset="0"/>
              </a:rPr>
              <a:t> </a:t>
            </a:r>
            <a:r>
              <a:rPr lang="en-ID" sz="2400" b="0" i="1" strike="noStrike" dirty="0" err="1">
                <a:effectLst/>
                <a:latin typeface="Cambria" panose="02040503050406030204" pitchFamily="18" charset="0"/>
              </a:rPr>
              <a:t>klebsiela</a:t>
            </a:r>
            <a:r>
              <a:rPr lang="en-ID" sz="2400" b="0" i="1" strike="noStrike" dirty="0">
                <a:effectLst/>
                <a:latin typeface="Cambria" panose="02040503050406030204" pitchFamily="18" charset="0"/>
              </a:rPr>
              <a:t>, </a:t>
            </a:r>
            <a:r>
              <a:rPr lang="en-ID" sz="2400" b="0" i="1" strike="noStrike" dirty="0" err="1">
                <a:effectLst/>
                <a:latin typeface="Cambria" panose="02040503050406030204" pitchFamily="18" charset="0"/>
              </a:rPr>
              <a:t>enterobakteri</a:t>
            </a:r>
            <a:r>
              <a:rPr lang="en-ID" sz="2400" b="0" i="1" strike="noStrike" dirty="0">
                <a:effectLst/>
                <a:latin typeface="Cambria" panose="02040503050406030204" pitchFamily="18" charset="0"/>
              </a:rPr>
              <a:t>, pseudomonas, </a:t>
            </a:r>
            <a:r>
              <a:rPr lang="en-ID" sz="2400" b="0" i="1" strike="noStrike" dirty="0" err="1">
                <a:effectLst/>
                <a:latin typeface="Cambria" panose="02040503050406030204" pitchFamily="18" charset="0"/>
              </a:rPr>
              <a:t>streptokok</a:t>
            </a:r>
            <a:r>
              <a:rPr lang="en-ID" sz="2400" b="0" i="1" strike="noStrike" dirty="0">
                <a:effectLst/>
                <a:latin typeface="Cambria" panose="02040503050406030204" pitchFamily="18" charset="0"/>
              </a:rPr>
              <a:t>, dan </a:t>
            </a:r>
            <a:r>
              <a:rPr lang="en-ID" sz="2400" b="0" i="1" strike="noStrike" dirty="0" err="1">
                <a:effectLst/>
                <a:latin typeface="Cambria" panose="02040503050406030204" pitchFamily="18" charset="0"/>
              </a:rPr>
              <a:t>stafilokok</a:t>
            </a:r>
            <a:r>
              <a:rPr lang="en-ID" sz="2400" b="0" i="1" strike="noStrike" dirty="0">
                <a:effectLst/>
                <a:latin typeface="Cambria" panose="02040503050406030204" pitchFamily="18" charset="0"/>
              </a:rPr>
              <a:t> </a:t>
            </a:r>
            <a:r>
              <a:rPr lang="en-ID" sz="2400" b="0" i="0" strike="noStrike" dirty="0">
                <a:effectLst/>
                <a:latin typeface="Cambria" panose="02040503050406030204" pitchFamily="18" charset="0"/>
              </a:rPr>
              <a:t>(</a:t>
            </a:r>
            <a:r>
              <a:rPr lang="en-ID" sz="2400" b="0" i="0" strike="noStrike" dirty="0" err="1">
                <a:effectLst/>
                <a:latin typeface="Cambria" panose="02040503050406030204" pitchFamily="18" charset="0"/>
              </a:rPr>
              <a:t>SudoyoAru</a:t>
            </a:r>
            <a:r>
              <a:rPr lang="en-ID" sz="2400" b="0" i="0" strike="noStrike" dirty="0">
                <a:effectLst/>
                <a:latin typeface="Cambria" panose="02040503050406030204" pitchFamily="18" charset="0"/>
              </a:rPr>
              <a:t>, </a:t>
            </a:r>
            <a:r>
              <a:rPr lang="en-ID" sz="2400" b="0" i="0" strike="noStrike" dirty="0" err="1">
                <a:effectLst/>
                <a:latin typeface="Cambria" panose="02040503050406030204" pitchFamily="18" charset="0"/>
              </a:rPr>
              <a:t>dkk</a:t>
            </a:r>
            <a:r>
              <a:rPr lang="en-ID" sz="2400" b="0" i="0" strike="noStrike" dirty="0">
                <a:effectLst/>
                <a:latin typeface="Cambria" panose="02040503050406030204" pitchFamily="18" charset="0"/>
              </a:rPr>
              <a:t> 2013).</a:t>
            </a:r>
          </a:p>
          <a:p>
            <a:pPr marL="0" indent="0">
              <a:buNone/>
            </a:pPr>
            <a:r>
              <a:rPr lang="en-ID" sz="2400" b="0" i="0" strike="noStrike" dirty="0" err="1">
                <a:effectLst/>
                <a:latin typeface="Cambria" panose="02040503050406030204" pitchFamily="18" charset="0"/>
              </a:rPr>
              <a:t>Jenis-jenis</a:t>
            </a:r>
            <a:r>
              <a:rPr lang="en-ID" sz="2400" b="0" i="0" strike="noStrike" dirty="0">
                <a:effectLst/>
                <a:latin typeface="Cambria" panose="02040503050406030204" pitchFamily="18" charset="0"/>
              </a:rPr>
              <a:t> </a:t>
            </a:r>
            <a:r>
              <a:rPr lang="en-ID" sz="2400" b="0" i="0" strike="noStrike" dirty="0" err="1">
                <a:effectLst/>
                <a:latin typeface="Cambria" panose="02040503050406030204" pitchFamily="18" charset="0"/>
              </a:rPr>
              <a:t>mikroorganisme</a:t>
            </a:r>
            <a:r>
              <a:rPr lang="en-ID" sz="2400" b="0" i="0" strike="noStrike" dirty="0">
                <a:effectLst/>
                <a:latin typeface="Cambria" panose="02040503050406030204" pitchFamily="18" charset="0"/>
              </a:rPr>
              <a:t> yang </a:t>
            </a:r>
            <a:r>
              <a:rPr lang="en-ID" sz="2400" b="0" i="0" strike="noStrike" dirty="0" err="1">
                <a:effectLst/>
                <a:latin typeface="Cambria" panose="02040503050406030204" pitchFamily="18" charset="0"/>
              </a:rPr>
              <a:t>menyebabkan</a:t>
            </a:r>
            <a:r>
              <a:rPr lang="en-ID" sz="2400" b="0" i="0" strike="noStrike" dirty="0">
                <a:effectLst/>
                <a:latin typeface="Cambria" panose="02040503050406030204" pitchFamily="18" charset="0"/>
              </a:rPr>
              <a:t> ISK, </a:t>
            </a:r>
            <a:r>
              <a:rPr lang="en-ID" sz="2400" b="0" i="0" strike="noStrike" dirty="0" err="1">
                <a:effectLst/>
                <a:latin typeface="Cambria" panose="02040503050406030204" pitchFamily="18" charset="0"/>
              </a:rPr>
              <a:t>antara</a:t>
            </a:r>
            <a:r>
              <a:rPr lang="en-ID" sz="2400" b="0" i="0" strike="noStrike" dirty="0">
                <a:effectLst/>
                <a:latin typeface="Cambria" panose="02040503050406030204" pitchFamily="18" charset="0"/>
              </a:rPr>
              <a:t> lain :</a:t>
            </a:r>
          </a:p>
          <a:p>
            <a:pPr marL="457200" indent="-457200">
              <a:buFont typeface="+mj-lt"/>
              <a:buAutoNum type="alphaLcPeriod"/>
            </a:pPr>
            <a:r>
              <a:rPr lang="en-ID" sz="2400" b="0" i="1" strike="noStrike" dirty="0">
                <a:effectLst/>
                <a:latin typeface="Cambria" panose="02040503050406030204" pitchFamily="18" charset="0"/>
              </a:rPr>
              <a:t>Escherichia Coli</a:t>
            </a:r>
            <a:r>
              <a:rPr lang="en-ID" sz="2400" b="0" i="0" strike="noStrike" dirty="0">
                <a:effectLst/>
                <a:latin typeface="Cambria" panose="02040503050406030204" pitchFamily="18" charset="0"/>
              </a:rPr>
              <a:t> : 90% </a:t>
            </a:r>
            <a:r>
              <a:rPr lang="en-ID" sz="2400" b="0" i="0" strike="noStrike" dirty="0" err="1">
                <a:effectLst/>
                <a:latin typeface="Cambria" panose="02040503050406030204" pitchFamily="18" charset="0"/>
              </a:rPr>
              <a:t>penyebab</a:t>
            </a:r>
            <a:r>
              <a:rPr lang="en-ID" sz="2400" b="0" i="0" strike="noStrike" dirty="0">
                <a:effectLst/>
                <a:latin typeface="Cambria" panose="02040503050406030204" pitchFamily="18" charset="0"/>
              </a:rPr>
              <a:t> ISK uncomplicated ( simple )</a:t>
            </a:r>
          </a:p>
          <a:p>
            <a:pPr marL="457200" indent="-457200">
              <a:buFont typeface="+mj-lt"/>
              <a:buAutoNum type="alphaLcPeriod"/>
            </a:pPr>
            <a:r>
              <a:rPr lang="en-ID" sz="2400" b="0" i="1" strike="noStrike" dirty="0" err="1">
                <a:effectLst/>
                <a:latin typeface="Cambria" panose="02040503050406030204" pitchFamily="18" charset="0"/>
              </a:rPr>
              <a:t>Psedomonas</a:t>
            </a:r>
            <a:r>
              <a:rPr lang="en-ID" sz="2400" b="0" i="1" strike="noStrike" dirty="0">
                <a:effectLst/>
                <a:latin typeface="Cambria" panose="02040503050406030204" pitchFamily="18" charset="0"/>
              </a:rPr>
              <a:t>, proteus, Klebsiella </a:t>
            </a:r>
            <a:r>
              <a:rPr lang="en-ID" sz="2400" b="0" i="0" strike="noStrike" dirty="0">
                <a:effectLst/>
                <a:latin typeface="Cambria" panose="02040503050406030204" pitchFamily="18" charset="0"/>
              </a:rPr>
              <a:t>: </a:t>
            </a:r>
            <a:r>
              <a:rPr lang="en-ID" sz="2400" b="0" i="0" strike="noStrike" dirty="0" err="1">
                <a:effectLst/>
                <a:latin typeface="Cambria" panose="02040503050406030204" pitchFamily="18" charset="0"/>
              </a:rPr>
              <a:t>penyebab</a:t>
            </a:r>
            <a:r>
              <a:rPr lang="en-ID" sz="2400" b="0" i="0" strike="noStrike" dirty="0">
                <a:effectLst/>
                <a:latin typeface="Cambria" panose="02040503050406030204" pitchFamily="18" charset="0"/>
              </a:rPr>
              <a:t> ISK complicated</a:t>
            </a:r>
          </a:p>
          <a:p>
            <a:pPr marL="457200" indent="-457200">
              <a:buFont typeface="+mj-lt"/>
              <a:buAutoNum type="alphaLcPeriod"/>
            </a:pPr>
            <a:r>
              <a:rPr lang="en-ID" sz="2400" b="0" i="1" strike="noStrike" dirty="0">
                <a:effectLst/>
                <a:latin typeface="Cambria" panose="02040503050406030204" pitchFamily="18" charset="0"/>
              </a:rPr>
              <a:t>Enterobacter, staphylococcus </a:t>
            </a:r>
            <a:r>
              <a:rPr lang="en-ID" sz="2400" b="0" i="1" strike="noStrike" dirty="0" err="1">
                <a:effectLst/>
                <a:latin typeface="Cambria" panose="02040503050406030204" pitchFamily="18" charset="0"/>
              </a:rPr>
              <a:t>epidemidis</a:t>
            </a:r>
            <a:r>
              <a:rPr lang="en-ID" sz="2400" b="0" i="1" strike="noStrike" dirty="0">
                <a:effectLst/>
                <a:latin typeface="Cambria" panose="02040503050406030204" pitchFamily="18" charset="0"/>
              </a:rPr>
              <a:t>, enterococci</a:t>
            </a:r>
            <a:r>
              <a:rPr lang="en-ID" sz="2400" b="0" i="0" strike="noStrike" dirty="0">
                <a:effectLst/>
                <a:latin typeface="Cambria" panose="02040503050406030204" pitchFamily="18" charset="0"/>
              </a:rPr>
              <a:t>, dan lain-lain</a:t>
            </a:r>
            <a:endParaRPr lang="en-US" sz="2400" dirty="0">
              <a:latin typeface="Cambria" panose="02040503050406030204" pitchFamily="18" charset="0"/>
            </a:endParaRPr>
          </a:p>
        </p:txBody>
      </p:sp>
      <p:pic>
        <p:nvPicPr>
          <p:cNvPr id="4100" name="Picture 4" descr="Hindari E. Coli dengan Rajin Mencuci Tangan">
            <a:extLst>
              <a:ext uri="{FF2B5EF4-FFF2-40B4-BE49-F238E27FC236}">
                <a16:creationId xmlns:a16="http://schemas.microsoft.com/office/drawing/2014/main" id="{437D1B33-F615-8870-918F-1CA6525DB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59" r="44341"/>
          <a:stretch/>
        </p:blipFill>
        <p:spPr bwMode="auto">
          <a:xfrm>
            <a:off x="7415213" y="5900"/>
            <a:ext cx="4776787" cy="685210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833290"/>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20EC-3B6B-1041-F0BC-654F9B4D7B2A}"/>
              </a:ext>
            </a:extLst>
          </p:cNvPr>
          <p:cNvSpPr>
            <a:spLocks noGrp="1"/>
          </p:cNvSpPr>
          <p:nvPr>
            <p:ph type="title"/>
          </p:nvPr>
        </p:nvSpPr>
        <p:spPr>
          <a:xfrm>
            <a:off x="5442493" y="821392"/>
            <a:ext cx="3267075" cy="912524"/>
          </a:xfrm>
        </p:spPr>
        <p:txBody>
          <a:bodyPr/>
          <a:lstStyle/>
          <a:p>
            <a:pPr algn="ctr"/>
            <a:r>
              <a:rPr lang="en-US" sz="2400" b="1" dirty="0">
                <a:latin typeface="Cambria" panose="02040503050406030204" pitchFamily="18" charset="0"/>
              </a:rPr>
              <a:t>ISK Atas</a:t>
            </a:r>
            <a:br>
              <a:rPr lang="en-US" sz="2400" dirty="0">
                <a:latin typeface="Cambria" panose="02040503050406030204" pitchFamily="18" charset="0"/>
              </a:rPr>
            </a:br>
            <a:r>
              <a:rPr lang="en-ID" sz="2400" spc="20" dirty="0" err="1">
                <a:latin typeface="Cambria" panose="02040503050406030204" pitchFamily="18" charset="0"/>
                <a:cs typeface="Calibri"/>
              </a:rPr>
              <a:t>P</a:t>
            </a:r>
            <a:r>
              <a:rPr lang="en-ID" sz="2400" spc="-15" dirty="0" err="1">
                <a:latin typeface="Cambria" panose="02040503050406030204" pitchFamily="18" charset="0"/>
                <a:cs typeface="Calibri"/>
              </a:rPr>
              <a:t>y</a:t>
            </a:r>
            <a:r>
              <a:rPr lang="en-ID" sz="2400" spc="-5" dirty="0" err="1">
                <a:latin typeface="Cambria" panose="02040503050406030204" pitchFamily="18" charset="0"/>
                <a:cs typeface="Calibri"/>
              </a:rPr>
              <a:t>e</a:t>
            </a:r>
            <a:r>
              <a:rPr lang="en-ID" sz="2400" spc="-10" dirty="0" err="1">
                <a:latin typeface="Cambria" panose="02040503050406030204" pitchFamily="18" charset="0"/>
                <a:cs typeface="Calibri"/>
              </a:rPr>
              <a:t>lon</a:t>
            </a:r>
            <a:r>
              <a:rPr lang="en-ID" sz="2400" spc="-20" dirty="0" err="1">
                <a:latin typeface="Cambria" panose="02040503050406030204" pitchFamily="18" charset="0"/>
                <a:cs typeface="Calibri"/>
              </a:rPr>
              <a:t>e</a:t>
            </a:r>
            <a:r>
              <a:rPr lang="en-ID" sz="2400" dirty="0" err="1">
                <a:latin typeface="Cambria" panose="02040503050406030204" pitchFamily="18" charset="0"/>
                <a:cs typeface="Calibri"/>
              </a:rPr>
              <a:t>f</a:t>
            </a:r>
            <a:r>
              <a:rPr lang="en-ID" sz="2400" spc="5" dirty="0" err="1">
                <a:latin typeface="Cambria" panose="02040503050406030204" pitchFamily="18" charset="0"/>
                <a:cs typeface="Calibri"/>
              </a:rPr>
              <a:t>r</a:t>
            </a:r>
            <a:r>
              <a:rPr lang="en-ID" sz="2400" spc="-15" dirty="0" err="1">
                <a:latin typeface="Cambria" panose="02040503050406030204" pitchFamily="18" charset="0"/>
                <a:cs typeface="Calibri"/>
              </a:rPr>
              <a:t>i</a:t>
            </a:r>
            <a:r>
              <a:rPr lang="en-ID" sz="2400" dirty="0" err="1">
                <a:latin typeface="Cambria" panose="02040503050406030204" pitchFamily="18" charset="0"/>
                <a:cs typeface="Calibri"/>
              </a:rPr>
              <a:t>t</a:t>
            </a:r>
            <a:r>
              <a:rPr lang="en-ID" sz="2400" spc="-15" dirty="0" err="1">
                <a:latin typeface="Cambria" panose="02040503050406030204" pitchFamily="18" charset="0"/>
                <a:cs typeface="Calibri"/>
              </a:rPr>
              <a:t>i</a:t>
            </a:r>
            <a:r>
              <a:rPr lang="en-ID" sz="2400" dirty="0" err="1">
                <a:latin typeface="Cambria" panose="02040503050406030204" pitchFamily="18" charset="0"/>
                <a:cs typeface="Calibri"/>
              </a:rPr>
              <a:t>s</a:t>
            </a:r>
            <a:endParaRPr lang="en-US" sz="2400" dirty="0">
              <a:latin typeface="Cambria" panose="02040503050406030204" pitchFamily="18" charset="0"/>
            </a:endParaRPr>
          </a:p>
        </p:txBody>
      </p:sp>
      <p:sp>
        <p:nvSpPr>
          <p:cNvPr id="3" name="Content Placeholder 2">
            <a:extLst>
              <a:ext uri="{FF2B5EF4-FFF2-40B4-BE49-F238E27FC236}">
                <a16:creationId xmlns:a16="http://schemas.microsoft.com/office/drawing/2014/main" id="{A19E5A61-1473-54E0-EDA0-F4946681C763}"/>
              </a:ext>
            </a:extLst>
          </p:cNvPr>
          <p:cNvSpPr>
            <a:spLocks noGrp="1"/>
          </p:cNvSpPr>
          <p:nvPr>
            <p:ph idx="1"/>
          </p:nvPr>
        </p:nvSpPr>
        <p:spPr>
          <a:xfrm>
            <a:off x="8569075" y="134660"/>
            <a:ext cx="2986089" cy="3034422"/>
          </a:xfrm>
          <a:ln w="28575"/>
        </p:spPr>
        <p:style>
          <a:lnRef idx="2">
            <a:schemeClr val="accent2"/>
          </a:lnRef>
          <a:fillRef idx="1">
            <a:schemeClr val="lt1"/>
          </a:fillRef>
          <a:effectRef idx="0">
            <a:schemeClr val="accent2"/>
          </a:effectRef>
          <a:fontRef idx="minor">
            <a:schemeClr val="dk1"/>
          </a:fontRef>
        </p:style>
        <p:txBody>
          <a:bodyPr/>
          <a:lstStyle/>
          <a:p>
            <a:pPr marL="0" indent="0" algn="ctr">
              <a:buNone/>
            </a:pPr>
            <a:r>
              <a:rPr lang="en-US" sz="2800" b="1" u="sng" dirty="0" err="1">
                <a:latin typeface="Cambria" panose="02040503050406030204" pitchFamily="18" charset="0"/>
              </a:rPr>
              <a:t>Gejala</a:t>
            </a:r>
            <a:r>
              <a:rPr lang="en-US" sz="2800" b="1" u="sng" dirty="0">
                <a:latin typeface="Cambria" panose="02040503050406030204" pitchFamily="18" charset="0"/>
              </a:rPr>
              <a:t> </a:t>
            </a:r>
          </a:p>
          <a:p>
            <a:pPr marL="0" indent="0" algn="ctr">
              <a:buNone/>
            </a:pPr>
            <a:r>
              <a:rPr lang="en-US" dirty="0" err="1">
                <a:latin typeface="Cambria" panose="02040503050406030204" pitchFamily="18" charset="0"/>
              </a:rPr>
              <a:t>Demam</a:t>
            </a:r>
            <a:r>
              <a:rPr lang="en-US" dirty="0">
                <a:latin typeface="Cambria" panose="02040503050406030204" pitchFamily="18" charset="0"/>
              </a:rPr>
              <a:t>  </a:t>
            </a:r>
          </a:p>
          <a:p>
            <a:pPr marL="0" indent="0" algn="ctr">
              <a:buNone/>
            </a:pPr>
            <a:r>
              <a:rPr lang="en-US" dirty="0" err="1">
                <a:latin typeface="Cambria" panose="02040503050406030204" pitchFamily="18" charset="0"/>
              </a:rPr>
              <a:t>Menggigil</a:t>
            </a:r>
            <a:r>
              <a:rPr lang="en-US" dirty="0">
                <a:latin typeface="Cambria" panose="02040503050406030204" pitchFamily="18" charset="0"/>
              </a:rPr>
              <a:t>  </a:t>
            </a:r>
          </a:p>
          <a:p>
            <a:pPr marL="0" indent="0" algn="ctr">
              <a:buNone/>
            </a:pPr>
            <a:r>
              <a:rPr lang="en-US" dirty="0">
                <a:latin typeface="Cambria" panose="02040503050406030204" pitchFamily="18" charset="0"/>
              </a:rPr>
              <a:t>Nyeri </a:t>
            </a:r>
            <a:r>
              <a:rPr lang="en-US" dirty="0" err="1">
                <a:latin typeface="Cambria" panose="02040503050406030204" pitchFamily="18" charset="0"/>
              </a:rPr>
              <a:t>pinggang</a:t>
            </a:r>
            <a:endParaRPr lang="en-US" dirty="0">
              <a:latin typeface="Cambria" panose="02040503050406030204" pitchFamily="18" charset="0"/>
            </a:endParaRPr>
          </a:p>
          <a:p>
            <a:pPr marL="0" indent="0" algn="ctr">
              <a:buNone/>
            </a:pPr>
            <a:r>
              <a:rPr lang="en-US" dirty="0" err="1">
                <a:latin typeface="Cambria" panose="02040503050406030204" pitchFamily="18" charset="0"/>
              </a:rPr>
              <a:t>Mual</a:t>
            </a:r>
            <a:r>
              <a:rPr lang="en-US" dirty="0">
                <a:latin typeface="Cambria" panose="02040503050406030204" pitchFamily="18" charset="0"/>
              </a:rPr>
              <a:t> ± </a:t>
            </a:r>
            <a:r>
              <a:rPr lang="en-US" dirty="0" err="1">
                <a:latin typeface="Cambria" panose="02040503050406030204" pitchFamily="18" charset="0"/>
              </a:rPr>
              <a:t>muntah</a:t>
            </a:r>
            <a:endParaRPr lang="en-US" dirty="0">
              <a:latin typeface="Cambria" panose="02040503050406030204" pitchFamily="18" charset="0"/>
            </a:endParaRPr>
          </a:p>
          <a:p>
            <a:pPr marL="0" indent="0" algn="ctr">
              <a:buNone/>
            </a:pPr>
            <a:r>
              <a:rPr lang="en-US" dirty="0" err="1">
                <a:latin typeface="Cambria" panose="02040503050406030204" pitchFamily="18" charset="0"/>
              </a:rPr>
              <a:t>Penurunan</a:t>
            </a:r>
            <a:r>
              <a:rPr lang="en-US" dirty="0">
                <a:latin typeface="Cambria" panose="02040503050406030204" pitchFamily="18" charset="0"/>
              </a:rPr>
              <a:t> BB</a:t>
            </a:r>
          </a:p>
          <a:p>
            <a:pPr marL="0" indent="0" algn="ctr">
              <a:buNone/>
            </a:pPr>
            <a:r>
              <a:rPr lang="en-US" dirty="0">
                <a:latin typeface="Cambria" panose="02040503050406030204" pitchFamily="18" charset="0"/>
              </a:rPr>
              <a:t>± </a:t>
            </a:r>
            <a:r>
              <a:rPr lang="en-US" dirty="0" err="1">
                <a:latin typeface="Cambria" panose="02040503050406030204" pitchFamily="18" charset="0"/>
              </a:rPr>
              <a:t>gejala</a:t>
            </a:r>
            <a:r>
              <a:rPr lang="en-US" dirty="0">
                <a:latin typeface="Cambria" panose="02040503050406030204" pitchFamily="18" charset="0"/>
              </a:rPr>
              <a:t> </a:t>
            </a:r>
            <a:r>
              <a:rPr lang="en-US" dirty="0" err="1">
                <a:latin typeface="Cambria" panose="02040503050406030204" pitchFamily="18" charset="0"/>
              </a:rPr>
              <a:t>isk</a:t>
            </a:r>
            <a:r>
              <a:rPr lang="en-US" dirty="0">
                <a:latin typeface="Cambria" panose="02040503050406030204" pitchFamily="18" charset="0"/>
              </a:rPr>
              <a:t> </a:t>
            </a:r>
            <a:r>
              <a:rPr lang="en-US" dirty="0" err="1">
                <a:latin typeface="Cambria" panose="02040503050406030204" pitchFamily="18" charset="0"/>
              </a:rPr>
              <a:t>bawah</a:t>
            </a:r>
            <a:endParaRPr lang="en-US" dirty="0">
              <a:latin typeface="Cambria" panose="02040503050406030204" pitchFamily="18" charset="0"/>
            </a:endParaRPr>
          </a:p>
        </p:txBody>
      </p:sp>
      <p:pic>
        <p:nvPicPr>
          <p:cNvPr id="1026" name="Picture 2" descr="perhatikan gambar berikut ininama dari bagian² pada gambar diatas secara  berturut adalah....a - Brainly.co.id">
            <a:extLst>
              <a:ext uri="{FF2B5EF4-FFF2-40B4-BE49-F238E27FC236}">
                <a16:creationId xmlns:a16="http://schemas.microsoft.com/office/drawing/2014/main" id="{712710AB-6308-4150-505E-FA7D43846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1" y="0"/>
            <a:ext cx="5453065"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8B296961-1D1E-712D-C739-D94FC70A98A8}"/>
              </a:ext>
            </a:extLst>
          </p:cNvPr>
          <p:cNvCxnSpPr>
            <a:cxnSpLocks/>
          </p:cNvCxnSpPr>
          <p:nvPr/>
        </p:nvCxnSpPr>
        <p:spPr>
          <a:xfrm>
            <a:off x="5534026" y="1277655"/>
            <a:ext cx="561974"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5DF7AB5A-ACDB-B6E5-4982-92881DFABADA}"/>
              </a:ext>
            </a:extLst>
          </p:cNvPr>
          <p:cNvSpPr txBox="1">
            <a:spLocks/>
          </p:cNvSpPr>
          <p:nvPr/>
        </p:nvSpPr>
        <p:spPr bwMode="auto">
          <a:xfrm>
            <a:off x="5488260" y="4001294"/>
            <a:ext cx="3267075" cy="91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sz="2400" b="1" dirty="0">
                <a:latin typeface="Cambria" panose="02040503050406030204" pitchFamily="18" charset="0"/>
              </a:rPr>
              <a:t>ISK Bawah</a:t>
            </a:r>
          </a:p>
          <a:p>
            <a:pPr algn="ctr"/>
            <a:r>
              <a:rPr lang="en-US" sz="2400" dirty="0" err="1">
                <a:latin typeface="Cambria" panose="02040503050406030204" pitchFamily="18" charset="0"/>
              </a:rPr>
              <a:t>Ureteritis</a:t>
            </a:r>
            <a:r>
              <a:rPr lang="en-US" sz="2400" dirty="0">
                <a:latin typeface="Cambria" panose="02040503050406030204" pitchFamily="18" charset="0"/>
              </a:rPr>
              <a:t>  </a:t>
            </a:r>
          </a:p>
          <a:p>
            <a:pPr algn="ctr"/>
            <a:r>
              <a:rPr lang="en-US" sz="2400" dirty="0">
                <a:latin typeface="Cambria" panose="02040503050406030204" pitchFamily="18" charset="0"/>
              </a:rPr>
              <a:t>Cystitis  </a:t>
            </a:r>
          </a:p>
          <a:p>
            <a:pPr algn="ctr"/>
            <a:r>
              <a:rPr lang="en-US" sz="2400" dirty="0">
                <a:latin typeface="Cambria" panose="02040503050406030204" pitchFamily="18" charset="0"/>
              </a:rPr>
              <a:t>Prostatitis  </a:t>
            </a:r>
          </a:p>
          <a:p>
            <a:pPr algn="ctr"/>
            <a:r>
              <a:rPr lang="en-US" sz="2400" dirty="0" err="1">
                <a:latin typeface="Cambria" panose="02040503050406030204" pitchFamily="18" charset="0"/>
              </a:rPr>
              <a:t>Epididimitis</a:t>
            </a:r>
            <a:r>
              <a:rPr lang="en-US" sz="2400" dirty="0">
                <a:latin typeface="Cambria" panose="02040503050406030204" pitchFamily="18" charset="0"/>
              </a:rPr>
              <a:t>  </a:t>
            </a:r>
          </a:p>
          <a:p>
            <a:pPr algn="ctr"/>
            <a:r>
              <a:rPr lang="en-US" sz="2400" dirty="0">
                <a:latin typeface="Cambria" panose="02040503050406030204" pitchFamily="18" charset="0"/>
              </a:rPr>
              <a:t>Urethritis</a:t>
            </a:r>
          </a:p>
          <a:p>
            <a:pPr algn="ctr"/>
            <a:endParaRPr lang="en-US" sz="2400" dirty="0">
              <a:latin typeface="Cambria" panose="02040503050406030204" pitchFamily="18" charset="0"/>
            </a:endParaRPr>
          </a:p>
        </p:txBody>
      </p:sp>
      <p:cxnSp>
        <p:nvCxnSpPr>
          <p:cNvPr id="11" name="Straight Connector 10">
            <a:extLst>
              <a:ext uri="{FF2B5EF4-FFF2-40B4-BE49-F238E27FC236}">
                <a16:creationId xmlns:a16="http://schemas.microsoft.com/office/drawing/2014/main" id="{C27AB952-E9A7-16A3-7890-FA3475C87147}"/>
              </a:ext>
            </a:extLst>
          </p:cNvPr>
          <p:cNvCxnSpPr/>
          <p:nvPr/>
        </p:nvCxnSpPr>
        <p:spPr>
          <a:xfrm>
            <a:off x="4181476" y="1825625"/>
            <a:ext cx="1091982" cy="189460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0E0F60-EF53-6793-9B96-30A1D6228A6F}"/>
              </a:ext>
            </a:extLst>
          </p:cNvPr>
          <p:cNvCxnSpPr>
            <a:cxnSpLocks/>
          </p:cNvCxnSpPr>
          <p:nvPr/>
        </p:nvCxnSpPr>
        <p:spPr>
          <a:xfrm flipH="1">
            <a:off x="4296427" y="3720230"/>
            <a:ext cx="977031" cy="25803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CFF1CF8-407C-DA4A-BC26-6F662367DA8D}"/>
              </a:ext>
            </a:extLst>
          </p:cNvPr>
          <p:cNvCxnSpPr>
            <a:cxnSpLocks/>
          </p:cNvCxnSpPr>
          <p:nvPr/>
        </p:nvCxnSpPr>
        <p:spPr>
          <a:xfrm>
            <a:off x="5534026" y="3722318"/>
            <a:ext cx="561974"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E2E8DB45-9A3F-DE25-4DFA-69DBB0FDF594}"/>
              </a:ext>
            </a:extLst>
          </p:cNvPr>
          <p:cNvSpPr txBox="1">
            <a:spLocks/>
          </p:cNvSpPr>
          <p:nvPr/>
        </p:nvSpPr>
        <p:spPr>
          <a:xfrm>
            <a:off x="8569074" y="3435742"/>
            <a:ext cx="2986089" cy="1950450"/>
          </a:xfrm>
          <a:prstGeom prst="rect">
            <a:avLst/>
          </a:prstGeom>
          <a:ln w="28575"/>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26085" marR="295910" indent="0" algn="ctr">
              <a:lnSpc>
                <a:spcPct val="100000"/>
              </a:lnSpc>
              <a:spcBef>
                <a:spcPts val="5"/>
              </a:spcBef>
              <a:buNone/>
            </a:pPr>
            <a:r>
              <a:rPr lang="en-ID" spc="-5" dirty="0">
                <a:latin typeface="Cambria" panose="02040503050406030204" pitchFamily="18" charset="0"/>
                <a:cs typeface="Calibri"/>
              </a:rPr>
              <a:t>Nyeri supra pubis  </a:t>
            </a:r>
          </a:p>
          <a:p>
            <a:pPr marL="426085" marR="295910" indent="0" algn="ctr">
              <a:lnSpc>
                <a:spcPct val="100000"/>
              </a:lnSpc>
              <a:spcBef>
                <a:spcPts val="5"/>
              </a:spcBef>
              <a:buNone/>
            </a:pPr>
            <a:r>
              <a:rPr lang="en-ID" spc="-5" dirty="0" err="1">
                <a:latin typeface="Cambria" panose="02040503050406030204" pitchFamily="18" charset="0"/>
                <a:cs typeface="Calibri"/>
              </a:rPr>
              <a:t>Disuria</a:t>
            </a:r>
            <a:r>
              <a:rPr lang="en-ID" spc="-5" dirty="0">
                <a:latin typeface="Cambria" panose="02040503050406030204" pitchFamily="18" charset="0"/>
                <a:cs typeface="Calibri"/>
              </a:rPr>
              <a:t>  </a:t>
            </a:r>
          </a:p>
          <a:p>
            <a:pPr marL="426085" marR="295910" indent="0" algn="ctr">
              <a:lnSpc>
                <a:spcPct val="100000"/>
              </a:lnSpc>
              <a:spcBef>
                <a:spcPts val="5"/>
              </a:spcBef>
              <a:buNone/>
            </a:pPr>
            <a:r>
              <a:rPr lang="en-ID" spc="-5" dirty="0" err="1">
                <a:latin typeface="Cambria" panose="02040503050406030204" pitchFamily="18" charset="0"/>
                <a:cs typeface="Calibri"/>
              </a:rPr>
              <a:t>Frekuensi</a:t>
            </a:r>
            <a:r>
              <a:rPr lang="en-ID" spc="-5" dirty="0">
                <a:latin typeface="Cambria" panose="02040503050406030204" pitchFamily="18" charset="0"/>
                <a:cs typeface="Calibri"/>
              </a:rPr>
              <a:t>  </a:t>
            </a:r>
          </a:p>
          <a:p>
            <a:pPr marL="426085" marR="295910" indent="0" algn="ctr">
              <a:lnSpc>
                <a:spcPct val="100000"/>
              </a:lnSpc>
              <a:spcBef>
                <a:spcPts val="5"/>
              </a:spcBef>
              <a:buNone/>
            </a:pPr>
            <a:r>
              <a:rPr lang="en-ID" spc="-5" dirty="0" err="1">
                <a:latin typeface="Cambria" panose="02040503050406030204" pitchFamily="18" charset="0"/>
                <a:cs typeface="Calibri"/>
              </a:rPr>
              <a:t>Urgensi</a:t>
            </a:r>
            <a:r>
              <a:rPr lang="en-ID" spc="-5" dirty="0">
                <a:latin typeface="Cambria" panose="02040503050406030204" pitchFamily="18" charset="0"/>
                <a:cs typeface="Calibri"/>
              </a:rPr>
              <a:t>  </a:t>
            </a:r>
          </a:p>
          <a:p>
            <a:pPr marL="426085" marR="295910" indent="0" algn="ctr">
              <a:lnSpc>
                <a:spcPct val="100000"/>
              </a:lnSpc>
              <a:spcBef>
                <a:spcPts val="5"/>
              </a:spcBef>
              <a:buNone/>
            </a:pPr>
            <a:r>
              <a:rPr lang="en-ID" spc="-5" dirty="0" err="1">
                <a:latin typeface="Cambria" panose="02040503050406030204" pitchFamily="18" charset="0"/>
                <a:cs typeface="Calibri"/>
              </a:rPr>
              <a:t>Hematuri</a:t>
            </a:r>
            <a:endParaRPr lang="en-ID" spc="-5" dirty="0">
              <a:latin typeface="Cambria" panose="02040503050406030204" pitchFamily="18" charset="0"/>
              <a:cs typeface="Calibri"/>
            </a:endParaRPr>
          </a:p>
          <a:p>
            <a:pPr marL="426085" marR="295910" indent="0" algn="ctr">
              <a:lnSpc>
                <a:spcPct val="100000"/>
              </a:lnSpc>
              <a:spcBef>
                <a:spcPts val="5"/>
              </a:spcBef>
              <a:buNone/>
            </a:pPr>
            <a:endParaRPr lang="en-ID" spc="-5" dirty="0">
              <a:latin typeface="Cambria" panose="02040503050406030204" pitchFamily="18" charset="0"/>
              <a:cs typeface="Calibri"/>
            </a:endParaRPr>
          </a:p>
        </p:txBody>
      </p:sp>
    </p:spTree>
    <p:extLst>
      <p:ext uri="{BB962C8B-B14F-4D97-AF65-F5344CB8AC3E}">
        <p14:creationId xmlns:p14="http://schemas.microsoft.com/office/powerpoint/2010/main" val="2052639456"/>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9B8474-A9A6-E932-7091-992809E555C5}"/>
              </a:ext>
            </a:extLst>
          </p:cNvPr>
          <p:cNvSpPr>
            <a:spLocks noGrp="1"/>
          </p:cNvSpPr>
          <p:nvPr>
            <p:ph type="title"/>
          </p:nvPr>
        </p:nvSpPr>
        <p:spPr>
          <a:xfrm>
            <a:off x="836675" y="109906"/>
            <a:ext cx="10515600" cy="1133499"/>
          </a:xfrm>
        </p:spPr>
        <p:txBody>
          <a:bodyPr>
            <a:normAutofit/>
          </a:bodyPr>
          <a:lstStyle/>
          <a:p>
            <a:pPr algn="ctr"/>
            <a:r>
              <a:rPr lang="en-ID" sz="5200" b="1" i="0" u="none" strike="noStrike" dirty="0">
                <a:effectLst/>
                <a:latin typeface="Cambria" panose="02040503050406030204" pitchFamily="18" charset="0"/>
              </a:rPr>
              <a:t>Lokasi </a:t>
            </a:r>
            <a:r>
              <a:rPr lang="en-ID" sz="5200" b="1" i="0" u="none" strike="noStrike" dirty="0" err="1">
                <a:effectLst/>
                <a:latin typeface="Cambria" panose="02040503050406030204" pitchFamily="18" charset="0"/>
              </a:rPr>
              <a:t>Anatomis</a:t>
            </a:r>
            <a:endParaRPr lang="en-US" sz="5200" dirty="0">
              <a:latin typeface="Cambria" panose="02040503050406030204" pitchFamily="18" charset="0"/>
            </a:endParaRPr>
          </a:p>
        </p:txBody>
      </p:sp>
      <p:graphicFrame>
        <p:nvGraphicFramePr>
          <p:cNvPr id="34" name="Content Placeholder 2">
            <a:extLst>
              <a:ext uri="{FF2B5EF4-FFF2-40B4-BE49-F238E27FC236}">
                <a16:creationId xmlns:a16="http://schemas.microsoft.com/office/drawing/2014/main" id="{23BC7B84-2A70-C320-9DF0-6E8FE01E1E28}"/>
              </a:ext>
            </a:extLst>
          </p:cNvPr>
          <p:cNvGraphicFramePr>
            <a:graphicFrameLocks noGrp="1"/>
          </p:cNvGraphicFramePr>
          <p:nvPr>
            <p:ph idx="1"/>
            <p:extLst>
              <p:ext uri="{D42A27DB-BD31-4B8C-83A1-F6EECF244321}">
                <p14:modId xmlns:p14="http://schemas.microsoft.com/office/powerpoint/2010/main" val="3156550785"/>
              </p:ext>
            </p:extLst>
          </p:nvPr>
        </p:nvGraphicFramePr>
        <p:xfrm>
          <a:off x="342901" y="900113"/>
          <a:ext cx="11644312"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409560"/>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05" name="Rectangle 1230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2">
            <a:extLst>
              <a:ext uri="{FF2B5EF4-FFF2-40B4-BE49-F238E27FC236}">
                <a16:creationId xmlns:a16="http://schemas.microsoft.com/office/drawing/2014/main" id="{8162888C-4ED5-0B83-4F18-0CFA61D59FD8}"/>
              </a:ext>
            </a:extLst>
          </p:cNvPr>
          <p:cNvSpPr>
            <a:spLocks noGrp="1" noChangeArrowheads="1"/>
          </p:cNvSpPr>
          <p:nvPr>
            <p:ph type="title"/>
          </p:nvPr>
        </p:nvSpPr>
        <p:spPr>
          <a:xfrm>
            <a:off x="841248" y="548640"/>
            <a:ext cx="3600860" cy="5431536"/>
          </a:xfrm>
        </p:spPr>
        <p:txBody>
          <a:bodyPr>
            <a:normAutofit/>
          </a:bodyPr>
          <a:lstStyle/>
          <a:p>
            <a:pPr algn="ctr" eaLnBrk="1" hangingPunct="1"/>
            <a:r>
              <a:rPr lang="en-US" altLang="en-US" sz="5400" b="1" dirty="0" err="1">
                <a:latin typeface="Cambria" panose="02040503050406030204" pitchFamily="18" charset="0"/>
              </a:rPr>
              <a:t>Faktor</a:t>
            </a:r>
            <a:r>
              <a:rPr lang="en-US" altLang="en-US" sz="5400" b="1" dirty="0">
                <a:latin typeface="Cambria" panose="02040503050406030204" pitchFamily="18" charset="0"/>
              </a:rPr>
              <a:t> </a:t>
            </a:r>
            <a:r>
              <a:rPr lang="en-US" altLang="en-US" sz="5400" b="1" dirty="0" err="1">
                <a:latin typeface="Cambria" panose="02040503050406030204" pitchFamily="18" charset="0"/>
              </a:rPr>
              <a:t>Risiko</a:t>
            </a:r>
            <a:r>
              <a:rPr lang="en-US" altLang="en-US" sz="5400" b="1" dirty="0">
                <a:latin typeface="Cambria" panose="02040503050406030204" pitchFamily="18" charset="0"/>
              </a:rPr>
              <a:t> ISK</a:t>
            </a:r>
          </a:p>
        </p:txBody>
      </p:sp>
      <p:sp>
        <p:nvSpPr>
          <p:cNvPr id="1230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1" name="Rectangle 3">
            <a:extLst>
              <a:ext uri="{FF2B5EF4-FFF2-40B4-BE49-F238E27FC236}">
                <a16:creationId xmlns:a16="http://schemas.microsoft.com/office/drawing/2014/main" id="{E81BB440-27BA-3A0C-3575-912E2C880261}"/>
              </a:ext>
            </a:extLst>
          </p:cNvPr>
          <p:cNvSpPr>
            <a:spLocks noGrp="1" noChangeArrowheads="1"/>
          </p:cNvSpPr>
          <p:nvPr>
            <p:ph idx="1"/>
          </p:nvPr>
        </p:nvSpPr>
        <p:spPr>
          <a:xfrm>
            <a:off x="5126418" y="1804694"/>
            <a:ext cx="8450292" cy="5431536"/>
          </a:xfrm>
        </p:spPr>
        <p:txBody>
          <a:bodyPr anchor="ctr">
            <a:noAutofit/>
          </a:bodyPr>
          <a:lstStyle/>
          <a:p>
            <a:pPr marL="609600" indent="-609600">
              <a:buFontTx/>
              <a:buAutoNum type="arabicPeriod"/>
            </a:pPr>
            <a:r>
              <a:rPr lang="en-US" altLang="en-US" sz="2000" dirty="0" err="1">
                <a:latin typeface="Cambria" panose="02040503050406030204" pitchFamily="18" charset="0"/>
              </a:rPr>
              <a:t>Umur</a:t>
            </a:r>
            <a:r>
              <a:rPr lang="en-US" altLang="en-US" sz="2000" dirty="0">
                <a:latin typeface="Cambria" panose="02040503050406030204" pitchFamily="18" charset="0"/>
              </a:rPr>
              <a:t> </a:t>
            </a:r>
            <a:r>
              <a:rPr lang="en-US" altLang="en-US" sz="2000" dirty="0" err="1">
                <a:latin typeface="Cambria" panose="02040503050406030204" pitchFamily="18" charset="0"/>
              </a:rPr>
              <a:t>tua</a:t>
            </a:r>
            <a:r>
              <a:rPr lang="en-US" altLang="en-US" sz="2000" dirty="0">
                <a:latin typeface="Cambria" panose="02040503050406030204" pitchFamily="18" charset="0"/>
              </a:rPr>
              <a:t>	</a:t>
            </a:r>
          </a:p>
          <a:p>
            <a:pPr marL="0" indent="0">
              <a:buNone/>
            </a:pPr>
            <a:r>
              <a:rPr lang="en-US" altLang="en-US" sz="2000" dirty="0">
                <a:latin typeface="Cambria" panose="02040503050406030204" pitchFamily="18" charset="0"/>
              </a:rPr>
              <a:t>- </a:t>
            </a:r>
            <a:r>
              <a:rPr lang="en-US" altLang="en-US" sz="2000" dirty="0">
                <a:latin typeface="Cambria" panose="02040503050406030204" pitchFamily="18" charset="0"/>
                <a:sym typeface="Symbol" pitchFamily="2" charset="2"/>
              </a:rPr>
              <a:t> </a:t>
            </a:r>
            <a:r>
              <a:rPr lang="en-US" altLang="en-US" sz="2000" dirty="0" err="1">
                <a:latin typeface="Cambria" panose="02040503050406030204" pitchFamily="18" charset="0"/>
                <a:sym typeface="Symbol" pitchFamily="2" charset="2"/>
              </a:rPr>
              <a:t>inkontinensia</a:t>
            </a:r>
            <a:r>
              <a:rPr lang="en-US" altLang="en-US" sz="2000" dirty="0">
                <a:latin typeface="Cambria" panose="02040503050406030204" pitchFamily="18" charset="0"/>
                <a:sym typeface="Symbol" pitchFamily="2" charset="2"/>
              </a:rPr>
              <a:t> </a:t>
            </a:r>
          </a:p>
          <a:p>
            <a:pPr marL="609600" indent="-609600">
              <a:buNone/>
            </a:pPr>
            <a:r>
              <a:rPr lang="en-US" altLang="en-US" sz="2000" dirty="0">
                <a:latin typeface="Cambria" panose="02040503050406030204" pitchFamily="18" charset="0"/>
                <a:sym typeface="Symbol" pitchFamily="2" charset="2"/>
              </a:rPr>
              <a:t>-  </a:t>
            </a:r>
            <a:r>
              <a:rPr lang="en-US" altLang="en-US" sz="2000" dirty="0" err="1">
                <a:latin typeface="Cambria" panose="02040503050406030204" pitchFamily="18" charset="0"/>
                <a:sym typeface="Symbol" pitchFamily="2" charset="2"/>
              </a:rPr>
              <a:t>penggunaan</a:t>
            </a:r>
            <a:r>
              <a:rPr lang="en-US" altLang="en-US" sz="2000" dirty="0">
                <a:latin typeface="Cambria" panose="02040503050406030204" pitchFamily="18" charset="0"/>
                <a:sym typeface="Symbol" pitchFamily="2" charset="2"/>
              </a:rPr>
              <a:t> </a:t>
            </a:r>
            <a:r>
              <a:rPr lang="en-US" altLang="en-US" sz="2000" dirty="0" err="1">
                <a:latin typeface="Cambria" panose="02040503050406030204" pitchFamily="18" charset="0"/>
                <a:sym typeface="Symbol" pitchFamily="2" charset="2"/>
              </a:rPr>
              <a:t>kateter</a:t>
            </a:r>
            <a:endParaRPr lang="en-US" altLang="en-US" sz="2000" dirty="0">
              <a:latin typeface="Cambria" panose="02040503050406030204" pitchFamily="18" charset="0"/>
              <a:sym typeface="Symbol" pitchFamily="2" charset="2"/>
            </a:endParaRPr>
          </a:p>
          <a:p>
            <a:pPr marL="609600" indent="-609600">
              <a:buNone/>
            </a:pPr>
            <a:r>
              <a:rPr lang="en-US" altLang="en-US" sz="2000" dirty="0">
                <a:latin typeface="Cambria" panose="02040503050406030204" pitchFamily="18" charset="0"/>
                <a:sym typeface="Symbol" pitchFamily="2" charset="2"/>
              </a:rPr>
              <a:t>-  Renal </a:t>
            </a:r>
            <a:r>
              <a:rPr lang="en-US" altLang="en-US" sz="2000" dirty="0" err="1">
                <a:latin typeface="Cambria" panose="02040503050406030204" pitchFamily="18" charset="0"/>
                <a:sym typeface="Symbol" pitchFamily="2" charset="2"/>
              </a:rPr>
              <a:t>insuf</a:t>
            </a:r>
            <a:r>
              <a:rPr lang="en-US" altLang="en-US" sz="2000" dirty="0">
                <a:latin typeface="Cambria" panose="02040503050406030204" pitchFamily="18" charset="0"/>
                <a:sym typeface="Symbol" pitchFamily="2" charset="2"/>
              </a:rPr>
              <a:t>       - </a:t>
            </a:r>
            <a:r>
              <a:rPr lang="en-US" altLang="en-US" sz="2000" dirty="0">
                <a:latin typeface="Cambria" panose="02040503050406030204" pitchFamily="18" charset="0"/>
                <a:sym typeface="CommercialPi BT" pitchFamily="18" charset="2"/>
              </a:rPr>
              <a:t>BPH</a:t>
            </a:r>
          </a:p>
          <a:p>
            <a:pPr marL="609600" indent="-609600">
              <a:buFontTx/>
              <a:buAutoNum type="arabicPeriod" startAt="2"/>
            </a:pPr>
            <a:r>
              <a:rPr lang="en-US" altLang="en-US" sz="2000" dirty="0">
                <a:latin typeface="Cambria" panose="02040503050406030204" pitchFamily="18" charset="0"/>
                <a:sym typeface="Symbol" pitchFamily="2" charset="2"/>
              </a:rPr>
              <a:t>Wanita  	</a:t>
            </a:r>
          </a:p>
          <a:p>
            <a:pPr marL="0" indent="0">
              <a:buNone/>
            </a:pPr>
            <a:r>
              <a:rPr lang="en-US" altLang="en-US" sz="2000" dirty="0">
                <a:latin typeface="Cambria" panose="02040503050406030204" pitchFamily="18" charset="0"/>
                <a:sym typeface="Symbol" pitchFamily="2" charset="2"/>
              </a:rPr>
              <a:t>- </a:t>
            </a:r>
            <a:r>
              <a:rPr lang="en-US" altLang="en-US" sz="2000" dirty="0" err="1">
                <a:latin typeface="Cambria" panose="02040503050406030204" pitchFamily="18" charset="0"/>
                <a:sym typeface="Symbol" pitchFamily="2" charset="2"/>
              </a:rPr>
              <a:t>uretra</a:t>
            </a:r>
            <a:r>
              <a:rPr lang="en-US" altLang="en-US" sz="2000" dirty="0">
                <a:latin typeface="Cambria" panose="02040503050406030204" pitchFamily="18" charset="0"/>
                <a:sym typeface="Symbol" pitchFamily="2" charset="2"/>
              </a:rPr>
              <a:t> </a:t>
            </a:r>
            <a:r>
              <a:rPr lang="en-US" altLang="en-US" sz="2000" dirty="0" err="1">
                <a:latin typeface="Cambria" panose="02040503050406030204" pitchFamily="18" charset="0"/>
                <a:sym typeface="Symbol" pitchFamily="2" charset="2"/>
              </a:rPr>
              <a:t>pendek</a:t>
            </a:r>
            <a:r>
              <a:rPr lang="en-US" altLang="en-US" sz="2000" dirty="0">
                <a:latin typeface="Cambria" panose="02040503050406030204" pitchFamily="18" charset="0"/>
                <a:sym typeface="Symbol" pitchFamily="2" charset="2"/>
              </a:rPr>
              <a:t> &amp; </a:t>
            </a:r>
            <a:r>
              <a:rPr lang="en-US" altLang="en-US" sz="2000" dirty="0" err="1">
                <a:latin typeface="Cambria" panose="02040503050406030204" pitchFamily="18" charset="0"/>
                <a:sym typeface="Symbol" pitchFamily="2" charset="2"/>
              </a:rPr>
              <a:t>dekat</a:t>
            </a:r>
            <a:r>
              <a:rPr lang="en-US" altLang="en-US" sz="2000" dirty="0">
                <a:latin typeface="Cambria" panose="02040503050406030204" pitchFamily="18" charset="0"/>
                <a:sym typeface="Symbol" pitchFamily="2" charset="2"/>
              </a:rPr>
              <a:t> vagina / Perineum</a:t>
            </a:r>
          </a:p>
          <a:p>
            <a:pPr marL="609600" indent="-609600">
              <a:buNone/>
            </a:pPr>
            <a:r>
              <a:rPr lang="en-US" altLang="en-US" sz="2000" dirty="0">
                <a:latin typeface="Cambria" panose="02040503050406030204" pitchFamily="18" charset="0"/>
                <a:sym typeface="Symbol" pitchFamily="2" charset="2"/>
              </a:rPr>
              <a:t>3.   Riwayat ISK </a:t>
            </a:r>
            <a:r>
              <a:rPr lang="en-US" altLang="en-US" sz="2000" dirty="0" err="1">
                <a:latin typeface="Cambria" panose="02040503050406030204" pitchFamily="18" charset="0"/>
                <a:sym typeface="Symbol" pitchFamily="2" charset="2"/>
              </a:rPr>
              <a:t>berulang</a:t>
            </a:r>
            <a:endParaRPr lang="en-US" altLang="en-US" sz="2000" dirty="0">
              <a:latin typeface="Cambria" panose="02040503050406030204" pitchFamily="18" charset="0"/>
              <a:sym typeface="Symbol" pitchFamily="2" charset="2"/>
            </a:endParaRPr>
          </a:p>
          <a:p>
            <a:pPr marL="609600" indent="-609600">
              <a:buNone/>
            </a:pPr>
            <a:r>
              <a:rPr lang="en-US" altLang="en-US" sz="2000" dirty="0">
                <a:latin typeface="Cambria" panose="02040503050406030204" pitchFamily="18" charset="0"/>
                <a:sym typeface="Symbol" pitchFamily="2" charset="2"/>
              </a:rPr>
              <a:t>4.   </a:t>
            </a:r>
            <a:r>
              <a:rPr lang="en-US" altLang="en-US" sz="2000" dirty="0" err="1">
                <a:latin typeface="Cambria" panose="02040503050406030204" pitchFamily="18" charset="0"/>
                <a:sym typeface="Symbol" pitchFamily="2" charset="2"/>
              </a:rPr>
              <a:t>Genetik</a:t>
            </a:r>
            <a:endParaRPr lang="en-US" altLang="en-US" sz="2000" dirty="0">
              <a:latin typeface="Cambria" panose="02040503050406030204" pitchFamily="18" charset="0"/>
              <a:sym typeface="Symbol" pitchFamily="2" charset="2"/>
            </a:endParaRPr>
          </a:p>
          <a:p>
            <a:pPr marL="609600" indent="-609600" fontAlgn="auto">
              <a:spcAft>
                <a:spcPts val="0"/>
              </a:spcAft>
              <a:buNone/>
              <a:defRPr/>
            </a:pPr>
            <a:r>
              <a:rPr lang="en-US" altLang="en-US" sz="2000" dirty="0">
                <a:latin typeface="Cambria" panose="02040503050406030204" pitchFamily="18" charset="0"/>
                <a:sym typeface="Symbol" panose="05050102010706020507" pitchFamily="18" charset="2"/>
              </a:rPr>
              <a:t>5.   </a:t>
            </a:r>
            <a:r>
              <a:rPr lang="en-US" altLang="en-US" sz="2000" dirty="0" err="1">
                <a:latin typeface="Cambria" panose="02040503050406030204" pitchFamily="18" charset="0"/>
                <a:sym typeface="Symbol" panose="05050102010706020507" pitchFamily="18" charset="2"/>
              </a:rPr>
              <a:t>Anatomi</a:t>
            </a:r>
            <a:r>
              <a:rPr lang="en-US" altLang="en-US" sz="2000" dirty="0">
                <a:latin typeface="Cambria" panose="02040503050406030204" pitchFamily="18" charset="0"/>
                <a:sym typeface="Symbol" panose="05050102010706020507" pitchFamily="18" charset="2"/>
              </a:rPr>
              <a:t>   - </a:t>
            </a:r>
            <a:r>
              <a:rPr lang="en-US" altLang="en-US" sz="2000" dirty="0" err="1">
                <a:latin typeface="Cambria" panose="02040503050406030204" pitchFamily="18" charset="0"/>
                <a:sym typeface="Symbol" panose="05050102010706020507" pitchFamily="18" charset="2"/>
              </a:rPr>
              <a:t>uretra</a:t>
            </a:r>
            <a:r>
              <a:rPr lang="en-US" altLang="en-US" sz="2000" dirty="0">
                <a:latin typeface="Cambria" panose="02040503050406030204" pitchFamily="18" charset="0"/>
                <a:sym typeface="Symbol" panose="05050102010706020507" pitchFamily="18" charset="2"/>
              </a:rPr>
              <a:t> : </a:t>
            </a:r>
            <a:r>
              <a:rPr lang="en-US" altLang="en-US" sz="2000" dirty="0" err="1">
                <a:latin typeface="Cambria" panose="02040503050406030204" pitchFamily="18" charset="0"/>
                <a:sym typeface="Symbol" panose="05050102010706020507" pitchFamily="18" charset="2"/>
              </a:rPr>
              <a:t>striktur</a:t>
            </a:r>
            <a:r>
              <a:rPr lang="en-US" altLang="en-US" sz="2000" dirty="0">
                <a:latin typeface="Cambria" panose="02040503050406030204" pitchFamily="18" charset="0"/>
                <a:sym typeface="Symbol" panose="05050102010706020507" pitchFamily="18" charset="2"/>
              </a:rPr>
              <a:t>, batu, </a:t>
            </a:r>
            <a:r>
              <a:rPr lang="en-US" altLang="en-US" sz="2000" dirty="0" err="1">
                <a:latin typeface="Cambria" panose="02040503050406030204" pitchFamily="18" charset="0"/>
                <a:sym typeface="Symbol" panose="05050102010706020507" pitchFamily="18" charset="2"/>
              </a:rPr>
              <a:t>prostat</a:t>
            </a:r>
            <a:r>
              <a:rPr lang="en-US" altLang="en-US" sz="2000" dirty="0">
                <a:latin typeface="Cambria" panose="02040503050406030204" pitchFamily="18" charset="0"/>
                <a:sym typeface="Symbol" panose="05050102010706020507" pitchFamily="18" charset="2"/>
              </a:rPr>
              <a:t>  - FK </a:t>
            </a:r>
            <a:r>
              <a:rPr lang="en-US" altLang="en-US" sz="2000" dirty="0" err="1">
                <a:latin typeface="Cambria" panose="02040503050406030204" pitchFamily="18" charset="0"/>
                <a:sym typeface="Symbol" panose="05050102010706020507" pitchFamily="18" charset="2"/>
              </a:rPr>
              <a:t>sirkumsisi</a:t>
            </a:r>
            <a:endParaRPr lang="en-US" altLang="en-US" sz="2000" dirty="0">
              <a:latin typeface="Cambria" panose="02040503050406030204" pitchFamily="18" charset="0"/>
              <a:sym typeface="Symbol" panose="05050102010706020507" pitchFamily="18" charset="2"/>
            </a:endParaRPr>
          </a:p>
          <a:p>
            <a:pPr marL="0" indent="0" fontAlgn="auto">
              <a:spcAft>
                <a:spcPts val="0"/>
              </a:spcAft>
              <a:buNone/>
              <a:defRPr/>
            </a:pPr>
            <a:r>
              <a:rPr lang="en-US" altLang="en-US" sz="2000" dirty="0">
                <a:latin typeface="Cambria" panose="02040503050406030204" pitchFamily="18" charset="0"/>
                <a:sym typeface="Symbol" panose="05050102010706020507" pitchFamily="18" charset="2"/>
              </a:rPr>
              <a:t>6.   </a:t>
            </a:r>
            <a:r>
              <a:rPr lang="en-US" altLang="en-US" sz="2000" dirty="0" err="1">
                <a:latin typeface="Cambria" panose="02040503050406030204" pitchFamily="18" charset="0"/>
                <a:sym typeface="Symbol" panose="05050102010706020507" pitchFamily="18" charset="2"/>
              </a:rPr>
              <a:t>Faktor</a:t>
            </a:r>
            <a:r>
              <a:rPr lang="en-US" altLang="en-US" sz="2000" dirty="0">
                <a:latin typeface="Cambria" panose="02040503050406030204" pitchFamily="18" charset="0"/>
                <a:sym typeface="Symbol" panose="05050102010706020507" pitchFamily="18" charset="2"/>
              </a:rPr>
              <a:t>  </a:t>
            </a:r>
            <a:r>
              <a:rPr lang="en-US" altLang="en-US" sz="2000" dirty="0" err="1">
                <a:latin typeface="Cambria" panose="02040503050406030204" pitchFamily="18" charset="0"/>
                <a:sym typeface="Symbol" panose="05050102010706020507" pitchFamily="18" charset="2"/>
              </a:rPr>
              <a:t>kebiasaan</a:t>
            </a:r>
            <a:r>
              <a:rPr lang="en-US" altLang="en-US" sz="2000" dirty="0">
                <a:latin typeface="Cambria" panose="02040503050406030204" pitchFamily="18" charset="0"/>
                <a:sym typeface="Symbol" panose="05050102010706020507" pitchFamily="18" charset="2"/>
              </a:rPr>
              <a:t> </a:t>
            </a:r>
          </a:p>
          <a:p>
            <a:pPr fontAlgn="auto">
              <a:spcAft>
                <a:spcPts val="0"/>
              </a:spcAft>
              <a:buFontTx/>
              <a:buChar char="-"/>
              <a:defRPr/>
            </a:pPr>
            <a:r>
              <a:rPr lang="en-US" altLang="en-US" sz="2000" dirty="0">
                <a:latin typeface="Cambria" panose="02040503050406030204" pitchFamily="18" charset="0"/>
                <a:sym typeface="Symbol" panose="05050102010706020507" pitchFamily="18" charset="2"/>
              </a:rPr>
              <a:t>frequent sexual intercourse</a:t>
            </a:r>
          </a:p>
          <a:p>
            <a:pPr fontAlgn="auto">
              <a:spcAft>
                <a:spcPts val="0"/>
              </a:spcAft>
              <a:buFontTx/>
              <a:buChar char="-"/>
              <a:defRPr/>
            </a:pPr>
            <a:r>
              <a:rPr lang="en-US" altLang="en-US" sz="2000" dirty="0">
                <a:latin typeface="Cambria" panose="02040503050406030204" pitchFamily="18" charset="0"/>
                <a:sym typeface="Symbol" panose="05050102010706020507" pitchFamily="18" charset="2"/>
              </a:rPr>
              <a:t>KB : </a:t>
            </a:r>
            <a:r>
              <a:rPr lang="en-US" altLang="en-US" sz="2000" dirty="0" err="1">
                <a:latin typeface="Cambria" panose="02040503050406030204" pitchFamily="18" charset="0"/>
                <a:sym typeface="Symbol" panose="05050102010706020507" pitchFamily="18" charset="2"/>
              </a:rPr>
              <a:t>spermaticid</a:t>
            </a:r>
            <a:r>
              <a:rPr lang="en-US" altLang="en-US" sz="2000" dirty="0">
                <a:latin typeface="Cambria" panose="02040503050406030204" pitchFamily="18" charset="0"/>
                <a:sym typeface="Symbol" panose="05050102010706020507" pitchFamily="18" charset="2"/>
              </a:rPr>
              <a:t> / </a:t>
            </a:r>
            <a:r>
              <a:rPr lang="en-US" altLang="en-US" sz="2000" dirty="0" err="1">
                <a:latin typeface="Cambria" panose="02040503050406030204" pitchFamily="18" charset="0"/>
                <a:sym typeface="Symbol" panose="05050102010706020507" pitchFamily="18" charset="2"/>
              </a:rPr>
              <a:t>diaphragma</a:t>
            </a:r>
            <a:endParaRPr lang="en-US" altLang="en-US" sz="2000" dirty="0">
              <a:latin typeface="Cambria" panose="02040503050406030204" pitchFamily="18" charset="0"/>
              <a:sym typeface="Symbol" panose="05050102010706020507" pitchFamily="18" charset="2"/>
            </a:endParaRPr>
          </a:p>
          <a:p>
            <a:pPr fontAlgn="auto">
              <a:spcAft>
                <a:spcPts val="0"/>
              </a:spcAft>
              <a:buFontTx/>
              <a:buChar char="-"/>
              <a:defRPr/>
            </a:pPr>
            <a:r>
              <a:rPr lang="en-US" altLang="en-US" sz="2000" dirty="0">
                <a:latin typeface="Cambria" panose="02040503050406030204" pitchFamily="18" charset="0"/>
                <a:sym typeface="Symbol" panose="05050102010706020507" pitchFamily="18" charset="2"/>
              </a:rPr>
              <a:t>Anal intercourse</a:t>
            </a:r>
          </a:p>
          <a:p>
            <a:pPr fontAlgn="auto">
              <a:spcAft>
                <a:spcPts val="0"/>
              </a:spcAft>
              <a:buFontTx/>
              <a:buChar char="-"/>
              <a:defRPr/>
            </a:pPr>
            <a:r>
              <a:rPr lang="en-US" altLang="en-US" sz="2000" dirty="0">
                <a:latin typeface="Cambria" panose="02040503050406030204" pitchFamily="18" charset="0"/>
                <a:sym typeface="Symbol" panose="05050102010706020507" pitchFamily="18" charset="2"/>
              </a:rPr>
              <a:t>Delayed micturition after </a:t>
            </a:r>
            <a:r>
              <a:rPr lang="en-US" altLang="en-US" sz="2000" dirty="0" err="1">
                <a:latin typeface="Cambria" panose="02040503050406030204" pitchFamily="18" charset="0"/>
                <a:sym typeface="Symbol" panose="05050102010706020507" pitchFamily="18" charset="2"/>
              </a:rPr>
              <a:t>interc</a:t>
            </a:r>
            <a:endParaRPr lang="en-US" altLang="en-US" sz="2000" dirty="0">
              <a:latin typeface="Cambria" panose="02040503050406030204" pitchFamily="18" charset="0"/>
              <a:sym typeface="Symbol" panose="05050102010706020507" pitchFamily="18" charset="2"/>
            </a:endParaRPr>
          </a:p>
          <a:p>
            <a:pPr marL="609600" indent="-609600" fontAlgn="auto">
              <a:spcAft>
                <a:spcPts val="0"/>
              </a:spcAft>
              <a:buNone/>
              <a:defRPr/>
            </a:pPr>
            <a:r>
              <a:rPr lang="en-US" altLang="en-US" sz="2000" dirty="0">
                <a:latin typeface="Cambria" panose="02040503050406030204" pitchFamily="18" charset="0"/>
                <a:sym typeface="Symbol" panose="05050102010706020507" pitchFamily="18" charset="2"/>
              </a:rPr>
              <a:t>7. </a:t>
            </a:r>
            <a:r>
              <a:rPr lang="en-US" altLang="en-US" sz="2000" dirty="0" err="1">
                <a:latin typeface="Cambria" panose="02040503050406030204" pitchFamily="18" charset="0"/>
                <a:sym typeface="Symbol" panose="05050102010706020507" pitchFamily="18" charset="2"/>
              </a:rPr>
              <a:t>Pengobatan</a:t>
            </a:r>
            <a:r>
              <a:rPr lang="en-US" altLang="en-US" sz="2000" dirty="0">
                <a:latin typeface="Cambria" panose="02040503050406030204" pitchFamily="18" charset="0"/>
                <a:sym typeface="Symbol" panose="05050102010706020507" pitchFamily="18" charset="2"/>
              </a:rPr>
              <a:t>	</a:t>
            </a:r>
          </a:p>
          <a:p>
            <a:pPr marL="609600" indent="-609600" fontAlgn="auto">
              <a:spcAft>
                <a:spcPts val="0"/>
              </a:spcAft>
              <a:buNone/>
              <a:defRPr/>
            </a:pPr>
            <a:r>
              <a:rPr lang="en-US" altLang="en-US" sz="2000" dirty="0">
                <a:latin typeface="Cambria" panose="02040503050406030204" pitchFamily="18" charset="0"/>
                <a:sym typeface="Symbol" panose="05050102010706020507" pitchFamily="18" charset="2"/>
              </a:rPr>
              <a:t>- </a:t>
            </a:r>
            <a:r>
              <a:rPr lang="en-US" altLang="en-US" sz="2000" dirty="0" err="1">
                <a:latin typeface="Cambria" panose="02040503050406030204" pitchFamily="18" charset="0"/>
                <a:sym typeface="Symbol" panose="05050102010706020507" pitchFamily="18" charset="2"/>
              </a:rPr>
              <a:t>terlalu</a:t>
            </a:r>
            <a:r>
              <a:rPr lang="en-US" altLang="en-US" sz="2000" dirty="0">
                <a:latin typeface="Cambria" panose="02040503050406030204" pitchFamily="18" charset="0"/>
                <a:sym typeface="Symbol" panose="05050102010706020507" pitchFamily="18" charset="2"/>
              </a:rPr>
              <a:t> </a:t>
            </a:r>
            <a:r>
              <a:rPr lang="en-US" altLang="en-US" sz="2000" dirty="0" err="1">
                <a:latin typeface="Cambria" panose="02040503050406030204" pitchFamily="18" charset="0"/>
                <a:sym typeface="Symbol" panose="05050102010706020507" pitchFamily="18" charset="2"/>
              </a:rPr>
              <a:t>sering</a:t>
            </a:r>
            <a:r>
              <a:rPr lang="en-US" altLang="en-US" sz="2000" dirty="0">
                <a:latin typeface="Cambria" panose="02040503050406030204" pitchFamily="18" charset="0"/>
                <a:sym typeface="Symbol" panose="05050102010706020507" pitchFamily="18" charset="2"/>
              </a:rPr>
              <a:t> </a:t>
            </a:r>
            <a:r>
              <a:rPr lang="en-US" altLang="en-US" sz="2000" dirty="0" err="1">
                <a:latin typeface="Cambria" panose="02040503050406030204" pitchFamily="18" charset="0"/>
                <a:sym typeface="Symbol" panose="05050102010706020507" pitchFamily="18" charset="2"/>
              </a:rPr>
              <a:t>mendapat</a:t>
            </a:r>
            <a:r>
              <a:rPr lang="en-US" altLang="en-US" sz="2000" dirty="0">
                <a:latin typeface="Cambria" panose="02040503050406030204" pitchFamily="18" charset="0"/>
                <a:sym typeface="Symbol" panose="05050102010706020507" pitchFamily="18" charset="2"/>
              </a:rPr>
              <a:t> </a:t>
            </a:r>
            <a:r>
              <a:rPr lang="en-US" altLang="en-US" sz="2000" dirty="0" err="1">
                <a:latin typeface="Cambria" panose="02040503050406030204" pitchFamily="18" charset="0"/>
                <a:sym typeface="Symbol" panose="05050102010706020507" pitchFamily="18" charset="2"/>
              </a:rPr>
              <a:t>Antibiotik</a:t>
            </a:r>
            <a:endParaRPr lang="en-US" altLang="en-US" sz="2000" dirty="0">
              <a:latin typeface="Cambria" panose="02040503050406030204" pitchFamily="18" charset="0"/>
              <a:sym typeface="Symbol" panose="05050102010706020507" pitchFamily="18" charset="2"/>
            </a:endParaRPr>
          </a:p>
          <a:p>
            <a:pPr marL="609600" indent="-609600">
              <a:buNone/>
            </a:pPr>
            <a:endParaRPr lang="en-US" altLang="en-US" sz="2000" dirty="0">
              <a:latin typeface="Cambria" panose="02040503050406030204" pitchFamily="18" charset="0"/>
              <a:sym typeface="Symbol" pitchFamily="2" charset="2"/>
            </a:endParaRPr>
          </a:p>
          <a:p>
            <a:pPr marL="609600" indent="-609600">
              <a:buNone/>
            </a:pPr>
            <a:endParaRPr lang="en-US" altLang="en-US" sz="2000" dirty="0">
              <a:latin typeface="Cambria" panose="02040503050406030204" pitchFamily="18" charset="0"/>
              <a:sym typeface="Symbol" pitchFamily="2" charset="2"/>
            </a:endParaRPr>
          </a:p>
          <a:p>
            <a:pPr marL="609600" indent="-609600">
              <a:buNone/>
            </a:pPr>
            <a:endParaRPr lang="en-US" altLang="en-US" sz="2000" dirty="0">
              <a:latin typeface="Cambria" panose="02040503050406030204" pitchFamily="18" charset="0"/>
              <a:sym typeface="Symbol" pitchFamily="2" charset="2"/>
            </a:endParaRPr>
          </a:p>
          <a:p>
            <a:pPr marL="609600" indent="-609600">
              <a:buNone/>
            </a:pPr>
            <a:endParaRPr lang="en-US" altLang="en-US" sz="2000" dirty="0">
              <a:latin typeface="Cambria" panose="02040503050406030204" pitchFamily="18" charset="0"/>
              <a:sym typeface="Symbol" pitchFamily="2" charset="2"/>
            </a:endParaRPr>
          </a:p>
          <a:p>
            <a:pPr marL="609600" indent="-609600">
              <a:buFont typeface="Wingdings 2" pitchFamily="2" charset="2"/>
              <a:buChar char=""/>
            </a:pPr>
            <a:endParaRPr lang="en-US" altLang="en-US" sz="2000" dirty="0">
              <a:latin typeface="Cambria" panose="02040503050406030204" pitchFamily="18" charset="0"/>
              <a:sym typeface="Symbol" pitchFamily="2" charset="2"/>
            </a:endParaRPr>
          </a:p>
          <a:p>
            <a:pPr marL="609600" indent="-609600">
              <a:buFont typeface="Wingdings 2" pitchFamily="2" charset="2"/>
              <a:buChar char=""/>
            </a:pPr>
            <a:endParaRPr lang="en-US" altLang="en-US" sz="2000" dirty="0">
              <a:latin typeface="Cambria" panose="02040503050406030204" pitchFamily="18" charset="0"/>
              <a:sym typeface="Symbol" pitchFamily="2" charset="2"/>
            </a:endParaRP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65" name="Rectangle 1435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a:extLst>
              <a:ext uri="{FF2B5EF4-FFF2-40B4-BE49-F238E27FC236}">
                <a16:creationId xmlns:a16="http://schemas.microsoft.com/office/drawing/2014/main" id="{2E290D31-CE54-3771-8733-1DA2416E3B7C}"/>
              </a:ext>
            </a:extLst>
          </p:cNvPr>
          <p:cNvSpPr>
            <a:spLocks noGrp="1" noChangeArrowheads="1"/>
          </p:cNvSpPr>
          <p:nvPr>
            <p:ph type="title"/>
          </p:nvPr>
        </p:nvSpPr>
        <p:spPr>
          <a:xfrm>
            <a:off x="525091" y="548640"/>
            <a:ext cx="3917017" cy="5431536"/>
          </a:xfrm>
        </p:spPr>
        <p:txBody>
          <a:bodyPr>
            <a:normAutofit/>
          </a:bodyPr>
          <a:lstStyle/>
          <a:p>
            <a:pPr algn="ctr" eaLnBrk="1" hangingPunct="1"/>
            <a:r>
              <a:rPr lang="en-US" altLang="en-US" sz="4400" b="1" dirty="0" err="1">
                <a:latin typeface="Cambria" panose="02040503050406030204" pitchFamily="18" charset="0"/>
              </a:rPr>
              <a:t>Faktor</a:t>
            </a:r>
            <a:r>
              <a:rPr lang="en-US" altLang="en-US" sz="4400" b="1" dirty="0">
                <a:latin typeface="Cambria" panose="02040503050406030204" pitchFamily="18" charset="0"/>
              </a:rPr>
              <a:t> </a:t>
            </a:r>
            <a:r>
              <a:rPr lang="en-US" altLang="en-US" sz="4400" b="1" dirty="0" err="1">
                <a:latin typeface="Cambria" panose="02040503050406030204" pitchFamily="18" charset="0"/>
              </a:rPr>
              <a:t>Risiko</a:t>
            </a:r>
            <a:r>
              <a:rPr lang="en-US" altLang="en-US" sz="4400" b="1" dirty="0">
                <a:latin typeface="Cambria" panose="02040503050406030204" pitchFamily="18" charset="0"/>
              </a:rPr>
              <a:t> ISK </a:t>
            </a:r>
            <a:r>
              <a:rPr lang="en-US" altLang="en-US" sz="4400" b="1" dirty="0" err="1">
                <a:latin typeface="Cambria" panose="02040503050406030204" pitchFamily="18" charset="0"/>
              </a:rPr>
              <a:t>Tidak</a:t>
            </a:r>
            <a:r>
              <a:rPr lang="en-US" altLang="en-US" sz="4400" b="1" dirty="0">
                <a:latin typeface="Cambria" panose="02040503050406030204" pitchFamily="18" charset="0"/>
              </a:rPr>
              <a:t> </a:t>
            </a:r>
            <a:r>
              <a:rPr lang="en-US" altLang="en-US" sz="4400" b="1" dirty="0" err="1">
                <a:latin typeface="Cambria" panose="02040503050406030204" pitchFamily="18" charset="0"/>
              </a:rPr>
              <a:t>Sederhana</a:t>
            </a:r>
            <a:endParaRPr lang="en-US" altLang="en-US" sz="4400" b="1" dirty="0">
              <a:latin typeface="Cambria" panose="02040503050406030204" pitchFamily="18" charset="0"/>
            </a:endParaRPr>
          </a:p>
        </p:txBody>
      </p:sp>
      <p:sp>
        <p:nvSpPr>
          <p:cNvPr id="1436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Rectangle 3">
            <a:extLst>
              <a:ext uri="{FF2B5EF4-FFF2-40B4-BE49-F238E27FC236}">
                <a16:creationId xmlns:a16="http://schemas.microsoft.com/office/drawing/2014/main" id="{A8046CF8-1666-986F-F586-E6EE4D8A9EC4}"/>
              </a:ext>
            </a:extLst>
          </p:cNvPr>
          <p:cNvSpPr>
            <a:spLocks noGrp="1" noChangeArrowheads="1"/>
          </p:cNvSpPr>
          <p:nvPr>
            <p:ph idx="1"/>
          </p:nvPr>
        </p:nvSpPr>
        <p:spPr>
          <a:xfrm>
            <a:off x="5203362" y="1027579"/>
            <a:ext cx="6224335" cy="5431536"/>
          </a:xfrm>
        </p:spPr>
        <p:txBody>
          <a:bodyPr anchor="ctr">
            <a:noAutofit/>
          </a:bodyPr>
          <a:lstStyle/>
          <a:p>
            <a:pPr marL="609600" indent="-609600">
              <a:buFontTx/>
              <a:buAutoNum type="arabicPeriod"/>
            </a:pPr>
            <a:r>
              <a:rPr lang="en-US" altLang="en-US" sz="2200" dirty="0" err="1">
                <a:latin typeface="Cambria" panose="02040503050406030204" pitchFamily="18" charset="0"/>
              </a:rPr>
              <a:t>Kelainan</a:t>
            </a:r>
            <a:r>
              <a:rPr lang="en-US" altLang="en-US" sz="2200" dirty="0">
                <a:latin typeface="Cambria" panose="02040503050406030204" pitchFamily="18" charset="0"/>
              </a:rPr>
              <a:t> </a:t>
            </a:r>
            <a:r>
              <a:rPr lang="en-US" altLang="en-US" sz="2200" dirty="0" err="1">
                <a:latin typeface="Cambria" panose="02040503050406030204" pitchFamily="18" charset="0"/>
              </a:rPr>
              <a:t>anatomi</a:t>
            </a:r>
            <a:r>
              <a:rPr lang="en-US" altLang="en-US" sz="2200" dirty="0">
                <a:latin typeface="Cambria" panose="02040503050406030204" pitchFamily="18" charset="0"/>
              </a:rPr>
              <a:t>, </a:t>
            </a:r>
            <a:r>
              <a:rPr lang="en-US" altLang="en-US" sz="2200" dirty="0" err="1">
                <a:latin typeface="Cambria" panose="02040503050406030204" pitchFamily="18" charset="0"/>
              </a:rPr>
              <a:t>fungsi</a:t>
            </a:r>
            <a:r>
              <a:rPr lang="en-US" altLang="en-US" sz="2200" dirty="0">
                <a:latin typeface="Cambria" panose="02040503050406030204" pitchFamily="18" charset="0"/>
              </a:rPr>
              <a:t> </a:t>
            </a:r>
            <a:r>
              <a:rPr lang="en-US" altLang="en-US" sz="2200" dirty="0" err="1">
                <a:latin typeface="Cambria" panose="02040503050406030204" pitchFamily="18" charset="0"/>
              </a:rPr>
              <a:t>atau</a:t>
            </a:r>
            <a:r>
              <a:rPr lang="en-US" altLang="en-US" sz="2200" dirty="0">
                <a:latin typeface="Cambria" panose="02040503050406030204" pitchFamily="18" charset="0"/>
              </a:rPr>
              <a:t> </a:t>
            </a:r>
            <a:r>
              <a:rPr lang="en-US" altLang="en-US" sz="2200" dirty="0" err="1">
                <a:latin typeface="Cambria" panose="02040503050406030204" pitchFamily="18" charset="0"/>
              </a:rPr>
              <a:t>defek</a:t>
            </a:r>
            <a:r>
              <a:rPr lang="en-US" altLang="en-US" sz="2200" dirty="0">
                <a:latin typeface="Cambria" panose="02040503050406030204" pitchFamily="18" charset="0"/>
              </a:rPr>
              <a:t> </a:t>
            </a:r>
            <a:r>
              <a:rPr lang="en-US" altLang="en-US" sz="2200" dirty="0" err="1">
                <a:latin typeface="Cambria" panose="02040503050406030204" pitchFamily="18" charset="0"/>
              </a:rPr>
              <a:t>metabolik</a:t>
            </a:r>
            <a:endParaRPr lang="en-US" altLang="en-US" sz="2200" dirty="0">
              <a:latin typeface="Cambria" panose="02040503050406030204" pitchFamily="18" charset="0"/>
            </a:endParaRPr>
          </a:p>
          <a:p>
            <a:pPr marL="609600" indent="-609600">
              <a:buNone/>
            </a:pPr>
            <a:r>
              <a:rPr lang="en-US" altLang="en-US" sz="2200" dirty="0">
                <a:latin typeface="Cambria" panose="02040503050406030204" pitchFamily="18" charset="0"/>
              </a:rPr>
              <a:t>- </a:t>
            </a:r>
            <a:r>
              <a:rPr lang="en-US" altLang="en-US" sz="2200" dirty="0" err="1">
                <a:latin typeface="Cambria" panose="02040503050406030204" pitchFamily="18" charset="0"/>
              </a:rPr>
              <a:t>semua</a:t>
            </a:r>
            <a:r>
              <a:rPr lang="en-US" altLang="en-US" sz="2200" dirty="0">
                <a:latin typeface="Cambria" panose="02040503050406030204" pitchFamily="18" charset="0"/>
              </a:rPr>
              <a:t> </a:t>
            </a:r>
            <a:r>
              <a:rPr lang="en-US" altLang="en-US" sz="2200" dirty="0" err="1">
                <a:latin typeface="Cambria" panose="02040503050406030204" pitchFamily="18" charset="0"/>
              </a:rPr>
              <a:t>faktor</a:t>
            </a:r>
            <a:r>
              <a:rPr lang="en-US" altLang="en-US" sz="2200" dirty="0">
                <a:latin typeface="Cambria" panose="02040503050406030204" pitchFamily="18" charset="0"/>
              </a:rPr>
              <a:t> </a:t>
            </a:r>
            <a:r>
              <a:rPr lang="en-US" altLang="en-US" sz="2200" dirty="0" err="1">
                <a:latin typeface="Cambria" panose="02040503050406030204" pitchFamily="18" charset="0"/>
              </a:rPr>
              <a:t>yg</a:t>
            </a:r>
            <a:r>
              <a:rPr lang="en-US" altLang="en-US" sz="2200" dirty="0">
                <a:latin typeface="Cambria" panose="02040503050406030204" pitchFamily="18" charset="0"/>
              </a:rPr>
              <a:t> </a:t>
            </a:r>
            <a:r>
              <a:rPr lang="en-US" altLang="en-US" sz="2200" dirty="0" err="1">
                <a:latin typeface="Cambria" panose="02040503050406030204" pitchFamily="18" charset="0"/>
              </a:rPr>
              <a:t>menghambat</a:t>
            </a:r>
            <a:r>
              <a:rPr lang="en-US" altLang="en-US" sz="2200" dirty="0">
                <a:latin typeface="Cambria" panose="02040503050406030204" pitchFamily="18" charset="0"/>
              </a:rPr>
              <a:t> “</a:t>
            </a:r>
            <a:r>
              <a:rPr lang="en-US" altLang="en-US" sz="2200" dirty="0" err="1">
                <a:latin typeface="Cambria" panose="02040503050406030204" pitchFamily="18" charset="0"/>
              </a:rPr>
              <a:t>urin</a:t>
            </a:r>
            <a:r>
              <a:rPr lang="en-US" altLang="en-US" sz="2200" dirty="0">
                <a:latin typeface="Cambria" panose="02040503050406030204" pitchFamily="18" charset="0"/>
              </a:rPr>
              <a:t> flow”</a:t>
            </a:r>
          </a:p>
          <a:p>
            <a:pPr marL="609600" indent="-609600">
              <a:buFontTx/>
              <a:buAutoNum type="arabicPeriod" startAt="2"/>
            </a:pPr>
            <a:r>
              <a:rPr lang="en-US" altLang="en-US" sz="2200" dirty="0" err="1">
                <a:latin typeface="Cambria" panose="02040503050406030204" pitchFamily="18" charset="0"/>
              </a:rPr>
              <a:t>Umur</a:t>
            </a:r>
            <a:r>
              <a:rPr lang="en-US" altLang="en-US" sz="2200" dirty="0">
                <a:latin typeface="Cambria" panose="02040503050406030204" pitchFamily="18" charset="0"/>
              </a:rPr>
              <a:t> (</a:t>
            </a:r>
            <a:r>
              <a:rPr lang="en-US" altLang="en-US" sz="2200" dirty="0" err="1">
                <a:latin typeface="Cambria" panose="02040503050406030204" pitchFamily="18" charset="0"/>
              </a:rPr>
              <a:t>muda</a:t>
            </a:r>
            <a:r>
              <a:rPr lang="en-US" altLang="en-US" sz="2200" dirty="0">
                <a:latin typeface="Cambria" panose="02040503050406030204" pitchFamily="18" charset="0"/>
              </a:rPr>
              <a:t> / </a:t>
            </a:r>
            <a:r>
              <a:rPr lang="en-US" altLang="en-US" sz="2200" dirty="0" err="1">
                <a:latin typeface="Cambria" panose="02040503050406030204" pitchFamily="18" charset="0"/>
              </a:rPr>
              <a:t>tua</a:t>
            </a:r>
            <a:r>
              <a:rPr lang="en-US" altLang="en-US" sz="2200" dirty="0">
                <a:latin typeface="Cambria" panose="02040503050406030204" pitchFamily="18" charset="0"/>
              </a:rPr>
              <a:t>)</a:t>
            </a:r>
          </a:p>
          <a:p>
            <a:pPr marL="609600" indent="-609600">
              <a:buNone/>
            </a:pPr>
            <a:r>
              <a:rPr lang="en-US" altLang="en-US" sz="2200" dirty="0">
                <a:latin typeface="Cambria" panose="02040503050406030204" pitchFamily="18" charset="0"/>
              </a:rPr>
              <a:t>- &lt; 15 </a:t>
            </a:r>
            <a:r>
              <a:rPr lang="en-US" altLang="en-US" sz="2200" dirty="0" err="1">
                <a:latin typeface="Cambria" panose="02040503050406030204" pitchFamily="18" charset="0"/>
              </a:rPr>
              <a:t>th</a:t>
            </a:r>
            <a:r>
              <a:rPr lang="en-US" altLang="en-US" sz="2200" dirty="0">
                <a:latin typeface="Cambria" panose="02040503050406030204" pitchFamily="18" charset="0"/>
              </a:rPr>
              <a:t> &amp; 65 </a:t>
            </a:r>
            <a:r>
              <a:rPr lang="en-US" altLang="en-US" sz="2200" dirty="0" err="1">
                <a:latin typeface="Cambria" panose="02040503050406030204" pitchFamily="18" charset="0"/>
              </a:rPr>
              <a:t>th</a:t>
            </a:r>
            <a:endParaRPr lang="en-US" altLang="en-US" sz="2200" dirty="0">
              <a:latin typeface="Cambria" panose="02040503050406030204" pitchFamily="18" charset="0"/>
            </a:endParaRPr>
          </a:p>
          <a:p>
            <a:pPr marL="609600" indent="-609600">
              <a:buFontTx/>
              <a:buAutoNum type="arabicPeriod" startAt="3"/>
            </a:pPr>
            <a:r>
              <a:rPr lang="en-US" altLang="en-US" sz="2200" dirty="0">
                <a:latin typeface="Cambria" panose="02040503050406030204" pitchFamily="18" charset="0"/>
              </a:rPr>
              <a:t>Wanita</a:t>
            </a:r>
          </a:p>
          <a:p>
            <a:pPr marL="609600" indent="-609600">
              <a:buFontTx/>
              <a:buAutoNum type="arabicPeriod" startAt="3"/>
            </a:pPr>
            <a:r>
              <a:rPr lang="en-US" altLang="en-US" sz="2200" dirty="0" err="1">
                <a:latin typeface="Cambria" panose="02040503050406030204" pitchFamily="18" charset="0"/>
              </a:rPr>
              <a:t>Hamil</a:t>
            </a:r>
            <a:r>
              <a:rPr lang="en-US" altLang="en-US" sz="2200" dirty="0">
                <a:latin typeface="Cambria" panose="02040503050406030204" pitchFamily="18" charset="0"/>
              </a:rPr>
              <a:t> – statis </a:t>
            </a:r>
            <a:r>
              <a:rPr lang="en-US" altLang="en-US" sz="2200" dirty="0" err="1">
                <a:latin typeface="Cambria" panose="02040503050406030204" pitchFamily="18" charset="0"/>
              </a:rPr>
              <a:t>urin</a:t>
            </a:r>
            <a:r>
              <a:rPr lang="en-US" altLang="en-US" sz="2200" dirty="0">
                <a:latin typeface="Cambria" panose="02040503050406030204" pitchFamily="18" charset="0"/>
              </a:rPr>
              <a:t>, protein </a:t>
            </a:r>
            <a:r>
              <a:rPr lang="en-US" altLang="en-US" sz="2200" dirty="0" err="1">
                <a:latin typeface="Cambria" panose="02040503050406030204" pitchFamily="18" charset="0"/>
              </a:rPr>
              <a:t>uria</a:t>
            </a:r>
            <a:r>
              <a:rPr lang="en-US" altLang="en-US" sz="2200" dirty="0">
                <a:latin typeface="Cambria" panose="02040503050406030204" pitchFamily="18" charset="0"/>
              </a:rPr>
              <a:t>, </a:t>
            </a:r>
            <a:r>
              <a:rPr lang="en-US" altLang="en-US" sz="2200" dirty="0" err="1">
                <a:latin typeface="Cambria" panose="02040503050406030204" pitchFamily="18" charset="0"/>
              </a:rPr>
              <a:t>glukosuria</a:t>
            </a:r>
            <a:endParaRPr lang="en-US" altLang="en-US" sz="2200" dirty="0">
              <a:latin typeface="Cambria" panose="02040503050406030204" pitchFamily="18" charset="0"/>
            </a:endParaRPr>
          </a:p>
          <a:p>
            <a:pPr marL="609600" indent="-609600">
              <a:buFontTx/>
              <a:buAutoNum type="arabicPeriod" startAt="3"/>
            </a:pPr>
            <a:r>
              <a:rPr lang="en-US" altLang="en-US" sz="2200" dirty="0">
                <a:latin typeface="Cambria" panose="02040503050406030204" pitchFamily="18" charset="0"/>
              </a:rPr>
              <a:t>Post menopause</a:t>
            </a:r>
          </a:p>
          <a:p>
            <a:pPr marL="609600" indent="-609600">
              <a:buNone/>
            </a:pPr>
            <a:r>
              <a:rPr lang="en-US" altLang="en-US" sz="2200" dirty="0">
                <a:latin typeface="Cambria" panose="02040503050406030204" pitchFamily="18" charset="0"/>
              </a:rPr>
              <a:t>- </a:t>
            </a:r>
            <a:r>
              <a:rPr lang="en-US" altLang="en-US" sz="2200" dirty="0">
                <a:latin typeface="Cambria" panose="02040503050406030204" pitchFamily="18" charset="0"/>
                <a:sym typeface="Symbol" pitchFamily="2" charset="2"/>
              </a:rPr>
              <a:t> estrogen  </a:t>
            </a:r>
            <a:r>
              <a:rPr lang="en-US" altLang="en-US" sz="2200" dirty="0" err="1">
                <a:latin typeface="Cambria" panose="02040503050406030204" pitchFamily="18" charset="0"/>
                <a:sym typeface="Symbol" pitchFamily="2" charset="2"/>
              </a:rPr>
              <a:t>gangguan</a:t>
            </a:r>
            <a:r>
              <a:rPr lang="en-US" altLang="en-US" sz="2200" dirty="0">
                <a:latin typeface="Cambria" panose="02040503050406030204" pitchFamily="18" charset="0"/>
                <a:sym typeface="Symbol" pitchFamily="2" charset="2"/>
              </a:rPr>
              <a:t> </a:t>
            </a:r>
            <a:r>
              <a:rPr lang="en-US" altLang="en-US" sz="2200" dirty="0" err="1">
                <a:latin typeface="Cambria" panose="02040503050406030204" pitchFamily="18" charset="0"/>
                <a:sym typeface="Symbol" pitchFamily="2" charset="2"/>
              </a:rPr>
              <a:t>sal</a:t>
            </a:r>
            <a:r>
              <a:rPr lang="en-US" altLang="en-US" sz="2200" dirty="0">
                <a:latin typeface="Cambria" panose="02040503050406030204" pitchFamily="18" charset="0"/>
                <a:sym typeface="Symbol" pitchFamily="2" charset="2"/>
              </a:rPr>
              <a:t> </a:t>
            </a:r>
            <a:r>
              <a:rPr lang="en-US" altLang="en-US" sz="2200" dirty="0" err="1">
                <a:latin typeface="Cambria" panose="02040503050406030204" pitchFamily="18" charset="0"/>
                <a:sym typeface="Symbol" pitchFamily="2" charset="2"/>
              </a:rPr>
              <a:t>kencing</a:t>
            </a:r>
            <a:r>
              <a:rPr lang="en-US" altLang="en-US" sz="2200" dirty="0">
                <a:latin typeface="Cambria" panose="02040503050406030204" pitchFamily="18" charset="0"/>
                <a:sym typeface="Symbol" pitchFamily="2" charset="2"/>
              </a:rPr>
              <a:t> </a:t>
            </a:r>
            <a:r>
              <a:rPr lang="en-US" altLang="en-US" sz="2200" dirty="0" err="1">
                <a:latin typeface="Cambria" panose="02040503050406030204" pitchFamily="18" charset="0"/>
                <a:sym typeface="Symbol" pitchFamily="2" charset="2"/>
              </a:rPr>
              <a:t>bawah</a:t>
            </a:r>
            <a:endParaRPr lang="en-US" altLang="en-US" sz="2200" dirty="0">
              <a:latin typeface="Cambria" panose="02040503050406030204" pitchFamily="18" charset="0"/>
              <a:sym typeface="Symbol" pitchFamily="2" charset="2"/>
            </a:endParaRPr>
          </a:p>
          <a:p>
            <a:pPr marL="609600" indent="-609600">
              <a:buNone/>
            </a:pPr>
            <a:r>
              <a:rPr lang="en-US" altLang="en-US" sz="2200" dirty="0">
                <a:latin typeface="Cambria" panose="02040503050406030204" pitchFamily="18" charset="0"/>
              </a:rPr>
              <a:t>6.   </a:t>
            </a:r>
            <a:r>
              <a:rPr lang="en-US" altLang="en-US" sz="2200" dirty="0" err="1">
                <a:latin typeface="Cambria" panose="02040503050406030204" pitchFamily="18" charset="0"/>
              </a:rPr>
              <a:t>Imunosuppresion</a:t>
            </a:r>
            <a:endParaRPr lang="en-US" altLang="en-US" sz="2200" dirty="0">
              <a:latin typeface="Cambria" panose="02040503050406030204" pitchFamily="18" charset="0"/>
            </a:endParaRPr>
          </a:p>
          <a:p>
            <a:pPr marL="609600" indent="-609600">
              <a:buNone/>
            </a:pPr>
            <a:r>
              <a:rPr lang="en-US" altLang="en-US" sz="2200" dirty="0">
                <a:latin typeface="Cambria" panose="02040503050406030204" pitchFamily="18" charset="0"/>
              </a:rPr>
              <a:t>- HIV – AIDS</a:t>
            </a:r>
          </a:p>
          <a:p>
            <a:pPr marL="609600" indent="-609600">
              <a:buFontTx/>
              <a:buAutoNum type="arabicPeriod" startAt="7"/>
            </a:pPr>
            <a:r>
              <a:rPr lang="en-US" altLang="en-US" sz="2200" dirty="0" err="1">
                <a:latin typeface="Cambria" panose="02040503050406030204" pitchFamily="18" charset="0"/>
              </a:rPr>
              <a:t>Kista</a:t>
            </a:r>
            <a:r>
              <a:rPr lang="en-US" altLang="en-US" sz="2200" dirty="0">
                <a:latin typeface="Cambria" panose="02040503050406030204" pitchFamily="18" charset="0"/>
              </a:rPr>
              <a:t> </a:t>
            </a:r>
            <a:r>
              <a:rPr lang="en-US" altLang="en-US" sz="2200" dirty="0" err="1">
                <a:latin typeface="Cambria" panose="02040503050406030204" pitchFamily="18" charset="0"/>
              </a:rPr>
              <a:t>ginjal</a:t>
            </a:r>
            <a:endParaRPr lang="en-US" altLang="en-US" sz="2200" dirty="0">
              <a:latin typeface="Cambria" panose="02040503050406030204" pitchFamily="18" charset="0"/>
            </a:endParaRPr>
          </a:p>
          <a:p>
            <a:pPr marL="609600" indent="-609600">
              <a:buFontTx/>
              <a:buAutoNum type="arabicPeriod" startAt="7"/>
            </a:pPr>
            <a:r>
              <a:rPr lang="en-US" altLang="en-US" sz="2200" dirty="0">
                <a:latin typeface="Cambria" panose="02040503050406030204" pitchFamily="18" charset="0"/>
              </a:rPr>
              <a:t>Renal </a:t>
            </a:r>
            <a:r>
              <a:rPr lang="en-US" altLang="en-US" sz="2200" dirty="0" err="1">
                <a:latin typeface="Cambria" panose="02040503050406030204" pitchFamily="18" charset="0"/>
              </a:rPr>
              <a:t>insuf</a:t>
            </a:r>
            <a:r>
              <a:rPr lang="en-US" altLang="en-US" sz="2200" dirty="0">
                <a:latin typeface="Cambria" panose="02040503050406030204" pitchFamily="18" charset="0"/>
              </a:rPr>
              <a:t> / </a:t>
            </a:r>
            <a:r>
              <a:rPr lang="en-US" altLang="en-US" sz="2200" dirty="0" err="1">
                <a:latin typeface="Cambria" panose="02040503050406030204" pitchFamily="18" charset="0"/>
              </a:rPr>
              <a:t>transpl</a:t>
            </a:r>
            <a:endParaRPr lang="en-US" altLang="en-US" sz="2200" dirty="0">
              <a:latin typeface="Cambria" panose="02040503050406030204" pitchFamily="18" charset="0"/>
            </a:endParaRPr>
          </a:p>
          <a:p>
            <a:pPr marL="609600" indent="-609600">
              <a:buFontTx/>
              <a:buAutoNum type="arabicPeriod" startAt="7"/>
            </a:pPr>
            <a:r>
              <a:rPr lang="en-US" altLang="en-US" sz="2200" dirty="0" err="1">
                <a:latin typeface="Cambria" panose="02040503050406030204" pitchFamily="18" charset="0"/>
              </a:rPr>
              <a:t>Peny</a:t>
            </a:r>
            <a:r>
              <a:rPr lang="en-US" altLang="en-US" sz="2200" dirty="0">
                <a:latin typeface="Cambria" panose="02040503050406030204" pitchFamily="18" charset="0"/>
              </a:rPr>
              <a:t> </a:t>
            </a:r>
            <a:r>
              <a:rPr lang="en-US" altLang="en-US" sz="2200" dirty="0" err="1">
                <a:latin typeface="Cambria" panose="02040503050406030204" pitchFamily="18" charset="0"/>
              </a:rPr>
              <a:t>penyerta</a:t>
            </a:r>
            <a:endParaRPr lang="en-US" altLang="en-US" sz="2200" dirty="0">
              <a:latin typeface="Cambria" panose="02040503050406030204" pitchFamily="18" charset="0"/>
            </a:endParaRPr>
          </a:p>
          <a:p>
            <a:pPr marL="0" indent="0">
              <a:buNone/>
            </a:pPr>
            <a:r>
              <a:rPr lang="en-US" altLang="en-US" sz="2200" dirty="0">
                <a:latin typeface="Cambria" panose="02040503050406030204" pitchFamily="18" charset="0"/>
              </a:rPr>
              <a:t>- DM - Prostatitis</a:t>
            </a:r>
          </a:p>
          <a:p>
            <a:pPr marL="609600" indent="-609600">
              <a:buFontTx/>
              <a:buAutoNum type="arabicPeriod" startAt="10"/>
            </a:pPr>
            <a:r>
              <a:rPr lang="en-US" altLang="en-US" sz="2200" dirty="0" err="1">
                <a:latin typeface="Cambria" panose="02040503050406030204" pitchFamily="18" charset="0"/>
              </a:rPr>
              <a:t>Pemakaian</a:t>
            </a:r>
            <a:r>
              <a:rPr lang="en-US" altLang="en-US" sz="2200" dirty="0">
                <a:latin typeface="Cambria" panose="02040503050406030204" pitchFamily="18" charset="0"/>
              </a:rPr>
              <a:t> </a:t>
            </a:r>
            <a:r>
              <a:rPr lang="en-US" altLang="en-US" sz="2200" dirty="0" err="1">
                <a:latin typeface="Cambria" panose="02040503050406030204" pitchFamily="18" charset="0"/>
              </a:rPr>
              <a:t>kateter</a:t>
            </a:r>
            <a:endParaRPr lang="en-US" altLang="en-US" sz="2200" dirty="0">
              <a:latin typeface="Cambria" panose="02040503050406030204" pitchFamily="18" charset="0"/>
            </a:endParaRPr>
          </a:p>
          <a:p>
            <a:pPr marL="609600" indent="-609600">
              <a:buNone/>
            </a:pPr>
            <a:endParaRPr lang="en-US" altLang="en-US" sz="2200" dirty="0">
              <a:latin typeface="Cambria" panose="02040503050406030204" pitchFamily="18" charset="0"/>
              <a:sym typeface="Symbol" pitchFamily="2" charset="2"/>
            </a:endParaRPr>
          </a:p>
        </p:txBody>
      </p:sp>
    </p:spTree>
    <p:extLst>
      <p:ext uri="{BB962C8B-B14F-4D97-AF65-F5344CB8AC3E}">
        <p14:creationId xmlns:p14="http://schemas.microsoft.com/office/powerpoint/2010/main" val="1982967947"/>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2C399A-55C8-7C01-ADAF-0CCF5908C069}"/>
              </a:ext>
            </a:extLst>
          </p:cNvPr>
          <p:cNvSpPr>
            <a:spLocks noGrp="1"/>
          </p:cNvSpPr>
          <p:nvPr>
            <p:ph type="title"/>
          </p:nvPr>
        </p:nvSpPr>
        <p:spPr>
          <a:xfrm>
            <a:off x="0" y="643050"/>
            <a:ext cx="4160517" cy="5571900"/>
          </a:xfrm>
        </p:spPr>
        <p:txBody>
          <a:bodyPr vert="horz" lIns="91440" tIns="45720" rIns="91440" bIns="45720" rtlCol="0" anchor="ctr">
            <a:normAutofit/>
          </a:bodyPr>
          <a:lstStyle/>
          <a:p>
            <a:pPr algn="ctr" defTabSz="914400"/>
            <a:r>
              <a:rPr lang="en-US" sz="4800" b="1" kern="1200" dirty="0" err="1">
                <a:solidFill>
                  <a:schemeClr val="tx1"/>
                </a:solidFill>
                <a:latin typeface="Cambria" panose="02040503050406030204" pitchFamily="18" charset="0"/>
              </a:rPr>
              <a:t>Patofisiologi</a:t>
            </a:r>
            <a:r>
              <a:rPr lang="en-US" sz="4800" b="1" kern="1200" dirty="0">
                <a:solidFill>
                  <a:schemeClr val="tx1"/>
                </a:solidFill>
                <a:latin typeface="Cambria" panose="02040503050406030204" pitchFamily="18" charset="0"/>
              </a:rPr>
              <a:t> ISK</a:t>
            </a:r>
          </a:p>
        </p:txBody>
      </p:sp>
      <p:pic>
        <p:nvPicPr>
          <p:cNvPr id="40" name="image5.png">
            <a:extLst>
              <a:ext uri="{FF2B5EF4-FFF2-40B4-BE49-F238E27FC236}">
                <a16:creationId xmlns:a16="http://schemas.microsoft.com/office/drawing/2014/main" id="{57772061-04E0-A63C-0CC5-84F14CE0A12B}"/>
              </a:ext>
            </a:extLst>
          </p:cNvPr>
          <p:cNvPicPr>
            <a:picLocks noChangeAspect="1"/>
          </p:cNvPicPr>
          <p:nvPr/>
        </p:nvPicPr>
        <p:blipFill>
          <a:blip r:embed="rId2" cstate="print"/>
          <a:stretch>
            <a:fillRect/>
          </a:stretch>
        </p:blipFill>
        <p:spPr>
          <a:xfrm>
            <a:off x="4291656" y="17742"/>
            <a:ext cx="7945752" cy="6840258"/>
          </a:xfrm>
          <a:prstGeom prst="rect">
            <a:avLst/>
          </a:prstGeom>
        </p:spPr>
      </p:pic>
    </p:spTree>
    <p:extLst>
      <p:ext uri="{BB962C8B-B14F-4D97-AF65-F5344CB8AC3E}">
        <p14:creationId xmlns:p14="http://schemas.microsoft.com/office/powerpoint/2010/main" val="2028375990"/>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8" name="Rectangle 1639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a:extLst>
              <a:ext uri="{FF2B5EF4-FFF2-40B4-BE49-F238E27FC236}">
                <a16:creationId xmlns:a16="http://schemas.microsoft.com/office/drawing/2014/main" id="{5D127E71-30B9-48CA-97B5-98E448906688}"/>
              </a:ext>
            </a:extLst>
          </p:cNvPr>
          <p:cNvSpPr>
            <a:spLocks noGrp="1" noChangeArrowheads="1"/>
          </p:cNvSpPr>
          <p:nvPr>
            <p:ph type="title"/>
          </p:nvPr>
        </p:nvSpPr>
        <p:spPr>
          <a:xfrm>
            <a:off x="838200" y="557188"/>
            <a:ext cx="10515600" cy="1133499"/>
          </a:xfrm>
        </p:spPr>
        <p:txBody>
          <a:bodyPr>
            <a:normAutofit/>
          </a:bodyPr>
          <a:lstStyle/>
          <a:p>
            <a:pPr algn="ctr" eaLnBrk="1" hangingPunct="1"/>
            <a:r>
              <a:rPr lang="en-US" altLang="en-US" sz="5200" b="1" dirty="0" err="1">
                <a:latin typeface="Cambria" panose="02040503050406030204" pitchFamily="18" charset="0"/>
              </a:rPr>
              <a:t>Patogenesis</a:t>
            </a:r>
            <a:endParaRPr lang="en-US" altLang="en-US" sz="5200" b="1" dirty="0">
              <a:latin typeface="Cambria" panose="02040503050406030204" pitchFamily="18" charset="0"/>
            </a:endParaRPr>
          </a:p>
        </p:txBody>
      </p:sp>
      <p:graphicFrame>
        <p:nvGraphicFramePr>
          <p:cNvPr id="16389" name="Rectangle 3">
            <a:extLst>
              <a:ext uri="{FF2B5EF4-FFF2-40B4-BE49-F238E27FC236}">
                <a16:creationId xmlns:a16="http://schemas.microsoft.com/office/drawing/2014/main" id="{FCDE147E-5B92-65A9-D205-8507DD4318C0}"/>
              </a:ext>
            </a:extLst>
          </p:cNvPr>
          <p:cNvGraphicFramePr>
            <a:graphicFrameLocks noGrp="1"/>
          </p:cNvGraphicFramePr>
          <p:nvPr>
            <p:ph idx="1"/>
            <p:extLst>
              <p:ext uri="{D42A27DB-BD31-4B8C-83A1-F6EECF244321}">
                <p14:modId xmlns:p14="http://schemas.microsoft.com/office/powerpoint/2010/main" val="60192338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0359068"/>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035E72B-EB43-1CAA-9385-3296F0D3F1C5}"/>
              </a:ext>
            </a:extLst>
          </p:cNvPr>
          <p:cNvSpPr>
            <a:spLocks noGrp="1" noChangeArrowheads="1"/>
          </p:cNvSpPr>
          <p:nvPr>
            <p:ph type="title"/>
          </p:nvPr>
        </p:nvSpPr>
        <p:spPr>
          <a:xfrm>
            <a:off x="377826" y="2601913"/>
            <a:ext cx="7772400" cy="1143000"/>
          </a:xfrm>
        </p:spPr>
        <p:txBody>
          <a:bodyPr/>
          <a:lstStyle/>
          <a:p>
            <a:pPr algn="just" eaLnBrk="1" hangingPunct="1"/>
            <a:r>
              <a:rPr lang="en-US" altLang="en-US" sz="4800" b="1" dirty="0" err="1">
                <a:latin typeface="Cambria" panose="02040503050406030204" pitchFamily="18" charset="0"/>
              </a:rPr>
              <a:t>Gejala</a:t>
            </a:r>
            <a:endParaRPr lang="en-US" altLang="en-US" sz="4800" b="1" dirty="0">
              <a:latin typeface="Cambria" panose="02040503050406030204" pitchFamily="18" charset="0"/>
            </a:endParaRPr>
          </a:p>
        </p:txBody>
      </p:sp>
      <p:graphicFrame>
        <p:nvGraphicFramePr>
          <p:cNvPr id="17421" name="Rectangle 3">
            <a:extLst>
              <a:ext uri="{FF2B5EF4-FFF2-40B4-BE49-F238E27FC236}">
                <a16:creationId xmlns:a16="http://schemas.microsoft.com/office/drawing/2014/main" id="{DD1352D1-1E64-FB88-86F2-404E571BF838}"/>
              </a:ext>
            </a:extLst>
          </p:cNvPr>
          <p:cNvGraphicFramePr>
            <a:graphicFrameLocks noGrp="1"/>
          </p:cNvGraphicFramePr>
          <p:nvPr>
            <p:ph idx="1"/>
            <p:extLst>
              <p:ext uri="{D42A27DB-BD31-4B8C-83A1-F6EECF244321}">
                <p14:modId xmlns:p14="http://schemas.microsoft.com/office/powerpoint/2010/main" val="2773708013"/>
              </p:ext>
            </p:extLst>
          </p:nvPr>
        </p:nvGraphicFramePr>
        <p:xfrm>
          <a:off x="3100387" y="328612"/>
          <a:ext cx="8978901" cy="6200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1982448"/>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558A86E-603B-FEB6-2042-3A431C3395A3}"/>
              </a:ext>
            </a:extLst>
          </p:cNvPr>
          <p:cNvSpPr>
            <a:spLocks noGrp="1" noChangeArrowheads="1"/>
          </p:cNvSpPr>
          <p:nvPr>
            <p:ph type="title"/>
          </p:nvPr>
        </p:nvSpPr>
        <p:spPr>
          <a:xfrm>
            <a:off x="211590" y="620392"/>
            <a:ext cx="3808268" cy="5504688"/>
          </a:xfrm>
        </p:spPr>
        <p:txBody>
          <a:bodyPr>
            <a:normAutofit/>
          </a:bodyPr>
          <a:lstStyle/>
          <a:p>
            <a:pPr eaLnBrk="1" hangingPunct="1"/>
            <a:r>
              <a:rPr lang="en-US" altLang="en-US" sz="4000" b="1" dirty="0" err="1">
                <a:latin typeface="Cambria" panose="02040503050406030204" pitchFamily="18" charset="0"/>
              </a:rPr>
              <a:t>Laboratorium</a:t>
            </a:r>
            <a:endParaRPr lang="en-US" altLang="en-US" sz="4000" b="1" dirty="0">
              <a:latin typeface="Cambria" panose="02040503050406030204" pitchFamily="18" charset="0"/>
            </a:endParaRPr>
          </a:p>
        </p:txBody>
      </p:sp>
      <p:graphicFrame>
        <p:nvGraphicFramePr>
          <p:cNvPr id="19462" name="Rectangle 3">
            <a:extLst>
              <a:ext uri="{FF2B5EF4-FFF2-40B4-BE49-F238E27FC236}">
                <a16:creationId xmlns:a16="http://schemas.microsoft.com/office/drawing/2014/main" id="{36D3B401-4175-EEFB-EDE0-D402795914B5}"/>
              </a:ext>
            </a:extLst>
          </p:cNvPr>
          <p:cNvGraphicFramePr>
            <a:graphicFrameLocks noGrp="1"/>
          </p:cNvGraphicFramePr>
          <p:nvPr>
            <p:ph idx="1"/>
            <p:extLst>
              <p:ext uri="{D42A27DB-BD31-4B8C-83A1-F6EECF244321}">
                <p14:modId xmlns:p14="http://schemas.microsoft.com/office/powerpoint/2010/main" val="207175469"/>
              </p:ext>
            </p:extLst>
          </p:nvPr>
        </p:nvGraphicFramePr>
        <p:xfrm>
          <a:off x="4521896" y="175365"/>
          <a:ext cx="7302674" cy="6513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2843510"/>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90" name="Rectangle 2048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2">
            <a:extLst>
              <a:ext uri="{FF2B5EF4-FFF2-40B4-BE49-F238E27FC236}">
                <a16:creationId xmlns:a16="http://schemas.microsoft.com/office/drawing/2014/main" id="{FC4F24C7-2F87-EE61-6DE5-0F9FB07F9A9E}"/>
              </a:ext>
            </a:extLst>
          </p:cNvPr>
          <p:cNvSpPr>
            <a:spLocks noGrp="1" noChangeArrowheads="1"/>
          </p:cNvSpPr>
          <p:nvPr>
            <p:ph type="title"/>
          </p:nvPr>
        </p:nvSpPr>
        <p:spPr>
          <a:xfrm>
            <a:off x="838200" y="557188"/>
            <a:ext cx="10515600" cy="1133499"/>
          </a:xfrm>
        </p:spPr>
        <p:txBody>
          <a:bodyPr>
            <a:normAutofit/>
          </a:bodyPr>
          <a:lstStyle/>
          <a:p>
            <a:pPr algn="ctr" eaLnBrk="1" hangingPunct="1"/>
            <a:r>
              <a:rPr lang="en-US" altLang="en-US" sz="5200" b="1" dirty="0" err="1">
                <a:latin typeface="Cambria" panose="02040503050406030204" pitchFamily="18" charset="0"/>
              </a:rPr>
              <a:t>Pengobatan</a:t>
            </a:r>
            <a:endParaRPr lang="en-US" altLang="en-US" sz="5200" b="1" dirty="0">
              <a:latin typeface="Cambria" panose="02040503050406030204" pitchFamily="18" charset="0"/>
            </a:endParaRPr>
          </a:p>
        </p:txBody>
      </p:sp>
      <p:graphicFrame>
        <p:nvGraphicFramePr>
          <p:cNvPr id="20485" name="Rectangle 3">
            <a:extLst>
              <a:ext uri="{FF2B5EF4-FFF2-40B4-BE49-F238E27FC236}">
                <a16:creationId xmlns:a16="http://schemas.microsoft.com/office/drawing/2014/main" id="{A6D6448D-8DB6-C0F0-8FD5-987BF267B36E}"/>
              </a:ext>
            </a:extLst>
          </p:cNvPr>
          <p:cNvGraphicFramePr>
            <a:graphicFrameLocks noGrp="1"/>
          </p:cNvGraphicFramePr>
          <p:nvPr>
            <p:ph idx="1"/>
            <p:extLst>
              <p:ext uri="{D42A27DB-BD31-4B8C-83A1-F6EECF244321}">
                <p14:modId xmlns:p14="http://schemas.microsoft.com/office/powerpoint/2010/main" val="352111917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1103647"/>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59F331-9A96-3D08-9A9C-687A03E09A5C}"/>
              </a:ext>
            </a:extLst>
          </p:cNvPr>
          <p:cNvSpPr>
            <a:spLocks noGrp="1"/>
          </p:cNvSpPr>
          <p:nvPr>
            <p:ph type="title"/>
          </p:nvPr>
        </p:nvSpPr>
        <p:spPr>
          <a:xfrm>
            <a:off x="535373" y="2397111"/>
            <a:ext cx="5158470" cy="4567137"/>
          </a:xfrm>
        </p:spPr>
        <p:txBody>
          <a:bodyPr vert="horz" lIns="91440" tIns="45720" rIns="91440" bIns="45720" rtlCol="0" anchor="b">
            <a:noAutofit/>
          </a:bodyPr>
          <a:lstStyle/>
          <a:p>
            <a:pPr algn="ctr"/>
            <a:r>
              <a:rPr lang="en-US" sz="4000" b="1" u="sng" dirty="0" err="1">
                <a:latin typeface="Cambria" panose="02040503050406030204" pitchFamily="18" charset="0"/>
                <a:cs typeface="Arabic Typesetting" panose="03020402040406030203" pitchFamily="66" charset="-78"/>
              </a:rPr>
              <a:t>Doa</a:t>
            </a:r>
            <a:r>
              <a:rPr lang="en-US" sz="4000" b="1" u="sng" dirty="0">
                <a:latin typeface="Cambria" panose="02040503050406030204" pitchFamily="18" charset="0"/>
                <a:cs typeface="Arabic Typesetting" panose="03020402040406030203" pitchFamily="66" charset="-78"/>
              </a:rPr>
              <a:t> </a:t>
            </a:r>
            <a:r>
              <a:rPr lang="en-US" sz="4000" b="1" u="sng" dirty="0" err="1">
                <a:latin typeface="Cambria" panose="02040503050406030204" pitchFamily="18" charset="0"/>
                <a:cs typeface="Arabic Typesetting" panose="03020402040406030203" pitchFamily="66" charset="-78"/>
              </a:rPr>
              <a:t>Sebelum</a:t>
            </a:r>
            <a:r>
              <a:rPr lang="en-US" sz="4000" b="1" u="sng" dirty="0">
                <a:latin typeface="Cambria" panose="02040503050406030204" pitchFamily="18" charset="0"/>
                <a:cs typeface="Arabic Typesetting" panose="03020402040406030203" pitchFamily="66" charset="-78"/>
              </a:rPr>
              <a:t> </a:t>
            </a:r>
            <a:r>
              <a:rPr lang="en-US" sz="4000" b="1" u="sng" dirty="0" err="1">
                <a:latin typeface="Cambria" panose="02040503050406030204" pitchFamily="18" charset="0"/>
                <a:cs typeface="Arabic Typesetting" panose="03020402040406030203" pitchFamily="66" charset="-78"/>
              </a:rPr>
              <a:t>Belajar</a:t>
            </a:r>
            <a:r>
              <a:rPr lang="en-US" sz="4000" b="1" u="sng" dirty="0">
                <a:latin typeface="Cambria" panose="02040503050406030204" pitchFamily="18" charset="0"/>
                <a:cs typeface="Arabic Typesetting" panose="03020402040406030203" pitchFamily="66" charset="-78"/>
              </a:rPr>
              <a:t> </a:t>
            </a:r>
            <a:br>
              <a:rPr lang="en-US" sz="3200" b="1" u="sng" dirty="0">
                <a:latin typeface="Arabic Typesetting" panose="03020402040406030203" pitchFamily="66" charset="-78"/>
                <a:cs typeface="Arabic Typesetting" panose="03020402040406030203" pitchFamily="66" charset="-78"/>
              </a:rPr>
            </a:br>
            <a:br>
              <a:rPr lang="en-US" sz="3200" dirty="0">
                <a:latin typeface="Arabic Typesetting" panose="03020402040406030203" pitchFamily="66" charset="-78"/>
                <a:cs typeface="Arabic Typesetting" panose="03020402040406030203" pitchFamily="66" charset="-78"/>
              </a:rPr>
            </a:br>
            <a:r>
              <a:rPr lang="en-US" sz="5400" b="0" i="0" u="none" strike="noStrike" dirty="0" err="1">
                <a:effectLst/>
                <a:latin typeface="Arabic Typesetting" panose="03020402040406030203" pitchFamily="66" charset="-78"/>
                <a:cs typeface="Arabic Typesetting" panose="03020402040406030203" pitchFamily="66" charset="-78"/>
              </a:rPr>
              <a:t>رَضِتُ</a:t>
            </a:r>
            <a:r>
              <a:rPr lang="en-US" sz="5400" b="0" i="0" u="none" strike="noStrike" dirty="0">
                <a:effectLst/>
                <a:latin typeface="Arabic Typesetting" panose="03020402040406030203" pitchFamily="66" charset="-78"/>
                <a:cs typeface="Arabic Typesetting" panose="03020402040406030203" pitchFamily="66" charset="-78"/>
              </a:rPr>
              <a:t> </a:t>
            </a:r>
            <a:r>
              <a:rPr lang="en-US" sz="5400" b="0" i="0" u="none" strike="noStrike" dirty="0" err="1">
                <a:effectLst/>
                <a:latin typeface="Arabic Typesetting" panose="03020402040406030203" pitchFamily="66" charset="-78"/>
                <a:cs typeface="Arabic Typesetting" panose="03020402040406030203" pitchFamily="66" charset="-78"/>
              </a:rPr>
              <a:t>بِااللهِ</a:t>
            </a:r>
            <a:r>
              <a:rPr lang="en-US" sz="5400" b="0" i="0" u="none" strike="noStrike" dirty="0">
                <a:effectLst/>
                <a:latin typeface="Arabic Typesetting" panose="03020402040406030203" pitchFamily="66" charset="-78"/>
                <a:cs typeface="Arabic Typesetting" panose="03020402040406030203" pitchFamily="66" charset="-78"/>
              </a:rPr>
              <a:t> </a:t>
            </a:r>
            <a:r>
              <a:rPr lang="en-US" sz="5400" b="0" i="0" u="none" strike="noStrike" dirty="0" err="1">
                <a:effectLst/>
                <a:latin typeface="Arabic Typesetting" panose="03020402040406030203" pitchFamily="66" charset="-78"/>
                <a:cs typeface="Arabic Typesetting" panose="03020402040406030203" pitchFamily="66" charset="-78"/>
              </a:rPr>
              <a:t>رَبَا</a:t>
            </a:r>
            <a:r>
              <a:rPr lang="en-US" sz="5400" b="0" i="0" u="none" strike="noStrike" dirty="0">
                <a:effectLst/>
                <a:latin typeface="Arabic Typesetting" panose="03020402040406030203" pitchFamily="66" charset="-78"/>
                <a:cs typeface="Arabic Typesetting" panose="03020402040406030203" pitchFamily="66" charset="-78"/>
              </a:rPr>
              <a:t> </a:t>
            </a:r>
            <a:r>
              <a:rPr lang="en-US" sz="5400" b="0" i="0" u="none" strike="noStrike" dirty="0" err="1">
                <a:effectLst/>
                <a:latin typeface="Arabic Typesetting" panose="03020402040406030203" pitchFamily="66" charset="-78"/>
                <a:cs typeface="Arabic Typesetting" panose="03020402040406030203" pitchFamily="66" charset="-78"/>
              </a:rPr>
              <a:t>وَبِالْاِسْلاَمِ</a:t>
            </a:r>
            <a:r>
              <a:rPr lang="en-US" sz="5400" b="0" i="0" u="none" strike="noStrike" dirty="0">
                <a:effectLst/>
                <a:latin typeface="Arabic Typesetting" panose="03020402040406030203" pitchFamily="66" charset="-78"/>
                <a:cs typeface="Arabic Typesetting" panose="03020402040406030203" pitchFamily="66" charset="-78"/>
              </a:rPr>
              <a:t> </a:t>
            </a:r>
            <a:r>
              <a:rPr lang="en-US" sz="5400" b="0" i="0" u="none" strike="noStrike" dirty="0" err="1">
                <a:effectLst/>
                <a:latin typeface="Arabic Typesetting" panose="03020402040406030203" pitchFamily="66" charset="-78"/>
                <a:cs typeface="Arabic Typesetting" panose="03020402040406030203" pitchFamily="66" charset="-78"/>
              </a:rPr>
              <a:t>دِيْنَا</a:t>
            </a:r>
            <a:r>
              <a:rPr lang="en-US" sz="5400" b="0" i="0" u="none" strike="noStrike" dirty="0">
                <a:effectLst/>
                <a:latin typeface="Arabic Typesetting" panose="03020402040406030203" pitchFamily="66" charset="-78"/>
                <a:cs typeface="Arabic Typesetting" panose="03020402040406030203" pitchFamily="66" charset="-78"/>
              </a:rPr>
              <a:t> </a:t>
            </a:r>
            <a:r>
              <a:rPr lang="en-US" sz="5400" b="0" i="0" u="none" strike="noStrike" dirty="0" err="1">
                <a:effectLst/>
                <a:latin typeface="Arabic Typesetting" panose="03020402040406030203" pitchFamily="66" charset="-78"/>
                <a:cs typeface="Arabic Typesetting" panose="03020402040406030203" pitchFamily="66" charset="-78"/>
              </a:rPr>
              <a:t>وَبِمُحَمَّدٍ</a:t>
            </a:r>
            <a:r>
              <a:rPr lang="en-US" sz="5400" b="0" i="0" u="none" strike="noStrike" dirty="0">
                <a:effectLst/>
                <a:latin typeface="Arabic Typesetting" panose="03020402040406030203" pitchFamily="66" charset="-78"/>
                <a:cs typeface="Arabic Typesetting" panose="03020402040406030203" pitchFamily="66" charset="-78"/>
              </a:rPr>
              <a:t> </a:t>
            </a:r>
            <a:r>
              <a:rPr lang="en-US" sz="5400" b="0" i="0" u="none" strike="noStrike" dirty="0" err="1">
                <a:effectLst/>
                <a:latin typeface="Arabic Typesetting" panose="03020402040406030203" pitchFamily="66" charset="-78"/>
                <a:cs typeface="Arabic Typesetting" panose="03020402040406030203" pitchFamily="66" charset="-78"/>
              </a:rPr>
              <a:t>نَبِيَا</a:t>
            </a:r>
            <a:r>
              <a:rPr lang="en-US" sz="5400" b="0" i="0" u="none" strike="noStrike" dirty="0">
                <a:effectLst/>
                <a:latin typeface="Arabic Typesetting" panose="03020402040406030203" pitchFamily="66" charset="-78"/>
                <a:cs typeface="Arabic Typesetting" panose="03020402040406030203" pitchFamily="66" charset="-78"/>
              </a:rPr>
              <a:t> </a:t>
            </a:r>
            <a:r>
              <a:rPr lang="en-US" sz="5400" b="0" i="0" u="none" strike="noStrike" dirty="0" err="1">
                <a:effectLst/>
                <a:latin typeface="Arabic Typesetting" panose="03020402040406030203" pitchFamily="66" charset="-78"/>
                <a:cs typeface="Arabic Typesetting" panose="03020402040406030203" pitchFamily="66" charset="-78"/>
              </a:rPr>
              <a:t>وَرَسُوْلاَ</a:t>
            </a:r>
            <a:r>
              <a:rPr lang="en-US" sz="5400" b="0" i="0" u="none" strike="noStrike" dirty="0">
                <a:effectLst/>
                <a:latin typeface="Arabic Typesetting" panose="03020402040406030203" pitchFamily="66" charset="-78"/>
                <a:cs typeface="Arabic Typesetting" panose="03020402040406030203" pitchFamily="66" charset="-78"/>
              </a:rPr>
              <a:t> </a:t>
            </a:r>
            <a:r>
              <a:rPr lang="en-US" sz="5400" b="0" i="0" u="none" strike="noStrike" dirty="0" err="1">
                <a:effectLst/>
                <a:latin typeface="Arabic Typesetting" panose="03020402040406030203" pitchFamily="66" charset="-78"/>
                <a:cs typeface="Arabic Typesetting" panose="03020402040406030203" pitchFamily="66" charset="-78"/>
              </a:rPr>
              <a:t>رَبِّ</a:t>
            </a:r>
            <a:r>
              <a:rPr lang="en-US" sz="5400" b="0" i="0" u="none" strike="noStrike" dirty="0">
                <a:effectLst/>
                <a:latin typeface="Arabic Typesetting" panose="03020402040406030203" pitchFamily="66" charset="-78"/>
                <a:cs typeface="Arabic Typesetting" panose="03020402040406030203" pitchFamily="66" charset="-78"/>
              </a:rPr>
              <a:t> </a:t>
            </a:r>
            <a:r>
              <a:rPr lang="en-US" sz="5400" b="0" i="0" u="none" strike="noStrike" dirty="0" err="1">
                <a:effectLst/>
                <a:latin typeface="Arabic Typesetting" panose="03020402040406030203" pitchFamily="66" charset="-78"/>
                <a:cs typeface="Arabic Typesetting" panose="03020402040406030203" pitchFamily="66" charset="-78"/>
              </a:rPr>
              <a:t>زِدْ</a:t>
            </a:r>
            <a:r>
              <a:rPr lang="en-US" sz="5400" b="0" i="0" u="none" strike="noStrike" dirty="0">
                <a:effectLst/>
                <a:latin typeface="Arabic Typesetting" panose="03020402040406030203" pitchFamily="66" charset="-78"/>
                <a:cs typeface="Arabic Typesetting" panose="03020402040406030203" pitchFamily="66" charset="-78"/>
              </a:rPr>
              <a:t> </a:t>
            </a:r>
            <a:r>
              <a:rPr lang="en-US" sz="5400" b="0" i="0" u="none" strike="noStrike" dirty="0" err="1">
                <a:effectLst/>
                <a:latin typeface="Arabic Typesetting" panose="03020402040406030203" pitchFamily="66" charset="-78"/>
                <a:cs typeface="Arabic Typesetting" panose="03020402040406030203" pitchFamily="66" charset="-78"/>
              </a:rPr>
              <a:t>نِيْ</a:t>
            </a:r>
            <a:r>
              <a:rPr lang="en-US" sz="5400" b="0" i="0" u="none" strike="noStrike" dirty="0">
                <a:effectLst/>
                <a:latin typeface="Arabic Typesetting" panose="03020402040406030203" pitchFamily="66" charset="-78"/>
                <a:cs typeface="Arabic Typesetting" panose="03020402040406030203" pitchFamily="66" charset="-78"/>
              </a:rPr>
              <a:t> </a:t>
            </a:r>
            <a:r>
              <a:rPr lang="en-US" sz="5400" b="0" i="0" u="none" strike="noStrike" dirty="0" err="1">
                <a:effectLst/>
                <a:latin typeface="Arabic Typesetting" panose="03020402040406030203" pitchFamily="66" charset="-78"/>
                <a:cs typeface="Arabic Typesetting" panose="03020402040406030203" pitchFamily="66" charset="-78"/>
              </a:rPr>
              <a:t>عِلْمًـاوَرْزُقْنِـيْ</a:t>
            </a:r>
            <a:r>
              <a:rPr lang="en-US" sz="5400" b="0" i="0" u="none" strike="noStrike" dirty="0">
                <a:effectLst/>
                <a:latin typeface="Arabic Typesetting" panose="03020402040406030203" pitchFamily="66" charset="-78"/>
                <a:cs typeface="Arabic Typesetting" panose="03020402040406030203" pitchFamily="66" charset="-78"/>
              </a:rPr>
              <a:t> </a:t>
            </a:r>
            <a:r>
              <a:rPr lang="en-US" sz="5400" b="0" i="0" u="none" strike="noStrike" dirty="0" err="1">
                <a:effectLst/>
                <a:latin typeface="Arabic Typesetting" panose="03020402040406030203" pitchFamily="66" charset="-78"/>
                <a:cs typeface="Arabic Typesetting" panose="03020402040406030203" pitchFamily="66" charset="-78"/>
              </a:rPr>
              <a:t>فَهْمًـا</a:t>
            </a:r>
            <a:br>
              <a:rPr lang="en-US" sz="3200" b="0" i="0" u="none" strike="noStrike" dirty="0">
                <a:effectLst/>
                <a:latin typeface="Arabic Typesetting" panose="03020402040406030203" pitchFamily="66" charset="-78"/>
                <a:cs typeface="Arabic Typesetting" panose="03020402040406030203" pitchFamily="66" charset="-78"/>
              </a:rPr>
            </a:br>
            <a:br>
              <a:rPr lang="en-US" sz="3200" b="0" i="0" u="none" strike="noStrike" dirty="0">
                <a:effectLst/>
                <a:latin typeface="Arabic Typesetting" panose="03020402040406030203" pitchFamily="66" charset="-78"/>
                <a:cs typeface="Arabic Typesetting" panose="03020402040406030203" pitchFamily="66" charset="-78"/>
              </a:rPr>
            </a:br>
            <a:r>
              <a:rPr lang="en-US" sz="3200" b="0" i="0" u="none" strike="noStrike" dirty="0">
                <a:effectLst/>
                <a:latin typeface="Arabic Typesetting" panose="03020402040406030203" pitchFamily="66" charset="-78"/>
                <a:cs typeface="Arabic Typesetting" panose="03020402040406030203" pitchFamily="66" charset="-78"/>
              </a:rPr>
              <a:t>"Aku </a:t>
            </a:r>
            <a:r>
              <a:rPr lang="en-US" sz="3200" b="0" i="0" u="none" strike="noStrike" dirty="0" err="1">
                <a:effectLst/>
                <a:latin typeface="Arabic Typesetting" panose="03020402040406030203" pitchFamily="66" charset="-78"/>
                <a:cs typeface="Arabic Typesetting" panose="03020402040406030203" pitchFamily="66" charset="-78"/>
              </a:rPr>
              <a:t>ridho</a:t>
            </a:r>
            <a:r>
              <a:rPr lang="en-US" sz="3200" b="0" i="0" u="none" strike="noStrike" dirty="0">
                <a:effectLst/>
                <a:latin typeface="Arabic Typesetting" panose="03020402040406030203" pitchFamily="66" charset="-78"/>
                <a:cs typeface="Arabic Typesetting" panose="03020402040406030203" pitchFamily="66" charset="-78"/>
              </a:rPr>
              <a:t> Allah SWT </a:t>
            </a:r>
            <a:r>
              <a:rPr lang="en-US" sz="3200" b="0" i="0" u="none" strike="noStrike" dirty="0" err="1">
                <a:effectLst/>
                <a:latin typeface="Arabic Typesetting" panose="03020402040406030203" pitchFamily="66" charset="-78"/>
                <a:cs typeface="Arabic Typesetting" panose="03020402040406030203" pitchFamily="66" charset="-78"/>
              </a:rPr>
              <a:t>sebagai</a:t>
            </a:r>
            <a:r>
              <a:rPr lang="en-US" sz="3200" b="0" i="0" u="none" strike="noStrike" dirty="0">
                <a:effectLst/>
                <a:latin typeface="Arabic Typesetting" panose="03020402040406030203" pitchFamily="66" charset="-78"/>
                <a:cs typeface="Arabic Typesetting" panose="03020402040406030203" pitchFamily="66" charset="-78"/>
              </a:rPr>
              <a:t> </a:t>
            </a:r>
            <a:r>
              <a:rPr lang="en-US" sz="3200" b="0" i="0" u="none" strike="noStrike" dirty="0" err="1">
                <a:effectLst/>
                <a:latin typeface="Arabic Typesetting" panose="03020402040406030203" pitchFamily="66" charset="-78"/>
                <a:cs typeface="Arabic Typesetting" panose="03020402040406030203" pitchFamily="66" charset="-78"/>
              </a:rPr>
              <a:t>Tuhanku</a:t>
            </a:r>
            <a:r>
              <a:rPr lang="en-US" sz="3200" b="0" i="0" u="none" strike="noStrike" dirty="0">
                <a:effectLst/>
                <a:latin typeface="Arabic Typesetting" panose="03020402040406030203" pitchFamily="66" charset="-78"/>
                <a:cs typeface="Arabic Typesetting" panose="03020402040406030203" pitchFamily="66" charset="-78"/>
              </a:rPr>
              <a:t>, Islam </a:t>
            </a:r>
            <a:r>
              <a:rPr lang="en-US" sz="3200" b="0" i="0" u="none" strike="noStrike" dirty="0" err="1">
                <a:effectLst/>
                <a:latin typeface="Arabic Typesetting" panose="03020402040406030203" pitchFamily="66" charset="-78"/>
                <a:cs typeface="Arabic Typesetting" panose="03020402040406030203" pitchFamily="66" charset="-78"/>
              </a:rPr>
              <a:t>sebagai</a:t>
            </a:r>
            <a:r>
              <a:rPr lang="en-US" sz="3200" b="0" i="0" u="none" strike="noStrike" dirty="0">
                <a:effectLst/>
                <a:latin typeface="Arabic Typesetting" panose="03020402040406030203" pitchFamily="66" charset="-78"/>
                <a:cs typeface="Arabic Typesetting" panose="03020402040406030203" pitchFamily="66" charset="-78"/>
              </a:rPr>
              <a:t> </a:t>
            </a:r>
            <a:r>
              <a:rPr lang="en-US" sz="3200" b="0" i="0" u="none" strike="noStrike" dirty="0" err="1">
                <a:effectLst/>
                <a:latin typeface="Arabic Typesetting" panose="03020402040406030203" pitchFamily="66" charset="-78"/>
                <a:cs typeface="Arabic Typesetting" panose="03020402040406030203" pitchFamily="66" charset="-78"/>
              </a:rPr>
              <a:t>agamaku</a:t>
            </a:r>
            <a:r>
              <a:rPr lang="en-US" sz="3200" b="0" i="0" u="none" strike="noStrike" dirty="0">
                <a:effectLst/>
                <a:latin typeface="Arabic Typesetting" panose="03020402040406030203" pitchFamily="66" charset="-78"/>
                <a:cs typeface="Arabic Typesetting" panose="03020402040406030203" pitchFamily="66" charset="-78"/>
              </a:rPr>
              <a:t>, dan Nabi Muhammad SAW </a:t>
            </a:r>
            <a:r>
              <a:rPr lang="en-US" sz="3200" b="0" i="0" u="none" strike="noStrike" dirty="0" err="1">
                <a:effectLst/>
                <a:latin typeface="Arabic Typesetting" panose="03020402040406030203" pitchFamily="66" charset="-78"/>
                <a:cs typeface="Arabic Typesetting" panose="03020402040406030203" pitchFamily="66" charset="-78"/>
              </a:rPr>
              <a:t>sebagai</a:t>
            </a:r>
            <a:r>
              <a:rPr lang="en-US" sz="3200" b="0" i="0" u="none" strike="noStrike" dirty="0">
                <a:effectLst/>
                <a:latin typeface="Arabic Typesetting" panose="03020402040406030203" pitchFamily="66" charset="-78"/>
                <a:cs typeface="Arabic Typesetting" panose="03020402040406030203" pitchFamily="66" charset="-78"/>
              </a:rPr>
              <a:t> Nabi dan Rasul. </a:t>
            </a:r>
            <a:r>
              <a:rPr lang="en-US" sz="3200" b="0" i="0" u="none" strike="noStrike" dirty="0" err="1">
                <a:effectLst/>
                <a:latin typeface="Arabic Typesetting" panose="03020402040406030203" pitchFamily="66" charset="-78"/>
                <a:cs typeface="Arabic Typesetting" panose="03020402040406030203" pitchFamily="66" charset="-78"/>
              </a:rPr>
              <a:t>Ya</a:t>
            </a:r>
            <a:r>
              <a:rPr lang="en-US" sz="3200" b="0" i="0" u="none" strike="noStrike" dirty="0">
                <a:effectLst/>
                <a:latin typeface="Arabic Typesetting" panose="03020402040406030203" pitchFamily="66" charset="-78"/>
                <a:cs typeface="Arabic Typesetting" panose="03020402040406030203" pitchFamily="66" charset="-78"/>
              </a:rPr>
              <a:t> Allah, </a:t>
            </a:r>
            <a:r>
              <a:rPr lang="en-US" sz="3200" b="0" i="0" u="none" strike="noStrike" dirty="0" err="1">
                <a:effectLst/>
                <a:latin typeface="Arabic Typesetting" panose="03020402040406030203" pitchFamily="66" charset="-78"/>
                <a:cs typeface="Arabic Typesetting" panose="03020402040406030203" pitchFamily="66" charset="-78"/>
              </a:rPr>
              <a:t>tambahkanlah</a:t>
            </a:r>
            <a:r>
              <a:rPr lang="en-US" sz="3200" b="0" i="0" u="none" strike="noStrike" dirty="0">
                <a:effectLst/>
                <a:latin typeface="Arabic Typesetting" panose="03020402040406030203" pitchFamily="66" charset="-78"/>
                <a:cs typeface="Arabic Typesetting" panose="03020402040406030203" pitchFamily="66" charset="-78"/>
              </a:rPr>
              <a:t> </a:t>
            </a:r>
            <a:r>
              <a:rPr lang="en-US" sz="3200" b="0" i="0" u="none" strike="noStrike" dirty="0" err="1">
                <a:effectLst/>
                <a:latin typeface="Arabic Typesetting" panose="03020402040406030203" pitchFamily="66" charset="-78"/>
                <a:cs typeface="Arabic Typesetting" panose="03020402040406030203" pitchFamily="66" charset="-78"/>
              </a:rPr>
              <a:t>kepadaku</a:t>
            </a:r>
            <a:r>
              <a:rPr lang="en-US" sz="3200" b="0" i="0" u="none" strike="noStrike" dirty="0">
                <a:effectLst/>
                <a:latin typeface="Arabic Typesetting" panose="03020402040406030203" pitchFamily="66" charset="-78"/>
                <a:cs typeface="Arabic Typesetting" panose="03020402040406030203" pitchFamily="66" charset="-78"/>
              </a:rPr>
              <a:t> </a:t>
            </a:r>
            <a:r>
              <a:rPr lang="en-US" sz="3200" b="0" i="0" u="none" strike="noStrike" dirty="0" err="1">
                <a:effectLst/>
                <a:latin typeface="Arabic Typesetting" panose="03020402040406030203" pitchFamily="66" charset="-78"/>
                <a:cs typeface="Arabic Typesetting" panose="03020402040406030203" pitchFamily="66" charset="-78"/>
              </a:rPr>
              <a:t>ilmu</a:t>
            </a:r>
            <a:r>
              <a:rPr lang="en-US" sz="3200" b="0" i="0" u="none" strike="noStrike" dirty="0">
                <a:effectLst/>
                <a:latin typeface="Arabic Typesetting" panose="03020402040406030203" pitchFamily="66" charset="-78"/>
                <a:cs typeface="Arabic Typesetting" panose="03020402040406030203" pitchFamily="66" charset="-78"/>
              </a:rPr>
              <a:t> dan </a:t>
            </a:r>
            <a:r>
              <a:rPr lang="en-US" sz="3200" b="0" i="0" u="none" strike="noStrike" dirty="0" err="1">
                <a:effectLst/>
                <a:latin typeface="Arabic Typesetting" panose="03020402040406030203" pitchFamily="66" charset="-78"/>
                <a:cs typeface="Arabic Typesetting" panose="03020402040406030203" pitchFamily="66" charset="-78"/>
              </a:rPr>
              <a:t>berikanlah</a:t>
            </a:r>
            <a:r>
              <a:rPr lang="en-US" sz="3200" b="0" i="0" u="none" strike="noStrike" dirty="0">
                <a:effectLst/>
                <a:latin typeface="Arabic Typesetting" panose="03020402040406030203" pitchFamily="66" charset="-78"/>
                <a:cs typeface="Arabic Typesetting" panose="03020402040406030203" pitchFamily="66" charset="-78"/>
              </a:rPr>
              <a:t> </a:t>
            </a:r>
            <a:r>
              <a:rPr lang="en-US" sz="3200" b="0" i="0" u="none" strike="noStrike" dirty="0" err="1">
                <a:effectLst/>
                <a:latin typeface="Arabic Typesetting" panose="03020402040406030203" pitchFamily="66" charset="-78"/>
                <a:cs typeface="Arabic Typesetting" panose="03020402040406030203" pitchFamily="66" charset="-78"/>
              </a:rPr>
              <a:t>aku</a:t>
            </a:r>
            <a:r>
              <a:rPr lang="en-US" sz="3200" b="0" i="0" u="none" strike="noStrike" dirty="0">
                <a:effectLst/>
                <a:latin typeface="Arabic Typesetting" panose="03020402040406030203" pitchFamily="66" charset="-78"/>
                <a:cs typeface="Arabic Typesetting" panose="03020402040406030203" pitchFamily="66" charset="-78"/>
              </a:rPr>
              <a:t> </a:t>
            </a:r>
            <a:r>
              <a:rPr lang="en-US" sz="3200" b="0" i="0" u="none" strike="noStrike" dirty="0" err="1">
                <a:effectLst/>
                <a:latin typeface="Arabic Typesetting" panose="03020402040406030203" pitchFamily="66" charset="-78"/>
                <a:cs typeface="Arabic Typesetting" panose="03020402040406030203" pitchFamily="66" charset="-78"/>
              </a:rPr>
              <a:t>pengertian</a:t>
            </a:r>
            <a:r>
              <a:rPr lang="en-US" sz="3200" b="0" i="0" u="none" strike="noStrike" dirty="0">
                <a:effectLst/>
                <a:latin typeface="Arabic Typesetting" panose="03020402040406030203" pitchFamily="66" charset="-78"/>
                <a:cs typeface="Arabic Typesetting" panose="03020402040406030203" pitchFamily="66" charset="-78"/>
              </a:rPr>
              <a:t> yang </a:t>
            </a:r>
            <a:r>
              <a:rPr lang="en-US" sz="3200" b="0" i="0" u="none" strike="noStrike" dirty="0" err="1">
                <a:effectLst/>
                <a:latin typeface="Arabic Typesetting" panose="03020402040406030203" pitchFamily="66" charset="-78"/>
                <a:cs typeface="Arabic Typesetting" panose="03020402040406030203" pitchFamily="66" charset="-78"/>
              </a:rPr>
              <a:t>baik</a:t>
            </a:r>
            <a:r>
              <a:rPr lang="en-US" sz="3200" b="0" i="0" u="none" strike="noStrike" dirty="0">
                <a:effectLst/>
                <a:latin typeface="Arabic Typesetting" panose="03020402040406030203" pitchFamily="66" charset="-78"/>
                <a:cs typeface="Arabic Typesetting" panose="03020402040406030203" pitchFamily="66" charset="-78"/>
              </a:rPr>
              <a:t>"</a:t>
            </a:r>
            <a:br>
              <a:rPr lang="en-US" sz="3200" b="0" i="0" u="none" strike="noStrike" dirty="0">
                <a:effectLst/>
                <a:latin typeface="Arabic Typesetting" panose="03020402040406030203" pitchFamily="66" charset="-78"/>
                <a:cs typeface="Arabic Typesetting" panose="03020402040406030203" pitchFamily="66" charset="-78"/>
              </a:rPr>
            </a:br>
            <a:endParaRPr lang="en-US" sz="3200" dirty="0">
              <a:latin typeface="Arabic Typesetting" panose="03020402040406030203" pitchFamily="66" charset="-78"/>
              <a:cs typeface="Arabic Typesetting" panose="03020402040406030203" pitchFamily="66" charset="-78"/>
            </a:endParaRPr>
          </a:p>
        </p:txBody>
      </p:sp>
      <p:pic>
        <p:nvPicPr>
          <p:cNvPr id="2050" name="Picture 2" descr="Learning concept illustration">
            <a:extLst>
              <a:ext uri="{FF2B5EF4-FFF2-40B4-BE49-F238E27FC236}">
                <a16:creationId xmlns:a16="http://schemas.microsoft.com/office/drawing/2014/main" id="{49A55883-505A-4C63-F76A-69168ECEDC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35" r="8018"/>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15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10" name="Picture 21509">
            <a:extLst>
              <a:ext uri="{FF2B5EF4-FFF2-40B4-BE49-F238E27FC236}">
                <a16:creationId xmlns:a16="http://schemas.microsoft.com/office/drawing/2014/main" id="{66510DB4-E684-AD71-07A5-8F5187AD966F}"/>
              </a:ext>
            </a:extLst>
          </p:cNvPr>
          <p:cNvPicPr>
            <a:picLocks noChangeAspect="1"/>
          </p:cNvPicPr>
          <p:nvPr/>
        </p:nvPicPr>
        <p:blipFill rotWithShape="1">
          <a:blip r:embed="rId2">
            <a:duotone>
              <a:schemeClr val="bg2">
                <a:shade val="45000"/>
                <a:satMod val="135000"/>
              </a:schemeClr>
              <a:prstClr val="white"/>
            </a:duotone>
          </a:blip>
          <a:srcRect/>
          <a:stretch/>
        </p:blipFill>
        <p:spPr>
          <a:xfrm>
            <a:off x="20" y="10"/>
            <a:ext cx="12191980" cy="6857990"/>
          </a:xfrm>
          <a:prstGeom prst="rect">
            <a:avLst/>
          </a:prstGeom>
        </p:spPr>
      </p:pic>
      <p:sp>
        <p:nvSpPr>
          <p:cNvPr id="21514" name="Rectangle 2151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2">
            <a:extLst>
              <a:ext uri="{FF2B5EF4-FFF2-40B4-BE49-F238E27FC236}">
                <a16:creationId xmlns:a16="http://schemas.microsoft.com/office/drawing/2014/main" id="{7BEC0871-7D36-B991-4D1E-B4719BDFF3EE}"/>
              </a:ext>
            </a:extLst>
          </p:cNvPr>
          <p:cNvSpPr>
            <a:spLocks noGrp="1" noChangeArrowheads="1"/>
          </p:cNvSpPr>
          <p:nvPr>
            <p:ph type="title"/>
          </p:nvPr>
        </p:nvSpPr>
        <p:spPr>
          <a:xfrm>
            <a:off x="838200" y="365125"/>
            <a:ext cx="10515600" cy="1325563"/>
          </a:xfrm>
        </p:spPr>
        <p:txBody>
          <a:bodyPr>
            <a:normAutofit/>
          </a:bodyPr>
          <a:lstStyle/>
          <a:p>
            <a:pPr eaLnBrk="1" hangingPunct="1"/>
            <a:r>
              <a:rPr lang="en-US" altLang="en-US" b="1">
                <a:latin typeface="Arial Black" panose="020B0604020202020204" pitchFamily="34" charset="0"/>
              </a:rPr>
              <a:t>ISK TIDAK SEDERHANA</a:t>
            </a:r>
          </a:p>
        </p:txBody>
      </p:sp>
      <p:graphicFrame>
        <p:nvGraphicFramePr>
          <p:cNvPr id="21509" name="Rectangle 3">
            <a:extLst>
              <a:ext uri="{FF2B5EF4-FFF2-40B4-BE49-F238E27FC236}">
                <a16:creationId xmlns:a16="http://schemas.microsoft.com/office/drawing/2014/main" id="{2A191259-6AE1-6A54-CB4B-23C7B478138C}"/>
              </a:ext>
            </a:extLst>
          </p:cNvPr>
          <p:cNvGraphicFramePr>
            <a:graphicFrameLocks noGrp="1"/>
          </p:cNvGraphicFramePr>
          <p:nvPr>
            <p:ph idx="1"/>
            <p:extLst>
              <p:ext uri="{D42A27DB-BD31-4B8C-83A1-F6EECF244321}">
                <p14:modId xmlns:p14="http://schemas.microsoft.com/office/powerpoint/2010/main" val="32111005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2473490"/>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graphicFrame>
        <p:nvGraphicFramePr>
          <p:cNvPr id="6" name="Table 5">
            <a:extLst>
              <a:ext uri="{FF2B5EF4-FFF2-40B4-BE49-F238E27FC236}">
                <a16:creationId xmlns:a16="http://schemas.microsoft.com/office/drawing/2014/main" id="{1CE2D2B3-C2DC-0334-3F04-20710C09B0A4}"/>
              </a:ext>
            </a:extLst>
          </p:cNvPr>
          <p:cNvGraphicFramePr>
            <a:graphicFrameLocks noGrp="1"/>
          </p:cNvGraphicFramePr>
          <p:nvPr>
            <p:extLst>
              <p:ext uri="{D42A27DB-BD31-4B8C-83A1-F6EECF244321}">
                <p14:modId xmlns:p14="http://schemas.microsoft.com/office/powerpoint/2010/main" val="1130443524"/>
              </p:ext>
            </p:extLst>
          </p:nvPr>
        </p:nvGraphicFramePr>
        <p:xfrm>
          <a:off x="484624" y="1579971"/>
          <a:ext cx="9239249" cy="703320"/>
        </p:xfrm>
        <a:graphic>
          <a:graphicData uri="http://schemas.openxmlformats.org/drawingml/2006/table">
            <a:tbl>
              <a:tblPr firstRow="1" firstCol="1" lastRow="1" lastCol="1" bandCol="1">
                <a:tableStyleId>{2D5ABB26-0587-4C30-8999-92F81FD0307C}</a:tableStyleId>
              </a:tblPr>
              <a:tblGrid>
                <a:gridCol w="3218873">
                  <a:extLst>
                    <a:ext uri="{9D8B030D-6E8A-4147-A177-3AD203B41FA5}">
                      <a16:colId xmlns:a16="http://schemas.microsoft.com/office/drawing/2014/main" val="4190837030"/>
                    </a:ext>
                  </a:extLst>
                </a:gridCol>
                <a:gridCol w="2763694">
                  <a:extLst>
                    <a:ext uri="{9D8B030D-6E8A-4147-A177-3AD203B41FA5}">
                      <a16:colId xmlns:a16="http://schemas.microsoft.com/office/drawing/2014/main" val="2821562901"/>
                    </a:ext>
                  </a:extLst>
                </a:gridCol>
                <a:gridCol w="3256682">
                  <a:extLst>
                    <a:ext uri="{9D8B030D-6E8A-4147-A177-3AD203B41FA5}">
                      <a16:colId xmlns:a16="http://schemas.microsoft.com/office/drawing/2014/main" val="3279157818"/>
                    </a:ext>
                  </a:extLst>
                </a:gridCol>
              </a:tblGrid>
              <a:tr h="311788">
                <a:tc>
                  <a:txBody>
                    <a:bodyPr/>
                    <a:lstStyle/>
                    <a:p>
                      <a:pPr marL="246888" marR="164592" algn="ctr" fontAlgn="t">
                        <a:spcBef>
                          <a:spcPts val="270"/>
                        </a:spcBef>
                        <a:spcAft>
                          <a:spcPts val="0"/>
                        </a:spcAft>
                      </a:pPr>
                      <a:r>
                        <a:rPr lang="id-ID" sz="1800" b="1" u="none" strike="noStrike" dirty="0">
                          <a:solidFill>
                            <a:schemeClr val="tx1"/>
                          </a:solidFill>
                          <a:effectLst/>
                          <a:latin typeface="Cambria" panose="02040503050406030204" pitchFamily="18" charset="0"/>
                        </a:rPr>
                        <a:t>Cara</a:t>
                      </a:r>
                      <a:r>
                        <a:rPr lang="id-ID" sz="1800" b="0" u="none" strike="noStrike" dirty="0">
                          <a:solidFill>
                            <a:schemeClr val="tx1"/>
                          </a:solidFill>
                          <a:effectLst/>
                          <a:latin typeface="Cambria" panose="02040503050406030204" pitchFamily="18" charset="0"/>
                        </a:rPr>
                        <a:t> </a:t>
                      </a:r>
                      <a:r>
                        <a:rPr lang="id-ID" sz="1800" b="1" u="none" strike="noStrike" dirty="0">
                          <a:solidFill>
                            <a:schemeClr val="tx1"/>
                          </a:solidFill>
                          <a:effectLst/>
                          <a:latin typeface="Cambria" panose="02040503050406030204" pitchFamily="18" charset="0"/>
                        </a:rPr>
                        <a:t>pengumpulan</a:t>
                      </a:r>
                      <a:endParaRPr lang="id-ID" sz="1800" b="0" i="0" u="none" strike="noStrike" dirty="0">
                        <a:solidFill>
                          <a:schemeClr val="tx1"/>
                        </a:solidFill>
                        <a:effectLst/>
                        <a:latin typeface="Cambria" panose="02040503050406030204" pitchFamily="18" charset="0"/>
                      </a:endParaRPr>
                    </a:p>
                  </a:txBody>
                  <a:tcPr marL="22240" marR="22240" marT="222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9808" algn="ctr" fontAlgn="t">
                        <a:spcBef>
                          <a:spcPts val="270"/>
                        </a:spcBef>
                        <a:spcAft>
                          <a:spcPts val="0"/>
                        </a:spcAft>
                      </a:pPr>
                      <a:r>
                        <a:rPr lang="id-ID" sz="1800" b="1" u="none" strike="noStrike" dirty="0">
                          <a:solidFill>
                            <a:schemeClr val="tx1"/>
                          </a:solidFill>
                          <a:effectLst/>
                          <a:latin typeface="Cambria" panose="02040503050406030204" pitchFamily="18" charset="0"/>
                        </a:rPr>
                        <a:t>CFU</a:t>
                      </a:r>
                      <a:endParaRPr lang="id-ID" sz="1800" b="0" i="0" u="none" strike="noStrike" dirty="0">
                        <a:solidFill>
                          <a:schemeClr val="tx1"/>
                        </a:solidFill>
                        <a:effectLst/>
                        <a:latin typeface="Cambria" panose="02040503050406030204" pitchFamily="18" charset="0"/>
                      </a:endParaRPr>
                    </a:p>
                  </a:txBody>
                  <a:tcPr marL="22240" marR="22240" marT="222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02336" algn="ctr" fontAlgn="t">
                        <a:spcBef>
                          <a:spcPts val="270"/>
                        </a:spcBef>
                        <a:spcAft>
                          <a:spcPts val="0"/>
                        </a:spcAft>
                      </a:pPr>
                      <a:r>
                        <a:rPr lang="id-ID" sz="1800" b="1" u="none" strike="noStrike" dirty="0">
                          <a:solidFill>
                            <a:schemeClr val="tx1"/>
                          </a:solidFill>
                          <a:effectLst/>
                          <a:latin typeface="Cambria" panose="02040503050406030204" pitchFamily="18" charset="0"/>
                        </a:rPr>
                        <a:t>Kemungkinan</a:t>
                      </a:r>
                      <a:r>
                        <a:rPr lang="id-ID" sz="1800" b="1" u="none" strike="noStrike" spc="-15" dirty="0">
                          <a:solidFill>
                            <a:schemeClr val="tx1"/>
                          </a:solidFill>
                          <a:effectLst/>
                          <a:latin typeface="Cambria" panose="02040503050406030204" pitchFamily="18" charset="0"/>
                        </a:rPr>
                        <a:t> </a:t>
                      </a:r>
                      <a:r>
                        <a:rPr lang="id-ID" sz="1800" b="1" u="none" strike="noStrike" dirty="0">
                          <a:solidFill>
                            <a:schemeClr val="tx1"/>
                          </a:solidFill>
                          <a:effectLst/>
                          <a:latin typeface="Cambria" panose="02040503050406030204" pitchFamily="18" charset="0"/>
                        </a:rPr>
                        <a:t>infeksi</a:t>
                      </a:r>
                      <a:r>
                        <a:rPr lang="id-ID" sz="1800" b="1" u="none" strike="noStrike" spc="20" dirty="0">
                          <a:solidFill>
                            <a:schemeClr val="tx1"/>
                          </a:solidFill>
                          <a:effectLst/>
                          <a:latin typeface="Cambria" panose="02040503050406030204" pitchFamily="18" charset="0"/>
                        </a:rPr>
                        <a:t> </a:t>
                      </a:r>
                      <a:r>
                        <a:rPr lang="id-ID" sz="1800" b="1" u="none" strike="noStrike" dirty="0">
                          <a:solidFill>
                            <a:schemeClr val="tx1"/>
                          </a:solidFill>
                          <a:effectLst/>
                          <a:latin typeface="Cambria" panose="02040503050406030204" pitchFamily="18" charset="0"/>
                        </a:rPr>
                        <a:t>%</a:t>
                      </a:r>
                      <a:endParaRPr lang="id-ID" sz="1800" b="0" i="0" u="none" strike="noStrike" dirty="0">
                        <a:solidFill>
                          <a:schemeClr val="tx1"/>
                        </a:solidFill>
                        <a:effectLst/>
                        <a:latin typeface="Cambria" panose="02040503050406030204" pitchFamily="18" charset="0"/>
                      </a:endParaRPr>
                    </a:p>
                  </a:txBody>
                  <a:tcPr marL="22240" marR="22240" marT="222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897770"/>
                  </a:ext>
                </a:extLst>
              </a:tr>
              <a:tr h="391532">
                <a:tc>
                  <a:txBody>
                    <a:bodyPr/>
                    <a:lstStyle/>
                    <a:p>
                      <a:pPr marL="155448" algn="ctr" fontAlgn="t">
                        <a:spcBef>
                          <a:spcPts val="270"/>
                        </a:spcBef>
                        <a:spcAft>
                          <a:spcPts val="0"/>
                        </a:spcAft>
                      </a:pPr>
                      <a:r>
                        <a:rPr lang="id-ID" sz="1800" b="0" u="none" strike="noStrike" dirty="0" err="1">
                          <a:solidFill>
                            <a:schemeClr val="tx1"/>
                          </a:solidFill>
                          <a:effectLst/>
                          <a:latin typeface="Cambria" panose="02040503050406030204" pitchFamily="18" charset="0"/>
                        </a:rPr>
                        <a:t>Suprapubik</a:t>
                      </a:r>
                      <a:endParaRPr lang="id-ID" sz="1800" b="0" i="0" u="none" strike="noStrike" dirty="0">
                        <a:solidFill>
                          <a:schemeClr val="tx1"/>
                        </a:solidFill>
                        <a:effectLst/>
                        <a:latin typeface="Cambria" panose="02040503050406030204" pitchFamily="18" charset="0"/>
                      </a:endParaRPr>
                    </a:p>
                  </a:txBody>
                  <a:tcPr marL="22240" marR="22240" marT="222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2024" algn="ctr" fontAlgn="t">
                        <a:spcBef>
                          <a:spcPts val="245"/>
                        </a:spcBef>
                        <a:spcAft>
                          <a:spcPts val="0"/>
                        </a:spcAft>
                      </a:pPr>
                      <a:r>
                        <a:rPr lang="id-ID" sz="1800" b="0" u="none" strike="noStrike">
                          <a:solidFill>
                            <a:schemeClr val="tx1"/>
                          </a:solidFill>
                          <a:effectLst/>
                          <a:latin typeface="Cambria" panose="02040503050406030204" pitchFamily="18" charset="0"/>
                        </a:rPr>
                        <a:t>Gram</a:t>
                      </a:r>
                      <a:r>
                        <a:rPr lang="id-ID" sz="1800" b="0" u="none" strike="noStrike" spc="-25">
                          <a:solidFill>
                            <a:schemeClr val="tx1"/>
                          </a:solidFill>
                          <a:effectLst/>
                          <a:latin typeface="Cambria" panose="02040503050406030204" pitchFamily="18" charset="0"/>
                        </a:rPr>
                        <a:t> </a:t>
                      </a:r>
                      <a:r>
                        <a:rPr lang="id-ID" sz="1800" b="0" u="none" strike="noStrike">
                          <a:solidFill>
                            <a:schemeClr val="tx1"/>
                          </a:solidFill>
                          <a:effectLst/>
                          <a:latin typeface="Cambria" panose="02040503050406030204" pitchFamily="18" charset="0"/>
                        </a:rPr>
                        <a:t>negatif</a:t>
                      </a:r>
                      <a:endParaRPr lang="id-ID" sz="1800" b="0" i="0" u="none" strike="noStrike">
                        <a:solidFill>
                          <a:schemeClr val="tx1"/>
                        </a:solidFill>
                        <a:effectLst/>
                        <a:latin typeface="Cambria" panose="02040503050406030204" pitchFamily="18" charset="0"/>
                      </a:endParaRPr>
                    </a:p>
                  </a:txBody>
                  <a:tcPr marL="22240" marR="22240" marT="222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93192" algn="ctr" fontAlgn="t">
                        <a:spcBef>
                          <a:spcPts val="270"/>
                        </a:spcBef>
                        <a:spcAft>
                          <a:spcPts val="0"/>
                        </a:spcAft>
                      </a:pPr>
                      <a:r>
                        <a:rPr lang="id-ID" sz="1800" b="1" u="none" strike="noStrike" dirty="0">
                          <a:solidFill>
                            <a:schemeClr val="tx1"/>
                          </a:solidFill>
                          <a:effectLst/>
                          <a:latin typeface="Cambria" panose="02040503050406030204" pitchFamily="18" charset="0"/>
                        </a:rPr>
                        <a:t>&gt;99</a:t>
                      </a:r>
                      <a:endParaRPr lang="id-ID" sz="1800" b="0" i="0" u="none" strike="noStrike" dirty="0">
                        <a:solidFill>
                          <a:schemeClr val="tx1"/>
                        </a:solidFill>
                        <a:effectLst/>
                        <a:latin typeface="Cambria" panose="02040503050406030204" pitchFamily="18" charset="0"/>
                      </a:endParaRPr>
                    </a:p>
                  </a:txBody>
                  <a:tcPr marL="22240" marR="22240" marT="222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4746208"/>
                  </a:ext>
                </a:extLst>
              </a:tr>
            </a:tbl>
          </a:graphicData>
        </a:graphic>
      </p:graphicFrame>
      <p:graphicFrame>
        <p:nvGraphicFramePr>
          <p:cNvPr id="7" name="Table 6">
            <a:extLst>
              <a:ext uri="{FF2B5EF4-FFF2-40B4-BE49-F238E27FC236}">
                <a16:creationId xmlns:a16="http://schemas.microsoft.com/office/drawing/2014/main" id="{4E0E40C1-7380-5051-F704-973099C62455}"/>
              </a:ext>
            </a:extLst>
          </p:cNvPr>
          <p:cNvGraphicFramePr>
            <a:graphicFrameLocks noGrp="1"/>
          </p:cNvGraphicFramePr>
          <p:nvPr>
            <p:extLst>
              <p:ext uri="{D42A27DB-BD31-4B8C-83A1-F6EECF244321}">
                <p14:modId xmlns:p14="http://schemas.microsoft.com/office/powerpoint/2010/main" val="3578435199"/>
              </p:ext>
            </p:extLst>
          </p:nvPr>
        </p:nvGraphicFramePr>
        <p:xfrm>
          <a:off x="484624" y="2283291"/>
          <a:ext cx="9239248" cy="4114800"/>
        </p:xfrm>
        <a:graphic>
          <a:graphicData uri="http://schemas.openxmlformats.org/drawingml/2006/table">
            <a:tbl>
              <a:tblPr firstRow="1" firstCol="1" lastRow="1" lastCol="1" bandCol="1">
                <a:tableStyleId>{2D5ABB26-0587-4C30-8999-92F81FD0307C}</a:tableStyleId>
              </a:tblPr>
              <a:tblGrid>
                <a:gridCol w="3227604">
                  <a:extLst>
                    <a:ext uri="{9D8B030D-6E8A-4147-A177-3AD203B41FA5}">
                      <a16:colId xmlns:a16="http://schemas.microsoft.com/office/drawing/2014/main" val="2543936707"/>
                    </a:ext>
                  </a:extLst>
                </a:gridCol>
                <a:gridCol w="2743200">
                  <a:extLst>
                    <a:ext uri="{9D8B030D-6E8A-4147-A177-3AD203B41FA5}">
                      <a16:colId xmlns:a16="http://schemas.microsoft.com/office/drawing/2014/main" val="577338023"/>
                    </a:ext>
                  </a:extLst>
                </a:gridCol>
                <a:gridCol w="3268444">
                  <a:extLst>
                    <a:ext uri="{9D8B030D-6E8A-4147-A177-3AD203B41FA5}">
                      <a16:colId xmlns:a16="http://schemas.microsoft.com/office/drawing/2014/main" val="2542343852"/>
                    </a:ext>
                  </a:extLst>
                </a:gridCol>
              </a:tblGrid>
              <a:tr h="260032">
                <a:tc gridSpan="2">
                  <a:txBody>
                    <a:bodyPr/>
                    <a:lstStyle/>
                    <a:p>
                      <a:pPr marL="1456690" algn="ctr">
                        <a:spcBef>
                          <a:spcPts val="530"/>
                        </a:spcBef>
                        <a:spcAft>
                          <a:spcPts val="0"/>
                        </a:spcAft>
                      </a:pPr>
                      <a:r>
                        <a:rPr lang="id-ID" sz="1800" dirty="0">
                          <a:solidFill>
                            <a:schemeClr val="tx1"/>
                          </a:solidFill>
                          <a:effectLst/>
                          <a:latin typeface="Cambria" panose="02040503050406030204" pitchFamily="18" charset="0"/>
                        </a:rPr>
                        <a:t>    Gram</a:t>
                      </a:r>
                      <a:r>
                        <a:rPr lang="id-ID" sz="1800" spc="-25" dirty="0">
                          <a:solidFill>
                            <a:schemeClr val="tx1"/>
                          </a:solidFill>
                          <a:effectLst/>
                          <a:latin typeface="Cambria" panose="02040503050406030204" pitchFamily="18" charset="0"/>
                        </a:rPr>
                        <a:t> </a:t>
                      </a:r>
                      <a:r>
                        <a:rPr lang="id-ID" sz="1800" dirty="0">
                          <a:solidFill>
                            <a:schemeClr val="tx1"/>
                          </a:solidFill>
                          <a:effectLst/>
                          <a:latin typeface="Cambria" panose="02040503050406030204" pitchFamily="18" charset="0"/>
                        </a:rPr>
                        <a:t>positif</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1456690">
                        <a:spcBef>
                          <a:spcPts val="530"/>
                        </a:spcBef>
                        <a:spcAft>
                          <a:spcPts val="0"/>
                        </a:spcAft>
                      </a:pP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1456690" algn="ctr">
                        <a:spcBef>
                          <a:spcPts val="530"/>
                        </a:spcBef>
                        <a:spcAft>
                          <a:spcPts val="0"/>
                        </a:spcAft>
                      </a:pPr>
                      <a:r>
                        <a:rPr lang="id-ID" sz="1800" dirty="0">
                          <a:solidFill>
                            <a:schemeClr val="tx1"/>
                          </a:solidFill>
                          <a:effectLst/>
                          <a:latin typeface="Cambria" panose="02040503050406030204" pitchFamily="18" charset="0"/>
                        </a:rPr>
                        <a:t>&gt;1000</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796193"/>
                  </a:ext>
                </a:extLst>
              </a:tr>
              <a:tr h="260032">
                <a:tc>
                  <a:txBody>
                    <a:bodyPr/>
                    <a:lstStyle/>
                    <a:p>
                      <a:pPr marL="158750" algn="ctr">
                        <a:spcBef>
                          <a:spcPts val="75"/>
                        </a:spcBef>
                      </a:pPr>
                      <a:r>
                        <a:rPr lang="id-ID" sz="1800" dirty="0">
                          <a:solidFill>
                            <a:schemeClr val="tx1"/>
                          </a:solidFill>
                          <a:effectLst/>
                          <a:latin typeface="Cambria" panose="02040503050406030204" pitchFamily="18" charset="0"/>
                        </a:rPr>
                        <a:t>Kateter</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1930" algn="ctr">
                        <a:spcBef>
                          <a:spcPts val="245"/>
                        </a:spcBef>
                        <a:spcAft>
                          <a:spcPts val="0"/>
                        </a:spcAft>
                      </a:pPr>
                      <a:r>
                        <a:rPr lang="id-ID" sz="1800">
                          <a:solidFill>
                            <a:schemeClr val="tx1"/>
                          </a:solidFill>
                          <a:effectLst/>
                          <a:latin typeface="Cambria" panose="02040503050406030204" pitchFamily="18" charset="0"/>
                        </a:rPr>
                        <a:t>&gt;10</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1930" algn="ctr">
                        <a:spcBef>
                          <a:spcPts val="245"/>
                        </a:spcBef>
                        <a:spcAft>
                          <a:spcPts val="0"/>
                        </a:spcAft>
                      </a:pPr>
                      <a:r>
                        <a:rPr lang="id-ID" sz="1800">
                          <a:solidFill>
                            <a:schemeClr val="tx1"/>
                          </a:solidFill>
                          <a:effectLst/>
                          <a:latin typeface="Cambria" panose="02040503050406030204" pitchFamily="18" charset="0"/>
                        </a:rPr>
                        <a:t>95</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89820"/>
                  </a:ext>
                </a:extLst>
              </a:tr>
              <a:tr h="260032">
                <a:tc>
                  <a:txBody>
                    <a:bodyPr/>
                    <a:lstStyle/>
                    <a:p>
                      <a:pPr marL="158750" algn="ctr"/>
                      <a:r>
                        <a:rPr lang="id-ID" sz="1800" dirty="0">
                          <a:solidFill>
                            <a:schemeClr val="tx1"/>
                          </a:solidFill>
                          <a:effectLst/>
                          <a:latin typeface="Cambria" panose="02040503050406030204" pitchFamily="18" charset="0"/>
                        </a:rPr>
                        <a:t> </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1930" algn="ctr">
                        <a:spcBef>
                          <a:spcPts val="245"/>
                        </a:spcBef>
                        <a:spcAft>
                          <a:spcPts val="0"/>
                        </a:spcAft>
                      </a:pPr>
                      <a:r>
                        <a:rPr lang="id-ID" sz="1800">
                          <a:solidFill>
                            <a:schemeClr val="tx1"/>
                          </a:solidFill>
                          <a:effectLst/>
                          <a:latin typeface="Cambria" panose="02040503050406030204" pitchFamily="18" charset="0"/>
                        </a:rPr>
                        <a:t>10</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1930" algn="ctr">
                        <a:spcBef>
                          <a:spcPts val="245"/>
                        </a:spcBef>
                        <a:spcAft>
                          <a:spcPts val="0"/>
                        </a:spcAft>
                      </a:pPr>
                      <a:r>
                        <a:rPr lang="id-ID" sz="1800">
                          <a:solidFill>
                            <a:schemeClr val="tx1"/>
                          </a:solidFill>
                          <a:effectLst/>
                          <a:latin typeface="Cambria" panose="02040503050406030204" pitchFamily="18" charset="0"/>
                        </a:rPr>
                        <a:t>Mungkin</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5620520"/>
                  </a:ext>
                </a:extLst>
              </a:tr>
              <a:tr h="260032">
                <a:tc>
                  <a:txBody>
                    <a:bodyPr/>
                    <a:lstStyle/>
                    <a:p>
                      <a:pPr marL="158750" algn="ctr"/>
                      <a:r>
                        <a:rPr lang="id-ID" sz="1800" dirty="0">
                          <a:solidFill>
                            <a:schemeClr val="tx1"/>
                          </a:solidFill>
                          <a:effectLst/>
                          <a:latin typeface="Cambria" panose="02040503050406030204" pitchFamily="18" charset="0"/>
                        </a:rPr>
                        <a:t> </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1930" algn="ctr">
                        <a:spcBef>
                          <a:spcPts val="370"/>
                        </a:spcBef>
                        <a:spcAft>
                          <a:spcPts val="0"/>
                        </a:spcAft>
                      </a:pPr>
                      <a:r>
                        <a:rPr lang="id-ID" sz="1800" dirty="0">
                          <a:solidFill>
                            <a:schemeClr val="tx1"/>
                          </a:solidFill>
                          <a:effectLst/>
                          <a:latin typeface="Cambria" panose="02040503050406030204" pitchFamily="18" charset="0"/>
                        </a:rPr>
                        <a:t>10</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1930" algn="ctr">
                        <a:spcBef>
                          <a:spcPts val="370"/>
                        </a:spcBef>
                        <a:spcAft>
                          <a:spcPts val="0"/>
                        </a:spcAft>
                      </a:pPr>
                      <a:r>
                        <a:rPr lang="id-ID" sz="1800" dirty="0" err="1">
                          <a:solidFill>
                            <a:schemeClr val="tx1"/>
                          </a:solidFill>
                          <a:effectLst/>
                          <a:latin typeface="Cambria" panose="02040503050406030204" pitchFamily="18" charset="0"/>
                        </a:rPr>
                        <a:t>Rekuren</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0329955"/>
                  </a:ext>
                </a:extLst>
              </a:tr>
              <a:tr h="260032">
                <a:tc>
                  <a:txBody>
                    <a:bodyPr/>
                    <a:lstStyle/>
                    <a:p>
                      <a:pPr marL="158750" algn="ctr"/>
                      <a:r>
                        <a:rPr lang="id-ID" sz="1800" dirty="0">
                          <a:solidFill>
                            <a:schemeClr val="tx1"/>
                          </a:solidFill>
                          <a:effectLst/>
                          <a:latin typeface="Cambria" panose="02040503050406030204" pitchFamily="18" charset="0"/>
                        </a:rPr>
                        <a:t> </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1930" algn="ctr">
                        <a:spcBef>
                          <a:spcPts val="475"/>
                        </a:spcBef>
                        <a:spcAft>
                          <a:spcPts val="0"/>
                        </a:spcAft>
                      </a:pPr>
                      <a:r>
                        <a:rPr lang="id-ID" sz="1800">
                          <a:solidFill>
                            <a:schemeClr val="tx1"/>
                          </a:solidFill>
                          <a:effectLst/>
                          <a:latin typeface="Cambria" panose="02040503050406030204" pitchFamily="18" charset="0"/>
                        </a:rPr>
                        <a:t>&lt;10</a:t>
                      </a:r>
                      <a:endParaRPr lang="en-ID" sz="18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1930" algn="ctr">
                        <a:spcBef>
                          <a:spcPts val="475"/>
                        </a:spcBef>
                        <a:spcAft>
                          <a:spcPts val="0"/>
                        </a:spcAft>
                      </a:pPr>
                      <a:r>
                        <a:rPr lang="id-ID" sz="1800" dirty="0">
                          <a:solidFill>
                            <a:schemeClr val="tx1"/>
                          </a:solidFill>
                          <a:effectLst/>
                          <a:latin typeface="Cambria" panose="02040503050406030204" pitchFamily="18" charset="0"/>
                        </a:rPr>
                        <a:t>Mungkin</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3210496"/>
                  </a:ext>
                </a:extLst>
              </a:tr>
              <a:tr h="260032">
                <a:tc>
                  <a:txBody>
                    <a:bodyPr/>
                    <a:lstStyle/>
                    <a:p>
                      <a:pPr marL="158750" algn="ctr"/>
                      <a:r>
                        <a:rPr lang="id-ID" sz="1800" dirty="0">
                          <a:solidFill>
                            <a:schemeClr val="tx1"/>
                          </a:solidFill>
                          <a:effectLst/>
                          <a:latin typeface="Cambria" panose="02040503050406030204" pitchFamily="18" charset="0"/>
                        </a:rPr>
                        <a:t> </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8750" algn="ctr"/>
                      <a:r>
                        <a:rPr lang="id-ID" sz="1800" dirty="0">
                          <a:solidFill>
                            <a:schemeClr val="tx1"/>
                          </a:solidFill>
                          <a:effectLst/>
                          <a:latin typeface="Cambria" panose="02040503050406030204" pitchFamily="18" charset="0"/>
                        </a:rPr>
                        <a:t> </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8750" algn="ctr"/>
                      <a:r>
                        <a:rPr lang="id-ID" sz="1800" dirty="0">
                          <a:solidFill>
                            <a:schemeClr val="tx1"/>
                          </a:solidFill>
                          <a:effectLst/>
                          <a:latin typeface="Cambria" panose="02040503050406030204" pitchFamily="18" charset="0"/>
                        </a:rPr>
                        <a:t>tidak</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6553746"/>
                  </a:ext>
                </a:extLst>
              </a:tr>
              <a:tr h="260032">
                <a:tc gridSpan="3">
                  <a:txBody>
                    <a:bodyPr/>
                    <a:lstStyle/>
                    <a:p>
                      <a:pPr marL="158750" algn="l">
                        <a:spcBef>
                          <a:spcPts val="270"/>
                        </a:spcBef>
                      </a:pPr>
                      <a:r>
                        <a:rPr lang="id-ID" sz="1800" dirty="0">
                          <a:solidFill>
                            <a:schemeClr val="tx1"/>
                          </a:solidFill>
                          <a:effectLst/>
                          <a:latin typeface="Cambria" panose="02040503050406030204" pitchFamily="18" charset="0"/>
                        </a:rPr>
                        <a:t>                  </a:t>
                      </a:r>
                      <a:r>
                        <a:rPr lang="id-ID" sz="1800" dirty="0" err="1">
                          <a:solidFill>
                            <a:schemeClr val="tx1"/>
                          </a:solidFill>
                          <a:effectLst/>
                          <a:latin typeface="Cambria" panose="02040503050406030204" pitchFamily="18" charset="0"/>
                        </a:rPr>
                        <a:t>Clean</a:t>
                      </a:r>
                      <a:r>
                        <a:rPr lang="id-ID" sz="1800" spc="-5" dirty="0">
                          <a:solidFill>
                            <a:schemeClr val="tx1"/>
                          </a:solidFill>
                          <a:effectLst/>
                          <a:latin typeface="Cambria" panose="02040503050406030204" pitchFamily="18" charset="0"/>
                        </a:rPr>
                        <a:t> </a:t>
                      </a:r>
                      <a:r>
                        <a:rPr lang="id-ID" sz="1800" dirty="0" err="1">
                          <a:solidFill>
                            <a:schemeClr val="tx1"/>
                          </a:solidFill>
                          <a:effectLst/>
                          <a:latin typeface="Cambria" panose="02040503050406030204" pitchFamily="18" charset="0"/>
                        </a:rPr>
                        <a:t>catch</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8695307"/>
                  </a:ext>
                </a:extLst>
              </a:tr>
              <a:tr h="260032">
                <a:tc>
                  <a:txBody>
                    <a:bodyPr/>
                    <a:lstStyle/>
                    <a:p>
                      <a:pPr marL="158750" algn="ctr">
                        <a:spcBef>
                          <a:spcPts val="180"/>
                        </a:spcBef>
                      </a:pPr>
                      <a:r>
                        <a:rPr lang="id-ID" sz="1800">
                          <a:solidFill>
                            <a:schemeClr val="tx1"/>
                          </a:solidFill>
                          <a:effectLst/>
                          <a:latin typeface="Cambria" panose="02040503050406030204" pitchFamily="18" charset="0"/>
                        </a:rPr>
                        <a:t>Perempuan</a:t>
                      </a:r>
                      <a:endParaRPr lang="en-ID" sz="18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1930" algn="ctr">
                        <a:spcBef>
                          <a:spcPts val="240"/>
                        </a:spcBef>
                        <a:spcAft>
                          <a:spcPts val="0"/>
                        </a:spcAft>
                      </a:pPr>
                      <a:r>
                        <a:rPr lang="id-ID" sz="1800" dirty="0">
                          <a:solidFill>
                            <a:schemeClr val="tx1"/>
                          </a:solidFill>
                          <a:effectLst/>
                          <a:latin typeface="Cambria" panose="02040503050406030204" pitchFamily="18" charset="0"/>
                        </a:rPr>
                        <a:t>&gt;10</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1930" algn="ctr">
                        <a:spcBef>
                          <a:spcPts val="240"/>
                        </a:spcBef>
                        <a:spcAft>
                          <a:spcPts val="0"/>
                        </a:spcAft>
                      </a:pPr>
                      <a:r>
                        <a:rPr lang="id-ID" sz="1800" dirty="0">
                          <a:solidFill>
                            <a:schemeClr val="tx1"/>
                          </a:solidFill>
                          <a:effectLst/>
                          <a:latin typeface="Cambria" panose="02040503050406030204" pitchFamily="18" charset="0"/>
                        </a:rPr>
                        <a:t>Mungkin</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6327258"/>
                  </a:ext>
                </a:extLst>
              </a:tr>
              <a:tr h="260032">
                <a:tc>
                  <a:txBody>
                    <a:bodyPr/>
                    <a:lstStyle/>
                    <a:p>
                      <a:pPr marL="158750" algn="ctr">
                        <a:spcBef>
                          <a:spcPts val="160"/>
                        </a:spcBef>
                      </a:pPr>
                      <a:r>
                        <a:rPr lang="id-ID" sz="1800">
                          <a:solidFill>
                            <a:schemeClr val="tx1"/>
                          </a:solidFill>
                          <a:effectLst/>
                          <a:latin typeface="Cambria" panose="02040503050406030204" pitchFamily="18" charset="0"/>
                        </a:rPr>
                        <a:t>Laki-laki</a:t>
                      </a:r>
                      <a:endParaRPr lang="en-ID" sz="18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1930" algn="ctr">
                        <a:spcBef>
                          <a:spcPts val="240"/>
                        </a:spcBef>
                        <a:spcAft>
                          <a:spcPts val="0"/>
                        </a:spcAft>
                      </a:pPr>
                      <a:r>
                        <a:rPr lang="id-ID" sz="1800" dirty="0">
                          <a:solidFill>
                            <a:schemeClr val="tx1"/>
                          </a:solidFill>
                          <a:effectLst/>
                          <a:latin typeface="Cambria" panose="02040503050406030204" pitchFamily="18" charset="0"/>
                        </a:rPr>
                        <a:t>3</a:t>
                      </a:r>
                      <a:r>
                        <a:rPr lang="id-ID" sz="1800" spc="-10" dirty="0">
                          <a:solidFill>
                            <a:schemeClr val="tx1"/>
                          </a:solidFill>
                          <a:effectLst/>
                          <a:latin typeface="Cambria" panose="02040503050406030204" pitchFamily="18" charset="0"/>
                        </a:rPr>
                        <a:t> </a:t>
                      </a:r>
                      <a:r>
                        <a:rPr lang="id-ID" sz="1800" dirty="0">
                          <a:solidFill>
                            <a:schemeClr val="tx1"/>
                          </a:solidFill>
                          <a:effectLst/>
                          <a:latin typeface="Cambria" panose="02040503050406030204" pitchFamily="18" charset="0"/>
                        </a:rPr>
                        <a:t>spesimen:</a:t>
                      </a:r>
                      <a:r>
                        <a:rPr lang="id-ID" sz="1800" spc="-5" dirty="0">
                          <a:solidFill>
                            <a:schemeClr val="tx1"/>
                          </a:solidFill>
                          <a:effectLst/>
                          <a:latin typeface="Cambria" panose="02040503050406030204" pitchFamily="18" charset="0"/>
                        </a:rPr>
                        <a:t> </a:t>
                      </a:r>
                      <a:r>
                        <a:rPr lang="id-ID" sz="1800" dirty="0">
                          <a:solidFill>
                            <a:schemeClr val="tx1"/>
                          </a:solidFill>
                          <a:effectLst/>
                          <a:latin typeface="Cambria" panose="02040503050406030204" pitchFamily="18" charset="0"/>
                        </a:rPr>
                        <a:t>&gt;10</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1930" algn="ctr">
                        <a:spcBef>
                          <a:spcPts val="240"/>
                        </a:spcBef>
                        <a:spcAft>
                          <a:spcPts val="0"/>
                        </a:spcAft>
                      </a:pPr>
                      <a:r>
                        <a:rPr lang="id-ID" sz="1800">
                          <a:solidFill>
                            <a:schemeClr val="tx1"/>
                          </a:solidFill>
                          <a:effectLst/>
                          <a:latin typeface="Cambria" panose="02040503050406030204" pitchFamily="18" charset="0"/>
                        </a:rPr>
                        <a:t>95</a:t>
                      </a:r>
                      <a:endParaRPr lang="en-ID" sz="18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6950624"/>
                  </a:ext>
                </a:extLst>
              </a:tr>
              <a:tr h="260032">
                <a:tc rowSpan="6">
                  <a:txBody>
                    <a:bodyPr/>
                    <a:lstStyle/>
                    <a:p>
                      <a:pPr marL="158750" algn="ctr"/>
                      <a:r>
                        <a:rPr lang="id-ID" sz="1800" dirty="0">
                          <a:solidFill>
                            <a:schemeClr val="tx1"/>
                          </a:solidFill>
                          <a:effectLst/>
                          <a:latin typeface="Cambria" panose="02040503050406030204" pitchFamily="18" charset="0"/>
                        </a:rPr>
                        <a:t> </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1930" algn="ctr">
                        <a:spcBef>
                          <a:spcPts val="240"/>
                        </a:spcBef>
                        <a:spcAft>
                          <a:spcPts val="0"/>
                        </a:spcAft>
                      </a:pPr>
                      <a:r>
                        <a:rPr lang="id-ID" sz="1800">
                          <a:solidFill>
                            <a:schemeClr val="tx1"/>
                          </a:solidFill>
                          <a:effectLst/>
                          <a:latin typeface="Cambria" panose="02040503050406030204" pitchFamily="18" charset="0"/>
                        </a:rPr>
                        <a:t>2</a:t>
                      </a:r>
                      <a:r>
                        <a:rPr lang="id-ID" sz="1800" spc="-10">
                          <a:solidFill>
                            <a:schemeClr val="tx1"/>
                          </a:solidFill>
                          <a:effectLst/>
                          <a:latin typeface="Cambria" panose="02040503050406030204" pitchFamily="18" charset="0"/>
                        </a:rPr>
                        <a:t> </a:t>
                      </a:r>
                      <a:r>
                        <a:rPr lang="id-ID" sz="1800">
                          <a:solidFill>
                            <a:schemeClr val="tx1"/>
                          </a:solidFill>
                          <a:effectLst/>
                          <a:latin typeface="Cambria" panose="02040503050406030204" pitchFamily="18" charset="0"/>
                        </a:rPr>
                        <a:t>spesimen:</a:t>
                      </a:r>
                      <a:r>
                        <a:rPr lang="id-ID" sz="1800" spc="-5">
                          <a:solidFill>
                            <a:schemeClr val="tx1"/>
                          </a:solidFill>
                          <a:effectLst/>
                          <a:latin typeface="Cambria" panose="02040503050406030204" pitchFamily="18" charset="0"/>
                        </a:rPr>
                        <a:t> </a:t>
                      </a:r>
                      <a:r>
                        <a:rPr lang="id-ID" sz="1800">
                          <a:solidFill>
                            <a:schemeClr val="tx1"/>
                          </a:solidFill>
                          <a:effectLst/>
                          <a:latin typeface="Cambria" panose="02040503050406030204" pitchFamily="18" charset="0"/>
                        </a:rPr>
                        <a:t>&gt;10</a:t>
                      </a:r>
                      <a:endParaRPr lang="en-ID" sz="18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1930" algn="ctr">
                        <a:spcBef>
                          <a:spcPts val="240"/>
                        </a:spcBef>
                        <a:spcAft>
                          <a:spcPts val="0"/>
                        </a:spcAft>
                      </a:pPr>
                      <a:r>
                        <a:rPr lang="id-ID" sz="1800">
                          <a:solidFill>
                            <a:schemeClr val="tx1"/>
                          </a:solidFill>
                          <a:effectLst/>
                          <a:latin typeface="Cambria" panose="02040503050406030204" pitchFamily="18" charset="0"/>
                        </a:rPr>
                        <a:t>90</a:t>
                      </a:r>
                      <a:endParaRPr lang="en-ID" sz="18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2754024"/>
                  </a:ext>
                </a:extLst>
              </a:tr>
              <a:tr h="260032">
                <a:tc vMerge="1">
                  <a:txBody>
                    <a:bodyPr/>
                    <a:lstStyle/>
                    <a:p>
                      <a:endParaRPr lang="en-US"/>
                    </a:p>
                  </a:txBody>
                  <a:tcPr/>
                </a:tc>
                <a:tc>
                  <a:txBody>
                    <a:bodyPr/>
                    <a:lstStyle/>
                    <a:p>
                      <a:pPr marL="201930" algn="ctr">
                        <a:spcBef>
                          <a:spcPts val="240"/>
                        </a:spcBef>
                        <a:spcAft>
                          <a:spcPts val="0"/>
                        </a:spcAft>
                      </a:pPr>
                      <a:r>
                        <a:rPr lang="id-ID" sz="1800">
                          <a:solidFill>
                            <a:schemeClr val="tx1"/>
                          </a:solidFill>
                          <a:effectLst/>
                          <a:latin typeface="Cambria" panose="02040503050406030204" pitchFamily="18" charset="0"/>
                        </a:rPr>
                        <a:t>1</a:t>
                      </a:r>
                      <a:r>
                        <a:rPr lang="id-ID" sz="1800" spc="-10">
                          <a:solidFill>
                            <a:schemeClr val="tx1"/>
                          </a:solidFill>
                          <a:effectLst/>
                          <a:latin typeface="Cambria" panose="02040503050406030204" pitchFamily="18" charset="0"/>
                        </a:rPr>
                        <a:t> </a:t>
                      </a:r>
                      <a:r>
                        <a:rPr lang="id-ID" sz="1800">
                          <a:solidFill>
                            <a:schemeClr val="tx1"/>
                          </a:solidFill>
                          <a:effectLst/>
                          <a:latin typeface="Cambria" panose="02040503050406030204" pitchFamily="18" charset="0"/>
                        </a:rPr>
                        <a:t>spesimen:</a:t>
                      </a:r>
                      <a:r>
                        <a:rPr lang="id-ID" sz="1800" spc="-5">
                          <a:solidFill>
                            <a:schemeClr val="tx1"/>
                          </a:solidFill>
                          <a:effectLst/>
                          <a:latin typeface="Cambria" panose="02040503050406030204" pitchFamily="18" charset="0"/>
                        </a:rPr>
                        <a:t> </a:t>
                      </a:r>
                      <a:r>
                        <a:rPr lang="id-ID" sz="1800">
                          <a:solidFill>
                            <a:schemeClr val="tx1"/>
                          </a:solidFill>
                          <a:effectLst/>
                          <a:latin typeface="Cambria" panose="02040503050406030204" pitchFamily="18" charset="0"/>
                        </a:rPr>
                        <a:t>&gt;10</a:t>
                      </a:r>
                      <a:endParaRPr lang="en-ID" sz="18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1930" algn="ctr">
                        <a:spcBef>
                          <a:spcPts val="240"/>
                        </a:spcBef>
                        <a:spcAft>
                          <a:spcPts val="0"/>
                        </a:spcAft>
                      </a:pPr>
                      <a:r>
                        <a:rPr lang="id-ID" sz="1800">
                          <a:solidFill>
                            <a:schemeClr val="tx1"/>
                          </a:solidFill>
                          <a:effectLst/>
                          <a:latin typeface="Cambria" panose="02040503050406030204" pitchFamily="18" charset="0"/>
                        </a:rPr>
                        <a:t>80</a:t>
                      </a:r>
                      <a:endParaRPr lang="en-ID" sz="18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022548"/>
                  </a:ext>
                </a:extLst>
              </a:tr>
              <a:tr h="260032">
                <a:tc vMerge="1">
                  <a:txBody>
                    <a:bodyPr/>
                    <a:lstStyle/>
                    <a:p>
                      <a:endParaRPr lang="en-US"/>
                    </a:p>
                  </a:txBody>
                  <a:tcPr/>
                </a:tc>
                <a:tc>
                  <a:txBody>
                    <a:bodyPr/>
                    <a:lstStyle/>
                    <a:p>
                      <a:pPr marL="201930" algn="ctr">
                        <a:spcBef>
                          <a:spcPts val="240"/>
                        </a:spcBef>
                        <a:spcAft>
                          <a:spcPts val="0"/>
                        </a:spcAft>
                      </a:pPr>
                      <a:r>
                        <a:rPr lang="id-ID" sz="1800">
                          <a:solidFill>
                            <a:schemeClr val="tx1"/>
                          </a:solidFill>
                          <a:effectLst/>
                          <a:latin typeface="Cambria" panose="02040503050406030204" pitchFamily="18" charset="0"/>
                        </a:rPr>
                        <a:t>5X10-10</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1930" algn="ctr">
                        <a:spcBef>
                          <a:spcPts val="240"/>
                        </a:spcBef>
                        <a:spcAft>
                          <a:spcPts val="0"/>
                        </a:spcAft>
                      </a:pPr>
                      <a:r>
                        <a:rPr lang="id-ID" sz="1800">
                          <a:solidFill>
                            <a:schemeClr val="tx1"/>
                          </a:solidFill>
                          <a:effectLst/>
                          <a:latin typeface="Cambria" panose="02040503050406030204" pitchFamily="18" charset="0"/>
                        </a:rPr>
                        <a:t>Rekuren</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0789041"/>
                  </a:ext>
                </a:extLst>
              </a:tr>
              <a:tr h="260032">
                <a:tc vMerge="1">
                  <a:txBody>
                    <a:bodyPr/>
                    <a:lstStyle/>
                    <a:p>
                      <a:endParaRPr lang="en-US"/>
                    </a:p>
                  </a:txBody>
                  <a:tcPr/>
                </a:tc>
                <a:tc>
                  <a:txBody>
                    <a:bodyPr/>
                    <a:lstStyle/>
                    <a:p>
                      <a:pPr marL="201930" algn="ctr">
                        <a:spcBef>
                          <a:spcPts val="245"/>
                        </a:spcBef>
                        <a:spcAft>
                          <a:spcPts val="0"/>
                        </a:spcAft>
                      </a:pPr>
                      <a:r>
                        <a:rPr lang="id-ID" sz="1800" spc="-5">
                          <a:solidFill>
                            <a:schemeClr val="tx1"/>
                          </a:solidFill>
                          <a:effectLst/>
                          <a:latin typeface="Cambria" panose="02040503050406030204" pitchFamily="18" charset="0"/>
                        </a:rPr>
                        <a:t>1-5X10</a:t>
                      </a:r>
                      <a:r>
                        <a:rPr lang="id-ID" sz="1800" spc="-60">
                          <a:solidFill>
                            <a:schemeClr val="tx1"/>
                          </a:solidFill>
                          <a:effectLst/>
                          <a:latin typeface="Cambria" panose="02040503050406030204" pitchFamily="18" charset="0"/>
                        </a:rPr>
                        <a:t> </a:t>
                      </a:r>
                      <a:r>
                        <a:rPr lang="id-ID" sz="1800" spc="-5">
                          <a:solidFill>
                            <a:schemeClr val="tx1"/>
                          </a:solidFill>
                          <a:effectLst/>
                          <a:latin typeface="Cambria" panose="02040503050406030204" pitchFamily="18" charset="0"/>
                        </a:rPr>
                        <a:t>simptomatik</a:t>
                      </a:r>
                      <a:endParaRPr lang="en-ID" sz="18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1930" algn="ctr">
                        <a:spcBef>
                          <a:spcPts val="245"/>
                        </a:spcBef>
                        <a:spcAft>
                          <a:spcPts val="0"/>
                        </a:spcAft>
                      </a:pPr>
                      <a:r>
                        <a:rPr lang="id-ID" sz="1800">
                          <a:solidFill>
                            <a:schemeClr val="tx1"/>
                          </a:solidFill>
                          <a:effectLst/>
                          <a:latin typeface="Cambria" panose="02040503050406030204" pitchFamily="18" charset="0"/>
                        </a:rPr>
                        <a:t>Rekuren</a:t>
                      </a:r>
                      <a:endParaRPr lang="en-ID" sz="18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229709"/>
                  </a:ext>
                </a:extLst>
              </a:tr>
              <a:tr h="260032">
                <a:tc vMerge="1">
                  <a:txBody>
                    <a:bodyPr/>
                    <a:lstStyle/>
                    <a:p>
                      <a:endParaRPr lang="en-US"/>
                    </a:p>
                  </a:txBody>
                  <a:tcPr/>
                </a:tc>
                <a:tc>
                  <a:txBody>
                    <a:bodyPr/>
                    <a:lstStyle/>
                    <a:p>
                      <a:pPr marL="201930" algn="ctr">
                        <a:spcBef>
                          <a:spcPts val="240"/>
                        </a:spcBef>
                        <a:spcAft>
                          <a:spcPts val="0"/>
                        </a:spcAft>
                      </a:pPr>
                      <a:r>
                        <a:rPr lang="id-ID" sz="1800" spc="-5">
                          <a:solidFill>
                            <a:schemeClr val="tx1"/>
                          </a:solidFill>
                          <a:effectLst/>
                          <a:latin typeface="Cambria" panose="02040503050406030204" pitchFamily="18" charset="0"/>
                        </a:rPr>
                        <a:t>1-5X10</a:t>
                      </a:r>
                      <a:r>
                        <a:rPr lang="id-ID" sz="1800" spc="-60">
                          <a:solidFill>
                            <a:schemeClr val="tx1"/>
                          </a:solidFill>
                          <a:effectLst/>
                          <a:latin typeface="Cambria" panose="02040503050406030204" pitchFamily="18" charset="0"/>
                        </a:rPr>
                        <a:t> </a:t>
                      </a:r>
                      <a:r>
                        <a:rPr lang="id-ID" sz="1800" spc="-5">
                          <a:solidFill>
                            <a:schemeClr val="tx1"/>
                          </a:solidFill>
                          <a:effectLst/>
                          <a:latin typeface="Cambria" panose="02040503050406030204" pitchFamily="18" charset="0"/>
                        </a:rPr>
                        <a:t>ansimptomatik</a:t>
                      </a:r>
                      <a:endParaRPr lang="en-ID" sz="18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1930" algn="ctr">
                        <a:spcBef>
                          <a:spcPts val="240"/>
                        </a:spcBef>
                        <a:spcAft>
                          <a:spcPts val="0"/>
                        </a:spcAft>
                      </a:pPr>
                      <a:r>
                        <a:rPr lang="id-ID" sz="1800">
                          <a:solidFill>
                            <a:schemeClr val="tx1"/>
                          </a:solidFill>
                          <a:effectLst/>
                          <a:latin typeface="Cambria" panose="02040503050406030204" pitchFamily="18" charset="0"/>
                        </a:rPr>
                        <a:t>Mungkin</a:t>
                      </a:r>
                      <a:r>
                        <a:rPr lang="id-ID" sz="1800" spc="-10">
                          <a:solidFill>
                            <a:schemeClr val="tx1"/>
                          </a:solidFill>
                          <a:effectLst/>
                          <a:latin typeface="Cambria" panose="02040503050406030204" pitchFamily="18" charset="0"/>
                        </a:rPr>
                        <a:t> </a:t>
                      </a:r>
                      <a:r>
                        <a:rPr lang="id-ID" sz="1800">
                          <a:solidFill>
                            <a:schemeClr val="tx1"/>
                          </a:solidFill>
                          <a:effectLst/>
                          <a:latin typeface="Cambria" panose="02040503050406030204" pitchFamily="18" charset="0"/>
                        </a:rPr>
                        <a:t>tidak</a:t>
                      </a:r>
                      <a:endParaRPr lang="en-ID" sz="18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5060488"/>
                  </a:ext>
                </a:extLst>
              </a:tr>
              <a:tr h="260032">
                <a:tc vMerge="1">
                  <a:txBody>
                    <a:bodyPr/>
                    <a:lstStyle/>
                    <a:p>
                      <a:endParaRPr lang="en-US"/>
                    </a:p>
                  </a:txBody>
                  <a:tcPr/>
                </a:tc>
                <a:tc>
                  <a:txBody>
                    <a:bodyPr/>
                    <a:lstStyle/>
                    <a:p>
                      <a:pPr marL="201930" algn="ctr">
                        <a:spcBef>
                          <a:spcPts val="285"/>
                        </a:spcBef>
                        <a:spcAft>
                          <a:spcPts val="0"/>
                        </a:spcAft>
                      </a:pPr>
                      <a:r>
                        <a:rPr lang="id-ID" sz="1800" dirty="0">
                          <a:solidFill>
                            <a:schemeClr val="tx1"/>
                          </a:solidFill>
                          <a:effectLst/>
                          <a:latin typeface="Cambria" panose="02040503050406030204" pitchFamily="18" charset="0"/>
                        </a:rPr>
                        <a:t>&lt;10</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1930" algn="ctr">
                        <a:spcBef>
                          <a:spcPts val="285"/>
                        </a:spcBef>
                        <a:spcAft>
                          <a:spcPts val="0"/>
                        </a:spcAft>
                      </a:pPr>
                      <a:r>
                        <a:rPr lang="id-ID" sz="1800" dirty="0">
                          <a:solidFill>
                            <a:schemeClr val="tx1"/>
                          </a:solidFill>
                          <a:effectLst/>
                          <a:latin typeface="Cambria" panose="02040503050406030204" pitchFamily="18" charset="0"/>
                        </a:rPr>
                        <a:t>Mungkin</a:t>
                      </a:r>
                      <a:r>
                        <a:rPr lang="id-ID" sz="1800" spc="-10" dirty="0">
                          <a:solidFill>
                            <a:schemeClr val="tx1"/>
                          </a:solidFill>
                          <a:effectLst/>
                          <a:latin typeface="Cambria" panose="02040503050406030204" pitchFamily="18" charset="0"/>
                        </a:rPr>
                        <a:t> </a:t>
                      </a:r>
                      <a:r>
                        <a:rPr lang="id-ID" sz="1800" dirty="0">
                          <a:solidFill>
                            <a:schemeClr val="tx1"/>
                          </a:solidFill>
                          <a:effectLst/>
                          <a:latin typeface="Cambria" panose="02040503050406030204" pitchFamily="18" charset="0"/>
                        </a:rPr>
                        <a:t>tidak</a:t>
                      </a:r>
                      <a:endParaRPr lang="en-ID"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1743448"/>
                  </a:ext>
                </a:extLst>
              </a:tr>
            </a:tbl>
          </a:graphicData>
        </a:graphic>
      </p:graphicFrame>
      <p:sp>
        <p:nvSpPr>
          <p:cNvPr id="23" name="Title 1">
            <a:extLst>
              <a:ext uri="{FF2B5EF4-FFF2-40B4-BE49-F238E27FC236}">
                <a16:creationId xmlns:a16="http://schemas.microsoft.com/office/drawing/2014/main" id="{4A9FF7CC-C129-1010-AB8D-46A365433D69}"/>
              </a:ext>
            </a:extLst>
          </p:cNvPr>
          <p:cNvSpPr>
            <a:spLocks noGrp="1"/>
          </p:cNvSpPr>
          <p:nvPr>
            <p:ph type="title"/>
          </p:nvPr>
        </p:nvSpPr>
        <p:spPr>
          <a:xfrm>
            <a:off x="-153552" y="243826"/>
            <a:ext cx="10515600" cy="1325563"/>
          </a:xfrm>
        </p:spPr>
        <p:txBody>
          <a:bodyPr/>
          <a:lstStyle/>
          <a:p>
            <a:pPr algn="ctr"/>
            <a:r>
              <a:rPr lang="id-ID" sz="3600" b="1" dirty="0">
                <a:effectLst/>
                <a:latin typeface="Cambria" panose="02040503050406030204" pitchFamily="18" charset="0"/>
                <a:ea typeface="Times New Roman" panose="02020603050405020304" pitchFamily="18" charset="0"/>
              </a:rPr>
              <a:t>Klasifikasi</a:t>
            </a:r>
            <a:r>
              <a:rPr lang="id-ID" sz="3600" b="1" spc="-5" dirty="0">
                <a:effectLst/>
                <a:latin typeface="Cambria" panose="02040503050406030204" pitchFamily="18" charset="0"/>
                <a:ea typeface="Times New Roman" panose="02020603050405020304" pitchFamily="18" charset="0"/>
              </a:rPr>
              <a:t> </a:t>
            </a:r>
            <a:r>
              <a:rPr lang="id-ID" sz="3600" b="1" dirty="0">
                <a:effectLst/>
                <a:latin typeface="Cambria" panose="02040503050406030204" pitchFamily="18" charset="0"/>
                <a:ea typeface="Times New Roman" panose="02020603050405020304" pitchFamily="18" charset="0"/>
              </a:rPr>
              <a:t>Pengumpulan Spesimen</a:t>
            </a:r>
            <a:r>
              <a:rPr lang="id-ID" sz="3600" b="1" spc="-5" dirty="0">
                <a:effectLst/>
                <a:latin typeface="Cambria" panose="02040503050406030204" pitchFamily="18" charset="0"/>
                <a:ea typeface="Times New Roman" panose="02020603050405020304" pitchFamily="18" charset="0"/>
              </a:rPr>
              <a:t> </a:t>
            </a:r>
            <a:r>
              <a:rPr lang="id-ID" sz="3600" b="1" dirty="0" err="1">
                <a:effectLst/>
                <a:latin typeface="Cambria" panose="02040503050406030204" pitchFamily="18" charset="0"/>
                <a:ea typeface="Times New Roman" panose="02020603050405020304" pitchFamily="18" charset="0"/>
              </a:rPr>
              <a:t>Urin</a:t>
            </a:r>
            <a:r>
              <a:rPr lang="en-ID" sz="3600" b="1" dirty="0">
                <a:effectLst/>
                <a:latin typeface="Cambria" panose="02040503050406030204" pitchFamily="18" charset="0"/>
              </a:rPr>
              <a:t> </a:t>
            </a:r>
            <a:endParaRPr lang="en-US" sz="3600" b="1" dirty="0">
              <a:latin typeface="Cambria" panose="02040503050406030204" pitchFamily="18" charset="0"/>
            </a:endParaRPr>
          </a:p>
        </p:txBody>
      </p:sp>
    </p:spTree>
    <p:extLst>
      <p:ext uri="{BB962C8B-B14F-4D97-AF65-F5344CB8AC3E}">
        <p14:creationId xmlns:p14="http://schemas.microsoft.com/office/powerpoint/2010/main" val="3699594046"/>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694F3E45-F859-BF03-F9DF-F9D6560D1908}"/>
              </a:ext>
            </a:extLst>
          </p:cNvPr>
          <p:cNvGraphicFramePr>
            <a:graphicFrameLocks noGrp="1"/>
          </p:cNvGraphicFramePr>
          <p:nvPr>
            <p:extLst>
              <p:ext uri="{D42A27DB-BD31-4B8C-83A1-F6EECF244321}">
                <p14:modId xmlns:p14="http://schemas.microsoft.com/office/powerpoint/2010/main" val="673486391"/>
              </p:ext>
            </p:extLst>
          </p:nvPr>
        </p:nvGraphicFramePr>
        <p:xfrm>
          <a:off x="1038616" y="1875493"/>
          <a:ext cx="10512424" cy="2201231"/>
        </p:xfrm>
        <a:graphic>
          <a:graphicData uri="http://schemas.openxmlformats.org/drawingml/2006/table">
            <a:tbl>
              <a:tblPr firstRow="1" firstCol="1" lastRow="1" lastCol="1" bandRow="1" bandCol="1">
                <a:tableStyleId>{2D5ABB26-0587-4C30-8999-92F81FD0307C}</a:tableStyleId>
              </a:tblPr>
              <a:tblGrid>
                <a:gridCol w="3863218">
                  <a:extLst>
                    <a:ext uri="{9D8B030D-6E8A-4147-A177-3AD203B41FA5}">
                      <a16:colId xmlns:a16="http://schemas.microsoft.com/office/drawing/2014/main" val="1316581392"/>
                    </a:ext>
                  </a:extLst>
                </a:gridCol>
                <a:gridCol w="6649206">
                  <a:extLst>
                    <a:ext uri="{9D8B030D-6E8A-4147-A177-3AD203B41FA5}">
                      <a16:colId xmlns:a16="http://schemas.microsoft.com/office/drawing/2014/main" val="2942749875"/>
                    </a:ext>
                  </a:extLst>
                </a:gridCol>
              </a:tblGrid>
              <a:tr h="607377">
                <a:tc>
                  <a:txBody>
                    <a:bodyPr/>
                    <a:lstStyle/>
                    <a:p>
                      <a:pPr marL="734060" algn="ctr">
                        <a:spcBef>
                          <a:spcPts val="370"/>
                        </a:spcBef>
                        <a:spcAft>
                          <a:spcPts val="0"/>
                        </a:spcAft>
                      </a:pPr>
                      <a:r>
                        <a:rPr lang="id-ID" sz="2000" dirty="0">
                          <a:effectLst/>
                          <a:latin typeface="Cambria" panose="02040503050406030204" pitchFamily="18" charset="0"/>
                          <a:ea typeface="Times New Roman" panose="02020603050405020304" pitchFamily="18" charset="0"/>
                          <a:cs typeface="Times New Roman" panose="02020603050405020304" pitchFamily="18" charset="0"/>
                        </a:rPr>
                        <a:t>Pemeriksaan Laboratorium </a:t>
                      </a:r>
                      <a:endParaRPr lang="en-ID"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31570" marR="995045" algn="ctr">
                        <a:spcBef>
                          <a:spcPts val="370"/>
                        </a:spcBef>
                        <a:spcAft>
                          <a:spcPts val="0"/>
                        </a:spcAft>
                      </a:pPr>
                      <a:r>
                        <a:rPr lang="id-ID" sz="2000" dirty="0">
                          <a:effectLst/>
                          <a:latin typeface="Cambria" panose="02040503050406030204" pitchFamily="18" charset="0"/>
                        </a:rPr>
                        <a:t>Normal</a:t>
                      </a:r>
                      <a:endParaRPr lang="en-ID"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9335276"/>
                  </a:ext>
                </a:extLst>
              </a:tr>
              <a:tr h="378830">
                <a:tc rowSpan="2">
                  <a:txBody>
                    <a:bodyPr/>
                    <a:lstStyle/>
                    <a:p>
                      <a:pPr marL="158750" algn="l">
                        <a:spcBef>
                          <a:spcPts val="220"/>
                        </a:spcBef>
                      </a:pPr>
                      <a:r>
                        <a:rPr lang="id-ID" sz="2000" dirty="0">
                          <a:effectLst/>
                          <a:latin typeface="Cambria" panose="02040503050406030204" pitchFamily="18" charset="0"/>
                        </a:rPr>
                        <a:t>Hemoglobin</a:t>
                      </a:r>
                      <a:endParaRPr lang="en-ID"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1295" algn="l">
                        <a:spcBef>
                          <a:spcPts val="220"/>
                        </a:spcBef>
                        <a:spcAft>
                          <a:spcPts val="0"/>
                        </a:spcAft>
                      </a:pPr>
                      <a:r>
                        <a:rPr lang="id-ID" sz="2000" dirty="0">
                          <a:effectLst/>
                          <a:latin typeface="Cambria" panose="02040503050406030204" pitchFamily="18" charset="0"/>
                        </a:rPr>
                        <a:t>Laki-laki</a:t>
                      </a:r>
                      <a:r>
                        <a:rPr lang="id-ID" sz="2000" spc="-10" dirty="0">
                          <a:effectLst/>
                          <a:latin typeface="Cambria" panose="02040503050406030204" pitchFamily="18" charset="0"/>
                        </a:rPr>
                        <a:t> </a:t>
                      </a:r>
                      <a:r>
                        <a:rPr lang="id-ID" sz="2000" dirty="0">
                          <a:effectLst/>
                          <a:latin typeface="Cambria" panose="02040503050406030204" pitchFamily="18" charset="0"/>
                        </a:rPr>
                        <a:t>dewasa:</a:t>
                      </a:r>
                      <a:r>
                        <a:rPr lang="id-ID" sz="2000" spc="-5" dirty="0">
                          <a:effectLst/>
                          <a:latin typeface="Cambria" panose="02040503050406030204" pitchFamily="18" charset="0"/>
                        </a:rPr>
                        <a:t> </a:t>
                      </a:r>
                      <a:r>
                        <a:rPr lang="id-ID" sz="2000" dirty="0">
                          <a:effectLst/>
                          <a:latin typeface="Cambria" panose="02040503050406030204" pitchFamily="18" charset="0"/>
                        </a:rPr>
                        <a:t>12,5-18,5</a:t>
                      </a:r>
                      <a:r>
                        <a:rPr lang="id-ID" sz="2000" spc="-15" dirty="0">
                          <a:effectLst/>
                          <a:latin typeface="Cambria" panose="02040503050406030204" pitchFamily="18" charset="0"/>
                        </a:rPr>
                        <a:t> </a:t>
                      </a:r>
                      <a:r>
                        <a:rPr lang="id-ID" sz="2000" dirty="0" err="1">
                          <a:effectLst/>
                          <a:latin typeface="Cambria" panose="02040503050406030204" pitchFamily="18" charset="0"/>
                        </a:rPr>
                        <a:t>gr</a:t>
                      </a:r>
                      <a:r>
                        <a:rPr lang="id-ID" sz="2000" dirty="0">
                          <a:effectLst/>
                          <a:latin typeface="Cambria" panose="02040503050406030204" pitchFamily="18" charset="0"/>
                        </a:rPr>
                        <a:t>%</a:t>
                      </a:r>
                      <a:endParaRPr lang="en-ID"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5799604"/>
                  </a:ext>
                </a:extLst>
              </a:tr>
              <a:tr h="397755">
                <a:tc vMerge="1">
                  <a:txBody>
                    <a:bodyPr/>
                    <a:lstStyle/>
                    <a:p>
                      <a:endParaRPr lang="en-US"/>
                    </a:p>
                  </a:txBody>
                  <a:tcPr/>
                </a:tc>
                <a:tc>
                  <a:txBody>
                    <a:bodyPr/>
                    <a:lstStyle/>
                    <a:p>
                      <a:pPr marL="201295" algn="l">
                        <a:spcBef>
                          <a:spcPts val="560"/>
                        </a:spcBef>
                        <a:spcAft>
                          <a:spcPts val="0"/>
                        </a:spcAft>
                      </a:pPr>
                      <a:r>
                        <a:rPr lang="id-ID" sz="2000" dirty="0">
                          <a:effectLst/>
                          <a:latin typeface="Cambria" panose="02040503050406030204" pitchFamily="18" charset="0"/>
                        </a:rPr>
                        <a:t>Wanita</a:t>
                      </a:r>
                      <a:r>
                        <a:rPr lang="id-ID" sz="2000" spc="-5" dirty="0">
                          <a:effectLst/>
                          <a:latin typeface="Cambria" panose="02040503050406030204" pitchFamily="18" charset="0"/>
                        </a:rPr>
                        <a:t> </a:t>
                      </a:r>
                      <a:r>
                        <a:rPr lang="id-ID" sz="2000" dirty="0">
                          <a:effectLst/>
                          <a:latin typeface="Cambria" panose="02040503050406030204" pitchFamily="18" charset="0"/>
                        </a:rPr>
                        <a:t>dewasa:</a:t>
                      </a:r>
                      <a:r>
                        <a:rPr lang="id-ID" sz="2000" spc="-5" dirty="0">
                          <a:effectLst/>
                          <a:latin typeface="Cambria" panose="02040503050406030204" pitchFamily="18" charset="0"/>
                        </a:rPr>
                        <a:t> </a:t>
                      </a:r>
                      <a:r>
                        <a:rPr lang="id-ID" sz="2000" dirty="0">
                          <a:effectLst/>
                          <a:latin typeface="Cambria" panose="02040503050406030204" pitchFamily="18" charset="0"/>
                        </a:rPr>
                        <a:t>11,5-16,5</a:t>
                      </a:r>
                      <a:r>
                        <a:rPr lang="id-ID" sz="2000" spc="-5" dirty="0">
                          <a:effectLst/>
                          <a:latin typeface="Cambria" panose="02040503050406030204" pitchFamily="18" charset="0"/>
                        </a:rPr>
                        <a:t> </a:t>
                      </a:r>
                      <a:r>
                        <a:rPr lang="id-ID" sz="2000" dirty="0" err="1">
                          <a:effectLst/>
                          <a:latin typeface="Cambria" panose="02040503050406030204" pitchFamily="18" charset="0"/>
                        </a:rPr>
                        <a:t>gr</a:t>
                      </a:r>
                      <a:r>
                        <a:rPr lang="id-ID" sz="2000" dirty="0">
                          <a:effectLst/>
                          <a:latin typeface="Cambria" panose="02040503050406030204" pitchFamily="18" charset="0"/>
                        </a:rPr>
                        <a:t>%</a:t>
                      </a:r>
                      <a:endParaRPr lang="en-ID"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477215"/>
                  </a:ext>
                </a:extLst>
              </a:tr>
              <a:tr h="416437">
                <a:tc>
                  <a:txBody>
                    <a:bodyPr/>
                    <a:lstStyle/>
                    <a:p>
                      <a:pPr marL="158750" algn="l">
                        <a:spcBef>
                          <a:spcPts val="70"/>
                        </a:spcBef>
                      </a:pPr>
                      <a:r>
                        <a:rPr lang="id-ID" sz="2000" dirty="0">
                          <a:effectLst/>
                          <a:latin typeface="Cambria" panose="02040503050406030204" pitchFamily="18" charset="0"/>
                        </a:rPr>
                        <a:t>Leukosit</a:t>
                      </a:r>
                      <a:endParaRPr lang="en-ID"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1295" algn="l">
                        <a:spcBef>
                          <a:spcPts val="270"/>
                        </a:spcBef>
                        <a:spcAft>
                          <a:spcPts val="0"/>
                        </a:spcAft>
                      </a:pPr>
                      <a:r>
                        <a:rPr lang="id-ID" sz="2000" dirty="0">
                          <a:effectLst/>
                          <a:latin typeface="Cambria" panose="02040503050406030204" pitchFamily="18" charset="0"/>
                        </a:rPr>
                        <a:t>4000-11.000/mm</a:t>
                      </a:r>
                      <a:r>
                        <a:rPr lang="id-ID" sz="2000" baseline="30000" dirty="0">
                          <a:effectLst/>
                          <a:latin typeface="Cambria" panose="02040503050406030204" pitchFamily="18" charset="0"/>
                        </a:rPr>
                        <a:t>3</a:t>
                      </a:r>
                      <a:endParaRPr lang="en-ID"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512386"/>
                  </a:ext>
                </a:extLst>
              </a:tr>
              <a:tr h="400832">
                <a:tc>
                  <a:txBody>
                    <a:bodyPr/>
                    <a:lstStyle/>
                    <a:p>
                      <a:pPr marL="158750" algn="l">
                        <a:spcBef>
                          <a:spcPts val="270"/>
                        </a:spcBef>
                      </a:pPr>
                      <a:r>
                        <a:rPr lang="id-ID" sz="2000" dirty="0">
                          <a:effectLst/>
                          <a:latin typeface="Cambria" panose="02040503050406030204" pitchFamily="18" charset="0"/>
                        </a:rPr>
                        <a:t>Trombosit</a:t>
                      </a:r>
                      <a:endParaRPr lang="en-ID"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1285" algn="l">
                        <a:spcBef>
                          <a:spcPts val="270"/>
                        </a:spcBef>
                        <a:spcAft>
                          <a:spcPts val="0"/>
                        </a:spcAft>
                      </a:pPr>
                      <a:r>
                        <a:rPr lang="id-ID" sz="2000" dirty="0">
                          <a:effectLst/>
                          <a:latin typeface="Cambria" panose="02040503050406030204" pitchFamily="18" charset="0"/>
                        </a:rPr>
                        <a:t>150.000 – 450.000</a:t>
                      </a:r>
                      <a:endParaRPr lang="en-ID"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5768730"/>
                  </a:ext>
                </a:extLst>
              </a:tr>
            </a:tbl>
          </a:graphicData>
        </a:graphic>
      </p:graphicFrame>
      <p:graphicFrame>
        <p:nvGraphicFramePr>
          <p:cNvPr id="5" name="Table 4">
            <a:extLst>
              <a:ext uri="{FF2B5EF4-FFF2-40B4-BE49-F238E27FC236}">
                <a16:creationId xmlns:a16="http://schemas.microsoft.com/office/drawing/2014/main" id="{AF008700-2DA3-F865-361F-8426FE51C56E}"/>
              </a:ext>
            </a:extLst>
          </p:cNvPr>
          <p:cNvGraphicFramePr>
            <a:graphicFrameLocks noGrp="1"/>
          </p:cNvGraphicFramePr>
          <p:nvPr>
            <p:extLst>
              <p:ext uri="{D42A27DB-BD31-4B8C-83A1-F6EECF244321}">
                <p14:modId xmlns:p14="http://schemas.microsoft.com/office/powerpoint/2010/main" val="3835506055"/>
              </p:ext>
            </p:extLst>
          </p:nvPr>
        </p:nvGraphicFramePr>
        <p:xfrm>
          <a:off x="1041792" y="4076724"/>
          <a:ext cx="10512424" cy="1618558"/>
        </p:xfrm>
        <a:graphic>
          <a:graphicData uri="http://schemas.openxmlformats.org/drawingml/2006/table">
            <a:tbl>
              <a:tblPr firstRow="1" firstCol="1" lastRow="1" lastCol="1" bandRow="1" bandCol="1">
                <a:tableStyleId>{5940675A-B579-460E-94D1-54222C63F5DA}</a:tableStyleId>
              </a:tblPr>
              <a:tblGrid>
                <a:gridCol w="3855884">
                  <a:extLst>
                    <a:ext uri="{9D8B030D-6E8A-4147-A177-3AD203B41FA5}">
                      <a16:colId xmlns:a16="http://schemas.microsoft.com/office/drawing/2014/main" val="1582600300"/>
                    </a:ext>
                  </a:extLst>
                </a:gridCol>
                <a:gridCol w="6656540">
                  <a:extLst>
                    <a:ext uri="{9D8B030D-6E8A-4147-A177-3AD203B41FA5}">
                      <a16:colId xmlns:a16="http://schemas.microsoft.com/office/drawing/2014/main" val="1243118000"/>
                    </a:ext>
                  </a:extLst>
                </a:gridCol>
              </a:tblGrid>
              <a:tr h="399358">
                <a:tc rowSpan="2">
                  <a:txBody>
                    <a:bodyPr/>
                    <a:lstStyle/>
                    <a:p>
                      <a:pPr marL="158750">
                        <a:spcBef>
                          <a:spcPts val="180"/>
                        </a:spcBef>
                      </a:pPr>
                      <a:r>
                        <a:rPr lang="id-ID" sz="2000" dirty="0">
                          <a:effectLst/>
                          <a:latin typeface="Cambria" panose="02040503050406030204" pitchFamily="18" charset="0"/>
                        </a:rPr>
                        <a:t>Hematokrit</a:t>
                      </a:r>
                      <a:endParaRPr lang="en-ID"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1295">
                        <a:spcBef>
                          <a:spcPts val="270"/>
                        </a:spcBef>
                        <a:spcAft>
                          <a:spcPts val="0"/>
                        </a:spcAft>
                      </a:pPr>
                      <a:r>
                        <a:rPr lang="id-ID" sz="2000" dirty="0">
                          <a:effectLst/>
                          <a:latin typeface="Cambria" panose="02040503050406030204" pitchFamily="18" charset="0"/>
                        </a:rPr>
                        <a:t>Laki-laki : 47</a:t>
                      </a:r>
                      <a:r>
                        <a:rPr lang="id-ID" sz="2000" spc="-15" dirty="0">
                          <a:effectLst/>
                          <a:latin typeface="Cambria" panose="02040503050406030204" pitchFamily="18" charset="0"/>
                        </a:rPr>
                        <a:t> </a:t>
                      </a:r>
                      <a:r>
                        <a:rPr lang="id-ID" sz="2000" dirty="0">
                          <a:effectLst/>
                          <a:latin typeface="Cambria" panose="02040503050406030204" pitchFamily="18" charset="0"/>
                        </a:rPr>
                        <a:t>±</a:t>
                      </a:r>
                      <a:r>
                        <a:rPr lang="id-ID" sz="2000" spc="-5" dirty="0">
                          <a:effectLst/>
                          <a:latin typeface="Cambria" panose="02040503050406030204" pitchFamily="18" charset="0"/>
                        </a:rPr>
                        <a:t> </a:t>
                      </a:r>
                      <a:r>
                        <a:rPr lang="id-ID" sz="2000" dirty="0">
                          <a:effectLst/>
                          <a:latin typeface="Cambria" panose="02040503050406030204" pitchFamily="18" charset="0"/>
                        </a:rPr>
                        <a:t>7%</a:t>
                      </a:r>
                      <a:endParaRPr lang="en-ID"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03066194"/>
                  </a:ext>
                </a:extLst>
              </a:tr>
              <a:tr h="267970">
                <a:tc vMerge="1">
                  <a:txBody>
                    <a:bodyPr/>
                    <a:lstStyle/>
                    <a:p>
                      <a:endParaRPr lang="en-US"/>
                    </a:p>
                  </a:txBody>
                  <a:tcPr/>
                </a:tc>
                <a:tc>
                  <a:txBody>
                    <a:bodyPr/>
                    <a:lstStyle/>
                    <a:p>
                      <a:pPr marL="201295">
                        <a:spcBef>
                          <a:spcPts val="275"/>
                        </a:spcBef>
                        <a:spcAft>
                          <a:spcPts val="0"/>
                        </a:spcAft>
                      </a:pPr>
                      <a:r>
                        <a:rPr lang="id-ID" sz="2000" dirty="0">
                          <a:effectLst/>
                          <a:latin typeface="Cambria" panose="02040503050406030204" pitchFamily="18" charset="0"/>
                        </a:rPr>
                        <a:t>Wanita :</a:t>
                      </a:r>
                      <a:r>
                        <a:rPr lang="id-ID" sz="2000" spc="-5" dirty="0">
                          <a:effectLst/>
                          <a:latin typeface="Cambria" panose="02040503050406030204" pitchFamily="18" charset="0"/>
                        </a:rPr>
                        <a:t> </a:t>
                      </a:r>
                      <a:r>
                        <a:rPr lang="id-ID" sz="2000" dirty="0">
                          <a:effectLst/>
                          <a:latin typeface="Cambria" panose="02040503050406030204" pitchFamily="18" charset="0"/>
                        </a:rPr>
                        <a:t>42</a:t>
                      </a:r>
                      <a:r>
                        <a:rPr lang="id-ID" sz="2000" spc="5" dirty="0">
                          <a:effectLst/>
                          <a:latin typeface="Cambria" panose="02040503050406030204" pitchFamily="18" charset="0"/>
                        </a:rPr>
                        <a:t> </a:t>
                      </a:r>
                      <a:r>
                        <a:rPr lang="id-ID" sz="2000" dirty="0">
                          <a:effectLst/>
                          <a:latin typeface="Cambria" panose="02040503050406030204" pitchFamily="18" charset="0"/>
                        </a:rPr>
                        <a:t>±</a:t>
                      </a:r>
                      <a:r>
                        <a:rPr lang="id-ID" sz="2000" spc="-10" dirty="0">
                          <a:effectLst/>
                          <a:latin typeface="Cambria" panose="02040503050406030204" pitchFamily="18" charset="0"/>
                        </a:rPr>
                        <a:t> </a:t>
                      </a:r>
                      <a:r>
                        <a:rPr lang="id-ID" sz="2000" dirty="0">
                          <a:effectLst/>
                          <a:latin typeface="Cambria" panose="02040503050406030204" pitchFamily="18" charset="0"/>
                        </a:rPr>
                        <a:t>5%</a:t>
                      </a:r>
                      <a:endParaRPr lang="en-ID"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96114523"/>
                  </a:ext>
                </a:extLst>
              </a:tr>
              <a:tr h="267970">
                <a:tc>
                  <a:txBody>
                    <a:bodyPr/>
                    <a:lstStyle/>
                    <a:p>
                      <a:pPr marL="158750">
                        <a:spcBef>
                          <a:spcPts val="160"/>
                        </a:spcBef>
                      </a:pPr>
                      <a:r>
                        <a:rPr lang="id-ID" sz="2000">
                          <a:effectLst/>
                          <a:latin typeface="Cambria" panose="02040503050406030204" pitchFamily="18" charset="0"/>
                        </a:rPr>
                        <a:t>Sedimen</a:t>
                      </a:r>
                      <a:r>
                        <a:rPr lang="id-ID" sz="2000" spc="-10">
                          <a:effectLst/>
                          <a:latin typeface="Cambria" panose="02040503050406030204" pitchFamily="18" charset="0"/>
                        </a:rPr>
                        <a:t> </a:t>
                      </a:r>
                      <a:r>
                        <a:rPr lang="id-ID" sz="2000">
                          <a:effectLst/>
                          <a:latin typeface="Cambria" panose="02040503050406030204" pitchFamily="18" charset="0"/>
                        </a:rPr>
                        <a:t>Eritrosit</a:t>
                      </a:r>
                      <a:endParaRPr lang="en-ID"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36855">
                        <a:spcBef>
                          <a:spcPts val="270"/>
                        </a:spcBef>
                        <a:spcAft>
                          <a:spcPts val="0"/>
                        </a:spcAft>
                      </a:pPr>
                      <a:r>
                        <a:rPr lang="id-ID" sz="2000" dirty="0">
                          <a:effectLst/>
                          <a:latin typeface="Cambria" panose="02040503050406030204" pitchFamily="18" charset="0"/>
                        </a:rPr>
                        <a:t>1-3</a:t>
                      </a:r>
                      <a:r>
                        <a:rPr lang="id-ID" sz="2000" spc="-15" dirty="0">
                          <a:effectLst/>
                          <a:latin typeface="Cambria" panose="02040503050406030204" pitchFamily="18" charset="0"/>
                        </a:rPr>
                        <a:t> </a:t>
                      </a:r>
                      <a:r>
                        <a:rPr lang="id-ID" sz="2000" dirty="0">
                          <a:effectLst/>
                          <a:latin typeface="Cambria" panose="02040503050406030204" pitchFamily="18" charset="0"/>
                        </a:rPr>
                        <a:t>sel</a:t>
                      </a:r>
                      <a:r>
                        <a:rPr lang="id-ID" sz="2000" spc="-10" dirty="0">
                          <a:effectLst/>
                          <a:latin typeface="Cambria" panose="02040503050406030204" pitchFamily="18" charset="0"/>
                        </a:rPr>
                        <a:t> </a:t>
                      </a:r>
                      <a:r>
                        <a:rPr lang="id-ID" sz="2000" dirty="0">
                          <a:effectLst/>
                          <a:latin typeface="Cambria" panose="02040503050406030204" pitchFamily="18" charset="0"/>
                        </a:rPr>
                        <a:t>/LPB</a:t>
                      </a:r>
                      <a:r>
                        <a:rPr lang="id-ID" sz="2000" spc="-10" dirty="0">
                          <a:effectLst/>
                          <a:latin typeface="Cambria" panose="02040503050406030204" pitchFamily="18" charset="0"/>
                        </a:rPr>
                        <a:t> </a:t>
                      </a:r>
                      <a:r>
                        <a:rPr lang="id-ID" sz="2000" dirty="0">
                          <a:effectLst/>
                          <a:latin typeface="Cambria" panose="02040503050406030204" pitchFamily="18" charset="0"/>
                        </a:rPr>
                        <a:t>(2500/</a:t>
                      </a:r>
                      <a:r>
                        <a:rPr lang="id-ID" sz="2000" spc="-20" dirty="0">
                          <a:effectLst/>
                          <a:latin typeface="Cambria" panose="02040503050406030204" pitchFamily="18" charset="0"/>
                        </a:rPr>
                        <a:t> </a:t>
                      </a:r>
                      <a:r>
                        <a:rPr lang="id-ID" sz="2000" dirty="0">
                          <a:effectLst/>
                          <a:latin typeface="Cambria" panose="02040503050406030204" pitchFamily="18" charset="0"/>
                        </a:rPr>
                        <a:t>ml</a:t>
                      </a:r>
                      <a:r>
                        <a:rPr lang="id-ID" sz="2000" spc="5" dirty="0">
                          <a:effectLst/>
                          <a:latin typeface="Cambria" panose="02040503050406030204" pitchFamily="18" charset="0"/>
                        </a:rPr>
                        <a:t> </a:t>
                      </a:r>
                      <a:r>
                        <a:rPr lang="id-ID" sz="2000" dirty="0" err="1">
                          <a:effectLst/>
                          <a:latin typeface="Cambria" panose="02040503050406030204" pitchFamily="18" charset="0"/>
                        </a:rPr>
                        <a:t>urin</a:t>
                      </a:r>
                      <a:r>
                        <a:rPr lang="id-ID" sz="2000" dirty="0">
                          <a:effectLst/>
                          <a:latin typeface="Cambria" panose="02040503050406030204" pitchFamily="18" charset="0"/>
                        </a:rPr>
                        <a:t>)</a:t>
                      </a:r>
                      <a:endParaRPr lang="en-ID"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931155349"/>
                  </a:ext>
                </a:extLst>
              </a:tr>
              <a:tr h="267970">
                <a:tc rowSpan="2">
                  <a:txBody>
                    <a:bodyPr/>
                    <a:lstStyle/>
                    <a:p>
                      <a:pPr marL="158750">
                        <a:spcBef>
                          <a:spcPts val="160"/>
                        </a:spcBef>
                      </a:pPr>
                      <a:r>
                        <a:rPr lang="id-ID" sz="2000" dirty="0">
                          <a:effectLst/>
                          <a:latin typeface="Cambria" panose="02040503050406030204" pitchFamily="18" charset="0"/>
                        </a:rPr>
                        <a:t>Sedimen</a:t>
                      </a:r>
                      <a:r>
                        <a:rPr lang="id-ID" sz="2000" spc="-10" dirty="0">
                          <a:effectLst/>
                          <a:latin typeface="Cambria" panose="02040503050406030204" pitchFamily="18" charset="0"/>
                        </a:rPr>
                        <a:t> </a:t>
                      </a:r>
                      <a:r>
                        <a:rPr lang="id-ID" sz="2000" dirty="0">
                          <a:effectLst/>
                          <a:latin typeface="Cambria" panose="02040503050406030204" pitchFamily="18" charset="0"/>
                        </a:rPr>
                        <a:t>leukosit</a:t>
                      </a:r>
                      <a:endParaRPr lang="en-ID"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1295">
                        <a:spcBef>
                          <a:spcPts val="270"/>
                        </a:spcBef>
                        <a:spcAft>
                          <a:spcPts val="0"/>
                        </a:spcAft>
                      </a:pPr>
                      <a:r>
                        <a:rPr lang="id-ID" sz="2000" dirty="0">
                          <a:effectLst/>
                          <a:latin typeface="Cambria" panose="02040503050406030204" pitchFamily="18" charset="0"/>
                        </a:rPr>
                        <a:t>Laki-laki</a:t>
                      </a:r>
                      <a:r>
                        <a:rPr lang="id-ID" sz="2000" spc="-5" dirty="0">
                          <a:effectLst/>
                          <a:latin typeface="Cambria" panose="02040503050406030204" pitchFamily="18" charset="0"/>
                        </a:rPr>
                        <a:t> </a:t>
                      </a:r>
                      <a:r>
                        <a:rPr lang="id-ID" sz="2000" dirty="0">
                          <a:effectLst/>
                          <a:latin typeface="Cambria" panose="02040503050406030204" pitchFamily="18" charset="0"/>
                        </a:rPr>
                        <a:t>:</a:t>
                      </a:r>
                      <a:r>
                        <a:rPr lang="id-ID" sz="2000" spc="-15" dirty="0">
                          <a:effectLst/>
                          <a:latin typeface="Cambria" panose="02040503050406030204" pitchFamily="18" charset="0"/>
                        </a:rPr>
                        <a:t> </a:t>
                      </a:r>
                      <a:r>
                        <a:rPr lang="id-ID" sz="2000" dirty="0">
                          <a:effectLst/>
                          <a:latin typeface="Cambria" panose="02040503050406030204" pitchFamily="18" charset="0"/>
                        </a:rPr>
                        <a:t>&lt;</a:t>
                      </a:r>
                      <a:r>
                        <a:rPr lang="id-ID" sz="2000" spc="-5" dirty="0">
                          <a:effectLst/>
                          <a:latin typeface="Cambria" panose="02040503050406030204" pitchFamily="18" charset="0"/>
                        </a:rPr>
                        <a:t> </a:t>
                      </a:r>
                      <a:r>
                        <a:rPr lang="id-ID" sz="2000" dirty="0">
                          <a:effectLst/>
                          <a:latin typeface="Cambria" panose="02040503050406030204" pitchFamily="18" charset="0"/>
                        </a:rPr>
                        <a:t>5</a:t>
                      </a:r>
                      <a:r>
                        <a:rPr lang="id-ID" sz="2000" spc="-20" dirty="0">
                          <a:effectLst/>
                          <a:latin typeface="Cambria" panose="02040503050406030204" pitchFamily="18" charset="0"/>
                        </a:rPr>
                        <a:t> </a:t>
                      </a:r>
                      <a:r>
                        <a:rPr lang="id-ID" sz="2000" dirty="0">
                          <a:effectLst/>
                          <a:latin typeface="Cambria" panose="02040503050406030204" pitchFamily="18" charset="0"/>
                        </a:rPr>
                        <a:t>sel/</a:t>
                      </a:r>
                      <a:r>
                        <a:rPr lang="id-ID" sz="2000" spc="-5" dirty="0">
                          <a:effectLst/>
                          <a:latin typeface="Cambria" panose="02040503050406030204" pitchFamily="18" charset="0"/>
                        </a:rPr>
                        <a:t> </a:t>
                      </a:r>
                      <a:r>
                        <a:rPr lang="id-ID" sz="2000" dirty="0">
                          <a:effectLst/>
                          <a:latin typeface="Cambria" panose="02040503050406030204" pitchFamily="18" charset="0"/>
                        </a:rPr>
                        <a:t>LPB</a:t>
                      </a:r>
                      <a:r>
                        <a:rPr lang="id-ID" sz="2000" spc="-5" dirty="0">
                          <a:effectLst/>
                          <a:latin typeface="Cambria" panose="02040503050406030204" pitchFamily="18" charset="0"/>
                        </a:rPr>
                        <a:t> </a:t>
                      </a:r>
                      <a:r>
                        <a:rPr lang="id-ID" sz="2000" dirty="0">
                          <a:effectLst/>
                          <a:latin typeface="Cambria" panose="02040503050406030204" pitchFamily="18" charset="0"/>
                        </a:rPr>
                        <a:t>(3000</a:t>
                      </a:r>
                      <a:r>
                        <a:rPr lang="id-ID" sz="2000" spc="-10" dirty="0">
                          <a:effectLst/>
                          <a:latin typeface="Cambria" panose="02040503050406030204" pitchFamily="18" charset="0"/>
                        </a:rPr>
                        <a:t> </a:t>
                      </a:r>
                      <a:r>
                        <a:rPr lang="id-ID" sz="2000" dirty="0">
                          <a:effectLst/>
                          <a:latin typeface="Cambria" panose="02040503050406030204" pitchFamily="18" charset="0"/>
                        </a:rPr>
                        <a:t>ml)</a:t>
                      </a:r>
                      <a:endParaRPr lang="en-ID"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994292953"/>
                  </a:ext>
                </a:extLst>
              </a:tr>
              <a:tr h="267970">
                <a:tc vMerge="1">
                  <a:txBody>
                    <a:bodyPr/>
                    <a:lstStyle/>
                    <a:p>
                      <a:endParaRPr lang="en-US"/>
                    </a:p>
                  </a:txBody>
                  <a:tcPr/>
                </a:tc>
                <a:tc>
                  <a:txBody>
                    <a:bodyPr/>
                    <a:lstStyle/>
                    <a:p>
                      <a:pPr marL="201295">
                        <a:spcBef>
                          <a:spcPts val="285"/>
                        </a:spcBef>
                        <a:spcAft>
                          <a:spcPts val="0"/>
                        </a:spcAft>
                      </a:pPr>
                      <a:r>
                        <a:rPr lang="id-ID" sz="2000" dirty="0">
                          <a:effectLst/>
                          <a:latin typeface="Cambria" panose="02040503050406030204" pitchFamily="18" charset="0"/>
                        </a:rPr>
                        <a:t>Wanita:</a:t>
                      </a:r>
                      <a:r>
                        <a:rPr lang="id-ID" sz="2000" spc="-10" dirty="0">
                          <a:effectLst/>
                          <a:latin typeface="Cambria" panose="02040503050406030204" pitchFamily="18" charset="0"/>
                        </a:rPr>
                        <a:t> </a:t>
                      </a:r>
                      <a:r>
                        <a:rPr lang="id-ID" sz="2000" dirty="0">
                          <a:effectLst/>
                          <a:latin typeface="Cambria" panose="02040503050406030204" pitchFamily="18" charset="0"/>
                        </a:rPr>
                        <a:t>&lt;</a:t>
                      </a:r>
                      <a:r>
                        <a:rPr lang="id-ID" sz="2000" spc="5" dirty="0">
                          <a:effectLst/>
                          <a:latin typeface="Cambria" panose="02040503050406030204" pitchFamily="18" charset="0"/>
                        </a:rPr>
                        <a:t> </a:t>
                      </a:r>
                      <a:r>
                        <a:rPr lang="id-ID" sz="2000" dirty="0">
                          <a:effectLst/>
                          <a:latin typeface="Cambria" panose="02040503050406030204" pitchFamily="18" charset="0"/>
                        </a:rPr>
                        <a:t>15</a:t>
                      </a:r>
                      <a:r>
                        <a:rPr lang="id-ID" sz="2000" spc="-10" dirty="0">
                          <a:effectLst/>
                          <a:latin typeface="Cambria" panose="02040503050406030204" pitchFamily="18" charset="0"/>
                        </a:rPr>
                        <a:t> </a:t>
                      </a:r>
                      <a:r>
                        <a:rPr lang="id-ID" sz="2000" dirty="0">
                          <a:effectLst/>
                          <a:latin typeface="Cambria" panose="02040503050406030204" pitchFamily="18" charset="0"/>
                        </a:rPr>
                        <a:t>/</a:t>
                      </a:r>
                      <a:r>
                        <a:rPr lang="id-ID" sz="2000" spc="-5" dirty="0">
                          <a:effectLst/>
                          <a:latin typeface="Cambria" panose="02040503050406030204" pitchFamily="18" charset="0"/>
                        </a:rPr>
                        <a:t> </a:t>
                      </a:r>
                      <a:r>
                        <a:rPr lang="id-ID" sz="2000" dirty="0">
                          <a:effectLst/>
                          <a:latin typeface="Cambria" panose="02040503050406030204" pitchFamily="18" charset="0"/>
                        </a:rPr>
                        <a:t>LPB</a:t>
                      </a:r>
                      <a:endParaRPr lang="en-ID"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20017254"/>
                  </a:ext>
                </a:extLst>
              </a:tr>
            </a:tbl>
          </a:graphicData>
        </a:graphic>
      </p:graphicFrame>
      <p:sp>
        <p:nvSpPr>
          <p:cNvPr id="2" name="Title 1">
            <a:extLst>
              <a:ext uri="{FF2B5EF4-FFF2-40B4-BE49-F238E27FC236}">
                <a16:creationId xmlns:a16="http://schemas.microsoft.com/office/drawing/2014/main" id="{E67463FE-14CE-D4E0-E7FD-6D74254D68B4}"/>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defTabSz="914400"/>
            <a:r>
              <a:rPr lang="en-US" sz="5200" b="1" kern="1200" dirty="0" err="1">
                <a:solidFill>
                  <a:schemeClr val="tx1"/>
                </a:solidFill>
                <a:effectLst/>
                <a:latin typeface="Cambria" panose="02040503050406030204" pitchFamily="18" charset="0"/>
              </a:rPr>
              <a:t>Pemeriksaan</a:t>
            </a:r>
            <a:r>
              <a:rPr lang="en-US" sz="5200" b="1" kern="1200" dirty="0">
                <a:solidFill>
                  <a:schemeClr val="tx1"/>
                </a:solidFill>
                <a:effectLst/>
                <a:latin typeface="Cambria" panose="02040503050406030204" pitchFamily="18" charset="0"/>
              </a:rPr>
              <a:t> Darah </a:t>
            </a:r>
            <a:endParaRPr lang="en-US" sz="5200" b="1" kern="12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3480098997"/>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6" name="Rectangle 225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47A9A33C-A6D8-27CD-CB7E-B9721DDC132E}"/>
              </a:ext>
            </a:extLst>
          </p:cNvPr>
          <p:cNvSpPr>
            <a:spLocks noGrp="1" noChangeArrowheads="1"/>
          </p:cNvSpPr>
          <p:nvPr>
            <p:ph type="title"/>
          </p:nvPr>
        </p:nvSpPr>
        <p:spPr>
          <a:xfrm>
            <a:off x="838200" y="365125"/>
            <a:ext cx="10515600" cy="1325563"/>
          </a:xfrm>
        </p:spPr>
        <p:txBody>
          <a:bodyPr>
            <a:normAutofit/>
          </a:bodyPr>
          <a:lstStyle/>
          <a:p>
            <a:pPr eaLnBrk="1" hangingPunct="1"/>
            <a:r>
              <a:rPr lang="en-US" altLang="en-US" sz="6600" b="1" dirty="0" err="1">
                <a:latin typeface="Cambria" panose="02040503050406030204" pitchFamily="18" charset="0"/>
              </a:rPr>
              <a:t>Pencegahan</a:t>
            </a:r>
            <a:endParaRPr lang="en-US" altLang="en-US" sz="6600" b="1" dirty="0">
              <a:latin typeface="Cambria" panose="02040503050406030204" pitchFamily="18" charset="0"/>
            </a:endParaRPr>
          </a:p>
        </p:txBody>
      </p:sp>
      <p:sp>
        <p:nvSpPr>
          <p:cNvPr id="225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1" name="Rectangle 3">
            <a:extLst>
              <a:ext uri="{FF2B5EF4-FFF2-40B4-BE49-F238E27FC236}">
                <a16:creationId xmlns:a16="http://schemas.microsoft.com/office/drawing/2014/main" id="{897F7867-0D19-BF57-BC11-B4D4AEE27BBA}"/>
              </a:ext>
            </a:extLst>
          </p:cNvPr>
          <p:cNvSpPr>
            <a:spLocks noGrp="1" noChangeArrowheads="1"/>
          </p:cNvSpPr>
          <p:nvPr>
            <p:ph idx="1"/>
          </p:nvPr>
        </p:nvSpPr>
        <p:spPr>
          <a:xfrm>
            <a:off x="838200" y="1929384"/>
            <a:ext cx="10515600" cy="4251960"/>
          </a:xfrm>
        </p:spPr>
        <p:txBody>
          <a:bodyPr>
            <a:noAutofit/>
          </a:bodyPr>
          <a:lstStyle/>
          <a:p>
            <a:pPr marL="381000" indent="-514350">
              <a:buFont typeface="Calibri Light" panose="020F0302020204030204" pitchFamily="34" charset="0"/>
              <a:buAutoNum type="arabicPeriod"/>
            </a:pPr>
            <a:r>
              <a:rPr lang="en-US" altLang="en-US" sz="3600" dirty="0">
                <a:latin typeface="Cambria" panose="02040503050406030204" pitchFamily="18" charset="0"/>
              </a:rPr>
              <a:t>Banyak </a:t>
            </a:r>
            <a:r>
              <a:rPr lang="en-US" altLang="en-US" sz="3600" dirty="0" err="1">
                <a:latin typeface="Cambria" panose="02040503050406030204" pitchFamily="18" charset="0"/>
              </a:rPr>
              <a:t>minum</a:t>
            </a:r>
            <a:endParaRPr lang="en-US" altLang="en-US" sz="3600" dirty="0">
              <a:latin typeface="Cambria" panose="02040503050406030204" pitchFamily="18" charset="0"/>
            </a:endParaRPr>
          </a:p>
          <a:p>
            <a:pPr marL="381000" indent="-514350">
              <a:buFont typeface="Calibri Light" panose="020F0302020204030204" pitchFamily="34" charset="0"/>
              <a:buAutoNum type="arabicPeriod"/>
            </a:pPr>
            <a:r>
              <a:rPr lang="en-US" altLang="en-US" sz="3600" dirty="0" err="1">
                <a:latin typeface="Cambria" panose="02040503050406030204" pitchFamily="18" charset="0"/>
              </a:rPr>
              <a:t>Kencing</a:t>
            </a:r>
            <a:r>
              <a:rPr lang="en-US" altLang="en-US" sz="3600" dirty="0">
                <a:latin typeface="Cambria" panose="02040503050406030204" pitchFamily="18" charset="0"/>
              </a:rPr>
              <a:t> </a:t>
            </a:r>
            <a:r>
              <a:rPr lang="en-US" altLang="en-US" sz="3600" dirty="0" err="1">
                <a:latin typeface="Cambria" panose="02040503050406030204" pitchFamily="18" charset="0"/>
              </a:rPr>
              <a:t>bila</a:t>
            </a:r>
            <a:r>
              <a:rPr lang="en-US" altLang="en-US" sz="3600" dirty="0">
                <a:latin typeface="Cambria" panose="02040503050406030204" pitchFamily="18" charset="0"/>
              </a:rPr>
              <a:t> </a:t>
            </a:r>
            <a:r>
              <a:rPr lang="en-US" altLang="en-US" sz="3600" dirty="0" err="1">
                <a:latin typeface="Cambria" panose="02040503050406030204" pitchFamily="18" charset="0"/>
              </a:rPr>
              <a:t>terdesak</a:t>
            </a:r>
            <a:endParaRPr lang="en-US" altLang="en-US" sz="3600" dirty="0">
              <a:latin typeface="Cambria" panose="02040503050406030204" pitchFamily="18" charset="0"/>
            </a:endParaRPr>
          </a:p>
          <a:p>
            <a:pPr marL="381000" indent="-514350">
              <a:buFont typeface="Calibri Light" panose="020F0302020204030204" pitchFamily="34" charset="0"/>
              <a:buAutoNum type="arabicPeriod"/>
            </a:pPr>
            <a:r>
              <a:rPr lang="en-US" altLang="en-US" sz="3600" dirty="0" err="1">
                <a:latin typeface="Cambria" panose="02040503050406030204" pitchFamily="18" charset="0"/>
              </a:rPr>
              <a:t>Bersihkan</a:t>
            </a:r>
            <a:r>
              <a:rPr lang="en-US" altLang="en-US" sz="3600" dirty="0">
                <a:latin typeface="Cambria" panose="02040503050406030204" pitchFamily="18" charset="0"/>
              </a:rPr>
              <a:t> anus </a:t>
            </a:r>
            <a:r>
              <a:rPr lang="en-US" altLang="en-US" sz="3600" dirty="0" err="1">
                <a:latin typeface="Cambria" panose="02040503050406030204" pitchFamily="18" charset="0"/>
              </a:rPr>
              <a:t>dari</a:t>
            </a:r>
            <a:r>
              <a:rPr lang="en-US" altLang="en-US" sz="3600" dirty="0">
                <a:latin typeface="Cambria" panose="02040503050406030204" pitchFamily="18" charset="0"/>
              </a:rPr>
              <a:t> </a:t>
            </a:r>
            <a:r>
              <a:rPr lang="en-US" altLang="en-US" sz="3600" dirty="0" err="1">
                <a:latin typeface="Cambria" panose="02040503050406030204" pitchFamily="18" charset="0"/>
              </a:rPr>
              <a:t>depan</a:t>
            </a:r>
            <a:r>
              <a:rPr lang="en-US" altLang="en-US" sz="3600" dirty="0">
                <a:latin typeface="Cambria" panose="02040503050406030204" pitchFamily="18" charset="0"/>
              </a:rPr>
              <a:t> </a:t>
            </a:r>
            <a:r>
              <a:rPr lang="en-US" altLang="en-US" sz="3600" dirty="0" err="1">
                <a:latin typeface="Cambria" panose="02040503050406030204" pitchFamily="18" charset="0"/>
              </a:rPr>
              <a:t>ke</a:t>
            </a:r>
            <a:r>
              <a:rPr lang="en-US" altLang="en-US" sz="3600" dirty="0">
                <a:latin typeface="Cambria" panose="02040503050406030204" pitchFamily="18" charset="0"/>
              </a:rPr>
              <a:t> </a:t>
            </a:r>
            <a:r>
              <a:rPr lang="en-US" altLang="en-US" sz="3600" dirty="0" err="1">
                <a:latin typeface="Cambria" panose="02040503050406030204" pitchFamily="18" charset="0"/>
              </a:rPr>
              <a:t>belakang</a:t>
            </a:r>
            <a:endParaRPr lang="en-US" altLang="en-US" sz="3600" dirty="0">
              <a:latin typeface="Cambria" panose="02040503050406030204" pitchFamily="18" charset="0"/>
            </a:endParaRPr>
          </a:p>
          <a:p>
            <a:pPr marL="381000" indent="-514350">
              <a:buFont typeface="Calibri Light" panose="020F0302020204030204" pitchFamily="34" charset="0"/>
              <a:buAutoNum type="arabicPeriod"/>
            </a:pPr>
            <a:r>
              <a:rPr lang="en-US" altLang="en-US" sz="3600" dirty="0" err="1">
                <a:latin typeface="Cambria" panose="02040503050406030204" pitchFamily="18" charset="0"/>
              </a:rPr>
              <a:t>Hindari</a:t>
            </a:r>
            <a:r>
              <a:rPr lang="en-US" altLang="en-US" sz="3600" dirty="0">
                <a:latin typeface="Cambria" panose="02040503050406030204" pitchFamily="18" charset="0"/>
              </a:rPr>
              <a:t> </a:t>
            </a:r>
            <a:r>
              <a:rPr lang="en-US" altLang="en-US" sz="3600" dirty="0" err="1">
                <a:latin typeface="Cambria" panose="02040503050406030204" pitchFamily="18" charset="0"/>
              </a:rPr>
              <a:t>pemakaian</a:t>
            </a:r>
            <a:r>
              <a:rPr lang="en-US" altLang="en-US" sz="3600" dirty="0">
                <a:latin typeface="Cambria" panose="02040503050406030204" pitchFamily="18" charset="0"/>
              </a:rPr>
              <a:t> “</a:t>
            </a:r>
            <a:r>
              <a:rPr lang="en-US" altLang="en-US" sz="3600" dirty="0" err="1">
                <a:latin typeface="Cambria" panose="02040503050406030204" pitchFamily="18" charset="0"/>
              </a:rPr>
              <a:t>feminime</a:t>
            </a:r>
            <a:r>
              <a:rPr lang="en-US" altLang="en-US" sz="3600" dirty="0">
                <a:latin typeface="Cambria" panose="02040503050406030204" pitchFamily="18" charset="0"/>
              </a:rPr>
              <a:t> </a:t>
            </a:r>
            <a:r>
              <a:rPr lang="en-US" altLang="en-US" sz="3600" dirty="0" err="1">
                <a:latin typeface="Cambria" panose="02040503050406030204" pitchFamily="18" charset="0"/>
              </a:rPr>
              <a:t>hyegine</a:t>
            </a:r>
            <a:r>
              <a:rPr lang="en-US" altLang="en-US" sz="3600" dirty="0">
                <a:latin typeface="Cambria" panose="02040503050406030204" pitchFamily="18" charset="0"/>
              </a:rPr>
              <a:t> spray”</a:t>
            </a:r>
          </a:p>
          <a:p>
            <a:pPr marL="381000" indent="-514350">
              <a:buFont typeface="Calibri Light" panose="020F0302020204030204" pitchFamily="34" charset="0"/>
              <a:buAutoNum type="arabicPeriod"/>
            </a:pPr>
            <a:r>
              <a:rPr lang="en-US" altLang="en-US" sz="3600" dirty="0" err="1">
                <a:latin typeface="Cambria" panose="02040503050406030204" pitchFamily="18" charset="0"/>
              </a:rPr>
              <a:t>Bersihkan</a:t>
            </a:r>
            <a:r>
              <a:rPr lang="en-US" altLang="en-US" sz="3600" dirty="0">
                <a:latin typeface="Cambria" panose="02040503050406030204" pitchFamily="18" charset="0"/>
              </a:rPr>
              <a:t> genital </a:t>
            </a:r>
            <a:r>
              <a:rPr lang="en-US" altLang="en-US" sz="3600" dirty="0" err="1">
                <a:latin typeface="Cambria" panose="02040503050406030204" pitchFamily="18" charset="0"/>
              </a:rPr>
              <a:t>sebelum</a:t>
            </a:r>
            <a:r>
              <a:rPr lang="en-US" altLang="en-US" sz="3600" dirty="0">
                <a:latin typeface="Cambria" panose="02040503050406030204" pitchFamily="18" charset="0"/>
              </a:rPr>
              <a:t> </a:t>
            </a:r>
            <a:r>
              <a:rPr lang="en-US" altLang="en-US" sz="3600" dirty="0" err="1">
                <a:latin typeface="Cambria" panose="02040503050406030204" pitchFamily="18" charset="0"/>
              </a:rPr>
              <a:t>sek</a:t>
            </a:r>
            <a:r>
              <a:rPr lang="en-US" altLang="en-US" sz="3600" dirty="0">
                <a:latin typeface="Cambria" panose="02040503050406030204" pitchFamily="18" charset="0"/>
              </a:rPr>
              <a:t>. </a:t>
            </a:r>
            <a:r>
              <a:rPr lang="en-US" altLang="en-US" sz="3600" dirty="0" err="1">
                <a:latin typeface="Cambria" panose="02040503050406030204" pitchFamily="18" charset="0"/>
              </a:rPr>
              <a:t>interc</a:t>
            </a:r>
            <a:endParaRPr lang="en-US" altLang="en-US" sz="3600" dirty="0">
              <a:latin typeface="Cambria" panose="02040503050406030204" pitchFamily="18" charset="0"/>
            </a:endParaRPr>
          </a:p>
          <a:p>
            <a:pPr marL="381000" indent="-514350">
              <a:buFont typeface="Calibri Light" panose="020F0302020204030204" pitchFamily="34" charset="0"/>
              <a:buAutoNum type="arabicPeriod"/>
            </a:pPr>
            <a:r>
              <a:rPr lang="en-US" altLang="en-US" sz="3600" dirty="0" err="1">
                <a:latin typeface="Cambria" panose="02040503050406030204" pitchFamily="18" charset="0"/>
              </a:rPr>
              <a:t>Minum</a:t>
            </a:r>
            <a:r>
              <a:rPr lang="en-US" altLang="en-US" sz="3600" dirty="0">
                <a:latin typeface="Cambria" panose="02040503050406030204" pitchFamily="18" charset="0"/>
              </a:rPr>
              <a:t> “cranberry juice”, </a:t>
            </a:r>
            <a:r>
              <a:rPr lang="en-US" altLang="en-US" sz="3600" dirty="0" err="1">
                <a:latin typeface="Cambria" panose="02040503050406030204" pitchFamily="18" charset="0"/>
              </a:rPr>
              <a:t>mengandung</a:t>
            </a:r>
            <a:r>
              <a:rPr lang="en-US" altLang="en-US" sz="3600" dirty="0">
                <a:latin typeface="Cambria" panose="02040503050406030204" pitchFamily="18" charset="0"/>
              </a:rPr>
              <a:t> </a:t>
            </a:r>
            <a:r>
              <a:rPr lang="en-US" altLang="en-US" sz="3600" dirty="0" err="1">
                <a:latin typeface="Cambria" panose="02040503050406030204" pitchFamily="18" charset="0"/>
              </a:rPr>
              <a:t>hipuric</a:t>
            </a:r>
            <a:r>
              <a:rPr lang="en-US" altLang="en-US" sz="3600" dirty="0">
                <a:latin typeface="Cambria" panose="02040503050406030204" pitchFamily="18" charset="0"/>
              </a:rPr>
              <a:t> acid, antiseptic yang </a:t>
            </a:r>
            <a:r>
              <a:rPr lang="en-US" altLang="en-US" sz="3600" dirty="0" err="1">
                <a:latin typeface="Cambria" panose="02040503050406030204" pitchFamily="18" charset="0"/>
              </a:rPr>
              <a:t>menurunkan</a:t>
            </a:r>
            <a:r>
              <a:rPr lang="en-US" altLang="en-US" sz="3600" dirty="0">
                <a:latin typeface="Cambria" panose="02040503050406030204" pitchFamily="18" charset="0"/>
              </a:rPr>
              <a:t> </a:t>
            </a:r>
            <a:r>
              <a:rPr lang="en-US" altLang="en-US" sz="3600" dirty="0" err="1">
                <a:latin typeface="Cambria" panose="02040503050406030204" pitchFamily="18" charset="0"/>
              </a:rPr>
              <a:t>bakteri</a:t>
            </a:r>
            <a:r>
              <a:rPr lang="en-US" altLang="en-US" sz="3600" dirty="0">
                <a:latin typeface="Cambria" panose="02040503050406030204" pitchFamily="18" charset="0"/>
              </a:rPr>
              <a:t> </a:t>
            </a:r>
            <a:r>
              <a:rPr lang="en-US" altLang="en-US" sz="3600" dirty="0" err="1">
                <a:latin typeface="Cambria" panose="02040503050406030204" pitchFamily="18" charset="0"/>
              </a:rPr>
              <a:t>uria</a:t>
            </a:r>
            <a:endParaRPr lang="en-US" altLang="en-US" sz="3600" dirty="0">
              <a:latin typeface="Cambria" panose="02040503050406030204" pitchFamily="18" charset="0"/>
            </a:endParaRPr>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0AD99-5D21-E33A-8845-AA45D358D294}"/>
              </a:ext>
            </a:extLst>
          </p:cNvPr>
          <p:cNvSpPr>
            <a:spLocks noGrp="1"/>
          </p:cNvSpPr>
          <p:nvPr>
            <p:ph type="title"/>
          </p:nvPr>
        </p:nvSpPr>
        <p:spPr>
          <a:xfrm>
            <a:off x="-3785991" y="3408216"/>
            <a:ext cx="10515599" cy="932688"/>
          </a:xfrm>
        </p:spPr>
        <p:txBody>
          <a:bodyPr vert="horz" lIns="91440" tIns="45720" rIns="91440" bIns="45720" rtlCol="0" anchor="b">
            <a:normAutofit fontScale="90000"/>
          </a:bodyPr>
          <a:lstStyle/>
          <a:p>
            <a:pPr algn="ctr" defTabSz="914400"/>
            <a:r>
              <a:rPr lang="en-US" altLang="en-US" sz="5400" b="1" kern="1200" dirty="0" err="1">
                <a:solidFill>
                  <a:schemeClr val="tx1"/>
                </a:solidFill>
                <a:latin typeface="Cambria" panose="02040503050406030204" pitchFamily="18" charset="0"/>
              </a:rPr>
              <a:t>Sistitis</a:t>
            </a:r>
            <a:r>
              <a:rPr lang="en-US" altLang="en-US" sz="5400" b="1" kern="1200" dirty="0">
                <a:solidFill>
                  <a:schemeClr val="tx1"/>
                </a:solidFill>
                <a:latin typeface="Cambria" panose="02040503050406030204" pitchFamily="18" charset="0"/>
              </a:rPr>
              <a:t> </a:t>
            </a:r>
            <a:br>
              <a:rPr lang="en-US" altLang="en-US" sz="5400" b="1" kern="1200" dirty="0">
                <a:solidFill>
                  <a:schemeClr val="tx1"/>
                </a:solidFill>
                <a:latin typeface="Cambria" panose="02040503050406030204" pitchFamily="18" charset="0"/>
              </a:rPr>
            </a:br>
            <a:r>
              <a:rPr lang="en-US" altLang="en-US" sz="5400" b="1" kern="1200" dirty="0" err="1">
                <a:solidFill>
                  <a:schemeClr val="tx1"/>
                </a:solidFill>
                <a:latin typeface="Cambria" panose="02040503050406030204" pitchFamily="18" charset="0"/>
              </a:rPr>
              <a:t>Akut</a:t>
            </a:r>
            <a:endParaRPr lang="en-US" sz="5400" kern="1200" dirty="0">
              <a:solidFill>
                <a:schemeClr val="tx1"/>
              </a:solidFill>
              <a:latin typeface="Cambria" panose="02040503050406030204" pitchFamily="18" charset="0"/>
            </a:endParaRPr>
          </a:p>
        </p:txBody>
      </p:sp>
      <p:sp>
        <p:nvSpPr>
          <p:cNvPr id="47118" name="Rectangle 47115">
            <a:extLst>
              <a:ext uri="{FF2B5EF4-FFF2-40B4-BE49-F238E27FC236}">
                <a16:creationId xmlns:a16="http://schemas.microsoft.com/office/drawing/2014/main" id="{F170E346-B98B-43A6-A4DA-D36FF6328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7108" name="Picture 4" descr="Interstitial Cystitis | Symptoms, Causes, Treatment &amp; Living With IC">
            <a:extLst>
              <a:ext uri="{FF2B5EF4-FFF2-40B4-BE49-F238E27FC236}">
                <a16:creationId xmlns:a16="http://schemas.microsoft.com/office/drawing/2014/main" id="{9FB5AEFE-ED56-8A72-021A-5830F46FAD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92" b="7255"/>
          <a:stretch/>
        </p:blipFill>
        <p:spPr bwMode="auto">
          <a:xfrm>
            <a:off x="2542784" y="126125"/>
            <a:ext cx="9649216" cy="673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43618"/>
      </p:ext>
    </p:extLst>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73" name="Rectangle 2357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a:extLst>
              <a:ext uri="{FF2B5EF4-FFF2-40B4-BE49-F238E27FC236}">
                <a16:creationId xmlns:a16="http://schemas.microsoft.com/office/drawing/2014/main" id="{CC3BA183-D671-7AD7-F3ED-29E326F63E40}"/>
              </a:ext>
            </a:extLst>
          </p:cNvPr>
          <p:cNvSpPr>
            <a:spLocks noGrp="1" noChangeArrowheads="1"/>
          </p:cNvSpPr>
          <p:nvPr>
            <p:ph type="title"/>
          </p:nvPr>
        </p:nvSpPr>
        <p:spPr>
          <a:xfrm>
            <a:off x="838200" y="109906"/>
            <a:ext cx="10515600" cy="1133499"/>
          </a:xfrm>
        </p:spPr>
        <p:txBody>
          <a:bodyPr>
            <a:normAutofit/>
          </a:bodyPr>
          <a:lstStyle/>
          <a:p>
            <a:pPr algn="ctr" eaLnBrk="1" hangingPunct="1"/>
            <a:r>
              <a:rPr lang="en-US" altLang="en-US" sz="6000" b="1" dirty="0" err="1">
                <a:latin typeface="Cambria" panose="02040503050406030204" pitchFamily="18" charset="0"/>
              </a:rPr>
              <a:t>Sistitis</a:t>
            </a:r>
            <a:r>
              <a:rPr lang="en-US" altLang="en-US" sz="6000" b="1" dirty="0">
                <a:latin typeface="Cambria" panose="02040503050406030204" pitchFamily="18" charset="0"/>
              </a:rPr>
              <a:t> </a:t>
            </a:r>
            <a:r>
              <a:rPr lang="en-US" altLang="en-US" sz="6000" b="1" dirty="0" err="1">
                <a:latin typeface="Cambria" panose="02040503050406030204" pitchFamily="18" charset="0"/>
              </a:rPr>
              <a:t>Akut</a:t>
            </a:r>
            <a:endParaRPr lang="en-US" altLang="en-US" sz="6000" b="1" dirty="0">
              <a:latin typeface="Cambria" panose="02040503050406030204" pitchFamily="18" charset="0"/>
            </a:endParaRPr>
          </a:p>
        </p:txBody>
      </p:sp>
      <p:graphicFrame>
        <p:nvGraphicFramePr>
          <p:cNvPr id="23557" name="Rectangle 3">
            <a:extLst>
              <a:ext uri="{FF2B5EF4-FFF2-40B4-BE49-F238E27FC236}">
                <a16:creationId xmlns:a16="http://schemas.microsoft.com/office/drawing/2014/main" id="{BAA5C648-7009-256C-8759-3DCEB5F126A1}"/>
              </a:ext>
            </a:extLst>
          </p:cNvPr>
          <p:cNvGraphicFramePr>
            <a:graphicFrameLocks noGrp="1"/>
          </p:cNvGraphicFramePr>
          <p:nvPr>
            <p:ph idx="1"/>
            <p:extLst>
              <p:ext uri="{D42A27DB-BD31-4B8C-83A1-F6EECF244321}">
                <p14:modId xmlns:p14="http://schemas.microsoft.com/office/powerpoint/2010/main" val="2253731079"/>
              </p:ext>
            </p:extLst>
          </p:nvPr>
        </p:nvGraphicFramePr>
        <p:xfrm>
          <a:off x="975986" y="1636686"/>
          <a:ext cx="10515600" cy="4828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9" name="Rectangle 24584">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90" name="Rectangle 24586">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80" name="Picture 2">
            <a:extLst>
              <a:ext uri="{FF2B5EF4-FFF2-40B4-BE49-F238E27FC236}">
                <a16:creationId xmlns:a16="http://schemas.microsoft.com/office/drawing/2014/main" id="{8BE3C009-06FC-E3F8-411D-EDB10A0C03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81956" y="643467"/>
            <a:ext cx="7428088"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Sistitis Interstitial Dan Perawatannya | Vaidam.com">
            <a:extLst>
              <a:ext uri="{FF2B5EF4-FFF2-40B4-BE49-F238E27FC236}">
                <a16:creationId xmlns:a16="http://schemas.microsoft.com/office/drawing/2014/main" id="{E6C67756-35A7-EAFA-7421-737E7AC45C9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8699" y="135254"/>
            <a:ext cx="10342685" cy="67227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5" name="Rectangle 2664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a:extLst>
              <a:ext uri="{FF2B5EF4-FFF2-40B4-BE49-F238E27FC236}">
                <a16:creationId xmlns:a16="http://schemas.microsoft.com/office/drawing/2014/main" id="{78BC2BC2-0CB9-5A62-71F3-86A24DBA33C7}"/>
              </a:ext>
            </a:extLst>
          </p:cNvPr>
          <p:cNvSpPr>
            <a:spLocks noGrp="1" noChangeArrowheads="1"/>
          </p:cNvSpPr>
          <p:nvPr>
            <p:ph type="title"/>
          </p:nvPr>
        </p:nvSpPr>
        <p:spPr>
          <a:xfrm>
            <a:off x="838200" y="557188"/>
            <a:ext cx="10515600" cy="1133499"/>
          </a:xfrm>
        </p:spPr>
        <p:txBody>
          <a:bodyPr>
            <a:normAutofit/>
          </a:bodyPr>
          <a:lstStyle/>
          <a:p>
            <a:pPr algn="ctr" eaLnBrk="1" hangingPunct="1"/>
            <a:r>
              <a:rPr lang="en-US" altLang="en-US" sz="5200" b="1" dirty="0">
                <a:latin typeface="Cambria" panose="02040503050406030204" pitchFamily="18" charset="0"/>
              </a:rPr>
              <a:t>Gambaran </a:t>
            </a:r>
            <a:r>
              <a:rPr lang="en-US" altLang="en-US" sz="5200" b="1" dirty="0" err="1">
                <a:latin typeface="Cambria" panose="02040503050406030204" pitchFamily="18" charset="0"/>
              </a:rPr>
              <a:t>Klinis</a:t>
            </a:r>
            <a:endParaRPr lang="en-US" altLang="en-US" sz="5200" b="1" dirty="0">
              <a:latin typeface="Cambria" panose="02040503050406030204" pitchFamily="18" charset="0"/>
            </a:endParaRPr>
          </a:p>
        </p:txBody>
      </p:sp>
      <p:graphicFrame>
        <p:nvGraphicFramePr>
          <p:cNvPr id="26628" name="Rectangle 3">
            <a:extLst>
              <a:ext uri="{FF2B5EF4-FFF2-40B4-BE49-F238E27FC236}">
                <a16:creationId xmlns:a16="http://schemas.microsoft.com/office/drawing/2014/main" id="{5912D8CF-26AF-DDCC-DAF0-F7E1187F731B}"/>
              </a:ext>
            </a:extLst>
          </p:cNvPr>
          <p:cNvGraphicFramePr>
            <a:graphicFrameLocks noGrp="1"/>
          </p:cNvGraphicFramePr>
          <p:nvPr>
            <p:ph idx="1"/>
            <p:extLst>
              <p:ext uri="{D42A27DB-BD31-4B8C-83A1-F6EECF244321}">
                <p14:modId xmlns:p14="http://schemas.microsoft.com/office/powerpoint/2010/main" val="320811200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60" name="Rectangle 2765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Rectangle 2">
            <a:extLst>
              <a:ext uri="{FF2B5EF4-FFF2-40B4-BE49-F238E27FC236}">
                <a16:creationId xmlns:a16="http://schemas.microsoft.com/office/drawing/2014/main" id="{7C7F3DC5-88EA-949D-8629-A5F0AA386184}"/>
              </a:ext>
            </a:extLst>
          </p:cNvPr>
          <p:cNvSpPr>
            <a:spLocks noGrp="1" noChangeArrowheads="1"/>
          </p:cNvSpPr>
          <p:nvPr>
            <p:ph type="title"/>
          </p:nvPr>
        </p:nvSpPr>
        <p:spPr>
          <a:xfrm>
            <a:off x="174320" y="588790"/>
            <a:ext cx="3374136" cy="5567891"/>
          </a:xfrm>
        </p:spPr>
        <p:txBody>
          <a:bodyPr>
            <a:normAutofit/>
          </a:bodyPr>
          <a:lstStyle/>
          <a:p>
            <a:pPr eaLnBrk="1" hangingPunct="1"/>
            <a:r>
              <a:rPr lang="en-US" altLang="en-US" sz="4000" b="1" dirty="0" err="1">
                <a:latin typeface="Cambria" panose="02040503050406030204" pitchFamily="18" charset="0"/>
              </a:rPr>
              <a:t>Pengobatan</a:t>
            </a:r>
            <a:endParaRPr lang="en-US" altLang="en-US" sz="4000" b="1" dirty="0">
              <a:latin typeface="Cambria" panose="02040503050406030204" pitchFamily="18" charset="0"/>
            </a:endParaRPr>
          </a:p>
        </p:txBody>
      </p:sp>
      <p:graphicFrame>
        <p:nvGraphicFramePr>
          <p:cNvPr id="27655" name="Rectangle 3">
            <a:extLst>
              <a:ext uri="{FF2B5EF4-FFF2-40B4-BE49-F238E27FC236}">
                <a16:creationId xmlns:a16="http://schemas.microsoft.com/office/drawing/2014/main" id="{D8781D05-AAE0-61F4-166A-4FAE487A6B47}"/>
              </a:ext>
            </a:extLst>
          </p:cNvPr>
          <p:cNvGraphicFramePr>
            <a:graphicFrameLocks noGrp="1"/>
          </p:cNvGraphicFramePr>
          <p:nvPr>
            <p:ph idx="1"/>
            <p:extLst>
              <p:ext uri="{D42A27DB-BD31-4B8C-83A1-F6EECF244321}">
                <p14:modId xmlns:p14="http://schemas.microsoft.com/office/powerpoint/2010/main" val="1457479379"/>
              </p:ext>
            </p:extLst>
          </p:nvPr>
        </p:nvGraphicFramePr>
        <p:xfrm>
          <a:off x="3548455" y="407375"/>
          <a:ext cx="8088223" cy="593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feksi saluran kemih, gejala, penyebab, cara mencegah, cara mengobati, alodokter">
            <a:extLst>
              <a:ext uri="{FF2B5EF4-FFF2-40B4-BE49-F238E27FC236}">
                <a16:creationId xmlns:a16="http://schemas.microsoft.com/office/drawing/2014/main" id="{948DEAEB-0528-B92D-6FA2-9D93DC20CB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90" b="5658"/>
          <a:stretch/>
        </p:blipFill>
        <p:spPr bwMode="auto">
          <a:xfrm>
            <a:off x="80962" y="0"/>
            <a:ext cx="120300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976705"/>
      </p:ext>
    </p:extLst>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EEF8FA3-2617-BF38-9E94-141AC63AA37D}"/>
              </a:ext>
            </a:extLst>
          </p:cNvPr>
          <p:cNvSpPr>
            <a:spLocks noGrp="1" noChangeArrowheads="1"/>
          </p:cNvSpPr>
          <p:nvPr>
            <p:ph type="title"/>
          </p:nvPr>
        </p:nvSpPr>
        <p:spPr>
          <a:xfrm>
            <a:off x="1905000" y="42863"/>
            <a:ext cx="7886700" cy="1325562"/>
          </a:xfrm>
        </p:spPr>
        <p:txBody>
          <a:bodyPr/>
          <a:lstStyle/>
          <a:p>
            <a:pPr algn="ctr" eaLnBrk="1" hangingPunct="1"/>
            <a:r>
              <a:rPr lang="en-US" altLang="en-US" sz="6000" b="1" dirty="0" err="1">
                <a:latin typeface="Cambria" panose="02040503050406030204" pitchFamily="18" charset="0"/>
              </a:rPr>
              <a:t>Sistitis</a:t>
            </a:r>
            <a:r>
              <a:rPr lang="en-US" altLang="en-US" sz="6000" b="1" dirty="0">
                <a:latin typeface="Cambria" panose="02040503050406030204" pitchFamily="18" charset="0"/>
              </a:rPr>
              <a:t> </a:t>
            </a:r>
            <a:r>
              <a:rPr lang="en-US" altLang="en-US" sz="6000" b="1" dirty="0" err="1">
                <a:latin typeface="Cambria" panose="02040503050406030204" pitchFamily="18" charset="0"/>
              </a:rPr>
              <a:t>Kronis</a:t>
            </a:r>
            <a:endParaRPr lang="en-US" altLang="en-US" sz="6000" b="1" dirty="0">
              <a:latin typeface="Cambria" panose="02040503050406030204" pitchFamily="18" charset="0"/>
            </a:endParaRPr>
          </a:p>
        </p:txBody>
      </p:sp>
      <p:graphicFrame>
        <p:nvGraphicFramePr>
          <p:cNvPr id="28677" name="Rectangle 3">
            <a:extLst>
              <a:ext uri="{FF2B5EF4-FFF2-40B4-BE49-F238E27FC236}">
                <a16:creationId xmlns:a16="http://schemas.microsoft.com/office/drawing/2014/main" id="{A6DC9978-DB7E-DE15-4574-F81DEC92E5E2}"/>
              </a:ext>
            </a:extLst>
          </p:cNvPr>
          <p:cNvGraphicFramePr>
            <a:graphicFrameLocks noGrp="1"/>
          </p:cNvGraphicFramePr>
          <p:nvPr>
            <p:ph idx="1"/>
            <p:extLst>
              <p:ext uri="{D42A27DB-BD31-4B8C-83A1-F6EECF244321}">
                <p14:modId xmlns:p14="http://schemas.microsoft.com/office/powerpoint/2010/main" val="3056122349"/>
              </p:ext>
            </p:extLst>
          </p:nvPr>
        </p:nvGraphicFramePr>
        <p:xfrm>
          <a:off x="563671" y="1509386"/>
          <a:ext cx="11260898" cy="4516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4" name="Rectangle 2970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a:extLst>
              <a:ext uri="{FF2B5EF4-FFF2-40B4-BE49-F238E27FC236}">
                <a16:creationId xmlns:a16="http://schemas.microsoft.com/office/drawing/2014/main" id="{AB8EDF70-7C6C-A2E8-D685-252DFFF7CAA4}"/>
              </a:ext>
            </a:extLst>
          </p:cNvPr>
          <p:cNvSpPr>
            <a:spLocks noGrp="1" noChangeArrowheads="1"/>
          </p:cNvSpPr>
          <p:nvPr>
            <p:ph type="title"/>
          </p:nvPr>
        </p:nvSpPr>
        <p:spPr>
          <a:xfrm>
            <a:off x="567429" y="548640"/>
            <a:ext cx="3874679" cy="5431536"/>
          </a:xfrm>
        </p:spPr>
        <p:txBody>
          <a:bodyPr>
            <a:normAutofit/>
          </a:bodyPr>
          <a:lstStyle/>
          <a:p>
            <a:pPr eaLnBrk="1" hangingPunct="1"/>
            <a:r>
              <a:rPr lang="en-US" altLang="en-US" sz="6000" b="1" dirty="0">
                <a:latin typeface="Cambria" panose="02040503050406030204" pitchFamily="18" charset="0"/>
              </a:rPr>
              <a:t>Gambaran </a:t>
            </a:r>
            <a:r>
              <a:rPr lang="en-US" altLang="en-US" sz="6000" b="1" dirty="0" err="1">
                <a:latin typeface="Cambria" panose="02040503050406030204" pitchFamily="18" charset="0"/>
              </a:rPr>
              <a:t>Klinis</a:t>
            </a:r>
            <a:endParaRPr lang="en-US" altLang="en-US" sz="6000" b="1" dirty="0">
              <a:latin typeface="Cambria" panose="02040503050406030204" pitchFamily="18" charset="0"/>
            </a:endParaRPr>
          </a:p>
        </p:txBody>
      </p:sp>
      <p:sp>
        <p:nvSpPr>
          <p:cNvPr id="2970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9" name="Rectangle 3">
            <a:extLst>
              <a:ext uri="{FF2B5EF4-FFF2-40B4-BE49-F238E27FC236}">
                <a16:creationId xmlns:a16="http://schemas.microsoft.com/office/drawing/2014/main" id="{B770E1DD-B8DB-4202-8004-DA59085CB216}"/>
              </a:ext>
            </a:extLst>
          </p:cNvPr>
          <p:cNvSpPr>
            <a:spLocks noGrp="1" noChangeArrowheads="1"/>
          </p:cNvSpPr>
          <p:nvPr>
            <p:ph idx="1"/>
          </p:nvPr>
        </p:nvSpPr>
        <p:spPr>
          <a:xfrm>
            <a:off x="5126418" y="1045366"/>
            <a:ext cx="6748256" cy="5431536"/>
          </a:xfrm>
        </p:spPr>
        <p:txBody>
          <a:bodyPr anchor="ctr">
            <a:noAutofit/>
          </a:bodyPr>
          <a:lstStyle/>
          <a:p>
            <a:pPr marL="0" indent="0">
              <a:buNone/>
            </a:pPr>
            <a:r>
              <a:rPr lang="en-US" altLang="en-US" sz="3200" dirty="0" err="1">
                <a:latin typeface="Cambria" panose="02040503050406030204" pitchFamily="18" charset="0"/>
              </a:rPr>
              <a:t>Umumnya</a:t>
            </a:r>
            <a:r>
              <a:rPr lang="en-US" altLang="en-US" sz="3200" dirty="0">
                <a:latin typeface="Cambria" panose="02040503050406030204" pitchFamily="18" charset="0"/>
              </a:rPr>
              <a:t>	: </a:t>
            </a:r>
            <a:r>
              <a:rPr lang="en-US" altLang="en-US" sz="3200" dirty="0" err="1">
                <a:latin typeface="Cambria" panose="02040503050406030204" pitchFamily="18" charset="0"/>
              </a:rPr>
              <a:t>tanpa</a:t>
            </a:r>
            <a:r>
              <a:rPr lang="en-US" altLang="en-US" sz="3200" dirty="0">
                <a:latin typeface="Cambria" panose="02040503050406030204" pitchFamily="18" charset="0"/>
              </a:rPr>
              <a:t> </a:t>
            </a:r>
            <a:r>
              <a:rPr lang="en-US" altLang="en-US" sz="3200" dirty="0" err="1">
                <a:latin typeface="Cambria" panose="02040503050406030204" pitchFamily="18" charset="0"/>
              </a:rPr>
              <a:t>keluhan</a:t>
            </a:r>
            <a:endParaRPr lang="en-US" altLang="en-US" sz="3200" dirty="0">
              <a:latin typeface="Cambria" panose="02040503050406030204" pitchFamily="18" charset="0"/>
            </a:endParaRPr>
          </a:p>
          <a:p>
            <a:pPr indent="-304800">
              <a:buNone/>
            </a:pPr>
            <a:r>
              <a:rPr lang="en-US" altLang="en-US" sz="3200" dirty="0">
                <a:latin typeface="Cambria" panose="02040503050406030204" pitchFamily="18" charset="0"/>
              </a:rPr>
              <a:t>				: </a:t>
            </a:r>
            <a:r>
              <a:rPr lang="en-US" altLang="en-US" sz="3200" dirty="0" err="1">
                <a:latin typeface="Cambria" panose="02040503050406030204" pitchFamily="18" charset="0"/>
              </a:rPr>
              <a:t>akut</a:t>
            </a:r>
            <a:r>
              <a:rPr lang="en-US" altLang="en-US" sz="3200" dirty="0">
                <a:latin typeface="Cambria" panose="02040503050406030204" pitchFamily="18" charset="0"/>
              </a:rPr>
              <a:t> </a:t>
            </a:r>
            <a:r>
              <a:rPr lang="en-US" altLang="en-US" sz="3200" dirty="0" err="1">
                <a:latin typeface="Cambria" panose="02040503050406030204" pitchFamily="18" charset="0"/>
              </a:rPr>
              <a:t>tp</a:t>
            </a:r>
            <a:r>
              <a:rPr lang="en-US" altLang="en-US" sz="3200" dirty="0">
                <a:latin typeface="Cambria" panose="02040503050406030204" pitchFamily="18" charset="0"/>
              </a:rPr>
              <a:t> </a:t>
            </a:r>
            <a:r>
              <a:rPr lang="en-US" altLang="en-US" sz="3200" dirty="0" err="1">
                <a:latin typeface="Cambria" panose="02040503050406030204" pitchFamily="18" charset="0"/>
              </a:rPr>
              <a:t>lebih</a:t>
            </a:r>
            <a:r>
              <a:rPr lang="en-US" altLang="en-US" sz="3200" dirty="0">
                <a:latin typeface="Cambria" panose="02040503050406030204" pitchFamily="18" charset="0"/>
              </a:rPr>
              <a:t> </a:t>
            </a:r>
            <a:r>
              <a:rPr lang="en-US" altLang="en-US" sz="3200" dirty="0" err="1">
                <a:latin typeface="Cambria" panose="02040503050406030204" pitchFamily="18" charset="0"/>
              </a:rPr>
              <a:t>ringan</a:t>
            </a:r>
            <a:endParaRPr lang="en-US" altLang="en-US" sz="3200" dirty="0">
              <a:latin typeface="Cambria" panose="02040503050406030204" pitchFamily="18" charset="0"/>
            </a:endParaRPr>
          </a:p>
          <a:p>
            <a:pPr indent="-304800">
              <a:buNone/>
            </a:pPr>
            <a:r>
              <a:rPr lang="en-US" altLang="en-US" sz="3200" dirty="0">
                <a:latin typeface="Cambria" panose="02040503050406030204" pitchFamily="18" charset="0"/>
              </a:rPr>
              <a:t>PENYULIT	- </a:t>
            </a:r>
            <a:r>
              <a:rPr lang="en-US" altLang="en-US" sz="3200" dirty="0" err="1">
                <a:latin typeface="Cambria" panose="02040503050406030204" pitchFamily="18" charset="0"/>
              </a:rPr>
              <a:t>Pielonefritis</a:t>
            </a:r>
            <a:endParaRPr lang="en-US" altLang="en-US" sz="3200" dirty="0">
              <a:latin typeface="Cambria" panose="02040503050406030204" pitchFamily="18" charset="0"/>
            </a:endParaRPr>
          </a:p>
          <a:p>
            <a:pPr indent="-304800">
              <a:buNone/>
            </a:pPr>
            <a:r>
              <a:rPr lang="en-US" altLang="en-US" sz="3200" dirty="0">
                <a:latin typeface="Cambria" panose="02040503050406030204" pitchFamily="18" charset="0"/>
              </a:rPr>
              <a:t>				- Fibrosis </a:t>
            </a:r>
            <a:r>
              <a:rPr lang="en-US" altLang="en-US" sz="3200" dirty="0" err="1">
                <a:latin typeface="Cambria" panose="02040503050406030204" pitchFamily="18" charset="0"/>
              </a:rPr>
              <a:t>kandung</a:t>
            </a:r>
            <a:r>
              <a:rPr lang="en-US" altLang="en-US" sz="3200" dirty="0">
                <a:latin typeface="Cambria" panose="02040503050406030204" pitchFamily="18" charset="0"/>
              </a:rPr>
              <a:t> </a:t>
            </a:r>
            <a:r>
              <a:rPr lang="en-US" altLang="en-US" sz="3200" dirty="0" err="1">
                <a:latin typeface="Cambria" panose="02040503050406030204" pitchFamily="18" charset="0"/>
              </a:rPr>
              <a:t>kemih</a:t>
            </a:r>
            <a:endParaRPr lang="en-US" altLang="en-US" sz="3200" dirty="0">
              <a:latin typeface="Cambria" panose="02040503050406030204" pitchFamily="18" charset="0"/>
            </a:endParaRPr>
          </a:p>
          <a:p>
            <a:pPr indent="-304800">
              <a:buNone/>
            </a:pPr>
            <a:r>
              <a:rPr lang="en-US" altLang="en-US" sz="3200" dirty="0">
                <a:latin typeface="Cambria" panose="02040503050406030204" pitchFamily="18" charset="0"/>
              </a:rPr>
              <a:t>LAB	: </a:t>
            </a:r>
            <a:r>
              <a:rPr lang="en-US" altLang="en-US" sz="3200" dirty="0" err="1">
                <a:latin typeface="Cambria" panose="02040503050406030204" pitchFamily="18" charset="0"/>
              </a:rPr>
              <a:t>Lekosit</a:t>
            </a:r>
            <a:r>
              <a:rPr lang="en-US" altLang="en-US" sz="3200" dirty="0">
                <a:latin typeface="Cambria" panose="02040503050406030204" pitchFamily="18" charset="0"/>
              </a:rPr>
              <a:t>	: </a:t>
            </a:r>
            <a:r>
              <a:rPr lang="en-US" altLang="en-US" sz="3200" u="sng" dirty="0">
                <a:latin typeface="Cambria" panose="02040503050406030204" pitchFamily="18" charset="0"/>
              </a:rPr>
              <a:t>+</a:t>
            </a:r>
            <a:r>
              <a:rPr lang="en-US" altLang="en-US" sz="3200" dirty="0">
                <a:latin typeface="Cambria" panose="02040503050406030204" pitchFamily="18" charset="0"/>
              </a:rPr>
              <a:t> normal</a:t>
            </a:r>
          </a:p>
          <a:p>
            <a:pPr indent="-304800">
              <a:buNone/>
            </a:pPr>
            <a:r>
              <a:rPr lang="en-US" altLang="en-US" sz="3200" dirty="0">
                <a:latin typeface="Cambria" panose="02040503050406030204" pitchFamily="18" charset="0"/>
              </a:rPr>
              <a:t>			Anemi </a:t>
            </a:r>
            <a:r>
              <a:rPr lang="en-US" altLang="en-US" sz="3200" dirty="0" err="1">
                <a:latin typeface="Cambria" panose="02040503050406030204" pitchFamily="18" charset="0"/>
              </a:rPr>
              <a:t>ringan</a:t>
            </a:r>
            <a:endParaRPr lang="en-US" altLang="en-US" sz="3200" dirty="0">
              <a:latin typeface="Cambria" panose="02040503050406030204" pitchFamily="18" charset="0"/>
            </a:endParaRPr>
          </a:p>
          <a:p>
            <a:pPr indent="-304800">
              <a:buNone/>
            </a:pPr>
            <a:r>
              <a:rPr lang="en-US" altLang="en-US" sz="3200" dirty="0">
                <a:latin typeface="Cambria" panose="02040503050406030204" pitchFamily="18" charset="0"/>
              </a:rPr>
              <a:t>			Urine	: </a:t>
            </a:r>
            <a:r>
              <a:rPr lang="en-US" altLang="en-US" sz="3200" dirty="0" err="1">
                <a:latin typeface="Cambria" panose="02040503050406030204" pitchFamily="18" charset="0"/>
              </a:rPr>
              <a:t>sedimen</a:t>
            </a:r>
            <a:r>
              <a:rPr lang="en-US" altLang="en-US" sz="3200" dirty="0">
                <a:latin typeface="Cambria" panose="02040503050406030204" pitchFamily="18" charset="0"/>
              </a:rPr>
              <a:t> </a:t>
            </a:r>
            <a:r>
              <a:rPr lang="en-US" altLang="en-US" sz="3200" dirty="0" err="1">
                <a:latin typeface="Cambria" panose="02040503050406030204" pitchFamily="18" charset="0"/>
              </a:rPr>
              <a:t>lekosit</a:t>
            </a:r>
            <a:endParaRPr lang="en-US" altLang="en-US" sz="3200" dirty="0">
              <a:latin typeface="Cambria" panose="02040503050406030204" pitchFamily="18" charset="0"/>
            </a:endParaRPr>
          </a:p>
          <a:p>
            <a:pPr indent="-304800">
              <a:buNone/>
            </a:pPr>
            <a:r>
              <a:rPr lang="en-US" altLang="en-US" sz="3200" dirty="0">
                <a:latin typeface="Cambria" panose="02040503050406030204" pitchFamily="18" charset="0"/>
              </a:rPr>
              <a:t>TH / </a:t>
            </a:r>
            <a:r>
              <a:rPr lang="en-US" altLang="en-US" sz="3200" dirty="0" err="1">
                <a:latin typeface="Cambria" panose="02040503050406030204" pitchFamily="18" charset="0"/>
              </a:rPr>
              <a:t>Pencegahan</a:t>
            </a:r>
            <a:r>
              <a:rPr lang="en-US" altLang="en-US" sz="3200" dirty="0">
                <a:latin typeface="Cambria" panose="02040503050406030204" pitchFamily="18" charset="0"/>
              </a:rPr>
              <a:t>: </a:t>
            </a:r>
            <a:r>
              <a:rPr lang="en-US" altLang="en-US" sz="3200" dirty="0" err="1">
                <a:latin typeface="Cambria" panose="02040503050406030204" pitchFamily="18" charset="0"/>
              </a:rPr>
              <a:t>berantas</a:t>
            </a:r>
            <a:r>
              <a:rPr lang="en-US" altLang="en-US" sz="3200" dirty="0">
                <a:latin typeface="Cambria" panose="02040503050406030204" pitchFamily="18" charset="0"/>
              </a:rPr>
              <a:t> </a:t>
            </a:r>
            <a:r>
              <a:rPr lang="en-US" altLang="en-US" sz="3200" dirty="0" err="1">
                <a:latin typeface="Cambria" panose="02040503050406030204" pitchFamily="18" charset="0"/>
              </a:rPr>
              <a:t>predisposisi</a:t>
            </a:r>
            <a:endParaRPr lang="en-US" altLang="en-US" sz="3200" dirty="0">
              <a:latin typeface="Cambria" panose="02040503050406030204" pitchFamily="18" charset="0"/>
            </a:endParaRPr>
          </a:p>
          <a:p>
            <a:pPr indent="-304800">
              <a:buNone/>
            </a:pPr>
            <a:r>
              <a:rPr lang="en-US" altLang="en-US" sz="3200" dirty="0">
                <a:latin typeface="Cambria" panose="02040503050406030204" pitchFamily="18" charset="0"/>
              </a:rPr>
              <a:t>	</a:t>
            </a:r>
            <a:r>
              <a:rPr lang="en-US" altLang="en-US" sz="3200" dirty="0" err="1">
                <a:latin typeface="Cambria" panose="02040503050406030204" pitchFamily="18" charset="0"/>
              </a:rPr>
              <a:t>Pengobatan</a:t>
            </a:r>
            <a:r>
              <a:rPr lang="en-US" altLang="en-US" sz="3200" dirty="0">
                <a:latin typeface="Cambria" panose="02040503050406030204" pitchFamily="18" charset="0"/>
              </a:rPr>
              <a:t> = </a:t>
            </a:r>
            <a:r>
              <a:rPr lang="en-US" altLang="en-US" sz="3200" dirty="0" err="1">
                <a:latin typeface="Cambria" panose="02040503050406030204" pitchFamily="18" charset="0"/>
              </a:rPr>
              <a:t>akut</a:t>
            </a:r>
            <a:r>
              <a:rPr lang="en-US" altLang="en-US" sz="3200" dirty="0">
                <a:latin typeface="Cambria" panose="02040503050406030204" pitchFamily="18" charset="0"/>
              </a:rPr>
              <a:t>	</a:t>
            </a:r>
          </a:p>
          <a:p>
            <a:pPr indent="-304800">
              <a:buNone/>
            </a:pPr>
            <a:endParaRPr lang="en-US" altLang="en-US" sz="3200" u="sng" dirty="0">
              <a:latin typeface="Cambria" panose="02040503050406030204" pitchFamily="18" charset="0"/>
            </a:endParaRPr>
          </a:p>
          <a:p>
            <a:pPr indent="-304800">
              <a:buNone/>
            </a:pPr>
            <a:endParaRPr lang="en-US" altLang="en-US" sz="3200" dirty="0">
              <a:latin typeface="Cambria" panose="02040503050406030204" pitchFamily="18" charset="0"/>
            </a:endParaRPr>
          </a:p>
        </p:txBody>
      </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7" name="Rectangle 307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Rectangle 2">
            <a:extLst>
              <a:ext uri="{FF2B5EF4-FFF2-40B4-BE49-F238E27FC236}">
                <a16:creationId xmlns:a16="http://schemas.microsoft.com/office/drawing/2014/main" id="{860E8B3F-3935-6CE3-5E13-8B35CB26B49E}"/>
              </a:ext>
            </a:extLst>
          </p:cNvPr>
          <p:cNvSpPr>
            <a:spLocks noGrp="1" noChangeArrowheads="1"/>
          </p:cNvSpPr>
          <p:nvPr>
            <p:ph type="title"/>
          </p:nvPr>
        </p:nvSpPr>
        <p:spPr>
          <a:xfrm>
            <a:off x="838200" y="365125"/>
            <a:ext cx="10515600" cy="1325563"/>
          </a:xfrm>
        </p:spPr>
        <p:txBody>
          <a:bodyPr>
            <a:normAutofit/>
          </a:bodyPr>
          <a:lstStyle/>
          <a:p>
            <a:pPr eaLnBrk="1" hangingPunct="1"/>
            <a:r>
              <a:rPr lang="en-US" altLang="en-US" sz="5400" b="1" dirty="0" err="1">
                <a:latin typeface="Cambria" panose="02040503050406030204" pitchFamily="18" charset="0"/>
              </a:rPr>
              <a:t>Pielonefritis</a:t>
            </a:r>
            <a:r>
              <a:rPr lang="en-US" altLang="en-US" sz="5400" b="1" dirty="0">
                <a:latin typeface="Cambria" panose="02040503050406030204" pitchFamily="18" charset="0"/>
              </a:rPr>
              <a:t> </a:t>
            </a:r>
            <a:r>
              <a:rPr lang="en-US" altLang="en-US" sz="5400" b="1" dirty="0" err="1">
                <a:latin typeface="Cambria" panose="02040503050406030204" pitchFamily="18" charset="0"/>
              </a:rPr>
              <a:t>Akut</a:t>
            </a:r>
            <a:endParaRPr lang="en-US" altLang="en-US" sz="5400" b="1" dirty="0">
              <a:latin typeface="Cambria" panose="02040503050406030204" pitchFamily="18" charset="0"/>
            </a:endParaRPr>
          </a:p>
        </p:txBody>
      </p:sp>
      <p:sp>
        <p:nvSpPr>
          <p:cNvPr id="3072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Rectangle 3">
            <a:extLst>
              <a:ext uri="{FF2B5EF4-FFF2-40B4-BE49-F238E27FC236}">
                <a16:creationId xmlns:a16="http://schemas.microsoft.com/office/drawing/2014/main" id="{A4C6402B-5301-5B78-29E8-DDB5414C660F}"/>
              </a:ext>
            </a:extLst>
          </p:cNvPr>
          <p:cNvSpPr>
            <a:spLocks noGrp="1" noChangeArrowheads="1"/>
          </p:cNvSpPr>
          <p:nvPr>
            <p:ph idx="1"/>
          </p:nvPr>
        </p:nvSpPr>
        <p:spPr>
          <a:xfrm>
            <a:off x="603121" y="2055813"/>
            <a:ext cx="5492879" cy="4251960"/>
          </a:xfrm>
        </p:spPr>
        <p:txBody>
          <a:bodyPr rtlCol="0">
            <a:normAutofit/>
          </a:bodyPr>
          <a:lstStyle/>
          <a:p>
            <a:pPr marL="609600" indent="-609600" algn="ctr" fontAlgn="auto">
              <a:spcAft>
                <a:spcPts val="0"/>
              </a:spcAft>
              <a:buNone/>
              <a:defRPr/>
            </a:pPr>
            <a:r>
              <a:rPr lang="en-US" altLang="en-US" sz="2800" dirty="0" err="1">
                <a:latin typeface="Cambria" panose="02040503050406030204" pitchFamily="18" charset="0"/>
              </a:rPr>
              <a:t>Definisi</a:t>
            </a:r>
            <a:r>
              <a:rPr lang="en-US" altLang="en-US" sz="2800" dirty="0">
                <a:latin typeface="Cambria" panose="02040503050406030204" pitchFamily="18" charset="0"/>
              </a:rPr>
              <a:t> : </a:t>
            </a:r>
            <a:r>
              <a:rPr lang="en-US" altLang="en-US" sz="2800" dirty="0" err="1">
                <a:latin typeface="Cambria" panose="02040503050406030204" pitchFamily="18" charset="0"/>
              </a:rPr>
              <a:t>Radang</a:t>
            </a:r>
            <a:r>
              <a:rPr lang="en-US" altLang="en-US" sz="2800" dirty="0">
                <a:latin typeface="Cambria" panose="02040503050406030204" pitchFamily="18" charset="0"/>
              </a:rPr>
              <a:t> </a:t>
            </a:r>
            <a:r>
              <a:rPr lang="en-US" altLang="en-US" sz="2800" dirty="0" err="1">
                <a:latin typeface="Cambria" panose="02040503050406030204" pitchFamily="18" charset="0"/>
              </a:rPr>
              <a:t>akut</a:t>
            </a:r>
            <a:r>
              <a:rPr lang="en-US" altLang="en-US" sz="2800" dirty="0">
                <a:latin typeface="Cambria" panose="02040503050406030204" pitchFamily="18" charset="0"/>
              </a:rPr>
              <a:t> </a:t>
            </a:r>
            <a:r>
              <a:rPr lang="en-US" altLang="en-US" sz="2800" dirty="0" err="1">
                <a:latin typeface="Cambria" panose="02040503050406030204" pitchFamily="18" charset="0"/>
              </a:rPr>
              <a:t>ginjal</a:t>
            </a:r>
            <a:r>
              <a:rPr lang="en-US" altLang="en-US" sz="2800" dirty="0">
                <a:latin typeface="Cambria" panose="02040503050406030204" pitchFamily="18" charset="0"/>
              </a:rPr>
              <a:t>,</a:t>
            </a:r>
          </a:p>
          <a:p>
            <a:pPr marL="609600" indent="-609600" algn="ctr" fontAlgn="auto">
              <a:spcAft>
                <a:spcPts val="0"/>
              </a:spcAft>
              <a:buNone/>
              <a:defRPr/>
            </a:pPr>
            <a:r>
              <a:rPr lang="en-US" altLang="en-US" sz="2800" dirty="0" err="1">
                <a:latin typeface="Cambria" panose="02040503050406030204" pitchFamily="18" charset="0"/>
              </a:rPr>
              <a:t>ditandai</a:t>
            </a:r>
            <a:r>
              <a:rPr lang="en-US" altLang="en-US" sz="2800" dirty="0">
                <a:latin typeface="Cambria" panose="02040503050406030204" pitchFamily="18" charset="0"/>
              </a:rPr>
              <a:t> : primer  </a:t>
            </a:r>
            <a:r>
              <a:rPr lang="en-US" altLang="en-US" sz="2800" dirty="0" err="1">
                <a:latin typeface="Cambria" panose="02040503050406030204" pitchFamily="18" charset="0"/>
              </a:rPr>
              <a:t>dengan</a:t>
            </a:r>
            <a:r>
              <a:rPr lang="en-US" altLang="en-US" sz="2800" dirty="0">
                <a:latin typeface="Cambria" panose="02040503050406030204" pitchFamily="18" charset="0"/>
              </a:rPr>
              <a:t> </a:t>
            </a:r>
            <a:r>
              <a:rPr lang="en-US" altLang="en-US" sz="2800" dirty="0" err="1">
                <a:latin typeface="Cambria" panose="02040503050406030204" pitchFamily="18" charset="0"/>
              </a:rPr>
              <a:t>radang</a:t>
            </a:r>
            <a:r>
              <a:rPr lang="en-US" altLang="en-US" sz="2800" dirty="0">
                <a:latin typeface="Cambria" panose="02040503050406030204" pitchFamily="18" charset="0"/>
              </a:rPr>
              <a:t> </a:t>
            </a:r>
            <a:r>
              <a:rPr lang="en-US" altLang="en-US" sz="2800" dirty="0" err="1">
                <a:latin typeface="Cambria" panose="02040503050406030204" pitchFamily="18" charset="0"/>
              </a:rPr>
              <a:t>jaringan</a:t>
            </a:r>
            <a:r>
              <a:rPr lang="en-US" altLang="en-US" sz="2800" dirty="0">
                <a:latin typeface="Cambria" panose="02040503050406030204" pitchFamily="18" charset="0"/>
              </a:rPr>
              <a:t> </a:t>
            </a:r>
            <a:r>
              <a:rPr lang="en-US" altLang="en-US" sz="2800" dirty="0" err="1">
                <a:latin typeface="Cambria" panose="02040503050406030204" pitchFamily="18" charset="0"/>
              </a:rPr>
              <a:t>intersisial</a:t>
            </a:r>
            <a:r>
              <a:rPr lang="en-US" altLang="en-US" sz="2800" dirty="0">
                <a:latin typeface="Cambria" panose="02040503050406030204" pitchFamily="18" charset="0"/>
              </a:rPr>
              <a:t> &amp; </a:t>
            </a:r>
            <a:r>
              <a:rPr lang="en-US" altLang="en-US" sz="2800" dirty="0" err="1">
                <a:latin typeface="Cambria" panose="02040503050406030204" pitchFamily="18" charset="0"/>
              </a:rPr>
              <a:t>sekunder</a:t>
            </a:r>
            <a:r>
              <a:rPr lang="en-US" altLang="en-US" sz="2800" dirty="0">
                <a:latin typeface="Cambria" panose="02040503050406030204" pitchFamily="18" charset="0"/>
              </a:rPr>
              <a:t>  </a:t>
            </a:r>
            <a:r>
              <a:rPr lang="en-US" altLang="en-US" sz="2800" dirty="0" err="1">
                <a:latin typeface="Cambria" panose="02040503050406030204" pitchFamily="18" charset="0"/>
              </a:rPr>
              <a:t>mengenai</a:t>
            </a:r>
            <a:r>
              <a:rPr lang="en-US" altLang="en-US" sz="2800" dirty="0">
                <a:latin typeface="Cambria" panose="02040503050406030204" pitchFamily="18" charset="0"/>
              </a:rPr>
              <a:t> </a:t>
            </a:r>
            <a:r>
              <a:rPr lang="en-US" altLang="en-US" sz="2800" dirty="0" err="1">
                <a:latin typeface="Cambria" panose="02040503050406030204" pitchFamily="18" charset="0"/>
              </a:rPr>
              <a:t>tubulus</a:t>
            </a:r>
            <a:r>
              <a:rPr lang="en-US" altLang="en-US" sz="2800" dirty="0">
                <a:latin typeface="Cambria" panose="02040503050406030204" pitchFamily="18" charset="0"/>
              </a:rPr>
              <a:t> </a:t>
            </a:r>
            <a:r>
              <a:rPr lang="en-US" altLang="en-US" sz="2800" dirty="0">
                <a:latin typeface="Cambria" panose="02040503050406030204" pitchFamily="18" charset="0"/>
                <a:sym typeface="Symbol" panose="05050102010706020507" pitchFamily="18" charset="2"/>
              </a:rPr>
              <a:t> </a:t>
            </a:r>
            <a:r>
              <a:rPr lang="en-US" altLang="en-US" sz="2800" dirty="0" err="1">
                <a:latin typeface="Cambria" panose="02040503050406030204" pitchFamily="18" charset="0"/>
                <a:sym typeface="Symbol" panose="05050102010706020507" pitchFamily="18" charset="2"/>
              </a:rPr>
              <a:t>kapiler</a:t>
            </a:r>
            <a:r>
              <a:rPr lang="en-US" altLang="en-US" sz="2800" dirty="0">
                <a:latin typeface="Cambria" panose="02040503050406030204" pitchFamily="18" charset="0"/>
                <a:sym typeface="Symbol" panose="05050102010706020507" pitchFamily="18" charset="2"/>
              </a:rPr>
              <a:t> glom</a:t>
            </a:r>
          </a:p>
          <a:p>
            <a:pPr marL="609600" indent="-609600" algn="ctr" fontAlgn="auto">
              <a:spcAft>
                <a:spcPts val="0"/>
              </a:spcAft>
              <a:buNone/>
              <a:defRPr/>
            </a:pPr>
            <a:endParaRPr lang="en-US" altLang="en-US" sz="2800" dirty="0">
              <a:latin typeface="Cambria" panose="02040503050406030204" pitchFamily="18" charset="0"/>
              <a:sym typeface="Symbol" panose="05050102010706020507" pitchFamily="18" charset="2"/>
            </a:endParaRPr>
          </a:p>
        </p:txBody>
      </p:sp>
      <p:sp>
        <p:nvSpPr>
          <p:cNvPr id="6" name="Rectangle 3">
            <a:extLst>
              <a:ext uri="{FF2B5EF4-FFF2-40B4-BE49-F238E27FC236}">
                <a16:creationId xmlns:a16="http://schemas.microsoft.com/office/drawing/2014/main" id="{BAC0A069-9E3A-78BD-13AB-36FC8E36AA4C}"/>
              </a:ext>
            </a:extLst>
          </p:cNvPr>
          <p:cNvSpPr txBox="1">
            <a:spLocks noChangeArrowheads="1"/>
          </p:cNvSpPr>
          <p:nvPr/>
        </p:nvSpPr>
        <p:spPr>
          <a:xfrm>
            <a:off x="6543674" y="2081784"/>
            <a:ext cx="4962525" cy="4251960"/>
          </a:xfrm>
          <a:prstGeom prst="rect">
            <a:avLst/>
          </a:prstGeom>
        </p:spPr>
        <p:txBody>
          <a:bodyPr vert="horz" lIns="91440" tIns="45720" rIns="91440" bIns="45720" rtlCol="0">
            <a:norm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09600" indent="-609600" fontAlgn="auto">
              <a:spcAft>
                <a:spcPts val="0"/>
              </a:spcAft>
              <a:buFont typeface="Arial" panose="020B0604020202020204" pitchFamily="34" charset="0"/>
              <a:buNone/>
              <a:defRPr/>
            </a:pPr>
            <a:r>
              <a:rPr lang="en-US" altLang="en-US" sz="2400" b="1" dirty="0" err="1">
                <a:latin typeface="Cambria" panose="02040503050406030204" pitchFamily="18" charset="0"/>
                <a:sym typeface="Symbol" panose="05050102010706020507" pitchFamily="18" charset="2"/>
              </a:rPr>
              <a:t>Etiologi</a:t>
            </a:r>
            <a:endParaRPr lang="en-US" altLang="en-US" sz="2400" b="1" dirty="0">
              <a:latin typeface="Cambria" panose="02040503050406030204" pitchFamily="18" charset="0"/>
              <a:sym typeface="Symbol" panose="05050102010706020507" pitchFamily="18" charset="2"/>
            </a:endParaRPr>
          </a:p>
          <a:p>
            <a:pPr marL="609600" indent="-609600" fontAlgn="auto">
              <a:spcAft>
                <a:spcPts val="0"/>
              </a:spcAft>
              <a:buFontTx/>
              <a:buAutoNum type="arabicPeriod"/>
              <a:defRPr/>
            </a:pPr>
            <a:r>
              <a:rPr lang="en-US" altLang="en-US" sz="2400" dirty="0" err="1">
                <a:latin typeface="Cambria" panose="02040503050406030204" pitchFamily="18" charset="0"/>
                <a:sym typeface="Symbol" panose="05050102010706020507" pitchFamily="18" charset="2"/>
              </a:rPr>
              <a:t>Predisposisi</a:t>
            </a:r>
            <a:endParaRPr lang="en-US" altLang="en-US" sz="2400" dirty="0">
              <a:latin typeface="Cambria" panose="02040503050406030204" pitchFamily="18" charset="0"/>
              <a:sym typeface="Symbol" panose="05050102010706020507" pitchFamily="18" charset="2"/>
            </a:endParaRPr>
          </a:p>
          <a:p>
            <a:pPr marL="609600" indent="-609600" fontAlgn="auto">
              <a:spcAft>
                <a:spcPts val="0"/>
              </a:spcAft>
              <a:buFont typeface="Arial" panose="020B0604020202020204" pitchFamily="34" charset="0"/>
              <a:buNone/>
              <a:defRPr/>
            </a:pPr>
            <a:r>
              <a:rPr lang="en-US" altLang="en-US" sz="2400" dirty="0">
                <a:latin typeface="Cambria" panose="02040503050406030204" pitchFamily="18" charset="0"/>
              </a:rPr>
              <a:t>	- TU </a:t>
            </a:r>
            <a:r>
              <a:rPr lang="en-US" altLang="en-US" sz="2400" dirty="0" err="1">
                <a:latin typeface="Cambria" panose="02040503050406030204" pitchFamily="18" charset="0"/>
              </a:rPr>
              <a:t>tipe</a:t>
            </a:r>
            <a:r>
              <a:rPr lang="en-US" altLang="en-US" sz="2400" dirty="0">
                <a:latin typeface="Cambria" panose="02040503050406030204" pitchFamily="18" charset="0"/>
              </a:rPr>
              <a:t> </a:t>
            </a:r>
            <a:r>
              <a:rPr lang="en-US" altLang="en-US" sz="2400" dirty="0" err="1">
                <a:latin typeface="Cambria" panose="02040503050406030204" pitchFamily="18" charset="0"/>
              </a:rPr>
              <a:t>komplikasi</a:t>
            </a:r>
            <a:r>
              <a:rPr lang="en-US" altLang="en-US" sz="2400" dirty="0">
                <a:latin typeface="Cambria" panose="02040503050406030204" pitchFamily="18" charset="0"/>
              </a:rPr>
              <a:t> </a:t>
            </a:r>
            <a:r>
              <a:rPr lang="en-US" altLang="en-US" sz="2400" dirty="0" err="1">
                <a:latin typeface="Cambria" panose="02040503050406030204" pitchFamily="18" charset="0"/>
              </a:rPr>
              <a:t>adalah</a:t>
            </a:r>
            <a:r>
              <a:rPr lang="en-US" altLang="en-US" sz="2400" dirty="0">
                <a:latin typeface="Cambria" panose="02040503050406030204" pitchFamily="18" charset="0"/>
              </a:rPr>
              <a:t> </a:t>
            </a:r>
            <a:r>
              <a:rPr lang="en-US" altLang="en-US" sz="2400" dirty="0" err="1">
                <a:latin typeface="Cambria" panose="02040503050406030204" pitchFamily="18" charset="0"/>
              </a:rPr>
              <a:t>infeksi</a:t>
            </a:r>
            <a:r>
              <a:rPr lang="en-US" altLang="en-US" sz="2400" dirty="0">
                <a:latin typeface="Cambria" panose="02040503050406030204" pitchFamily="18" charset="0"/>
              </a:rPr>
              <a:t> </a:t>
            </a:r>
            <a:r>
              <a:rPr lang="en-US" altLang="en-US" sz="2400" dirty="0" err="1">
                <a:latin typeface="Cambria" panose="02040503050406030204" pitchFamily="18" charset="0"/>
              </a:rPr>
              <a:t>sekunder</a:t>
            </a:r>
            <a:endParaRPr lang="en-US" altLang="en-US" sz="2400" dirty="0">
              <a:latin typeface="Cambria" panose="02040503050406030204" pitchFamily="18" charset="0"/>
            </a:endParaRPr>
          </a:p>
          <a:p>
            <a:pPr marL="609600" indent="-609600" fontAlgn="auto">
              <a:spcAft>
                <a:spcPts val="0"/>
              </a:spcAft>
              <a:buFont typeface="Arial" panose="020B0604020202020204" pitchFamily="34" charset="0"/>
              <a:buNone/>
              <a:defRPr/>
            </a:pPr>
            <a:r>
              <a:rPr lang="en-US" altLang="en-US" sz="2400" dirty="0">
                <a:latin typeface="Cambria" panose="02040503050406030204" pitchFamily="18" charset="0"/>
              </a:rPr>
              <a:t>		- </a:t>
            </a:r>
            <a:r>
              <a:rPr lang="en-US" altLang="en-US" sz="2400" dirty="0" err="1">
                <a:latin typeface="Cambria" panose="02040503050406030204" pitchFamily="18" charset="0"/>
              </a:rPr>
              <a:t>dr</a:t>
            </a:r>
            <a:r>
              <a:rPr lang="en-US" altLang="en-US" sz="2400" dirty="0">
                <a:latin typeface="Cambria" panose="02040503050406030204" pitchFamily="18" charset="0"/>
              </a:rPr>
              <a:t> </a:t>
            </a:r>
            <a:r>
              <a:rPr lang="en-US" altLang="en-US" sz="2400" dirty="0" err="1">
                <a:latin typeface="Cambria" panose="02040503050406030204" pitchFamily="18" charset="0"/>
              </a:rPr>
              <a:t>perjalanan</a:t>
            </a:r>
            <a:r>
              <a:rPr lang="en-US" altLang="en-US" sz="2400" dirty="0">
                <a:latin typeface="Cambria" panose="02040503050406030204" pitchFamily="18" charset="0"/>
              </a:rPr>
              <a:t> </a:t>
            </a:r>
            <a:r>
              <a:rPr lang="en-US" altLang="en-US" sz="2400" dirty="0" err="1">
                <a:latin typeface="Cambria" panose="02040503050406030204" pitchFamily="18" charset="0"/>
              </a:rPr>
              <a:t>peny</a:t>
            </a:r>
            <a:r>
              <a:rPr lang="en-US" altLang="en-US" sz="2400" dirty="0">
                <a:latin typeface="Cambria" panose="02040503050406030204" pitchFamily="18" charset="0"/>
              </a:rPr>
              <a:t> </a:t>
            </a:r>
            <a:r>
              <a:rPr lang="en-US" altLang="en-US" sz="2400" dirty="0" err="1">
                <a:latin typeface="Cambria" panose="02040503050406030204" pitchFamily="18" charset="0"/>
              </a:rPr>
              <a:t>ginjal</a:t>
            </a:r>
            <a:endParaRPr lang="en-US" altLang="en-US" sz="2400" dirty="0">
              <a:latin typeface="Cambria" panose="02040503050406030204" pitchFamily="18" charset="0"/>
            </a:endParaRPr>
          </a:p>
          <a:p>
            <a:pPr marL="609600" indent="-609600" fontAlgn="auto">
              <a:spcAft>
                <a:spcPts val="0"/>
              </a:spcAft>
              <a:buFont typeface="Arial" panose="020B0604020202020204" pitchFamily="34" charset="0"/>
              <a:buNone/>
              <a:defRPr/>
            </a:pPr>
            <a:r>
              <a:rPr lang="en-US" altLang="en-US" sz="2400" dirty="0">
                <a:latin typeface="Cambria" panose="02040503050406030204" pitchFamily="18" charset="0"/>
              </a:rPr>
              <a:t>2.  </a:t>
            </a:r>
            <a:r>
              <a:rPr lang="en-US" altLang="en-US" sz="2400" dirty="0" err="1">
                <a:latin typeface="Cambria" panose="02040503050406030204" pitchFamily="18" charset="0"/>
              </a:rPr>
              <a:t>Mikroorganisme</a:t>
            </a:r>
            <a:r>
              <a:rPr lang="en-US" altLang="en-US" sz="2400" dirty="0">
                <a:latin typeface="Cambria" panose="02040503050406030204" pitchFamily="18" charset="0"/>
              </a:rPr>
              <a:t> </a:t>
            </a:r>
            <a:r>
              <a:rPr lang="en-US" altLang="en-US" sz="2400" dirty="0" err="1">
                <a:latin typeface="Cambria" panose="02040503050406030204" pitchFamily="18" charset="0"/>
              </a:rPr>
              <a:t>aerob</a:t>
            </a:r>
            <a:endParaRPr lang="en-US" altLang="en-US" sz="2400" dirty="0">
              <a:latin typeface="Cambria" panose="02040503050406030204" pitchFamily="18" charset="0"/>
            </a:endParaRPr>
          </a:p>
          <a:p>
            <a:pPr marL="609600" indent="-609600" fontAlgn="auto">
              <a:spcAft>
                <a:spcPts val="0"/>
              </a:spcAft>
              <a:buFont typeface="Arial" panose="020B0604020202020204" pitchFamily="34" charset="0"/>
              <a:buNone/>
              <a:defRPr/>
            </a:pPr>
            <a:r>
              <a:rPr lang="en-US" altLang="en-US" sz="2400" dirty="0">
                <a:latin typeface="Cambria" panose="02040503050406030204" pitchFamily="18" charset="0"/>
              </a:rPr>
              <a:t>	- E. Coli &gt;&gt;		- Proteus</a:t>
            </a:r>
          </a:p>
          <a:p>
            <a:pPr marL="609600" indent="-609600" fontAlgn="auto">
              <a:spcAft>
                <a:spcPts val="0"/>
              </a:spcAft>
              <a:buFont typeface="Arial" panose="020B0604020202020204" pitchFamily="34" charset="0"/>
              <a:buNone/>
              <a:defRPr/>
            </a:pPr>
            <a:r>
              <a:rPr lang="en-US" altLang="en-US" sz="2400" dirty="0">
                <a:latin typeface="Cambria" panose="02040503050406030204" pitchFamily="18" charset="0"/>
              </a:rPr>
              <a:t>	- </a:t>
            </a:r>
            <a:r>
              <a:rPr lang="en-US" altLang="en-US" sz="2400" dirty="0" err="1">
                <a:latin typeface="Cambria" panose="02040503050406030204" pitchFamily="18" charset="0"/>
              </a:rPr>
              <a:t>Klebsiela</a:t>
            </a:r>
            <a:r>
              <a:rPr lang="en-US" altLang="en-US" sz="2400" dirty="0">
                <a:latin typeface="Cambria" panose="02040503050406030204" pitchFamily="18" charset="0"/>
              </a:rPr>
              <a:t>		- Pseudomonas</a:t>
            </a:r>
          </a:p>
          <a:p>
            <a:pPr marL="609600" indent="-609600" fontAlgn="auto">
              <a:spcAft>
                <a:spcPts val="0"/>
              </a:spcAft>
              <a:buFont typeface="Arial" panose="020B0604020202020204" pitchFamily="34" charset="0"/>
              <a:buNone/>
              <a:defRPr/>
            </a:pPr>
            <a:r>
              <a:rPr lang="en-US" altLang="en-US" sz="2400" dirty="0">
                <a:latin typeface="Cambria" panose="02040503050406030204" pitchFamily="18" charset="0"/>
              </a:rPr>
              <a:t>3.  </a:t>
            </a:r>
            <a:r>
              <a:rPr lang="en-US" altLang="en-US" sz="2400" dirty="0" err="1">
                <a:latin typeface="Cambria" panose="02040503050406030204" pitchFamily="18" charset="0"/>
              </a:rPr>
              <a:t>Mikroorg</a:t>
            </a:r>
            <a:r>
              <a:rPr lang="en-US" altLang="en-US" sz="2400" dirty="0">
                <a:latin typeface="Cambria" panose="02040503050406030204" pitchFamily="18" charset="0"/>
              </a:rPr>
              <a:t>. An </a:t>
            </a:r>
            <a:r>
              <a:rPr lang="en-US" altLang="en-US" sz="2400" dirty="0" err="1">
                <a:latin typeface="Cambria" panose="02040503050406030204" pitchFamily="18" charset="0"/>
              </a:rPr>
              <a:t>Aerob</a:t>
            </a:r>
            <a:endParaRPr lang="en-US" altLang="en-US" sz="2400" dirty="0">
              <a:latin typeface="Cambria" panose="02040503050406030204" pitchFamily="18" charset="0"/>
            </a:endParaRPr>
          </a:p>
        </p:txBody>
      </p:sp>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51" name="Rectangle 3175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Rectangle 2">
            <a:extLst>
              <a:ext uri="{FF2B5EF4-FFF2-40B4-BE49-F238E27FC236}">
                <a16:creationId xmlns:a16="http://schemas.microsoft.com/office/drawing/2014/main" id="{F2EBD2C3-AA20-DB8E-CB1F-9F1C77F9DEC4}"/>
              </a:ext>
            </a:extLst>
          </p:cNvPr>
          <p:cNvSpPr>
            <a:spLocks noGrp="1" noChangeArrowheads="1"/>
          </p:cNvSpPr>
          <p:nvPr>
            <p:ph type="title"/>
          </p:nvPr>
        </p:nvSpPr>
        <p:spPr>
          <a:xfrm>
            <a:off x="587721" y="548640"/>
            <a:ext cx="3854387" cy="5431536"/>
          </a:xfrm>
        </p:spPr>
        <p:txBody>
          <a:bodyPr>
            <a:normAutofit/>
          </a:bodyPr>
          <a:lstStyle/>
          <a:p>
            <a:pPr eaLnBrk="1" hangingPunct="1"/>
            <a:r>
              <a:rPr lang="en-US" altLang="en-US" sz="4800" b="1" dirty="0" err="1">
                <a:latin typeface="Cambria" panose="02040503050406030204" pitchFamily="18" charset="0"/>
              </a:rPr>
              <a:t>Patogenesis</a:t>
            </a:r>
            <a:endParaRPr lang="en-US" altLang="en-US" sz="4800" b="1" dirty="0">
              <a:latin typeface="Cambria" panose="02040503050406030204" pitchFamily="18" charset="0"/>
            </a:endParaRPr>
          </a:p>
        </p:txBody>
      </p:sp>
      <p:sp>
        <p:nvSpPr>
          <p:cNvPr id="3175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3" name="Rectangle 3">
            <a:extLst>
              <a:ext uri="{FF2B5EF4-FFF2-40B4-BE49-F238E27FC236}">
                <a16:creationId xmlns:a16="http://schemas.microsoft.com/office/drawing/2014/main" id="{48608DB4-FE27-B105-F471-3CF59A138D5F}"/>
              </a:ext>
            </a:extLst>
          </p:cNvPr>
          <p:cNvSpPr>
            <a:spLocks noGrp="1" noChangeArrowheads="1"/>
          </p:cNvSpPr>
          <p:nvPr>
            <p:ph idx="1"/>
          </p:nvPr>
        </p:nvSpPr>
        <p:spPr>
          <a:xfrm>
            <a:off x="5066947" y="689877"/>
            <a:ext cx="6848464" cy="5961443"/>
          </a:xfrm>
        </p:spPr>
        <p:txBody>
          <a:bodyPr rtlCol="0" anchor="ctr">
            <a:noAutofit/>
          </a:bodyPr>
          <a:lstStyle/>
          <a:p>
            <a:pPr indent="-306000" fontAlgn="auto">
              <a:spcAft>
                <a:spcPts val="0"/>
              </a:spcAft>
              <a:buFontTx/>
              <a:buChar char="-"/>
              <a:defRPr/>
            </a:pPr>
            <a:r>
              <a:rPr lang="en-US" altLang="en-US" sz="2600" dirty="0">
                <a:latin typeface="Cambria" panose="02040503050406030204" pitchFamily="18" charset="0"/>
              </a:rPr>
              <a:t>PNA </a:t>
            </a:r>
            <a:r>
              <a:rPr lang="en-US" altLang="en-US" sz="2600" dirty="0" err="1">
                <a:latin typeface="Cambria" panose="02040503050406030204" pitchFamily="18" charset="0"/>
              </a:rPr>
              <a:t>lebih</a:t>
            </a:r>
            <a:r>
              <a:rPr lang="en-US" altLang="en-US" sz="2600" dirty="0">
                <a:latin typeface="Cambria" panose="02040503050406030204" pitchFamily="18" charset="0"/>
              </a:rPr>
              <a:t> </a:t>
            </a:r>
            <a:r>
              <a:rPr lang="en-US" altLang="en-US" sz="2600" dirty="0" err="1">
                <a:latin typeface="Cambria" panose="02040503050406030204" pitchFamily="18" charset="0"/>
              </a:rPr>
              <a:t>sering</a:t>
            </a:r>
            <a:r>
              <a:rPr lang="en-US" altLang="en-US" sz="2600" dirty="0">
                <a:latin typeface="Cambria" panose="02040503050406030204" pitchFamily="18" charset="0"/>
              </a:rPr>
              <a:t> </a:t>
            </a:r>
            <a:r>
              <a:rPr lang="en-US" altLang="en-US" sz="2600" dirty="0" err="1">
                <a:latin typeface="Cambria" panose="02040503050406030204" pitchFamily="18" charset="0"/>
              </a:rPr>
              <a:t>ditemui</a:t>
            </a:r>
            <a:r>
              <a:rPr lang="en-US" altLang="en-US" sz="2600" dirty="0">
                <a:latin typeface="Cambria" panose="02040503050406030204" pitchFamily="18" charset="0"/>
              </a:rPr>
              <a:t> pada </a:t>
            </a:r>
            <a:r>
              <a:rPr lang="en-US" altLang="en-US" sz="2600" dirty="0" err="1">
                <a:latin typeface="Cambria" panose="02040503050406030204" pitchFamily="18" charset="0"/>
              </a:rPr>
              <a:t>pasien</a:t>
            </a:r>
            <a:r>
              <a:rPr lang="en-US" altLang="en-US" sz="2600" dirty="0">
                <a:latin typeface="Cambria" panose="02040503050406030204" pitchFamily="18" charset="0"/>
              </a:rPr>
              <a:t> </a:t>
            </a:r>
            <a:r>
              <a:rPr lang="en-US" altLang="en-US" sz="2600" dirty="0" err="1">
                <a:latin typeface="Cambria" panose="02040503050406030204" pitchFamily="18" charset="0"/>
              </a:rPr>
              <a:t>obstr</a:t>
            </a:r>
            <a:r>
              <a:rPr lang="en-US" altLang="en-US" sz="2600" dirty="0">
                <a:latin typeface="Cambria" panose="02040503050406030204" pitchFamily="18" charset="0"/>
              </a:rPr>
              <a:t>. Sal </a:t>
            </a:r>
            <a:r>
              <a:rPr lang="en-US" altLang="en-US" sz="2600" dirty="0" err="1">
                <a:latin typeface="Cambria" panose="02040503050406030204" pitchFamily="18" charset="0"/>
              </a:rPr>
              <a:t>kemih</a:t>
            </a:r>
            <a:r>
              <a:rPr lang="en-US" altLang="en-US" sz="2600" dirty="0">
                <a:latin typeface="Cambria" panose="02040503050406030204" pitchFamily="18" charset="0"/>
              </a:rPr>
              <a:t> </a:t>
            </a:r>
          </a:p>
          <a:p>
            <a:pPr indent="-306000" fontAlgn="auto">
              <a:spcAft>
                <a:spcPts val="0"/>
              </a:spcAft>
              <a:buFontTx/>
              <a:buChar char="-"/>
              <a:defRPr/>
            </a:pPr>
            <a:r>
              <a:rPr lang="en-US" altLang="en-US" sz="2600" dirty="0" err="1">
                <a:latin typeface="Cambria" panose="02040503050406030204" pitchFamily="18" charset="0"/>
              </a:rPr>
              <a:t>Infeksi</a:t>
            </a:r>
            <a:r>
              <a:rPr lang="en-US" altLang="en-US" sz="2600" dirty="0">
                <a:latin typeface="Cambria" panose="02040503050406030204" pitchFamily="18" charset="0"/>
              </a:rPr>
              <a:t> </a:t>
            </a:r>
            <a:r>
              <a:rPr lang="en-US" altLang="en-US" sz="2600" dirty="0" err="1">
                <a:latin typeface="Cambria" panose="02040503050406030204" pitchFamily="18" charset="0"/>
              </a:rPr>
              <a:t>lebih</a:t>
            </a:r>
            <a:r>
              <a:rPr lang="en-US" altLang="en-US" sz="2600" dirty="0">
                <a:latin typeface="Cambria" panose="02040503050406030204" pitchFamily="18" charset="0"/>
              </a:rPr>
              <a:t> </a:t>
            </a:r>
            <a:r>
              <a:rPr lang="en-US" altLang="en-US" sz="2600" dirty="0" err="1">
                <a:latin typeface="Cambria" panose="02040503050406030204" pitchFamily="18" charset="0"/>
              </a:rPr>
              <a:t>sering</a:t>
            </a:r>
            <a:r>
              <a:rPr lang="en-US" altLang="en-US" sz="2600" dirty="0">
                <a:latin typeface="Cambria" panose="02040503050406030204" pitchFamily="18" charset="0"/>
              </a:rPr>
              <a:t> </a:t>
            </a:r>
            <a:r>
              <a:rPr lang="en-US" altLang="en-US" sz="2600" dirty="0" err="1">
                <a:latin typeface="Cambria" panose="02040503050406030204" pitchFamily="18" charset="0"/>
              </a:rPr>
              <a:t>tipe</a:t>
            </a:r>
            <a:r>
              <a:rPr lang="en-US" altLang="en-US" sz="2600" dirty="0">
                <a:latin typeface="Cambria" panose="02040503050406030204" pitchFamily="18" charset="0"/>
              </a:rPr>
              <a:t> </a:t>
            </a:r>
            <a:r>
              <a:rPr lang="en-US" altLang="en-US" sz="2600" dirty="0" err="1">
                <a:latin typeface="Cambria" panose="02040503050406030204" pitchFamily="18" charset="0"/>
              </a:rPr>
              <a:t>menaik</a:t>
            </a:r>
            <a:endParaRPr lang="en-US" altLang="en-US" sz="2600" dirty="0">
              <a:latin typeface="Cambria" panose="02040503050406030204" pitchFamily="18" charset="0"/>
            </a:endParaRPr>
          </a:p>
          <a:p>
            <a:pPr indent="-306000" fontAlgn="auto">
              <a:spcAft>
                <a:spcPts val="0"/>
              </a:spcAft>
              <a:buNone/>
              <a:defRPr/>
            </a:pPr>
            <a:r>
              <a:rPr lang="en-US" altLang="en-US" sz="2600" b="1" dirty="0">
                <a:latin typeface="Cambria" panose="02040503050406030204" pitchFamily="18" charset="0"/>
              </a:rPr>
              <a:t>GAMBARAN KLINIS</a:t>
            </a:r>
          </a:p>
          <a:p>
            <a:pPr indent="-306000" fontAlgn="auto">
              <a:spcAft>
                <a:spcPts val="0"/>
              </a:spcAft>
              <a:buFontTx/>
              <a:buChar char="-"/>
              <a:defRPr/>
            </a:pPr>
            <a:r>
              <a:rPr lang="en-US" altLang="en-US" sz="2600" dirty="0" err="1">
                <a:latin typeface="Cambria" panose="02040503050406030204" pitchFamily="18" charset="0"/>
              </a:rPr>
              <a:t>Demam</a:t>
            </a:r>
            <a:r>
              <a:rPr lang="en-US" altLang="en-US" sz="2600" dirty="0">
                <a:latin typeface="Cambria" panose="02040503050406030204" pitchFamily="18" charset="0"/>
              </a:rPr>
              <a:t>, </a:t>
            </a:r>
            <a:r>
              <a:rPr lang="en-US" altLang="en-US" sz="2600" dirty="0" err="1">
                <a:latin typeface="Cambria" panose="02040503050406030204" pitchFamily="18" charset="0"/>
              </a:rPr>
              <a:t>menggigil</a:t>
            </a:r>
            <a:endParaRPr lang="en-US" altLang="en-US" sz="2600" dirty="0">
              <a:latin typeface="Cambria" panose="02040503050406030204" pitchFamily="18" charset="0"/>
            </a:endParaRPr>
          </a:p>
          <a:p>
            <a:pPr indent="-306000" fontAlgn="auto">
              <a:spcAft>
                <a:spcPts val="0"/>
              </a:spcAft>
              <a:buFontTx/>
              <a:buChar char="-"/>
              <a:defRPr/>
            </a:pPr>
            <a:r>
              <a:rPr lang="en-US" altLang="en-US" sz="2600" dirty="0">
                <a:latin typeface="Cambria" panose="02040503050406030204" pitchFamily="18" charset="0"/>
              </a:rPr>
              <a:t>Nyeri </a:t>
            </a:r>
            <a:r>
              <a:rPr lang="en-US" altLang="en-US" sz="2600" dirty="0" err="1">
                <a:latin typeface="Cambria" panose="02040503050406030204" pitchFamily="18" charset="0"/>
              </a:rPr>
              <a:t>pinggang</a:t>
            </a:r>
            <a:r>
              <a:rPr lang="en-US" altLang="en-US" sz="2600" dirty="0">
                <a:latin typeface="Cambria" panose="02040503050406030204" pitchFamily="18" charset="0"/>
              </a:rPr>
              <a:t> </a:t>
            </a:r>
            <a:r>
              <a:rPr lang="en-US" altLang="en-US" sz="2600" dirty="0" err="1">
                <a:latin typeface="Cambria" panose="02040503050406030204" pitchFamily="18" charset="0"/>
              </a:rPr>
              <a:t>peregangan</a:t>
            </a:r>
            <a:r>
              <a:rPr lang="en-US" altLang="en-US" sz="2600" dirty="0">
                <a:latin typeface="Cambria" panose="02040503050406030204" pitchFamily="18" charset="0"/>
              </a:rPr>
              <a:t> </a:t>
            </a:r>
            <a:r>
              <a:rPr lang="en-US" altLang="en-US" sz="2600" dirty="0" err="1">
                <a:latin typeface="Cambria" panose="02040503050406030204" pitchFamily="18" charset="0"/>
              </a:rPr>
              <a:t>kapsul</a:t>
            </a:r>
            <a:r>
              <a:rPr lang="en-US" altLang="en-US" sz="2600" dirty="0">
                <a:latin typeface="Cambria" panose="02040503050406030204" pitchFamily="18" charset="0"/>
              </a:rPr>
              <a:t> </a:t>
            </a:r>
            <a:r>
              <a:rPr lang="en-US" altLang="en-US" sz="2600" dirty="0" err="1">
                <a:latin typeface="Cambria" panose="02040503050406030204" pitchFamily="18" charset="0"/>
              </a:rPr>
              <a:t>ginjal</a:t>
            </a:r>
            <a:endParaRPr lang="en-US" altLang="en-US" sz="2600" dirty="0">
              <a:latin typeface="Cambria" panose="02040503050406030204" pitchFamily="18" charset="0"/>
            </a:endParaRPr>
          </a:p>
          <a:p>
            <a:pPr indent="-306000" fontAlgn="auto">
              <a:spcAft>
                <a:spcPts val="0"/>
              </a:spcAft>
              <a:buNone/>
              <a:defRPr/>
            </a:pPr>
            <a:r>
              <a:rPr lang="en-US" altLang="en-US" sz="2600" dirty="0">
                <a:latin typeface="Cambria" panose="02040503050406030204" pitchFamily="18" charset="0"/>
                <a:sym typeface="Symbol" panose="05050102010706020507" pitchFamily="18" charset="2"/>
              </a:rPr>
              <a:t>	 KK </a:t>
            </a:r>
            <a:r>
              <a:rPr lang="en-US" altLang="en-US" sz="2600" dirty="0" err="1">
                <a:latin typeface="Cambria" panose="02040503050406030204" pitchFamily="18" charset="0"/>
                <a:sym typeface="Symbol" panose="05050102010706020507" pitchFamily="18" charset="2"/>
              </a:rPr>
              <a:t>menyebar</a:t>
            </a:r>
            <a:r>
              <a:rPr lang="en-US" altLang="en-US" sz="2600" dirty="0">
                <a:latin typeface="Cambria" panose="02040503050406030204" pitchFamily="18" charset="0"/>
                <a:sym typeface="Symbol" panose="05050102010706020507" pitchFamily="18" charset="2"/>
              </a:rPr>
              <a:t> </a:t>
            </a:r>
            <a:r>
              <a:rPr lang="en-US" altLang="en-US" sz="2600" dirty="0" err="1">
                <a:latin typeface="Cambria" panose="02040503050406030204" pitchFamily="18" charset="0"/>
                <a:sym typeface="Symbol" panose="05050102010706020507" pitchFamily="18" charset="2"/>
              </a:rPr>
              <a:t>ke</a:t>
            </a:r>
            <a:r>
              <a:rPr lang="en-US" altLang="en-US" sz="2600" dirty="0">
                <a:latin typeface="Cambria" panose="02040503050406030204" pitchFamily="18" charset="0"/>
                <a:sym typeface="Symbol" panose="05050102010706020507" pitchFamily="18" charset="2"/>
              </a:rPr>
              <a:t> </a:t>
            </a:r>
            <a:r>
              <a:rPr lang="en-US" altLang="en-US" sz="2600" dirty="0" err="1">
                <a:latin typeface="Cambria" panose="02040503050406030204" pitchFamily="18" charset="0"/>
                <a:sym typeface="Symbol" panose="05050102010706020507" pitchFamily="18" charset="2"/>
              </a:rPr>
              <a:t>perut</a:t>
            </a:r>
            <a:r>
              <a:rPr lang="en-US" altLang="en-US" sz="2600" dirty="0">
                <a:latin typeface="Cambria" panose="02040503050406030204" pitchFamily="18" charset="0"/>
                <a:sym typeface="Symbol" panose="05050102010706020507" pitchFamily="18" charset="2"/>
              </a:rPr>
              <a:t> </a:t>
            </a:r>
            <a:r>
              <a:rPr lang="en-US" altLang="en-US" sz="2600" dirty="0" err="1">
                <a:latin typeface="Cambria" panose="02040503050406030204" pitchFamily="18" charset="0"/>
                <a:sym typeface="Symbol" panose="05050102010706020507" pitchFamily="18" charset="2"/>
              </a:rPr>
              <a:t>bawah</a:t>
            </a:r>
            <a:endParaRPr lang="en-US" altLang="en-US" sz="2600" dirty="0">
              <a:latin typeface="Cambria" panose="02040503050406030204" pitchFamily="18" charset="0"/>
              <a:sym typeface="Symbol" panose="05050102010706020507" pitchFamily="18" charset="2"/>
            </a:endParaRPr>
          </a:p>
          <a:p>
            <a:pPr indent="-306000" fontAlgn="auto">
              <a:spcAft>
                <a:spcPts val="0"/>
              </a:spcAft>
              <a:buNone/>
              <a:defRPr/>
            </a:pPr>
            <a:r>
              <a:rPr lang="en-US" altLang="en-US" sz="2600" dirty="0">
                <a:latin typeface="Cambria" panose="02040503050406030204" pitchFamily="18" charset="0"/>
              </a:rPr>
              <a:t>	 </a:t>
            </a:r>
            <a:r>
              <a:rPr lang="en-US" altLang="en-US" sz="2600" dirty="0">
                <a:latin typeface="Cambria" panose="02040503050406030204" pitchFamily="18" charset="0"/>
                <a:sym typeface="Symbol" panose="05050102010706020507" pitchFamily="18" charset="2"/>
              </a:rPr>
              <a:t> DD / </a:t>
            </a:r>
            <a:r>
              <a:rPr lang="en-US" altLang="en-US" sz="2600" dirty="0" err="1">
                <a:latin typeface="Cambria" panose="02040503050406030204" pitchFamily="18" charset="0"/>
                <a:sym typeface="Symbol" panose="05050102010706020507" pitchFamily="18" charset="2"/>
              </a:rPr>
              <a:t>Apendisitis</a:t>
            </a:r>
            <a:endParaRPr lang="en-US" altLang="en-US" sz="2600" dirty="0">
              <a:latin typeface="Cambria" panose="02040503050406030204" pitchFamily="18" charset="0"/>
              <a:sym typeface="Symbol" panose="05050102010706020507" pitchFamily="18" charset="2"/>
            </a:endParaRPr>
          </a:p>
          <a:p>
            <a:pPr indent="-306000" fontAlgn="auto">
              <a:spcAft>
                <a:spcPts val="0"/>
              </a:spcAft>
              <a:buFontTx/>
              <a:buChar char="-"/>
              <a:defRPr/>
            </a:pPr>
            <a:r>
              <a:rPr lang="en-US" altLang="en-US" sz="2600" dirty="0">
                <a:latin typeface="Cambria" panose="02040503050406030204" pitchFamily="18" charset="0"/>
                <a:sym typeface="Symbol" panose="05050102010706020507" pitchFamily="18" charset="2"/>
              </a:rPr>
              <a:t>Pem. </a:t>
            </a:r>
            <a:r>
              <a:rPr lang="en-US" altLang="en-US" sz="2600" dirty="0" err="1">
                <a:latin typeface="Cambria" panose="02040503050406030204" pitchFamily="18" charset="0"/>
                <a:sym typeface="Symbol" panose="05050102010706020507" pitchFamily="18" charset="2"/>
              </a:rPr>
              <a:t>Fisik</a:t>
            </a:r>
            <a:endParaRPr lang="en-US" altLang="en-US" sz="2600" dirty="0">
              <a:latin typeface="Cambria" panose="02040503050406030204" pitchFamily="18" charset="0"/>
              <a:sym typeface="Symbol" panose="05050102010706020507" pitchFamily="18" charset="2"/>
            </a:endParaRPr>
          </a:p>
          <a:p>
            <a:pPr indent="-306000" fontAlgn="auto">
              <a:spcAft>
                <a:spcPts val="0"/>
              </a:spcAft>
              <a:buNone/>
              <a:defRPr/>
            </a:pPr>
            <a:r>
              <a:rPr lang="en-US" altLang="en-US" sz="2600" dirty="0">
                <a:latin typeface="Cambria" panose="02040503050406030204" pitchFamily="18" charset="0"/>
              </a:rPr>
              <a:t>	- </a:t>
            </a:r>
            <a:r>
              <a:rPr lang="en-US" altLang="en-US" sz="2600" dirty="0" err="1">
                <a:latin typeface="Cambria" panose="02040503050406030204" pitchFamily="18" charset="0"/>
              </a:rPr>
              <a:t>Tampak</a:t>
            </a:r>
            <a:r>
              <a:rPr lang="en-US" altLang="en-US" sz="2600" dirty="0">
                <a:latin typeface="Cambria" panose="02040503050406030204" pitchFamily="18" charset="0"/>
              </a:rPr>
              <a:t> </a:t>
            </a:r>
            <a:r>
              <a:rPr lang="en-US" altLang="en-US" sz="2600" dirty="0" err="1">
                <a:latin typeface="Cambria" panose="02040503050406030204" pitchFamily="18" charset="0"/>
              </a:rPr>
              <a:t>sakit</a:t>
            </a:r>
            <a:r>
              <a:rPr lang="en-US" altLang="en-US" sz="2600" dirty="0">
                <a:latin typeface="Cambria" panose="02040503050406030204" pitchFamily="18" charset="0"/>
              </a:rPr>
              <a:t> </a:t>
            </a:r>
            <a:r>
              <a:rPr lang="en-US" altLang="en-US" sz="2600" dirty="0" err="1">
                <a:latin typeface="Cambria" panose="02040503050406030204" pitchFamily="18" charset="0"/>
              </a:rPr>
              <a:t>berat</a:t>
            </a:r>
            <a:endParaRPr lang="en-US" altLang="en-US" sz="2600" dirty="0">
              <a:latin typeface="Cambria" panose="02040503050406030204" pitchFamily="18" charset="0"/>
            </a:endParaRPr>
          </a:p>
          <a:p>
            <a:pPr indent="-306000" fontAlgn="auto">
              <a:spcAft>
                <a:spcPts val="0"/>
              </a:spcAft>
              <a:buNone/>
              <a:defRPr/>
            </a:pPr>
            <a:r>
              <a:rPr lang="en-US" altLang="en-US" sz="2600" dirty="0">
                <a:latin typeface="Cambria" panose="02040503050406030204" pitchFamily="18" charset="0"/>
              </a:rPr>
              <a:t>	- </a:t>
            </a:r>
            <a:r>
              <a:rPr lang="en-US" altLang="en-US" sz="2600" dirty="0" err="1">
                <a:latin typeface="Cambria" panose="02040503050406030204" pitchFamily="18" charset="0"/>
              </a:rPr>
              <a:t>Demam</a:t>
            </a:r>
            <a:r>
              <a:rPr lang="en-US" altLang="en-US" sz="2600" dirty="0">
                <a:latin typeface="Cambria" panose="02040503050406030204" pitchFamily="18" charset="0"/>
              </a:rPr>
              <a:t> </a:t>
            </a:r>
            <a:r>
              <a:rPr lang="en-US" altLang="en-US" sz="2600" dirty="0" err="1">
                <a:latin typeface="Cambria" panose="02040503050406030204" pitchFamily="18" charset="0"/>
              </a:rPr>
              <a:t>intermiten</a:t>
            </a:r>
            <a:endParaRPr lang="en-US" altLang="en-US" sz="2600" dirty="0">
              <a:latin typeface="Cambria" panose="02040503050406030204" pitchFamily="18" charset="0"/>
            </a:endParaRPr>
          </a:p>
          <a:p>
            <a:pPr indent="-306000" fontAlgn="auto">
              <a:spcAft>
                <a:spcPts val="0"/>
              </a:spcAft>
              <a:buNone/>
              <a:defRPr/>
            </a:pPr>
            <a:r>
              <a:rPr lang="en-US" altLang="en-US" sz="2600" dirty="0">
                <a:latin typeface="Cambria" panose="02040503050406030204" pitchFamily="18" charset="0"/>
              </a:rPr>
              <a:t>	- Taki </a:t>
            </a:r>
            <a:r>
              <a:rPr lang="en-US" altLang="en-US" sz="2600" dirty="0" err="1">
                <a:latin typeface="Cambria" panose="02040503050406030204" pitchFamily="18" charset="0"/>
              </a:rPr>
              <a:t>kardi</a:t>
            </a:r>
            <a:endParaRPr lang="en-US" altLang="en-US" sz="2600" dirty="0">
              <a:latin typeface="Cambria" panose="02040503050406030204" pitchFamily="18" charset="0"/>
            </a:endParaRPr>
          </a:p>
          <a:p>
            <a:pPr indent="-306000" fontAlgn="auto">
              <a:spcAft>
                <a:spcPts val="0"/>
              </a:spcAft>
              <a:buNone/>
              <a:defRPr/>
            </a:pPr>
            <a:r>
              <a:rPr lang="en-US" altLang="en-US" sz="2600" dirty="0">
                <a:latin typeface="Cambria" panose="02040503050406030204" pitchFamily="18" charset="0"/>
              </a:rPr>
              <a:t>	- Nyeri </a:t>
            </a:r>
            <a:r>
              <a:rPr lang="en-US" altLang="en-US" sz="2600" dirty="0" err="1">
                <a:latin typeface="Cambria" panose="02040503050406030204" pitchFamily="18" charset="0"/>
              </a:rPr>
              <a:t>ketok</a:t>
            </a:r>
            <a:r>
              <a:rPr lang="en-US" altLang="en-US" sz="2600" dirty="0">
                <a:latin typeface="Cambria" panose="02040503050406030204" pitchFamily="18" charset="0"/>
              </a:rPr>
              <a:t> CVA</a:t>
            </a:r>
          </a:p>
          <a:p>
            <a:pPr indent="-306000" fontAlgn="auto">
              <a:spcAft>
                <a:spcPts val="0"/>
              </a:spcAft>
              <a:buNone/>
              <a:defRPr/>
            </a:pPr>
            <a:r>
              <a:rPr lang="en-US" altLang="en-US" sz="2600" dirty="0">
                <a:latin typeface="Cambria" panose="02040503050406030204" pitchFamily="18" charset="0"/>
              </a:rPr>
              <a:t>	</a:t>
            </a:r>
          </a:p>
        </p:txBody>
      </p:sp>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F099D63-0A8E-120B-6368-2D633F5CB41F}"/>
              </a:ext>
            </a:extLst>
          </p:cNvPr>
          <p:cNvSpPr>
            <a:spLocks noGrp="1" noChangeArrowheads="1"/>
          </p:cNvSpPr>
          <p:nvPr>
            <p:ph type="title"/>
          </p:nvPr>
        </p:nvSpPr>
        <p:spPr>
          <a:xfrm>
            <a:off x="379956" y="2744244"/>
            <a:ext cx="7772400" cy="1143000"/>
          </a:xfrm>
        </p:spPr>
        <p:txBody>
          <a:bodyPr/>
          <a:lstStyle/>
          <a:p>
            <a:pPr algn="just" eaLnBrk="1" hangingPunct="1"/>
            <a:r>
              <a:rPr lang="en-US" altLang="en-US" sz="4800" b="1" dirty="0" err="1">
                <a:latin typeface="Cambria" panose="02040503050406030204" pitchFamily="18" charset="0"/>
              </a:rPr>
              <a:t>Laboratorium</a:t>
            </a:r>
            <a:endParaRPr lang="en-US" altLang="en-US" sz="4800" b="1" dirty="0">
              <a:latin typeface="Cambria" panose="02040503050406030204" pitchFamily="18" charset="0"/>
            </a:endParaRPr>
          </a:p>
        </p:txBody>
      </p:sp>
      <p:sp>
        <p:nvSpPr>
          <p:cNvPr id="21507" name="Rectangle 3">
            <a:extLst>
              <a:ext uri="{FF2B5EF4-FFF2-40B4-BE49-F238E27FC236}">
                <a16:creationId xmlns:a16="http://schemas.microsoft.com/office/drawing/2014/main" id="{37F40C24-69B3-BB45-4F39-07DDCC76AB95}"/>
              </a:ext>
            </a:extLst>
          </p:cNvPr>
          <p:cNvSpPr>
            <a:spLocks noGrp="1" noChangeArrowheads="1"/>
          </p:cNvSpPr>
          <p:nvPr>
            <p:ph idx="1"/>
          </p:nvPr>
        </p:nvSpPr>
        <p:spPr>
          <a:xfrm>
            <a:off x="4612709" y="495300"/>
            <a:ext cx="8589723" cy="5867400"/>
          </a:xfrm>
        </p:spPr>
        <p:txBody>
          <a:bodyPr rtlCol="0">
            <a:noAutofit/>
          </a:bodyPr>
          <a:lstStyle/>
          <a:p>
            <a:pPr indent="-306000" fontAlgn="auto">
              <a:spcAft>
                <a:spcPts val="0"/>
              </a:spcAft>
              <a:buNone/>
              <a:defRPr/>
            </a:pPr>
            <a:r>
              <a:rPr lang="en-US" altLang="en-US" sz="3200" dirty="0">
                <a:latin typeface="Cambria" panose="02040503050406030204" pitchFamily="18" charset="0"/>
              </a:rPr>
              <a:t>	- </a:t>
            </a:r>
            <a:r>
              <a:rPr lang="en-US" altLang="en-US" sz="3200" dirty="0" err="1">
                <a:latin typeface="Cambria" panose="02040503050406030204" pitchFamily="18" charset="0"/>
              </a:rPr>
              <a:t>Lekositosis</a:t>
            </a:r>
            <a:r>
              <a:rPr lang="en-US" altLang="en-US" sz="3200" dirty="0">
                <a:latin typeface="Cambria" panose="02040503050406030204" pitchFamily="18" charset="0"/>
              </a:rPr>
              <a:t> </a:t>
            </a:r>
            <a:r>
              <a:rPr lang="en-US" altLang="en-US" sz="3200" dirty="0" err="1">
                <a:latin typeface="Cambria" panose="02040503050406030204" pitchFamily="18" charset="0"/>
              </a:rPr>
              <a:t>hebat</a:t>
            </a:r>
            <a:r>
              <a:rPr lang="en-US" altLang="en-US" sz="3200" dirty="0">
                <a:latin typeface="Cambria" panose="02040503050406030204" pitchFamily="18" charset="0"/>
              </a:rPr>
              <a:t> (SP 40.000 / mm</a:t>
            </a:r>
            <a:r>
              <a:rPr lang="en-US" altLang="en-US" sz="3200" baseline="30000" dirty="0">
                <a:latin typeface="Cambria" panose="02040503050406030204" pitchFamily="18" charset="0"/>
              </a:rPr>
              <a:t>3</a:t>
            </a:r>
            <a:r>
              <a:rPr lang="en-US" altLang="en-US" sz="3200" dirty="0">
                <a:latin typeface="Cambria" panose="02040503050406030204" pitchFamily="18" charset="0"/>
              </a:rPr>
              <a:t>)</a:t>
            </a:r>
          </a:p>
          <a:p>
            <a:pPr indent="-306000" fontAlgn="auto">
              <a:spcAft>
                <a:spcPts val="0"/>
              </a:spcAft>
              <a:buNone/>
              <a:defRPr/>
            </a:pPr>
            <a:r>
              <a:rPr lang="en-US" altLang="en-US" sz="3200" dirty="0">
                <a:latin typeface="Cambria" panose="02040503050406030204" pitchFamily="18" charset="0"/>
              </a:rPr>
              <a:t>	- </a:t>
            </a:r>
            <a:r>
              <a:rPr lang="en-US" altLang="en-US" sz="3200" dirty="0" err="1">
                <a:latin typeface="Cambria" panose="02040503050406030204" pitchFamily="18" charset="0"/>
              </a:rPr>
              <a:t>Neutrofilia</a:t>
            </a:r>
            <a:endParaRPr lang="en-US" altLang="en-US" sz="3200" dirty="0">
              <a:latin typeface="Cambria" panose="02040503050406030204" pitchFamily="18" charset="0"/>
            </a:endParaRPr>
          </a:p>
          <a:p>
            <a:pPr indent="-306000" fontAlgn="auto">
              <a:spcAft>
                <a:spcPts val="0"/>
              </a:spcAft>
              <a:buNone/>
              <a:defRPr/>
            </a:pPr>
            <a:r>
              <a:rPr lang="en-US" altLang="en-US" sz="3200" dirty="0">
                <a:latin typeface="Cambria" panose="02040503050406030204" pitchFamily="18" charset="0"/>
              </a:rPr>
              <a:t>	- </a:t>
            </a:r>
            <a:r>
              <a:rPr lang="en-US" altLang="en-US" sz="3200" dirty="0" err="1">
                <a:latin typeface="Cambria" panose="02040503050406030204" pitchFamily="18" charset="0"/>
              </a:rPr>
              <a:t>Urin</a:t>
            </a:r>
            <a:r>
              <a:rPr lang="en-US" altLang="en-US" sz="3200" dirty="0">
                <a:latin typeface="Cambria" panose="02040503050406030204" pitchFamily="18" charset="0"/>
              </a:rPr>
              <a:t>	- </a:t>
            </a:r>
            <a:r>
              <a:rPr lang="en-US" altLang="en-US" sz="3200" dirty="0" err="1">
                <a:latin typeface="Cambria" panose="02040503050406030204" pitchFamily="18" charset="0"/>
              </a:rPr>
              <a:t>keruh</a:t>
            </a:r>
            <a:endParaRPr lang="en-US" altLang="en-US" sz="3200" dirty="0">
              <a:latin typeface="Cambria" panose="02040503050406030204" pitchFamily="18" charset="0"/>
            </a:endParaRPr>
          </a:p>
          <a:p>
            <a:pPr indent="-306000" fontAlgn="auto">
              <a:spcAft>
                <a:spcPts val="0"/>
              </a:spcAft>
              <a:buNone/>
              <a:defRPr/>
            </a:pPr>
            <a:r>
              <a:rPr lang="en-US" altLang="en-US" sz="3200" dirty="0">
                <a:latin typeface="Cambria" panose="02040503050406030204" pitchFamily="18" charset="0"/>
              </a:rPr>
              <a:t>			- </a:t>
            </a:r>
            <a:r>
              <a:rPr lang="en-US" altLang="en-US" sz="3200" dirty="0" err="1">
                <a:latin typeface="Cambria" panose="02040503050406030204" pitchFamily="18" charset="0"/>
              </a:rPr>
              <a:t>proturia</a:t>
            </a:r>
            <a:r>
              <a:rPr lang="en-US" altLang="en-US" sz="3200" dirty="0">
                <a:latin typeface="Cambria" panose="02040503050406030204" pitchFamily="18" charset="0"/>
              </a:rPr>
              <a:t> 1-3 gr/HR</a:t>
            </a:r>
          </a:p>
          <a:p>
            <a:pPr indent="-306000" fontAlgn="auto">
              <a:spcAft>
                <a:spcPts val="0"/>
              </a:spcAft>
              <a:buNone/>
              <a:defRPr/>
            </a:pPr>
            <a:r>
              <a:rPr lang="en-US" altLang="en-US" sz="3200" dirty="0">
                <a:latin typeface="Cambria" panose="02040503050406030204" pitchFamily="18" charset="0"/>
              </a:rPr>
              <a:t>			- </a:t>
            </a:r>
            <a:r>
              <a:rPr lang="en-US" altLang="en-US" sz="3200" dirty="0" err="1">
                <a:latin typeface="Cambria" panose="02040503050406030204" pitchFamily="18" charset="0"/>
              </a:rPr>
              <a:t>piuria</a:t>
            </a:r>
            <a:r>
              <a:rPr lang="en-US" altLang="en-US" sz="3200" dirty="0">
                <a:latin typeface="Cambria" panose="02040503050406030204" pitchFamily="18" charset="0"/>
              </a:rPr>
              <a:t> (</a:t>
            </a:r>
            <a:r>
              <a:rPr lang="en-US" altLang="en-US" sz="3200" dirty="0" err="1">
                <a:latin typeface="Cambria" panose="02040503050406030204" pitchFamily="18" charset="0"/>
              </a:rPr>
              <a:t>lekosituria</a:t>
            </a:r>
            <a:r>
              <a:rPr lang="en-US" altLang="en-US" sz="3200" dirty="0">
                <a:latin typeface="Cambria" panose="02040503050406030204" pitchFamily="18" charset="0"/>
              </a:rPr>
              <a:t>)</a:t>
            </a:r>
          </a:p>
          <a:p>
            <a:pPr indent="-306000" fontAlgn="auto">
              <a:spcAft>
                <a:spcPts val="0"/>
              </a:spcAft>
              <a:buNone/>
              <a:defRPr/>
            </a:pPr>
            <a:r>
              <a:rPr lang="en-US" altLang="en-US" sz="3200" dirty="0">
                <a:latin typeface="Cambria" panose="02040503050406030204" pitchFamily="18" charset="0"/>
              </a:rPr>
              <a:t>			- </a:t>
            </a:r>
            <a:r>
              <a:rPr lang="en-US" altLang="en-US" sz="3200" dirty="0" err="1">
                <a:latin typeface="Cambria" panose="02040503050406030204" pitchFamily="18" charset="0"/>
              </a:rPr>
              <a:t>biakan</a:t>
            </a:r>
            <a:r>
              <a:rPr lang="en-US" altLang="en-US" sz="3200" dirty="0">
                <a:latin typeface="Cambria" panose="02040503050406030204" pitchFamily="18" charset="0"/>
              </a:rPr>
              <a:t> urine &gt; 10</a:t>
            </a:r>
            <a:r>
              <a:rPr lang="en-US" altLang="en-US" sz="3200" baseline="30000" dirty="0">
                <a:latin typeface="Cambria" panose="02040503050406030204" pitchFamily="18" charset="0"/>
              </a:rPr>
              <a:t>5</a:t>
            </a:r>
            <a:r>
              <a:rPr lang="en-US" altLang="en-US" sz="3200" dirty="0">
                <a:latin typeface="Cambria" panose="02040503050406030204" pitchFamily="18" charset="0"/>
              </a:rPr>
              <a:t> CFU / cc </a:t>
            </a:r>
            <a:r>
              <a:rPr lang="en-US" altLang="en-US" sz="3200" dirty="0" err="1">
                <a:latin typeface="Cambria" panose="02040503050406030204" pitchFamily="18" charset="0"/>
              </a:rPr>
              <a:t>urin</a:t>
            </a:r>
            <a:endParaRPr lang="en-US" altLang="en-US" sz="3200" dirty="0">
              <a:latin typeface="Cambria" panose="02040503050406030204" pitchFamily="18" charset="0"/>
            </a:endParaRPr>
          </a:p>
          <a:p>
            <a:pPr indent="-306000" fontAlgn="auto">
              <a:spcAft>
                <a:spcPts val="0"/>
              </a:spcAft>
              <a:buNone/>
              <a:defRPr/>
            </a:pPr>
            <a:r>
              <a:rPr lang="en-US" altLang="en-US" sz="3200" dirty="0">
                <a:latin typeface="Cambria" panose="02040503050406030204" pitchFamily="18" charset="0"/>
              </a:rPr>
              <a:t>			- </a:t>
            </a:r>
            <a:r>
              <a:rPr lang="en-US" altLang="en-US" sz="3200" dirty="0" err="1">
                <a:latin typeface="Cambria" panose="02040503050406030204" pitchFamily="18" charset="0"/>
              </a:rPr>
              <a:t>faal</a:t>
            </a:r>
            <a:r>
              <a:rPr lang="en-US" altLang="en-US" sz="3200" dirty="0">
                <a:latin typeface="Cambria" panose="02040503050406030204" pitchFamily="18" charset="0"/>
              </a:rPr>
              <a:t> </a:t>
            </a:r>
            <a:r>
              <a:rPr lang="en-US" altLang="en-US" sz="3200" dirty="0" err="1">
                <a:latin typeface="Cambria" panose="02040503050406030204" pitchFamily="18" charset="0"/>
              </a:rPr>
              <a:t>ginjal</a:t>
            </a:r>
            <a:r>
              <a:rPr lang="en-US" altLang="en-US" sz="3200" dirty="0">
                <a:latin typeface="Cambria" panose="02040503050406030204" pitchFamily="18" charset="0"/>
              </a:rPr>
              <a:t>	: normal</a:t>
            </a:r>
          </a:p>
          <a:p>
            <a:pPr indent="-306000" fontAlgn="auto">
              <a:spcAft>
                <a:spcPts val="0"/>
              </a:spcAft>
              <a:buNone/>
              <a:defRPr/>
            </a:pPr>
            <a:endParaRPr lang="en-US" altLang="en-US" sz="3200" dirty="0">
              <a:latin typeface="Cambria" panose="02040503050406030204" pitchFamily="18" charset="0"/>
            </a:endParaRPr>
          </a:p>
          <a:p>
            <a:pPr indent="-306000" fontAlgn="auto">
              <a:spcAft>
                <a:spcPts val="0"/>
              </a:spcAft>
              <a:buNone/>
              <a:defRPr/>
            </a:pPr>
            <a:r>
              <a:rPr lang="en-US" altLang="en-US" sz="3200" b="1" dirty="0" err="1">
                <a:latin typeface="Cambria" panose="02040503050406030204" pitchFamily="18" charset="0"/>
              </a:rPr>
              <a:t>Radiologi</a:t>
            </a:r>
            <a:endParaRPr lang="en-US" altLang="en-US" sz="3200" b="1" dirty="0">
              <a:latin typeface="Cambria" panose="02040503050406030204" pitchFamily="18" charset="0"/>
            </a:endParaRPr>
          </a:p>
          <a:p>
            <a:pPr indent="-306000" fontAlgn="auto">
              <a:spcAft>
                <a:spcPts val="0"/>
              </a:spcAft>
              <a:buFontTx/>
              <a:buChar char="-"/>
              <a:defRPr/>
            </a:pPr>
            <a:r>
              <a:rPr lang="en-US" altLang="en-US" sz="3200" dirty="0">
                <a:latin typeface="Cambria" panose="02040503050406030204" pitchFamily="18" charset="0"/>
              </a:rPr>
              <a:t>Polos ABD	: </a:t>
            </a:r>
            <a:r>
              <a:rPr lang="en-US" altLang="en-US" sz="3200" dirty="0" err="1">
                <a:latin typeface="Cambria" panose="02040503050406030204" pitchFamily="18" charset="0"/>
              </a:rPr>
              <a:t>Perinefrik</a:t>
            </a:r>
            <a:r>
              <a:rPr lang="en-US" altLang="en-US" sz="3200" dirty="0">
                <a:latin typeface="Cambria" panose="02040503050406030204" pitchFamily="18" charset="0"/>
              </a:rPr>
              <a:t> Fat</a:t>
            </a:r>
          </a:p>
          <a:p>
            <a:pPr indent="-306000" fontAlgn="auto">
              <a:spcAft>
                <a:spcPts val="0"/>
              </a:spcAft>
              <a:buNone/>
              <a:defRPr/>
            </a:pPr>
            <a:r>
              <a:rPr lang="en-US" altLang="en-US" sz="3200" dirty="0">
                <a:latin typeface="Cambria" panose="02040503050406030204" pitchFamily="18" charset="0"/>
              </a:rPr>
              <a:t>				  </a:t>
            </a:r>
            <a:r>
              <a:rPr lang="en-US" altLang="en-US" sz="3200" dirty="0" err="1">
                <a:latin typeface="Cambria" panose="02040503050406030204" pitchFamily="18" charset="0"/>
              </a:rPr>
              <a:t>Perkapuran</a:t>
            </a:r>
            <a:endParaRPr lang="en-US" altLang="en-US" sz="3200" dirty="0">
              <a:latin typeface="Cambria" panose="02040503050406030204" pitchFamily="18" charset="0"/>
            </a:endParaRPr>
          </a:p>
          <a:p>
            <a:pPr indent="-306000" fontAlgn="auto">
              <a:spcAft>
                <a:spcPts val="0"/>
              </a:spcAft>
              <a:buNone/>
              <a:defRPr/>
            </a:pPr>
            <a:endParaRPr lang="en-US" altLang="en-US" sz="3200" dirty="0">
              <a:solidFill>
                <a:srgbClr val="FFFF00"/>
              </a:solidFill>
              <a:latin typeface="Cambria" panose="02040503050406030204" pitchFamily="18" charset="0"/>
            </a:endParaRPr>
          </a:p>
        </p:txBody>
      </p:sp>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2F97-8F3D-8BDE-201B-789F537FFA94}"/>
              </a:ext>
            </a:extLst>
          </p:cNvPr>
          <p:cNvSpPr>
            <a:spLocks noGrp="1"/>
          </p:cNvSpPr>
          <p:nvPr>
            <p:ph type="title"/>
          </p:nvPr>
        </p:nvSpPr>
        <p:spPr>
          <a:xfrm>
            <a:off x="650310" y="0"/>
            <a:ext cx="10515600" cy="1325563"/>
          </a:xfrm>
        </p:spPr>
        <p:txBody>
          <a:bodyPr/>
          <a:lstStyle/>
          <a:p>
            <a:pPr algn="ctr"/>
            <a:r>
              <a:rPr lang="en-US" altLang="en-US" sz="4800" b="1" dirty="0" err="1">
                <a:solidFill>
                  <a:srgbClr val="C00000"/>
                </a:solidFill>
                <a:latin typeface="Cambria" panose="02040503050406030204" pitchFamily="18" charset="0"/>
              </a:rPr>
              <a:t>Terapi</a:t>
            </a:r>
            <a:endParaRPr lang="en-US" sz="4800" dirty="0">
              <a:solidFill>
                <a:srgbClr val="C00000"/>
              </a:solidFill>
              <a:latin typeface="Cambria" panose="02040503050406030204" pitchFamily="18" charset="0"/>
            </a:endParaRPr>
          </a:p>
        </p:txBody>
      </p:sp>
      <p:sp>
        <p:nvSpPr>
          <p:cNvPr id="3" name="Content Placeholder 2">
            <a:extLst>
              <a:ext uri="{FF2B5EF4-FFF2-40B4-BE49-F238E27FC236}">
                <a16:creationId xmlns:a16="http://schemas.microsoft.com/office/drawing/2014/main" id="{E74E0173-6AAE-B88F-D620-7879F29B32AE}"/>
              </a:ext>
            </a:extLst>
          </p:cNvPr>
          <p:cNvSpPr>
            <a:spLocks noGrp="1"/>
          </p:cNvSpPr>
          <p:nvPr>
            <p:ph idx="1"/>
          </p:nvPr>
        </p:nvSpPr>
        <p:spPr>
          <a:xfrm>
            <a:off x="236953" y="790183"/>
            <a:ext cx="5924811" cy="5033963"/>
          </a:xfrm>
        </p:spPr>
        <p:txBody>
          <a:bodyPr>
            <a:noAutofit/>
          </a:bodyPr>
          <a:lstStyle/>
          <a:p>
            <a:pPr marL="208350" indent="-342900" fontAlgn="auto">
              <a:spcAft>
                <a:spcPts val="0"/>
              </a:spcAft>
              <a:defRPr/>
            </a:pPr>
            <a:endParaRPr lang="en-US" altLang="en-US" sz="3200" b="1" dirty="0">
              <a:latin typeface="Cambria" panose="02040503050406030204" pitchFamily="18" charset="0"/>
            </a:endParaRPr>
          </a:p>
          <a:p>
            <a:pPr marL="322650" indent="-457200" fontAlgn="auto">
              <a:spcAft>
                <a:spcPts val="0"/>
              </a:spcAft>
              <a:defRPr/>
            </a:pPr>
            <a:r>
              <a:rPr lang="en-US" altLang="en-US" sz="3200" dirty="0" err="1">
                <a:latin typeface="Cambria" panose="02040503050406030204" pitchFamily="18" charset="0"/>
              </a:rPr>
              <a:t>Hindari</a:t>
            </a:r>
            <a:r>
              <a:rPr lang="en-US" altLang="en-US" sz="3200" dirty="0">
                <a:latin typeface="Cambria" panose="02040503050406030204" pitchFamily="18" charset="0"/>
              </a:rPr>
              <a:t> / </a:t>
            </a:r>
            <a:r>
              <a:rPr lang="en-US" altLang="en-US" sz="3200" dirty="0" err="1">
                <a:latin typeface="Cambria" panose="02040503050406030204" pitchFamily="18" charset="0"/>
              </a:rPr>
              <a:t>obati</a:t>
            </a:r>
            <a:r>
              <a:rPr lang="en-US" altLang="en-US" sz="3200" dirty="0">
                <a:latin typeface="Cambria" panose="02040503050406030204" pitchFamily="18" charset="0"/>
              </a:rPr>
              <a:t> </a:t>
            </a:r>
            <a:r>
              <a:rPr lang="en-US" altLang="en-US" sz="3200" dirty="0" err="1">
                <a:latin typeface="Cambria" panose="02040503050406030204" pitchFamily="18" charset="0"/>
              </a:rPr>
              <a:t>Fk</a:t>
            </a:r>
            <a:r>
              <a:rPr lang="en-US" altLang="en-US" sz="3200" dirty="0">
                <a:latin typeface="Cambria" panose="02040503050406030204" pitchFamily="18" charset="0"/>
              </a:rPr>
              <a:t> </a:t>
            </a:r>
            <a:r>
              <a:rPr lang="en-US" altLang="en-US" sz="3200" dirty="0" err="1">
                <a:latin typeface="Cambria" panose="02040503050406030204" pitchFamily="18" charset="0"/>
              </a:rPr>
              <a:t>predisposis</a:t>
            </a:r>
            <a:endParaRPr lang="en-US" altLang="en-US" sz="3200" dirty="0">
              <a:latin typeface="Cambria" panose="02040503050406030204" pitchFamily="18" charset="0"/>
            </a:endParaRPr>
          </a:p>
          <a:p>
            <a:pPr marL="322650" indent="-457200" fontAlgn="auto">
              <a:spcAft>
                <a:spcPts val="0"/>
              </a:spcAft>
              <a:defRPr/>
            </a:pPr>
            <a:r>
              <a:rPr lang="en-US" altLang="en-US" sz="3200" dirty="0" err="1">
                <a:latin typeface="Cambria" panose="02040503050406030204" pitchFamily="18" charset="0"/>
              </a:rPr>
              <a:t>Istirahat</a:t>
            </a:r>
            <a:r>
              <a:rPr lang="en-US" altLang="en-US" sz="3200" dirty="0">
                <a:latin typeface="Cambria" panose="02040503050406030204" pitchFamily="18" charset="0"/>
              </a:rPr>
              <a:t> </a:t>
            </a:r>
            <a:r>
              <a:rPr lang="en-US" altLang="en-US" sz="3200" dirty="0" err="1">
                <a:latin typeface="Cambria" panose="02040503050406030204" pitchFamily="18" charset="0"/>
              </a:rPr>
              <a:t>fase</a:t>
            </a:r>
            <a:r>
              <a:rPr lang="en-US" altLang="en-US" sz="3200" dirty="0">
                <a:latin typeface="Cambria" panose="02040503050406030204" pitchFamily="18" charset="0"/>
              </a:rPr>
              <a:t> </a:t>
            </a:r>
            <a:r>
              <a:rPr lang="en-US" altLang="en-US" sz="3200" dirty="0" err="1">
                <a:latin typeface="Cambria" panose="02040503050406030204" pitchFamily="18" charset="0"/>
              </a:rPr>
              <a:t>akut</a:t>
            </a:r>
            <a:endParaRPr lang="en-US" altLang="en-US" sz="3200" dirty="0">
              <a:latin typeface="Cambria" panose="02040503050406030204" pitchFamily="18" charset="0"/>
            </a:endParaRPr>
          </a:p>
          <a:p>
            <a:pPr marL="322650" indent="-457200" fontAlgn="auto">
              <a:spcAft>
                <a:spcPts val="0"/>
              </a:spcAft>
              <a:defRPr/>
            </a:pPr>
            <a:r>
              <a:rPr lang="en-US" altLang="en-US" sz="3200" dirty="0">
                <a:latin typeface="Cambria" panose="02040503050406030204" pitchFamily="18" charset="0"/>
              </a:rPr>
              <a:t>KP </a:t>
            </a:r>
            <a:r>
              <a:rPr lang="en-US" altLang="en-US" sz="3200" dirty="0" err="1">
                <a:latin typeface="Cambria" panose="02040503050406030204" pitchFamily="18" charset="0"/>
              </a:rPr>
              <a:t>nutrisi</a:t>
            </a:r>
            <a:r>
              <a:rPr lang="en-US" altLang="en-US" sz="3200" dirty="0">
                <a:latin typeface="Cambria" panose="02040503050406030204" pitchFamily="18" charset="0"/>
              </a:rPr>
              <a:t> parenteral</a:t>
            </a:r>
          </a:p>
          <a:p>
            <a:pPr marL="322650" indent="-457200" fontAlgn="auto">
              <a:spcAft>
                <a:spcPts val="0"/>
              </a:spcAft>
              <a:defRPr/>
            </a:pPr>
            <a:r>
              <a:rPr lang="en-US" altLang="en-US" sz="3200" dirty="0">
                <a:latin typeface="Cambria" panose="02040503050406030204" pitchFamily="18" charset="0"/>
              </a:rPr>
              <a:t>Banyak </a:t>
            </a:r>
            <a:r>
              <a:rPr lang="en-US" altLang="en-US" sz="3200" dirty="0" err="1">
                <a:latin typeface="Cambria" panose="02040503050406030204" pitchFamily="18" charset="0"/>
              </a:rPr>
              <a:t>minum</a:t>
            </a:r>
            <a:endParaRPr lang="en-US" altLang="en-US" sz="3200" dirty="0">
              <a:latin typeface="Cambria" panose="02040503050406030204" pitchFamily="18" charset="0"/>
            </a:endParaRPr>
          </a:p>
          <a:p>
            <a:pPr marL="0" indent="0" fontAlgn="auto">
              <a:spcAft>
                <a:spcPts val="0"/>
              </a:spcAft>
              <a:buNone/>
              <a:defRPr/>
            </a:pPr>
            <a:r>
              <a:rPr lang="en-US" altLang="en-US" sz="3200" dirty="0" err="1">
                <a:latin typeface="Cambria" panose="02040503050406030204" pitchFamily="18" charset="0"/>
              </a:rPr>
              <a:t>Keuntungan</a:t>
            </a:r>
            <a:r>
              <a:rPr lang="en-US" altLang="en-US" sz="3200" dirty="0">
                <a:latin typeface="Cambria" panose="02040503050406030204" pitchFamily="18" charset="0"/>
              </a:rPr>
              <a:t>  </a:t>
            </a:r>
          </a:p>
          <a:p>
            <a:pPr marL="322650" indent="-457200" fontAlgn="auto">
              <a:spcAft>
                <a:spcPts val="0"/>
              </a:spcAft>
              <a:defRPr/>
            </a:pPr>
            <a:r>
              <a:rPr lang="en-US" altLang="en-US" sz="3200" dirty="0" err="1">
                <a:latin typeface="Cambria" panose="02040503050406030204" pitchFamily="18" charset="0"/>
              </a:rPr>
              <a:t>Menghambat</a:t>
            </a:r>
            <a:r>
              <a:rPr lang="en-US" altLang="en-US" sz="3200" dirty="0">
                <a:latin typeface="Cambria" panose="02040503050406030204" pitchFamily="18" charset="0"/>
              </a:rPr>
              <a:t> </a:t>
            </a:r>
            <a:r>
              <a:rPr lang="en-US" altLang="en-US" sz="3200" dirty="0" err="1">
                <a:latin typeface="Cambria" panose="02040503050406030204" pitchFamily="18" charset="0"/>
              </a:rPr>
              <a:t>pertumb</a:t>
            </a:r>
            <a:r>
              <a:rPr lang="en-US" altLang="en-US" sz="3200" dirty="0">
                <a:latin typeface="Cambria" panose="02040503050406030204" pitchFamily="18" charset="0"/>
              </a:rPr>
              <a:t> E Coli</a:t>
            </a:r>
          </a:p>
          <a:p>
            <a:pPr marL="322650" indent="-457200" fontAlgn="auto">
              <a:spcAft>
                <a:spcPts val="0"/>
              </a:spcAft>
              <a:defRPr/>
            </a:pPr>
            <a:r>
              <a:rPr lang="en-US" altLang="en-US" sz="3200" dirty="0">
                <a:latin typeface="Cambria" panose="02040503050406030204" pitchFamily="18" charset="0"/>
              </a:rPr>
              <a:t>Me </a:t>
            </a:r>
            <a:r>
              <a:rPr lang="en-US" altLang="en-US" sz="3200" dirty="0">
                <a:latin typeface="Cambria" panose="02040503050406030204" pitchFamily="18" charset="0"/>
                <a:sym typeface="Symbol" panose="05050102010706020507" pitchFamily="18" charset="2"/>
              </a:rPr>
              <a:t> </a:t>
            </a:r>
            <a:r>
              <a:rPr lang="en-US" altLang="en-US" sz="3200" dirty="0" err="1">
                <a:latin typeface="Cambria" panose="02040503050406030204" pitchFamily="18" charset="0"/>
                <a:sym typeface="Symbol" panose="05050102010706020507" pitchFamily="18" charset="2"/>
              </a:rPr>
              <a:t>risiko</a:t>
            </a:r>
            <a:r>
              <a:rPr lang="en-US" altLang="en-US" sz="3200" dirty="0">
                <a:latin typeface="Cambria" panose="02040503050406030204" pitchFamily="18" charset="0"/>
                <a:sym typeface="Symbol" panose="05050102010706020507" pitchFamily="18" charset="2"/>
              </a:rPr>
              <a:t> anuria</a:t>
            </a:r>
          </a:p>
          <a:p>
            <a:pPr marL="322650" indent="-457200" fontAlgn="auto">
              <a:spcAft>
                <a:spcPts val="0"/>
              </a:spcAft>
              <a:defRPr/>
            </a:pPr>
            <a:r>
              <a:rPr lang="en-US" altLang="en-US" sz="3200" dirty="0" err="1">
                <a:latin typeface="Cambria" panose="02040503050406030204" pitchFamily="18" charset="0"/>
                <a:sym typeface="Symbol" panose="05050102010706020507" pitchFamily="18" charset="2"/>
              </a:rPr>
              <a:t>Mikroorg</a:t>
            </a:r>
            <a:r>
              <a:rPr lang="en-US" altLang="en-US" sz="3200" dirty="0">
                <a:latin typeface="Cambria" panose="02040503050406030204" pitchFamily="18" charset="0"/>
                <a:sym typeface="Symbol" panose="05050102010706020507" pitchFamily="18" charset="2"/>
              </a:rPr>
              <a:t> </a:t>
            </a:r>
            <a:r>
              <a:rPr lang="en-US" altLang="en-US" sz="3200" dirty="0" err="1">
                <a:latin typeface="Cambria" panose="02040503050406030204" pitchFamily="18" charset="0"/>
                <a:sym typeface="Symbol" panose="05050102010706020507" pitchFamily="18" charset="2"/>
              </a:rPr>
              <a:t>dieksresikan</a:t>
            </a:r>
            <a:r>
              <a:rPr lang="en-US" altLang="en-US" sz="3200" dirty="0">
                <a:latin typeface="Cambria" panose="02040503050406030204" pitchFamily="18" charset="0"/>
                <a:sym typeface="Symbol" panose="05050102010706020507" pitchFamily="18" charset="2"/>
              </a:rPr>
              <a:t> </a:t>
            </a:r>
            <a:r>
              <a:rPr lang="en-US" altLang="en-US" sz="3200" dirty="0" err="1">
                <a:latin typeface="Cambria" panose="02040503050406030204" pitchFamily="18" charset="0"/>
                <a:sym typeface="Symbol" panose="05050102010706020507" pitchFamily="18" charset="2"/>
              </a:rPr>
              <a:t>selama</a:t>
            </a:r>
            <a:r>
              <a:rPr lang="en-US" altLang="en-US" sz="3200" dirty="0">
                <a:latin typeface="Cambria" panose="02040503050406030204" pitchFamily="18" charset="0"/>
              </a:rPr>
              <a:t> </a:t>
            </a:r>
            <a:r>
              <a:rPr lang="en-US" altLang="en-US" sz="3200" dirty="0" err="1">
                <a:latin typeface="Cambria" panose="02040503050406030204" pitchFamily="18" charset="0"/>
              </a:rPr>
              <a:t>miksi</a:t>
            </a:r>
            <a:r>
              <a:rPr lang="en-US" altLang="en-US" sz="3200" dirty="0">
                <a:latin typeface="Cambria" panose="02040503050406030204" pitchFamily="18" charset="0"/>
              </a:rPr>
              <a:t> </a:t>
            </a:r>
          </a:p>
        </p:txBody>
      </p:sp>
      <p:sp>
        <p:nvSpPr>
          <p:cNvPr id="4" name="Rectangle 3">
            <a:extLst>
              <a:ext uri="{FF2B5EF4-FFF2-40B4-BE49-F238E27FC236}">
                <a16:creationId xmlns:a16="http://schemas.microsoft.com/office/drawing/2014/main" id="{64983B26-E1BB-CC7D-806B-B021531F98A9}"/>
              </a:ext>
            </a:extLst>
          </p:cNvPr>
          <p:cNvSpPr txBox="1">
            <a:spLocks noChangeArrowheads="1"/>
          </p:cNvSpPr>
          <p:nvPr/>
        </p:nvSpPr>
        <p:spPr>
          <a:xfrm>
            <a:off x="6864261" y="1305839"/>
            <a:ext cx="5128365" cy="4953000"/>
          </a:xfrm>
          <a:prstGeom prst="rect">
            <a:avLst/>
          </a:prstGeom>
        </p:spPr>
        <p:txBody>
          <a:bodyPr vert="horz" lIns="91440" tIns="45720" rIns="91440" bIns="45720" rtlCol="0">
            <a:no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en-US" sz="3200" dirty="0" err="1">
                <a:latin typeface="Cambria" panose="02040503050406030204" pitchFamily="18" charset="0"/>
              </a:rPr>
              <a:t>Kerugian</a:t>
            </a:r>
            <a:r>
              <a:rPr lang="en-US" altLang="en-US" sz="3200" dirty="0">
                <a:latin typeface="Cambria" panose="02040503050406030204" pitchFamily="18" charset="0"/>
              </a:rPr>
              <a:t>	    </a:t>
            </a:r>
          </a:p>
          <a:p>
            <a:pPr marL="323850" indent="-457200"/>
            <a:r>
              <a:rPr lang="en-US" altLang="en-US" sz="3200" dirty="0">
                <a:latin typeface="Cambria" panose="02040503050406030204" pitchFamily="18" charset="0"/>
              </a:rPr>
              <a:t>Pas </a:t>
            </a:r>
            <a:r>
              <a:rPr lang="en-US" altLang="en-US" sz="3200" dirty="0" err="1">
                <a:latin typeface="Cambria" panose="02040503050406030204" pitchFamily="18" charset="0"/>
              </a:rPr>
              <a:t>kurang</a:t>
            </a:r>
            <a:r>
              <a:rPr lang="en-US" altLang="en-US" sz="3200" dirty="0">
                <a:latin typeface="Cambria" panose="02040503050406030204" pitchFamily="18" charset="0"/>
              </a:rPr>
              <a:t> </a:t>
            </a:r>
            <a:r>
              <a:rPr lang="en-US" altLang="en-US" sz="3200" dirty="0" err="1">
                <a:latin typeface="Cambria" panose="02040503050406030204" pitchFamily="18" charset="0"/>
              </a:rPr>
              <a:t>istirahat</a:t>
            </a:r>
            <a:endParaRPr lang="en-US" altLang="en-US" sz="3200" dirty="0">
              <a:latin typeface="Cambria" panose="02040503050406030204" pitchFamily="18" charset="0"/>
            </a:endParaRPr>
          </a:p>
          <a:p>
            <a:pPr marL="323850" indent="-457200"/>
            <a:r>
              <a:rPr lang="en-US" altLang="en-US" sz="3200" dirty="0" err="1">
                <a:latin typeface="Cambria" panose="02040503050406030204" pitchFamily="18" charset="0"/>
              </a:rPr>
              <a:t>Mengurangi</a:t>
            </a:r>
            <a:r>
              <a:rPr lang="en-US" altLang="en-US" sz="3200" dirty="0">
                <a:latin typeface="Cambria" panose="02040503050406030204" pitchFamily="18" charset="0"/>
              </a:rPr>
              <a:t> </a:t>
            </a:r>
            <a:r>
              <a:rPr lang="en-US" altLang="en-US" sz="3200" dirty="0" err="1">
                <a:latin typeface="Cambria" panose="02040503050406030204" pitchFamily="18" charset="0"/>
              </a:rPr>
              <a:t>konsentrasi</a:t>
            </a:r>
            <a:r>
              <a:rPr lang="en-US" altLang="en-US" sz="3200" dirty="0">
                <a:latin typeface="Cambria" panose="02040503050406030204" pitchFamily="18" charset="0"/>
              </a:rPr>
              <a:t> A. </a:t>
            </a:r>
            <a:r>
              <a:rPr lang="en-US" altLang="en-US" sz="3200" dirty="0" err="1">
                <a:latin typeface="Cambria" panose="02040503050406030204" pitchFamily="18" charset="0"/>
              </a:rPr>
              <a:t>Biotik</a:t>
            </a:r>
            <a:endParaRPr lang="en-US" altLang="en-US" sz="3200" dirty="0">
              <a:latin typeface="Cambria" panose="02040503050406030204" pitchFamily="18" charset="0"/>
            </a:endParaRPr>
          </a:p>
          <a:p>
            <a:pPr indent="-304800">
              <a:buFont typeface="Arial" panose="020B0604020202020204" pitchFamily="34" charset="0"/>
              <a:buNone/>
            </a:pPr>
            <a:r>
              <a:rPr lang="en-US" altLang="en-US" sz="3200" dirty="0">
                <a:latin typeface="Cambria" panose="02040503050406030204" pitchFamily="18" charset="0"/>
              </a:rPr>
              <a:t>Anti </a:t>
            </a:r>
            <a:r>
              <a:rPr lang="en-US" altLang="en-US" sz="3200" dirty="0" err="1">
                <a:latin typeface="Cambria" panose="02040503050406030204" pitchFamily="18" charset="0"/>
              </a:rPr>
              <a:t>biotika</a:t>
            </a:r>
            <a:endParaRPr lang="en-US" altLang="en-US" sz="3200" dirty="0">
              <a:latin typeface="Cambria" panose="02040503050406030204" pitchFamily="18" charset="0"/>
            </a:endParaRPr>
          </a:p>
          <a:p>
            <a:pPr marL="323850" indent="-457200"/>
            <a:r>
              <a:rPr lang="en-US" altLang="en-US" sz="3200" dirty="0" err="1">
                <a:latin typeface="Cambria" panose="02040503050406030204" pitchFamily="18" charset="0"/>
              </a:rPr>
              <a:t>Sebaiknya</a:t>
            </a:r>
            <a:r>
              <a:rPr lang="en-US" altLang="en-US" sz="3200" dirty="0">
                <a:latin typeface="Cambria" panose="02040503050406030204" pitchFamily="18" charset="0"/>
              </a:rPr>
              <a:t> </a:t>
            </a:r>
            <a:r>
              <a:rPr lang="en-US" altLang="en-US" sz="3200" dirty="0" err="1">
                <a:latin typeface="Cambria" panose="02040503050406030204" pitchFamily="18" charset="0"/>
              </a:rPr>
              <a:t>sesuai</a:t>
            </a:r>
            <a:r>
              <a:rPr lang="en-US" altLang="en-US" sz="3200" dirty="0">
                <a:latin typeface="Cambria" panose="02040503050406030204" pitchFamily="18" charset="0"/>
              </a:rPr>
              <a:t> uji </a:t>
            </a:r>
            <a:r>
              <a:rPr lang="en-US" altLang="en-US" sz="3200" dirty="0" err="1">
                <a:latin typeface="Cambria" panose="02040503050406030204" pitchFamily="18" charset="0"/>
              </a:rPr>
              <a:t>kepekaan</a:t>
            </a:r>
            <a:r>
              <a:rPr lang="en-US" altLang="en-US" sz="3200" dirty="0">
                <a:latin typeface="Cambria" panose="02040503050406030204" pitchFamily="18" charset="0"/>
              </a:rPr>
              <a:t> </a:t>
            </a:r>
            <a:r>
              <a:rPr lang="en-US" altLang="en-US" sz="3200" dirty="0" err="1">
                <a:latin typeface="Cambria" panose="02040503050406030204" pitchFamily="18" charset="0"/>
              </a:rPr>
              <a:t>kuman</a:t>
            </a:r>
            <a:endParaRPr lang="en-US" altLang="en-US" sz="3200" dirty="0">
              <a:latin typeface="Cambria" panose="02040503050406030204" pitchFamily="18" charset="0"/>
            </a:endParaRPr>
          </a:p>
          <a:p>
            <a:pPr marL="323850" indent="-457200"/>
            <a:r>
              <a:rPr lang="en-US" altLang="en-US" sz="3200" dirty="0">
                <a:latin typeface="Cambria" panose="02040503050406030204" pitchFamily="18" charset="0"/>
              </a:rPr>
              <a:t>Lama : 2 </a:t>
            </a:r>
            <a:r>
              <a:rPr lang="en-US" altLang="en-US" sz="3200" dirty="0" err="1">
                <a:latin typeface="Cambria" panose="02040503050406030204" pitchFamily="18" charset="0"/>
              </a:rPr>
              <a:t>minggu</a:t>
            </a:r>
            <a:endParaRPr lang="en-US" altLang="en-US" sz="3200" dirty="0">
              <a:latin typeface="Cambria" panose="02040503050406030204" pitchFamily="18" charset="0"/>
            </a:endParaRPr>
          </a:p>
          <a:p>
            <a:pPr indent="-304800">
              <a:buFont typeface="Arial" panose="020B0604020202020204" pitchFamily="34" charset="0"/>
              <a:buNone/>
            </a:pPr>
            <a:endParaRPr lang="en-US" altLang="en-US" sz="3200" dirty="0">
              <a:solidFill>
                <a:schemeClr val="bg1"/>
              </a:solidFill>
              <a:latin typeface="Cambria" panose="02040503050406030204" pitchFamily="18" charset="0"/>
            </a:endParaRPr>
          </a:p>
          <a:p>
            <a:pPr indent="-304800">
              <a:buFont typeface="Arial" panose="020B0604020202020204" pitchFamily="34" charset="0"/>
              <a:buNone/>
            </a:pPr>
            <a:r>
              <a:rPr lang="en-US" altLang="en-US" sz="3200" dirty="0">
                <a:latin typeface="Cambria" panose="02040503050406030204" pitchFamily="18" charset="0"/>
              </a:rPr>
              <a:t>PROGNOSIS BAIK</a:t>
            </a:r>
          </a:p>
          <a:p>
            <a:pPr indent="-304800">
              <a:buFont typeface="Arial" panose="020B0604020202020204" pitchFamily="34" charset="0"/>
              <a:buNone/>
            </a:pPr>
            <a:endParaRPr lang="en-US" altLang="en-US" sz="3200" dirty="0">
              <a:solidFill>
                <a:srgbClr val="FFFF00"/>
              </a:solidFill>
              <a:latin typeface="Cambria" panose="02040503050406030204" pitchFamily="18" charset="0"/>
            </a:endParaRPr>
          </a:p>
        </p:txBody>
      </p:sp>
    </p:spTree>
    <p:extLst>
      <p:ext uri="{BB962C8B-B14F-4D97-AF65-F5344CB8AC3E}">
        <p14:creationId xmlns:p14="http://schemas.microsoft.com/office/powerpoint/2010/main" val="1535906676"/>
      </p:ext>
    </p:extLst>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59F331-9A96-3D08-9A9C-687A03E09A5C}"/>
              </a:ext>
            </a:extLst>
          </p:cNvPr>
          <p:cNvSpPr>
            <a:spLocks noGrp="1"/>
          </p:cNvSpPr>
          <p:nvPr>
            <p:ph type="title"/>
          </p:nvPr>
        </p:nvSpPr>
        <p:spPr>
          <a:xfrm>
            <a:off x="535373" y="2397111"/>
            <a:ext cx="5414490" cy="4567137"/>
          </a:xfrm>
        </p:spPr>
        <p:txBody>
          <a:bodyPr vert="horz" lIns="91440" tIns="45720" rIns="91440" bIns="45720" rtlCol="0" anchor="b">
            <a:noAutofit/>
          </a:bodyPr>
          <a:lstStyle/>
          <a:p>
            <a:pPr algn="ctr"/>
            <a:r>
              <a:rPr lang="en-US" sz="4000" b="1" u="sng" dirty="0" err="1">
                <a:latin typeface="Cambria" panose="02040503050406030204" pitchFamily="18" charset="0"/>
                <a:cs typeface="Arabic Typesetting" panose="03020402040406030203" pitchFamily="66" charset="-78"/>
              </a:rPr>
              <a:t>Doa</a:t>
            </a:r>
            <a:r>
              <a:rPr lang="en-US" sz="4000" b="1" u="sng" dirty="0">
                <a:latin typeface="Cambria" panose="02040503050406030204" pitchFamily="18" charset="0"/>
                <a:cs typeface="Arabic Typesetting" panose="03020402040406030203" pitchFamily="66" charset="-78"/>
              </a:rPr>
              <a:t> </a:t>
            </a:r>
            <a:r>
              <a:rPr lang="en-US" sz="4000" b="1" u="sng" dirty="0" err="1">
                <a:latin typeface="Cambria" panose="02040503050406030204" pitchFamily="18" charset="0"/>
                <a:cs typeface="Arabic Typesetting" panose="03020402040406030203" pitchFamily="66" charset="-78"/>
              </a:rPr>
              <a:t>Penutup</a:t>
            </a:r>
            <a:r>
              <a:rPr lang="en-US" sz="4000" b="1" u="sng" dirty="0">
                <a:latin typeface="Cambria" panose="02040503050406030204" pitchFamily="18" charset="0"/>
                <a:cs typeface="Arabic Typesetting" panose="03020402040406030203" pitchFamily="66" charset="-78"/>
              </a:rPr>
              <a:t> </a:t>
            </a:r>
            <a:r>
              <a:rPr lang="en-US" sz="4000" b="1" u="sng" dirty="0" err="1">
                <a:latin typeface="Cambria" panose="02040503050406030204" pitchFamily="18" charset="0"/>
                <a:cs typeface="Arabic Typesetting" panose="03020402040406030203" pitchFamily="66" charset="-78"/>
              </a:rPr>
              <a:t>Majelis</a:t>
            </a:r>
            <a:br>
              <a:rPr lang="en-US" sz="3200" b="1" u="sng" dirty="0">
                <a:latin typeface="Arabic Typesetting" panose="03020402040406030203" pitchFamily="66" charset="-78"/>
                <a:cs typeface="Arabic Typesetting" panose="03020402040406030203" pitchFamily="66" charset="-78"/>
              </a:rPr>
            </a:br>
            <a:br>
              <a:rPr lang="en-US" sz="3200" dirty="0">
                <a:latin typeface="Arabic Typesetting" panose="03020402040406030203" pitchFamily="66" charset="-78"/>
                <a:cs typeface="Arabic Typesetting" panose="03020402040406030203" pitchFamily="66" charset="-78"/>
              </a:rPr>
            </a:br>
            <a:r>
              <a:rPr lang="ar-AE" sz="5400" dirty="0">
                <a:latin typeface="Arabic Typesetting" panose="03020402040406030203" pitchFamily="66" charset="-78"/>
                <a:cs typeface="Arabic Typesetting" panose="03020402040406030203" pitchFamily="66" charset="-78"/>
              </a:rPr>
              <a:t>سُبْحَانَكَ اللَّهُمَّ وَبِحَمْدِكَ، أَشْهَدُ أَنْ لاَ إِلَـٰهَ إِلاَّ أَنْتَ، أَسْتَغْفِرُكَ، وَأَتُوْبُ إِلَيْكَ</a:t>
            </a:r>
            <a:br>
              <a:rPr lang="en-US" sz="3200" b="0" i="0" u="none" strike="noStrike" dirty="0">
                <a:effectLst/>
                <a:latin typeface="Arabic Typesetting" panose="03020402040406030203" pitchFamily="66" charset="-78"/>
                <a:cs typeface="Arabic Typesetting" panose="03020402040406030203" pitchFamily="66" charset="-78"/>
              </a:rPr>
            </a:br>
            <a:br>
              <a:rPr lang="en-US" sz="3200" b="0" i="0" u="none" strike="noStrike" dirty="0">
                <a:effectLst/>
                <a:latin typeface="Arabic Typesetting" panose="03020402040406030203" pitchFamily="66" charset="-78"/>
                <a:cs typeface="Arabic Typesetting" panose="03020402040406030203" pitchFamily="66" charset="-78"/>
              </a:rPr>
            </a:br>
            <a:r>
              <a:rPr lang="en-US" sz="3200" dirty="0">
                <a:latin typeface="Arabic Typesetting" panose="03020402040406030203" pitchFamily="66" charset="-78"/>
                <a:cs typeface="Arabic Typesetting" panose="03020402040406030203" pitchFamily="66" charset="-78"/>
              </a:rPr>
              <a:t>"</a:t>
            </a:r>
            <a:r>
              <a:rPr lang="en-US" sz="3200" dirty="0" err="1">
                <a:latin typeface="Arabic Typesetting" panose="03020402040406030203" pitchFamily="66" charset="-78"/>
                <a:cs typeface="Arabic Typesetting" panose="03020402040406030203" pitchFamily="66" charset="-78"/>
              </a:rPr>
              <a:t>Maha</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Suci</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Engkau</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ya</a:t>
            </a:r>
            <a:r>
              <a:rPr lang="en-US" sz="3200" dirty="0">
                <a:latin typeface="Arabic Typesetting" panose="03020402040406030203" pitchFamily="66" charset="-78"/>
                <a:cs typeface="Arabic Typesetting" panose="03020402040406030203" pitchFamily="66" charset="-78"/>
              </a:rPr>
              <a:t> Allah, </a:t>
            </a:r>
            <a:r>
              <a:rPr lang="en-US" sz="3200" dirty="0" err="1">
                <a:latin typeface="Arabic Typesetting" panose="03020402040406030203" pitchFamily="66" charset="-78"/>
                <a:cs typeface="Arabic Typesetting" panose="03020402040406030203" pitchFamily="66" charset="-78"/>
              </a:rPr>
              <a:t>aku</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memuji</a:t>
            </a:r>
            <a:r>
              <a:rPr lang="en-US" sz="3200" dirty="0">
                <a:latin typeface="Arabic Typesetting" panose="03020402040406030203" pitchFamily="66" charset="-78"/>
                <a:cs typeface="Arabic Typesetting" panose="03020402040406030203" pitchFamily="66" charset="-78"/>
              </a:rPr>
              <a:t>-Mu. Aku </a:t>
            </a:r>
            <a:r>
              <a:rPr lang="en-US" sz="3200" dirty="0" err="1">
                <a:latin typeface="Arabic Typesetting" panose="03020402040406030203" pitchFamily="66" charset="-78"/>
                <a:cs typeface="Arabic Typesetting" panose="03020402040406030203" pitchFamily="66" charset="-78"/>
              </a:rPr>
              <a:t>bersaksi</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bahwa</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tidak</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ada</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sesembahan</a:t>
            </a:r>
            <a:r>
              <a:rPr lang="en-US" sz="3200" dirty="0">
                <a:latin typeface="Arabic Typesetting" panose="03020402040406030203" pitchFamily="66" charset="-78"/>
                <a:cs typeface="Arabic Typesetting" panose="03020402040406030203" pitchFamily="66" charset="-78"/>
              </a:rPr>
              <a:t> yang </a:t>
            </a:r>
            <a:r>
              <a:rPr lang="en-US" sz="3200" dirty="0" err="1">
                <a:latin typeface="Arabic Typesetting" panose="03020402040406030203" pitchFamily="66" charset="-78"/>
                <a:cs typeface="Arabic Typesetting" panose="03020402040406030203" pitchFamily="66" charset="-78"/>
              </a:rPr>
              <a:t>berhak</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disembah</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kecuali</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Engkau</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aku</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minta</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ampun</a:t>
            </a:r>
            <a:r>
              <a:rPr lang="en-US" sz="3200" dirty="0">
                <a:latin typeface="Arabic Typesetting" panose="03020402040406030203" pitchFamily="66" charset="-78"/>
                <a:cs typeface="Arabic Typesetting" panose="03020402040406030203" pitchFamily="66" charset="-78"/>
              </a:rPr>
              <a:t> dan </a:t>
            </a:r>
            <a:r>
              <a:rPr lang="en-US" sz="3200" dirty="0" err="1">
                <a:latin typeface="Arabic Typesetting" panose="03020402040406030203" pitchFamily="66" charset="-78"/>
                <a:cs typeface="Arabic Typesetting" panose="03020402040406030203" pitchFamily="66" charset="-78"/>
              </a:rPr>
              <a:t>bertaubat</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kepada</a:t>
            </a:r>
            <a:r>
              <a:rPr lang="en-US" sz="3200" dirty="0">
                <a:latin typeface="Arabic Typesetting" panose="03020402040406030203" pitchFamily="66" charset="-78"/>
                <a:cs typeface="Arabic Typesetting" panose="03020402040406030203" pitchFamily="66" charset="-78"/>
              </a:rPr>
              <a:t>-Mu.” "</a:t>
            </a:r>
            <a:br>
              <a:rPr lang="en-US" sz="3200" b="0" i="0" u="none" strike="noStrike" dirty="0">
                <a:effectLst/>
                <a:latin typeface="Arabic Typesetting" panose="03020402040406030203" pitchFamily="66" charset="-78"/>
                <a:cs typeface="Arabic Typesetting" panose="03020402040406030203" pitchFamily="66" charset="-78"/>
              </a:rPr>
            </a:br>
            <a:endParaRPr lang="en-US" sz="3200" dirty="0">
              <a:latin typeface="Arabic Typesetting" panose="03020402040406030203" pitchFamily="66" charset="-78"/>
              <a:cs typeface="Arabic Typesetting" panose="03020402040406030203" pitchFamily="66" charset="-78"/>
            </a:endParaRPr>
          </a:p>
        </p:txBody>
      </p:sp>
      <p:pic>
        <p:nvPicPr>
          <p:cNvPr id="3074" name="Picture 2" descr="Flat university concept background">
            <a:extLst>
              <a:ext uri="{FF2B5EF4-FFF2-40B4-BE49-F238E27FC236}">
                <a16:creationId xmlns:a16="http://schemas.microsoft.com/office/drawing/2014/main" id="{7D8FBCBE-BDD5-8CFF-F3AE-038FD57737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82" r="6367" b="8542"/>
          <a:stretch/>
        </p:blipFill>
        <p:spPr bwMode="auto">
          <a:xfrm>
            <a:off x="6271829" y="0"/>
            <a:ext cx="59201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57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526F-055D-EA48-9864-AAD661739E9A}"/>
              </a:ext>
            </a:extLst>
          </p:cNvPr>
          <p:cNvSpPr>
            <a:spLocks noGrp="1"/>
          </p:cNvSpPr>
          <p:nvPr>
            <p:ph type="title"/>
          </p:nvPr>
        </p:nvSpPr>
        <p:spPr>
          <a:xfrm>
            <a:off x="6410486" y="137786"/>
            <a:ext cx="5291663" cy="989557"/>
          </a:xfrm>
        </p:spPr>
        <p:txBody>
          <a:bodyPr anchor="b">
            <a:normAutofit/>
          </a:bodyPr>
          <a:lstStyle/>
          <a:p>
            <a:pPr algn="ctr"/>
            <a:r>
              <a:rPr lang="en-US" sz="5400" b="1" dirty="0" err="1">
                <a:latin typeface="Cambria" panose="02040503050406030204" pitchFamily="18" charset="0"/>
              </a:rPr>
              <a:t>Definisi</a:t>
            </a:r>
            <a:endParaRPr lang="en-US" sz="5400" b="1" dirty="0">
              <a:latin typeface="Cambria" panose="02040503050406030204" pitchFamily="18" charset="0"/>
            </a:endParaRPr>
          </a:p>
        </p:txBody>
      </p:sp>
      <p:pic>
        <p:nvPicPr>
          <p:cNvPr id="2050" name="Picture 2" descr="Waspada Penyakit Infeksi Saluran Kemih">
            <a:extLst>
              <a:ext uri="{FF2B5EF4-FFF2-40B4-BE49-F238E27FC236}">
                <a16:creationId xmlns:a16="http://schemas.microsoft.com/office/drawing/2014/main" id="{F5A6AC33-2D73-5C2A-081B-7F8EA967A4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01" r="2065"/>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646FC4A-8CA2-EFF5-914A-965B5EDE82CB}"/>
              </a:ext>
            </a:extLst>
          </p:cNvPr>
          <p:cNvSpPr>
            <a:spLocks noGrp="1"/>
          </p:cNvSpPr>
          <p:nvPr>
            <p:ph idx="1"/>
          </p:nvPr>
        </p:nvSpPr>
        <p:spPr>
          <a:xfrm>
            <a:off x="6166980" y="1403927"/>
            <a:ext cx="5778673" cy="4050146"/>
          </a:xfrm>
        </p:spPr>
        <p:txBody>
          <a:bodyPr>
            <a:noAutofit/>
          </a:bodyPr>
          <a:lstStyle/>
          <a:p>
            <a:pPr algn="ctr"/>
            <a:r>
              <a:rPr lang="en-ID" sz="2800" b="0" i="0" u="none" strike="noStrike" dirty="0" err="1">
                <a:effectLst/>
                <a:latin typeface="Cambria" panose="02040503050406030204" pitchFamily="18" charset="0"/>
              </a:rPr>
              <a:t>Infeksi</a:t>
            </a:r>
            <a:r>
              <a:rPr lang="en-ID" sz="2800" b="0" i="0" u="none" strike="noStrike" dirty="0">
                <a:effectLst/>
                <a:latin typeface="Cambria" panose="02040503050406030204" pitchFamily="18" charset="0"/>
              </a:rPr>
              <a:t> </a:t>
            </a:r>
            <a:r>
              <a:rPr lang="en-ID" sz="2800" b="0" i="0" u="none" strike="noStrike" dirty="0" err="1">
                <a:effectLst/>
                <a:latin typeface="Cambria" panose="02040503050406030204" pitchFamily="18" charset="0"/>
              </a:rPr>
              <a:t>saluran</a:t>
            </a:r>
            <a:r>
              <a:rPr lang="en-ID" sz="2800" b="0" i="0" u="none" strike="noStrike" dirty="0">
                <a:effectLst/>
                <a:latin typeface="Cambria" panose="02040503050406030204" pitchFamily="18" charset="0"/>
              </a:rPr>
              <a:t> </a:t>
            </a:r>
            <a:r>
              <a:rPr lang="en-ID" sz="2800" b="0" i="0" u="none" strike="noStrike" dirty="0" err="1">
                <a:effectLst/>
                <a:latin typeface="Cambria" panose="02040503050406030204" pitchFamily="18" charset="0"/>
              </a:rPr>
              <a:t>kemih</a:t>
            </a:r>
            <a:r>
              <a:rPr lang="en-ID" sz="2800" b="0" i="0" u="none" strike="noStrike" dirty="0">
                <a:effectLst/>
                <a:latin typeface="Cambria" panose="02040503050406030204" pitchFamily="18" charset="0"/>
              </a:rPr>
              <a:t> </a:t>
            </a:r>
            <a:r>
              <a:rPr lang="en-ID" sz="2800" b="0" i="0" u="none" strike="noStrike" dirty="0" err="1">
                <a:effectLst/>
                <a:latin typeface="Cambria" panose="02040503050406030204" pitchFamily="18" charset="0"/>
              </a:rPr>
              <a:t>sama</a:t>
            </a:r>
            <a:r>
              <a:rPr lang="en-ID" sz="2800" b="0" i="0" u="none" strike="noStrike" dirty="0">
                <a:effectLst/>
                <a:latin typeface="Cambria" panose="02040503050406030204" pitchFamily="18" charset="0"/>
              </a:rPr>
              <a:t> </a:t>
            </a:r>
            <a:r>
              <a:rPr lang="en-ID" sz="2800" b="0" i="0" u="none" strike="noStrike" dirty="0" err="1">
                <a:effectLst/>
                <a:latin typeface="Cambria" panose="02040503050406030204" pitchFamily="18" charset="0"/>
              </a:rPr>
              <a:t>dengan</a:t>
            </a:r>
            <a:r>
              <a:rPr lang="en-ID" sz="2800" b="0" i="0" u="none" strike="noStrike" dirty="0">
                <a:effectLst/>
                <a:latin typeface="Cambria" panose="02040503050406030204" pitchFamily="18" charset="0"/>
              </a:rPr>
              <a:t> </a:t>
            </a:r>
            <a:r>
              <a:rPr lang="en-ID" sz="2800" b="0" i="0" u="none" strike="noStrike" dirty="0" err="1">
                <a:effectLst/>
                <a:latin typeface="Cambria" panose="02040503050406030204" pitchFamily="18" charset="0"/>
              </a:rPr>
              <a:t>sistitis</a:t>
            </a:r>
            <a:r>
              <a:rPr lang="en-ID" sz="2800" b="0" i="0" u="none" strike="noStrike" dirty="0">
                <a:effectLst/>
                <a:latin typeface="Cambria" panose="02040503050406030204" pitchFamily="18" charset="0"/>
              </a:rPr>
              <a:t> </a:t>
            </a:r>
            <a:r>
              <a:rPr lang="en-ID" sz="2800" b="0" i="0" u="none" strike="noStrike" dirty="0" err="1">
                <a:effectLst/>
                <a:latin typeface="Cambria" panose="02040503050406030204" pitchFamily="18" charset="0"/>
              </a:rPr>
              <a:t>adalah</a:t>
            </a:r>
            <a:r>
              <a:rPr lang="en-ID" sz="2800" b="0" i="0" u="none" strike="noStrike" dirty="0">
                <a:effectLst/>
                <a:latin typeface="Cambria" panose="02040503050406030204" pitchFamily="18" charset="0"/>
              </a:rPr>
              <a:t> </a:t>
            </a:r>
            <a:r>
              <a:rPr lang="en-ID" sz="2800" b="0" i="0" u="none" strike="noStrike" dirty="0" err="1">
                <a:effectLst/>
                <a:latin typeface="Cambria" panose="02040503050406030204" pitchFamily="18" charset="0"/>
              </a:rPr>
              <a:t>inflamasi</a:t>
            </a:r>
            <a:r>
              <a:rPr lang="en-ID" sz="2800" b="0" i="0" u="none" strike="noStrike" dirty="0">
                <a:effectLst/>
                <a:latin typeface="Cambria" panose="02040503050406030204" pitchFamily="18" charset="0"/>
              </a:rPr>
              <a:t> </a:t>
            </a:r>
            <a:r>
              <a:rPr lang="en-ID" sz="2800" b="0" i="0" u="none" strike="noStrike" dirty="0" err="1">
                <a:effectLst/>
                <a:latin typeface="Cambria" panose="02040503050406030204" pitchFamily="18" charset="0"/>
              </a:rPr>
              <a:t>akut</a:t>
            </a:r>
            <a:r>
              <a:rPr lang="en-ID" sz="2800" b="0" i="0" u="none" strike="noStrike" dirty="0">
                <a:effectLst/>
                <a:latin typeface="Cambria" panose="02040503050406030204" pitchFamily="18" charset="0"/>
              </a:rPr>
              <a:t> pada </a:t>
            </a:r>
            <a:r>
              <a:rPr lang="en-ID" sz="2800" b="0" i="0" u="none" strike="noStrike" dirty="0" err="1">
                <a:effectLst/>
                <a:latin typeface="Cambria" panose="02040503050406030204" pitchFamily="18" charset="0"/>
              </a:rPr>
              <a:t>mukosa</a:t>
            </a:r>
            <a:r>
              <a:rPr lang="en-ID" sz="2800" b="0" i="0" u="none" strike="noStrike" dirty="0">
                <a:effectLst/>
                <a:latin typeface="Cambria" panose="02040503050406030204" pitchFamily="18" charset="0"/>
              </a:rPr>
              <a:t> </a:t>
            </a:r>
            <a:r>
              <a:rPr lang="en-ID" sz="2800" b="0" i="0" u="none" strike="noStrike" dirty="0" err="1">
                <a:effectLst/>
                <a:latin typeface="Cambria" panose="02040503050406030204" pitchFamily="18" charset="0"/>
              </a:rPr>
              <a:t>kandung</a:t>
            </a:r>
            <a:r>
              <a:rPr lang="en-ID" sz="2800" b="0" i="0" u="none" strike="noStrike" dirty="0">
                <a:effectLst/>
                <a:latin typeface="Cambria" panose="02040503050406030204" pitchFamily="18" charset="0"/>
              </a:rPr>
              <a:t> </a:t>
            </a:r>
            <a:r>
              <a:rPr lang="en-ID" sz="2800" b="0" i="0" u="none" strike="noStrike" dirty="0" err="1">
                <a:effectLst/>
                <a:latin typeface="Cambria" panose="02040503050406030204" pitchFamily="18" charset="0"/>
              </a:rPr>
              <a:t>kemih</a:t>
            </a:r>
            <a:r>
              <a:rPr lang="en-ID" sz="2800" b="0" i="0" u="none" strike="noStrike" dirty="0">
                <a:effectLst/>
                <a:latin typeface="Cambria" panose="02040503050406030204" pitchFamily="18" charset="0"/>
              </a:rPr>
              <a:t> </a:t>
            </a:r>
            <a:r>
              <a:rPr lang="en-ID" sz="2800" b="0" i="0" u="none" strike="noStrike" dirty="0" err="1">
                <a:effectLst/>
                <a:latin typeface="Cambria" panose="02040503050406030204" pitchFamily="18" charset="0"/>
              </a:rPr>
              <a:t>akibat</a:t>
            </a:r>
            <a:r>
              <a:rPr lang="en-ID" sz="2800" b="0" i="0" u="none" strike="noStrike" dirty="0">
                <a:effectLst/>
                <a:latin typeface="Cambria" panose="02040503050406030204" pitchFamily="18" charset="0"/>
              </a:rPr>
              <a:t> </a:t>
            </a:r>
            <a:r>
              <a:rPr lang="en-ID" sz="2800" b="0" i="0" u="none" strike="noStrike" dirty="0" err="1">
                <a:effectLst/>
                <a:latin typeface="Cambria" panose="02040503050406030204" pitchFamily="18" charset="0"/>
              </a:rPr>
              <a:t>infeksi</a:t>
            </a:r>
            <a:r>
              <a:rPr lang="en-ID" sz="2800" b="0" i="0" u="none" strike="noStrike" dirty="0">
                <a:effectLst/>
                <a:latin typeface="Cambria" panose="02040503050406030204" pitchFamily="18" charset="0"/>
              </a:rPr>
              <a:t> oleh </a:t>
            </a:r>
            <a:r>
              <a:rPr lang="en-ID" sz="2800" b="0" i="0" u="none" strike="noStrike" dirty="0" err="1">
                <a:effectLst/>
                <a:latin typeface="Cambria" panose="02040503050406030204" pitchFamily="18" charset="0"/>
              </a:rPr>
              <a:t>bakteri</a:t>
            </a:r>
            <a:r>
              <a:rPr lang="en-ID" sz="2800" b="0" i="0" u="none" strike="noStrike" dirty="0">
                <a:effectLst/>
                <a:latin typeface="Cambria" panose="02040503050406030204" pitchFamily="18" charset="0"/>
              </a:rPr>
              <a:t> yang </a:t>
            </a:r>
            <a:r>
              <a:rPr lang="en-ID" sz="2800" b="0" i="0" u="none" strike="noStrike" dirty="0" err="1">
                <a:effectLst/>
                <a:latin typeface="Cambria" panose="02040503050406030204" pitchFamily="18" charset="0"/>
              </a:rPr>
              <a:t>disebabkan</a:t>
            </a:r>
            <a:r>
              <a:rPr lang="en-ID" sz="2800" b="0" i="0" u="none" strike="noStrike" dirty="0">
                <a:effectLst/>
                <a:latin typeface="Cambria" panose="02040503050406030204" pitchFamily="18" charset="0"/>
              </a:rPr>
              <a:t> oleh </a:t>
            </a:r>
            <a:r>
              <a:rPr lang="en-ID" sz="2800" b="0" i="0" u="none" strike="noStrike" dirty="0" err="1">
                <a:effectLst/>
                <a:latin typeface="Cambria" panose="02040503050406030204" pitchFamily="18" charset="0"/>
              </a:rPr>
              <a:t>penyebaran</a:t>
            </a:r>
            <a:r>
              <a:rPr lang="en-ID" sz="2800" b="0" i="0" u="none" strike="noStrike" dirty="0">
                <a:effectLst/>
                <a:latin typeface="Cambria" panose="02040503050406030204" pitchFamily="18" charset="0"/>
              </a:rPr>
              <a:t> </a:t>
            </a:r>
            <a:r>
              <a:rPr lang="en-ID" sz="2800" b="0" i="0" u="none" strike="noStrike" dirty="0" err="1">
                <a:effectLst/>
                <a:latin typeface="Cambria" panose="02040503050406030204" pitchFamily="18" charset="0"/>
              </a:rPr>
              <a:t>infeksi</a:t>
            </a:r>
            <a:r>
              <a:rPr lang="en-ID" sz="2800" b="0" i="0" u="none" strike="noStrike" dirty="0">
                <a:effectLst/>
                <a:latin typeface="Cambria" panose="02040503050406030204" pitchFamily="18" charset="0"/>
              </a:rPr>
              <a:t> </a:t>
            </a:r>
            <a:r>
              <a:rPr lang="en-ID" sz="2800" b="0" i="0" u="none" strike="noStrike" dirty="0" err="1">
                <a:effectLst/>
                <a:latin typeface="Cambria" panose="02040503050406030204" pitchFamily="18" charset="0"/>
              </a:rPr>
              <a:t>dari</a:t>
            </a:r>
            <a:r>
              <a:rPr lang="en-ID" sz="2800" b="0" i="0" u="none" strike="noStrike" dirty="0">
                <a:effectLst/>
                <a:latin typeface="Cambria" panose="02040503050406030204" pitchFamily="18" charset="0"/>
              </a:rPr>
              <a:t> </a:t>
            </a:r>
            <a:r>
              <a:rPr lang="en-ID" sz="2800" b="0" i="0" u="none" strike="noStrike" dirty="0" err="1">
                <a:effectLst/>
                <a:latin typeface="Cambria" panose="02040503050406030204" pitchFamily="18" charset="0"/>
              </a:rPr>
              <a:t>bakteri</a:t>
            </a:r>
            <a:r>
              <a:rPr lang="en-ID" sz="2800" b="0" i="0" u="none" strike="noStrike" dirty="0">
                <a:effectLst/>
                <a:latin typeface="Cambria" panose="02040503050406030204" pitchFamily="18" charset="0"/>
              </a:rPr>
              <a:t>.</a:t>
            </a:r>
          </a:p>
          <a:p>
            <a:pPr algn="ctr"/>
            <a:r>
              <a:rPr lang="en-ID" sz="2800" spc="5" dirty="0" err="1">
                <a:latin typeface="Cambria" panose="02040503050406030204" pitchFamily="18" charset="0"/>
                <a:cs typeface="Calibri"/>
              </a:rPr>
              <a:t>Terdapatnya</a:t>
            </a:r>
            <a:r>
              <a:rPr lang="en-ID" sz="2800" spc="5" dirty="0">
                <a:latin typeface="Cambria" panose="02040503050406030204" pitchFamily="18" charset="0"/>
                <a:cs typeface="Calibri"/>
              </a:rPr>
              <a:t> </a:t>
            </a:r>
            <a:r>
              <a:rPr lang="en-ID" sz="2800" spc="5" dirty="0" err="1">
                <a:latin typeface="Cambria" panose="02040503050406030204" pitchFamily="18" charset="0"/>
                <a:cs typeface="Calibri"/>
              </a:rPr>
              <a:t>mikro</a:t>
            </a:r>
            <a:r>
              <a:rPr lang="en-ID" sz="2800" spc="5" dirty="0">
                <a:latin typeface="Cambria" panose="02040503050406030204" pitchFamily="18" charset="0"/>
                <a:cs typeface="Calibri"/>
              </a:rPr>
              <a:t> </a:t>
            </a:r>
            <a:r>
              <a:rPr lang="en-ID" sz="2800" spc="5" dirty="0" err="1">
                <a:latin typeface="Cambria" panose="02040503050406030204" pitchFamily="18" charset="0"/>
                <a:cs typeface="Calibri"/>
              </a:rPr>
              <a:t>organisme</a:t>
            </a:r>
            <a:r>
              <a:rPr lang="en-ID" sz="2800" spc="5" dirty="0">
                <a:latin typeface="Cambria" panose="02040503050406030204" pitchFamily="18" charset="0"/>
                <a:cs typeface="Calibri"/>
              </a:rPr>
              <a:t>  </a:t>
            </a:r>
            <a:r>
              <a:rPr lang="en-ID" sz="2800" spc="5" dirty="0" err="1">
                <a:latin typeface="Cambria" panose="02040503050406030204" pitchFamily="18" charset="0"/>
                <a:cs typeface="Calibri"/>
              </a:rPr>
              <a:t>patogen</a:t>
            </a:r>
            <a:r>
              <a:rPr lang="en-ID" sz="2800" spc="5" dirty="0">
                <a:latin typeface="Cambria" panose="02040503050406030204" pitchFamily="18" charset="0"/>
                <a:cs typeface="Calibri"/>
              </a:rPr>
              <a:t> </a:t>
            </a:r>
            <a:r>
              <a:rPr lang="en-ID" sz="2800" spc="5" dirty="0" err="1">
                <a:latin typeface="Cambria" panose="02040503050406030204" pitchFamily="18" charset="0"/>
                <a:cs typeface="Calibri"/>
              </a:rPr>
              <a:t>dlm</a:t>
            </a:r>
            <a:r>
              <a:rPr lang="en-ID" sz="2800" spc="5" dirty="0">
                <a:latin typeface="Cambria" panose="02040503050406030204" pitchFamily="18" charset="0"/>
                <a:cs typeface="Calibri"/>
              </a:rPr>
              <a:t> </a:t>
            </a:r>
            <a:r>
              <a:rPr lang="en-ID" sz="2800" spc="5" dirty="0" err="1">
                <a:latin typeface="Cambria" panose="02040503050406030204" pitchFamily="18" charset="0"/>
                <a:cs typeface="Calibri"/>
              </a:rPr>
              <a:t>saluran</a:t>
            </a:r>
            <a:r>
              <a:rPr lang="en-ID" sz="2800" spc="5" dirty="0">
                <a:latin typeface="Cambria" panose="02040503050406030204" pitchFamily="18" charset="0"/>
                <a:cs typeface="Calibri"/>
              </a:rPr>
              <a:t> </a:t>
            </a:r>
            <a:r>
              <a:rPr lang="en-ID" sz="2800" spc="5" dirty="0" err="1">
                <a:latin typeface="Cambria" panose="02040503050406030204" pitchFamily="18" charset="0"/>
                <a:cs typeface="Calibri"/>
              </a:rPr>
              <a:t>Kemih</a:t>
            </a:r>
            <a:r>
              <a:rPr lang="en-ID" sz="2800" spc="5" dirty="0">
                <a:latin typeface="Cambria" panose="02040503050406030204" pitchFamily="18" charset="0"/>
                <a:cs typeface="Calibri"/>
              </a:rPr>
              <a:t>, </a:t>
            </a:r>
            <a:r>
              <a:rPr lang="en-ID" sz="2800" spc="5" dirty="0" err="1">
                <a:latin typeface="Cambria" panose="02040503050406030204" pitchFamily="18" charset="0"/>
                <a:cs typeface="Calibri"/>
              </a:rPr>
              <a:t>dengan</a:t>
            </a:r>
            <a:r>
              <a:rPr lang="en-ID" sz="2800" spc="5" dirty="0">
                <a:latin typeface="Cambria" panose="02040503050406030204" pitchFamily="18" charset="0"/>
                <a:cs typeface="Calibri"/>
              </a:rPr>
              <a:t> CFU (Colony Forming Unit) &gt; 105/cc </a:t>
            </a:r>
            <a:r>
              <a:rPr lang="en-ID" sz="2800" spc="5" dirty="0" err="1">
                <a:latin typeface="Cambria" panose="02040503050406030204" pitchFamily="18" charset="0"/>
                <a:cs typeface="Calibri"/>
              </a:rPr>
              <a:t>urin</a:t>
            </a:r>
            <a:r>
              <a:rPr lang="en-ID" sz="2800" spc="5" dirty="0">
                <a:latin typeface="Cambria" panose="02040503050406030204" pitchFamily="18" charset="0"/>
                <a:cs typeface="Calibri"/>
              </a:rPr>
              <a:t>, </a:t>
            </a:r>
            <a:r>
              <a:rPr lang="en-ID" sz="2800" spc="5" dirty="0" err="1">
                <a:latin typeface="Cambria" panose="02040503050406030204" pitchFamily="18" charset="0"/>
                <a:cs typeface="Calibri"/>
              </a:rPr>
              <a:t>atau</a:t>
            </a:r>
            <a:r>
              <a:rPr lang="en-ID" sz="2800" spc="5" dirty="0">
                <a:latin typeface="Cambria" panose="02040503050406030204" pitchFamily="18" charset="0"/>
                <a:cs typeface="Calibri"/>
              </a:rPr>
              <a:t> </a:t>
            </a:r>
            <a:r>
              <a:rPr lang="en-ID" sz="2800" spc="5" dirty="0" err="1">
                <a:latin typeface="Cambria" panose="02040503050406030204" pitchFamily="18" charset="0"/>
                <a:cs typeface="Calibri"/>
              </a:rPr>
              <a:t>lekosituri</a:t>
            </a:r>
            <a:r>
              <a:rPr lang="en-ID" sz="2800" spc="5" dirty="0">
                <a:latin typeface="Cambria" panose="02040503050406030204" pitchFamily="18" charset="0"/>
                <a:cs typeface="Calibri"/>
              </a:rPr>
              <a:t> &gt; 10 /LPB</a:t>
            </a:r>
          </a:p>
          <a:p>
            <a:pPr marL="0" indent="0" algn="ctr">
              <a:buNone/>
            </a:pPr>
            <a:r>
              <a:rPr lang="en-ID" sz="2800" spc="5" dirty="0" err="1">
                <a:latin typeface="Cambria" panose="02040503050406030204" pitchFamily="18" charset="0"/>
                <a:cs typeface="Calibri"/>
              </a:rPr>
              <a:t>Bakteriuria</a:t>
            </a:r>
            <a:r>
              <a:rPr lang="en-ID" sz="2800" spc="5" dirty="0">
                <a:latin typeface="Cambria" panose="02040503050406030204" pitchFamily="18" charset="0"/>
                <a:cs typeface="Calibri"/>
              </a:rPr>
              <a:t> + </a:t>
            </a:r>
            <a:r>
              <a:rPr lang="en-ID" sz="2800" spc="5" dirty="0" err="1">
                <a:latin typeface="Cambria" panose="02040503050406030204" pitchFamily="18" charset="0"/>
                <a:cs typeface="Calibri"/>
              </a:rPr>
              <a:t>reaksi</a:t>
            </a:r>
            <a:r>
              <a:rPr lang="en-ID" sz="2800" spc="5" dirty="0">
                <a:latin typeface="Cambria" panose="02040503050406030204" pitchFamily="18" charset="0"/>
                <a:cs typeface="Calibri"/>
              </a:rPr>
              <a:t> </a:t>
            </a:r>
            <a:r>
              <a:rPr lang="en-ID" sz="2800" spc="5" dirty="0" err="1">
                <a:latin typeface="Cambria" panose="02040503050406030204" pitchFamily="18" charset="0"/>
                <a:cs typeface="Calibri"/>
              </a:rPr>
              <a:t>radang</a:t>
            </a:r>
            <a:r>
              <a:rPr lang="en-ID" sz="2800" spc="5" dirty="0">
                <a:latin typeface="Cambria" panose="02040503050406030204" pitchFamily="18" charset="0"/>
                <a:cs typeface="Calibri"/>
              </a:rPr>
              <a:t> </a:t>
            </a:r>
            <a:r>
              <a:rPr lang="en-ID" sz="2800" spc="5" dirty="0" err="1">
                <a:latin typeface="Cambria" panose="02040503050406030204" pitchFamily="18" charset="0"/>
                <a:cs typeface="Calibri"/>
              </a:rPr>
              <a:t>dari</a:t>
            </a:r>
            <a:r>
              <a:rPr lang="en-ID" sz="2800" spc="5" dirty="0">
                <a:latin typeface="Cambria" panose="02040503050406030204" pitchFamily="18" charset="0"/>
                <a:cs typeface="Calibri"/>
              </a:rPr>
              <a:t> host, </a:t>
            </a:r>
            <a:r>
              <a:rPr lang="en-ID" sz="2800" spc="5" dirty="0" err="1">
                <a:latin typeface="Cambria" panose="02040503050406030204" pitchFamily="18" charset="0"/>
                <a:cs typeface="Calibri"/>
              </a:rPr>
              <a:t>dengan</a:t>
            </a:r>
            <a:r>
              <a:rPr lang="en-ID" sz="2800" spc="5" dirty="0">
                <a:latin typeface="Cambria" panose="02040503050406030204" pitchFamily="18" charset="0"/>
                <a:cs typeface="Calibri"/>
              </a:rPr>
              <a:t> </a:t>
            </a:r>
            <a:r>
              <a:rPr lang="en-ID" sz="2800" spc="5" dirty="0" err="1">
                <a:latin typeface="Cambria" panose="02040503050406030204" pitchFamily="18" charset="0"/>
                <a:cs typeface="Calibri"/>
              </a:rPr>
              <a:t>atau</a:t>
            </a:r>
            <a:r>
              <a:rPr lang="en-ID" sz="2800" spc="5" dirty="0">
                <a:latin typeface="Cambria" panose="02040503050406030204" pitchFamily="18" charset="0"/>
                <a:cs typeface="Calibri"/>
              </a:rPr>
              <a:t> </a:t>
            </a:r>
            <a:r>
              <a:rPr lang="en-ID" sz="2800" spc="5" dirty="0" err="1">
                <a:latin typeface="Cambria" panose="02040503050406030204" pitchFamily="18" charset="0"/>
                <a:cs typeface="Calibri"/>
              </a:rPr>
              <a:t>tanpa</a:t>
            </a:r>
            <a:r>
              <a:rPr lang="en-ID" sz="2800" spc="5" dirty="0">
                <a:latin typeface="Cambria" panose="02040503050406030204" pitchFamily="18" charset="0"/>
                <a:cs typeface="Calibri"/>
              </a:rPr>
              <a:t> </a:t>
            </a:r>
            <a:r>
              <a:rPr lang="en-ID" sz="2800" spc="5" dirty="0" err="1">
                <a:latin typeface="Cambria" panose="02040503050406030204" pitchFamily="18" charset="0"/>
                <a:cs typeface="Calibri"/>
              </a:rPr>
              <a:t>gejala</a:t>
            </a:r>
            <a:r>
              <a:rPr lang="en-ID" sz="2800" spc="5" dirty="0">
                <a:latin typeface="Cambria" panose="02040503050406030204" pitchFamily="18" charset="0"/>
                <a:cs typeface="Calibri"/>
              </a:rPr>
              <a:t> </a:t>
            </a:r>
            <a:r>
              <a:rPr lang="en-ID" sz="2800" spc="5" dirty="0" err="1">
                <a:latin typeface="Cambria" panose="02040503050406030204" pitchFamily="18" charset="0"/>
                <a:cs typeface="Calibri"/>
              </a:rPr>
              <a:t>klinis</a:t>
            </a:r>
            <a:r>
              <a:rPr lang="en-ID" sz="2800" spc="5" dirty="0">
                <a:latin typeface="Cambria" panose="02040503050406030204" pitchFamily="18" charset="0"/>
                <a:cs typeface="Calibri"/>
              </a:rPr>
              <a:t>.</a:t>
            </a:r>
          </a:p>
          <a:p>
            <a:pPr algn="ctr"/>
            <a:endParaRPr lang="en-ID" sz="2800" spc="5" dirty="0" err="1">
              <a:latin typeface="Cambria" panose="02040503050406030204" pitchFamily="18" charset="0"/>
              <a:cs typeface="Calibri"/>
            </a:endParaRPr>
          </a:p>
        </p:txBody>
      </p:sp>
    </p:spTree>
    <p:extLst>
      <p:ext uri="{BB962C8B-B14F-4D97-AF65-F5344CB8AC3E}">
        <p14:creationId xmlns:p14="http://schemas.microsoft.com/office/powerpoint/2010/main" val="3060923138"/>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Infeksi Saluran Kemih pada Orang Dewasa – Pengertian, Gejala, Penyebab, dan  Pengobatan">
            <a:extLst>
              <a:ext uri="{FF2B5EF4-FFF2-40B4-BE49-F238E27FC236}">
                <a16:creationId xmlns:a16="http://schemas.microsoft.com/office/drawing/2014/main" id="{C9C7DC97-D66F-89C7-3697-772165686D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544"/>
          <a:stretch/>
        </p:blipFill>
        <p:spPr bwMode="auto">
          <a:xfrm>
            <a:off x="1157287" y="0"/>
            <a:ext cx="10145712" cy="67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333025"/>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11C5DF-A5A9-AFC5-561A-C2761FA31A27}"/>
              </a:ext>
            </a:extLst>
          </p:cNvPr>
          <p:cNvSpPr>
            <a:spLocks noGrp="1"/>
          </p:cNvSpPr>
          <p:nvPr>
            <p:ph type="title"/>
          </p:nvPr>
        </p:nvSpPr>
        <p:spPr>
          <a:xfrm>
            <a:off x="7803716" y="2978109"/>
            <a:ext cx="3751204" cy="2380681"/>
          </a:xfrm>
        </p:spPr>
        <p:txBody>
          <a:bodyPr vert="horz" lIns="91440" tIns="45720" rIns="91440" bIns="45720" rtlCol="0" anchor="b">
            <a:noAutofit/>
          </a:bodyPr>
          <a:lstStyle/>
          <a:p>
            <a:pPr algn="ctr" defTabSz="914400"/>
            <a:r>
              <a:rPr lang="en-US" sz="3600" b="0" i="0" strike="noStrike" dirty="0" err="1">
                <a:solidFill>
                  <a:schemeClr val="tx1">
                    <a:lumMod val="85000"/>
                    <a:lumOff val="15000"/>
                  </a:schemeClr>
                </a:solidFill>
                <a:effectLst/>
                <a:latin typeface="Cambria" panose="02040503050406030204" pitchFamily="18" charset="0"/>
              </a:rPr>
              <a:t>Terlihat</a:t>
            </a:r>
            <a:r>
              <a:rPr lang="en-US" sz="3600" b="0" i="0" strike="noStrike" dirty="0">
                <a:solidFill>
                  <a:schemeClr val="tx1">
                    <a:lumMod val="85000"/>
                    <a:lumOff val="15000"/>
                  </a:schemeClr>
                </a:solidFill>
                <a:effectLst/>
                <a:latin typeface="Cambria" panose="02040503050406030204" pitchFamily="18" charset="0"/>
              </a:rPr>
              <a:t> </a:t>
            </a:r>
            <a:r>
              <a:rPr lang="en-US" sz="3600" b="0" i="0" strike="noStrike" dirty="0" err="1">
                <a:solidFill>
                  <a:schemeClr val="tx1">
                    <a:lumMod val="85000"/>
                    <a:lumOff val="15000"/>
                  </a:schemeClr>
                </a:solidFill>
                <a:effectLst/>
                <a:latin typeface="Cambria" panose="02040503050406030204" pitchFamily="18" charset="0"/>
              </a:rPr>
              <a:t>banyak</a:t>
            </a:r>
            <a:r>
              <a:rPr lang="en-US" sz="3600" b="0" i="0" strike="noStrike" dirty="0">
                <a:solidFill>
                  <a:schemeClr val="tx1">
                    <a:lumMod val="85000"/>
                    <a:lumOff val="15000"/>
                  </a:schemeClr>
                </a:solidFill>
                <a:effectLst/>
                <a:latin typeface="Cambria" panose="02040503050406030204" pitchFamily="18" charset="0"/>
              </a:rPr>
              <a:t> </a:t>
            </a:r>
            <a:r>
              <a:rPr lang="en-US" sz="3600" b="1" dirty="0" err="1">
                <a:solidFill>
                  <a:srgbClr val="FF0000"/>
                </a:solidFill>
                <a:latin typeface="Cambria" panose="02040503050406030204" pitchFamily="18" charset="0"/>
              </a:rPr>
              <a:t>darah</a:t>
            </a:r>
            <a:r>
              <a:rPr lang="en-US" sz="3600" b="1" dirty="0">
                <a:solidFill>
                  <a:srgbClr val="FF0000"/>
                </a:solidFill>
                <a:latin typeface="Cambria" panose="02040503050406030204" pitchFamily="18" charset="0"/>
              </a:rPr>
              <a:t> </a:t>
            </a:r>
            <a:r>
              <a:rPr lang="en-US" sz="3600" b="1" dirty="0" err="1">
                <a:solidFill>
                  <a:srgbClr val="FF0000"/>
                </a:solidFill>
                <a:latin typeface="Cambria" panose="02040503050406030204" pitchFamily="18" charset="0"/>
              </a:rPr>
              <a:t>putih</a:t>
            </a:r>
            <a:r>
              <a:rPr lang="en-US" sz="3600" dirty="0">
                <a:solidFill>
                  <a:schemeClr val="tx1">
                    <a:lumMod val="85000"/>
                    <a:lumOff val="15000"/>
                  </a:schemeClr>
                </a:solidFill>
                <a:latin typeface="Cambria" panose="02040503050406030204" pitchFamily="18" charset="0"/>
              </a:rPr>
              <a:t> </a:t>
            </a:r>
            <a:r>
              <a:rPr lang="en-US" sz="3600" b="0" i="0" strike="noStrike" dirty="0">
                <a:solidFill>
                  <a:schemeClr val="tx1">
                    <a:lumMod val="85000"/>
                    <a:lumOff val="15000"/>
                  </a:schemeClr>
                </a:solidFill>
                <a:effectLst/>
                <a:latin typeface="Cambria" panose="02040503050406030204" pitchFamily="18" charset="0"/>
              </a:rPr>
              <a:t>pada </a:t>
            </a:r>
            <a:r>
              <a:rPr lang="en-US" sz="3600" b="0" i="0" strike="noStrike" dirty="0" err="1">
                <a:solidFill>
                  <a:schemeClr val="tx1">
                    <a:lumMod val="85000"/>
                    <a:lumOff val="15000"/>
                  </a:schemeClr>
                </a:solidFill>
                <a:effectLst/>
                <a:latin typeface="Cambria" panose="02040503050406030204" pitchFamily="18" charset="0"/>
              </a:rPr>
              <a:t>urin</a:t>
            </a:r>
            <a:r>
              <a:rPr lang="en-US" sz="3600" b="0" i="0" strike="noStrike" dirty="0">
                <a:solidFill>
                  <a:schemeClr val="tx1">
                    <a:lumMod val="85000"/>
                    <a:lumOff val="15000"/>
                  </a:schemeClr>
                </a:solidFill>
                <a:effectLst/>
                <a:latin typeface="Cambria" panose="02040503050406030204" pitchFamily="18" charset="0"/>
              </a:rPr>
              <a:t> (air </a:t>
            </a:r>
            <a:r>
              <a:rPr lang="en-US" sz="3600" b="0" i="0" strike="noStrike" dirty="0" err="1">
                <a:solidFill>
                  <a:schemeClr val="tx1">
                    <a:lumMod val="85000"/>
                    <a:lumOff val="15000"/>
                  </a:schemeClr>
                </a:solidFill>
                <a:effectLst/>
                <a:latin typeface="Cambria" panose="02040503050406030204" pitchFamily="18" charset="0"/>
              </a:rPr>
              <a:t>seni</a:t>
            </a:r>
            <a:r>
              <a:rPr lang="en-US" sz="3600" b="0" i="0" strike="noStrike" dirty="0">
                <a:solidFill>
                  <a:schemeClr val="tx1">
                    <a:lumMod val="85000"/>
                    <a:lumOff val="15000"/>
                  </a:schemeClr>
                </a:solidFill>
                <a:effectLst/>
                <a:latin typeface="Cambria" panose="02040503050406030204" pitchFamily="18" charset="0"/>
              </a:rPr>
              <a:t>) </a:t>
            </a:r>
            <a:r>
              <a:rPr lang="en-US" sz="3600" b="0" i="0" strike="noStrike" dirty="0" err="1">
                <a:solidFill>
                  <a:schemeClr val="tx1">
                    <a:lumMod val="85000"/>
                    <a:lumOff val="15000"/>
                  </a:schemeClr>
                </a:solidFill>
                <a:effectLst/>
                <a:latin typeface="Cambria" panose="02040503050406030204" pitchFamily="18" charset="0"/>
              </a:rPr>
              <a:t>seorang</a:t>
            </a:r>
            <a:r>
              <a:rPr lang="en-US" sz="3600" b="0" i="0" strike="noStrike" dirty="0">
                <a:solidFill>
                  <a:schemeClr val="tx1">
                    <a:lumMod val="85000"/>
                    <a:lumOff val="15000"/>
                  </a:schemeClr>
                </a:solidFill>
                <a:effectLst/>
                <a:latin typeface="Cambria" panose="02040503050406030204" pitchFamily="18" charset="0"/>
              </a:rPr>
              <a:t> </a:t>
            </a:r>
            <a:r>
              <a:rPr lang="en-US" sz="3600" b="0" i="0" strike="noStrike" dirty="0" err="1">
                <a:solidFill>
                  <a:schemeClr val="tx1">
                    <a:lumMod val="85000"/>
                    <a:lumOff val="15000"/>
                  </a:schemeClr>
                </a:solidFill>
                <a:effectLst/>
                <a:latin typeface="Cambria" panose="02040503050406030204" pitchFamily="18" charset="0"/>
              </a:rPr>
              <a:t>dengan</a:t>
            </a:r>
            <a:r>
              <a:rPr lang="en-US" sz="3600" b="0" i="0" strike="noStrike" dirty="0">
                <a:solidFill>
                  <a:schemeClr val="tx1">
                    <a:lumMod val="85000"/>
                    <a:lumOff val="15000"/>
                  </a:schemeClr>
                </a:solidFill>
                <a:effectLst/>
                <a:latin typeface="Cambria" panose="02040503050406030204" pitchFamily="18" charset="0"/>
              </a:rPr>
              <a:t> </a:t>
            </a:r>
            <a:r>
              <a:rPr lang="en-US" sz="3600" b="0" i="0" strike="noStrike" dirty="0" err="1">
                <a:solidFill>
                  <a:schemeClr val="tx1">
                    <a:lumMod val="85000"/>
                    <a:lumOff val="15000"/>
                  </a:schemeClr>
                </a:solidFill>
                <a:effectLst/>
                <a:latin typeface="Cambria" panose="02040503050406030204" pitchFamily="18" charset="0"/>
              </a:rPr>
              <a:t>infeksi</a:t>
            </a:r>
            <a:r>
              <a:rPr lang="en-US" sz="3600" b="0" i="0" strike="noStrike" dirty="0">
                <a:solidFill>
                  <a:schemeClr val="tx1">
                    <a:lumMod val="85000"/>
                    <a:lumOff val="15000"/>
                  </a:schemeClr>
                </a:solidFill>
                <a:effectLst/>
                <a:latin typeface="Cambria" panose="02040503050406030204" pitchFamily="18" charset="0"/>
              </a:rPr>
              <a:t> </a:t>
            </a:r>
            <a:r>
              <a:rPr lang="en-US" sz="3600" b="0" i="0" strike="noStrike" dirty="0" err="1">
                <a:solidFill>
                  <a:schemeClr val="tx1">
                    <a:lumMod val="85000"/>
                    <a:lumOff val="15000"/>
                  </a:schemeClr>
                </a:solidFill>
                <a:effectLst/>
                <a:latin typeface="Cambria" panose="02040503050406030204" pitchFamily="18" charset="0"/>
              </a:rPr>
              <a:t>saluran</a:t>
            </a:r>
            <a:r>
              <a:rPr lang="en-US" sz="3600" b="0" i="0" strike="noStrike" dirty="0">
                <a:solidFill>
                  <a:schemeClr val="tx1">
                    <a:lumMod val="85000"/>
                    <a:lumOff val="15000"/>
                  </a:schemeClr>
                </a:solidFill>
                <a:effectLst/>
                <a:latin typeface="Cambria" panose="02040503050406030204" pitchFamily="18" charset="0"/>
              </a:rPr>
              <a:t> </a:t>
            </a:r>
            <a:r>
              <a:rPr lang="en-US" sz="3600" b="0" i="0" strike="noStrike" dirty="0" err="1">
                <a:solidFill>
                  <a:schemeClr val="tx1">
                    <a:lumMod val="85000"/>
                    <a:lumOff val="15000"/>
                  </a:schemeClr>
                </a:solidFill>
                <a:effectLst/>
                <a:latin typeface="Cambria" panose="02040503050406030204" pitchFamily="18" charset="0"/>
              </a:rPr>
              <a:t>kemih</a:t>
            </a:r>
            <a:r>
              <a:rPr lang="en-US" sz="3600" b="0" i="0" strike="noStrike" dirty="0">
                <a:solidFill>
                  <a:schemeClr val="tx1">
                    <a:lumMod val="85000"/>
                    <a:lumOff val="15000"/>
                  </a:schemeClr>
                </a:solidFill>
                <a:effectLst/>
                <a:latin typeface="Cambria" panose="02040503050406030204" pitchFamily="18" charset="0"/>
              </a:rPr>
              <a:t> pada </a:t>
            </a:r>
            <a:r>
              <a:rPr lang="en-US" sz="3600" b="0" i="0" strike="noStrike" dirty="0" err="1">
                <a:solidFill>
                  <a:schemeClr val="tx1">
                    <a:lumMod val="85000"/>
                    <a:lumOff val="15000"/>
                  </a:schemeClr>
                </a:solidFill>
                <a:effectLst/>
                <a:latin typeface="Cambria" panose="02040503050406030204" pitchFamily="18" charset="0"/>
              </a:rPr>
              <a:t>mikroskopi</a:t>
            </a:r>
            <a:endParaRPr lang="en-US" sz="3600" dirty="0">
              <a:solidFill>
                <a:schemeClr val="tx1">
                  <a:lumMod val="85000"/>
                  <a:lumOff val="15000"/>
                </a:schemeClr>
              </a:solidFill>
              <a:latin typeface="Cambria" panose="02040503050406030204" pitchFamily="18" charset="0"/>
            </a:endParaRPr>
          </a:p>
        </p:txBody>
      </p:sp>
      <p:pic>
        <p:nvPicPr>
          <p:cNvPr id="2050" name="Picture 2">
            <a:extLst>
              <a:ext uri="{FF2B5EF4-FFF2-40B4-BE49-F238E27FC236}">
                <a16:creationId xmlns:a16="http://schemas.microsoft.com/office/drawing/2014/main" id="{3A09957F-39AE-F445-2B38-791EF2C959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482" b="1"/>
          <a:stretch/>
        </p:blipFill>
        <p:spPr bwMode="auto">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236392"/>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2" descr="Hasil gambar untuk urinary tract infection">
            <a:extLst>
              <a:ext uri="{FF2B5EF4-FFF2-40B4-BE49-F238E27FC236}">
                <a16:creationId xmlns:a16="http://schemas.microsoft.com/office/drawing/2014/main" id="{B001DC1B-D4D1-88AC-A121-E314641A11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959"/>
          <a:stretch/>
        </p:blipFill>
        <p:spPr bwMode="auto">
          <a:xfrm>
            <a:off x="1014413" y="35476"/>
            <a:ext cx="10216298" cy="68225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770718"/>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A44B4C-A2CB-9B9C-04FF-A0ACDF19DF87}"/>
              </a:ext>
            </a:extLst>
          </p:cNvPr>
          <p:cNvSpPr>
            <a:spLocks noGrp="1"/>
          </p:cNvSpPr>
          <p:nvPr>
            <p:ph type="title"/>
          </p:nvPr>
        </p:nvSpPr>
        <p:spPr>
          <a:xfrm>
            <a:off x="513568" y="640823"/>
            <a:ext cx="3540092" cy="5583148"/>
          </a:xfrm>
        </p:spPr>
        <p:txBody>
          <a:bodyPr anchor="ctr">
            <a:normAutofit/>
          </a:bodyPr>
          <a:lstStyle/>
          <a:p>
            <a:r>
              <a:rPr lang="en-US" altLang="en-US" sz="4200" b="1" dirty="0" err="1">
                <a:latin typeface="Cambria" panose="02040503050406030204" pitchFamily="18" charset="0"/>
              </a:rPr>
              <a:t>Epidemiologi</a:t>
            </a:r>
            <a:endParaRPr lang="en-US" sz="4200" dirty="0">
              <a:latin typeface="Cambria" panose="02040503050406030204" pitchFamily="18" charset="0"/>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CFAA178-0CF2-49E2-F075-32891DCB1EAF}"/>
              </a:ext>
            </a:extLst>
          </p:cNvPr>
          <p:cNvGraphicFramePr>
            <a:graphicFrameLocks noGrp="1"/>
          </p:cNvGraphicFramePr>
          <p:nvPr>
            <p:ph idx="1"/>
            <p:extLst>
              <p:ext uri="{D42A27DB-BD31-4B8C-83A1-F6EECF244321}">
                <p14:modId xmlns:p14="http://schemas.microsoft.com/office/powerpoint/2010/main" val="428703489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4206158"/>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B17C195-8261-2DBE-26E1-C4A3BAE9B160}"/>
              </a:ext>
            </a:extLst>
          </p:cNvPr>
          <p:cNvSpPr>
            <a:spLocks noGrp="1" noChangeArrowheads="1"/>
          </p:cNvSpPr>
          <p:nvPr>
            <p:ph type="title"/>
          </p:nvPr>
        </p:nvSpPr>
        <p:spPr>
          <a:xfrm>
            <a:off x="274529" y="1825625"/>
            <a:ext cx="3205163" cy="1325563"/>
          </a:xfrm>
        </p:spPr>
        <p:txBody>
          <a:bodyPr>
            <a:normAutofit/>
          </a:bodyPr>
          <a:lstStyle/>
          <a:p>
            <a:pPr eaLnBrk="1" hangingPunct="1"/>
            <a:r>
              <a:rPr lang="en-US" altLang="en-US" sz="4800" b="1" u="sng" dirty="0" err="1">
                <a:latin typeface="Cambria" panose="02040503050406030204" pitchFamily="18" charset="0"/>
              </a:rPr>
              <a:t>Istilah</a:t>
            </a:r>
            <a:r>
              <a:rPr lang="en-US" altLang="en-US" sz="4800" b="1" u="sng" dirty="0">
                <a:latin typeface="Cambria" panose="02040503050406030204" pitchFamily="18" charset="0"/>
              </a:rPr>
              <a:t> </a:t>
            </a:r>
            <a:endParaRPr lang="en-US" altLang="en-US" sz="4800" b="1" dirty="0">
              <a:latin typeface="Cambria" panose="02040503050406030204" pitchFamily="18" charset="0"/>
            </a:endParaRPr>
          </a:p>
        </p:txBody>
      </p:sp>
      <p:sp>
        <p:nvSpPr>
          <p:cNvPr id="8203" name="Rectangle 8202">
            <a:extLst>
              <a:ext uri="{FF2B5EF4-FFF2-40B4-BE49-F238E27FC236}">
                <a16:creationId xmlns:a16="http://schemas.microsoft.com/office/drawing/2014/main" id="{C7B97305-E151-42DC-94BA-BF01D95D3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198" name="Rectangle 3">
            <a:extLst>
              <a:ext uri="{FF2B5EF4-FFF2-40B4-BE49-F238E27FC236}">
                <a16:creationId xmlns:a16="http://schemas.microsoft.com/office/drawing/2014/main" id="{84E9DA3E-DC02-DC11-A48E-649FBFE75587}"/>
              </a:ext>
            </a:extLst>
          </p:cNvPr>
          <p:cNvGraphicFramePr>
            <a:graphicFrameLocks noGrp="1"/>
          </p:cNvGraphicFramePr>
          <p:nvPr>
            <p:ph idx="1"/>
            <p:extLst>
              <p:ext uri="{D42A27DB-BD31-4B8C-83A1-F6EECF244321}">
                <p14:modId xmlns:p14="http://schemas.microsoft.com/office/powerpoint/2010/main" val="2379971976"/>
              </p:ext>
            </p:extLst>
          </p:nvPr>
        </p:nvGraphicFramePr>
        <p:xfrm>
          <a:off x="3118981" y="450937"/>
          <a:ext cx="8798490" cy="6200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9003391"/>
      </p:ext>
    </p:extLst>
  </p:cSld>
  <p:clrMapOvr>
    <a:masterClrMapping/>
  </p:clrMapOvr>
  <p:transition spd="med">
    <p:fade thruBlk="1"/>
  </p:transition>
</p:sld>
</file>

<file path=ppt/theme/theme1.xml><?xml version="1.0" encoding="utf-8"?>
<a:theme xmlns:a="http://schemas.openxmlformats.org/drawingml/2006/main" name="TropicVTI">
  <a:themeElements>
    <a:clrScheme name="Tropic">
      <a:dk1>
        <a:srgbClr val="000000"/>
      </a:dk1>
      <a:lt1>
        <a:sysClr val="window" lastClr="FFFFFF"/>
      </a:lt1>
      <a:dk2>
        <a:srgbClr val="09392F"/>
      </a:dk2>
      <a:lt2>
        <a:srgbClr val="ECF0F0"/>
      </a:lt2>
      <a:accent1>
        <a:srgbClr val="1EBE9B"/>
      </a:accent1>
      <a:accent2>
        <a:srgbClr val="FD7C7C"/>
      </a:accent2>
      <a:accent3>
        <a:srgbClr val="7DA8B5"/>
      </a:accent3>
      <a:accent4>
        <a:srgbClr val="168E74"/>
      </a:accent4>
      <a:accent5>
        <a:srgbClr val="FB7365"/>
      </a:accent5>
      <a:accent6>
        <a:srgbClr val="D39B17"/>
      </a:accent6>
      <a:hlink>
        <a:srgbClr val="EF08F7"/>
      </a:hlink>
      <a:folHlink>
        <a:srgbClr val="8477FE"/>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1424</TotalTime>
  <Words>1635</Words>
  <Application>Microsoft Macintosh PowerPoint</Application>
  <PresentationFormat>Widescreen</PresentationFormat>
  <Paragraphs>327</Paragraphs>
  <Slides>36</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36</vt:i4>
      </vt:variant>
    </vt:vector>
  </HeadingPairs>
  <TitlesOfParts>
    <vt:vector size="47" baseType="lpstr">
      <vt:lpstr>Arabic Typesetting</vt:lpstr>
      <vt:lpstr>Arial</vt:lpstr>
      <vt:lpstr>Arial Black</vt:lpstr>
      <vt:lpstr>Calibri</vt:lpstr>
      <vt:lpstr>Calibri Light</vt:lpstr>
      <vt:lpstr>Cambria</vt:lpstr>
      <vt:lpstr>Gill Sans Nova</vt:lpstr>
      <vt:lpstr>Wingdings 2</vt:lpstr>
      <vt:lpstr>TropicVTI</vt:lpstr>
      <vt:lpstr>Office Theme</vt:lpstr>
      <vt:lpstr>1_Office Theme</vt:lpstr>
      <vt:lpstr>Urinary Tract Infection</vt:lpstr>
      <vt:lpstr>Doa Sebelum Belajar   رَضِتُ بِااللهِ رَبَا وَبِالْاِسْلاَمِ دِيْنَا وَبِمُحَمَّدٍ نَبِيَا وَرَسُوْلاَ رَبِّ زِدْ نِيْ عِلْمًـاوَرْزُقْنِـيْ فَهْمًـا  "Aku ridho Allah SWT sebagai Tuhanku, Islam sebagai agamaku, dan Nabi Muhammad SAW sebagai Nabi dan Rasul. Ya Allah, tambahkanlah kepadaku ilmu dan berikanlah aku pengertian yang baik" </vt:lpstr>
      <vt:lpstr>PowerPoint Presentation</vt:lpstr>
      <vt:lpstr>Definisi</vt:lpstr>
      <vt:lpstr>PowerPoint Presentation</vt:lpstr>
      <vt:lpstr>Terlihat banyak darah putih pada urin (air seni) seorang dengan infeksi saluran kemih pada mikroskopi</vt:lpstr>
      <vt:lpstr>PowerPoint Presentation</vt:lpstr>
      <vt:lpstr>Epidemiologi</vt:lpstr>
      <vt:lpstr>Istilah </vt:lpstr>
      <vt:lpstr>Bakteri Penyebab Infeksi Saluran Kemih </vt:lpstr>
      <vt:lpstr>ISK Atas Pyelonefritis</vt:lpstr>
      <vt:lpstr>Lokasi Anatomis</vt:lpstr>
      <vt:lpstr>Faktor Risiko ISK</vt:lpstr>
      <vt:lpstr>Faktor Risiko ISK Tidak Sederhana</vt:lpstr>
      <vt:lpstr>Patofisiologi ISK</vt:lpstr>
      <vt:lpstr>Patogenesis</vt:lpstr>
      <vt:lpstr>Gejala</vt:lpstr>
      <vt:lpstr>Laboratorium</vt:lpstr>
      <vt:lpstr>Pengobatan</vt:lpstr>
      <vt:lpstr>ISK TIDAK SEDERHANA</vt:lpstr>
      <vt:lpstr>Klasifikasi Pengumpulan Spesimen Urin </vt:lpstr>
      <vt:lpstr>Pemeriksaan Darah </vt:lpstr>
      <vt:lpstr>Pencegahan</vt:lpstr>
      <vt:lpstr>Sistitis  Akut</vt:lpstr>
      <vt:lpstr>Sistitis Akut</vt:lpstr>
      <vt:lpstr>PowerPoint Presentation</vt:lpstr>
      <vt:lpstr>PowerPoint Presentation</vt:lpstr>
      <vt:lpstr>Gambaran Klinis</vt:lpstr>
      <vt:lpstr>Pengobatan</vt:lpstr>
      <vt:lpstr>Sistitis Kronis</vt:lpstr>
      <vt:lpstr>Gambaran Klinis</vt:lpstr>
      <vt:lpstr>Pielonefritis Akut</vt:lpstr>
      <vt:lpstr>Patogenesis</vt:lpstr>
      <vt:lpstr>Laboratorium</vt:lpstr>
      <vt:lpstr>Terapi</vt:lpstr>
      <vt:lpstr>Doa Penutup Majelis  سُبْحَانَكَ اللَّهُمَّ وَبِحَمْدِكَ، أَشْهَدُ أَنْ لاَ إِلَـٰهَ إِلاَّ أَنْتَ، أَسْتَغْفِرُكَ، وَأَتُوْبُ إِلَيْكَ  "Maha Suci Engkau ya Allah, aku memuji-Mu. Aku bersaksi bahwa tidak ada sesembahan yang berhak disembah kecuali Engkau, aku minta ampun dan bertaubat kepada-Mu.”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Urinary Tract Infection</dc:title>
  <dc:creator>Ika Findriyani</dc:creator>
  <cp:lastModifiedBy>Ika Findriyani</cp:lastModifiedBy>
  <cp:revision>17</cp:revision>
  <dcterms:created xsi:type="dcterms:W3CDTF">2022-11-08T05:18:57Z</dcterms:created>
  <dcterms:modified xsi:type="dcterms:W3CDTF">2022-11-11T21:58:19Z</dcterms:modified>
</cp:coreProperties>
</file>