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4" r:id="rId3"/>
    <p:sldId id="272" r:id="rId4"/>
    <p:sldId id="271" r:id="rId5"/>
    <p:sldId id="27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06"/>
  </p:normalViewPr>
  <p:slideViewPr>
    <p:cSldViewPr snapToGrid="0" snapToObjects="1">
      <p:cViewPr varScale="1">
        <p:scale>
          <a:sx n="111" d="100"/>
          <a:sy n="111" d="100"/>
        </p:scale>
        <p:origin x="63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Jud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d-ID"/>
              <a:t>Klik untuk mengedit gaya subjudul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90449-5F6F-544D-B1D3-81974C13E3B2}" type="datetimeFigureOut">
              <a:rPr lang="id-ID" smtClean="0"/>
              <a:t>21/07/21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303A61EA-D248-594C-8FD6-922D471AC18B}" type="slidenum">
              <a:rPr lang="id-ID" smtClean="0"/>
              <a:t>‹#›</a:t>
            </a:fld>
            <a:endParaRPr lang="id-ID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929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Judul dan Teks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90449-5F6F-544D-B1D3-81974C13E3B2}" type="datetimeFigureOut">
              <a:rPr lang="id-ID" smtClean="0"/>
              <a:t>21/07/21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61EA-D248-594C-8FD6-922D471AC18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94369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Judul Vertikal dan Te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90449-5F6F-544D-B1D3-81974C13E3B2}" type="datetimeFigureOut">
              <a:rPr lang="id-ID" smtClean="0"/>
              <a:t>21/07/21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61EA-D248-594C-8FD6-922D471AC18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68547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udul dan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90449-5F6F-544D-B1D3-81974C13E3B2}" type="datetimeFigureOut">
              <a:rPr lang="id-ID" smtClean="0"/>
              <a:t>21/07/21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61EA-D248-594C-8FD6-922D471AC18B}" type="slidenum">
              <a:rPr lang="id-ID" smtClean="0"/>
              <a:t>‹#›</a:t>
            </a:fld>
            <a:endParaRPr lang="id-ID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002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eader Bagi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90449-5F6F-544D-B1D3-81974C13E3B2}" type="datetimeFigureOut">
              <a:rPr lang="id-ID" smtClean="0"/>
              <a:t>21/07/21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61EA-D248-594C-8FD6-922D471AC18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13826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90449-5F6F-544D-B1D3-81974C13E3B2}" type="datetimeFigureOut">
              <a:rPr lang="id-ID" smtClean="0"/>
              <a:t>21/07/21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61EA-D248-594C-8FD6-922D471AC18B}" type="slidenum">
              <a:rPr lang="id-ID" smtClean="0"/>
              <a:t>‹#›</a:t>
            </a:fld>
            <a:endParaRPr lang="id-ID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61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erbandi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90449-5F6F-544D-B1D3-81974C13E3B2}" type="datetimeFigureOut">
              <a:rPr lang="id-ID" smtClean="0"/>
              <a:t>21/07/21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61EA-D248-594C-8FD6-922D471AC18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992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dul S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90449-5F6F-544D-B1D3-81974C13E3B2}" type="datetimeFigureOut">
              <a:rPr lang="id-ID" smtClean="0"/>
              <a:t>21/07/21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61EA-D248-594C-8FD6-922D471AC18B}" type="slidenum">
              <a:rPr lang="id-ID" smtClean="0"/>
              <a:t>‹#›</a:t>
            </a:fld>
            <a:endParaRPr lang="id-ID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099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os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90449-5F6F-544D-B1D3-81974C13E3B2}" type="datetimeFigureOut">
              <a:rPr lang="id-ID" smtClean="0"/>
              <a:t>21/07/21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61EA-D248-594C-8FD6-922D471AC18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88528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onten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90449-5F6F-544D-B1D3-81974C13E3B2}" type="datetimeFigureOut">
              <a:rPr lang="id-ID" smtClean="0"/>
              <a:t>21/07/21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61EA-D248-594C-8FD6-922D471AC18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27765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Gambar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d-ID"/>
              <a:t>Klik ikon untuk menambahkan gambar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90449-5F6F-544D-B1D3-81974C13E3B2}" type="datetimeFigureOut">
              <a:rPr lang="id-ID" smtClean="0"/>
              <a:t>21/07/21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A61EA-D248-594C-8FD6-922D471AC18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5412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FB90449-5F6F-544D-B1D3-81974C13E3B2}" type="datetimeFigureOut">
              <a:rPr lang="id-ID" smtClean="0"/>
              <a:t>21/07/21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A61EA-D248-594C-8FD6-922D471AC18B}" type="slidenum">
              <a:rPr lang="id-ID" smtClean="0"/>
              <a:t>‹#›</a:t>
            </a:fld>
            <a:endParaRPr lang="id-ID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275252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AE962C91-4CA4-D649-BE06-366445008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8938" y="1371598"/>
            <a:ext cx="5518066" cy="2268559"/>
          </a:xfrm>
        </p:spPr>
        <p:txBody>
          <a:bodyPr/>
          <a:lstStyle/>
          <a:p>
            <a:r>
              <a:rPr lang="id-ID" dirty="0"/>
              <a:t>Komunikasi dan Konseling</a:t>
            </a:r>
          </a:p>
        </p:txBody>
      </p:sp>
      <p:sp>
        <p:nvSpPr>
          <p:cNvPr id="3" name="Subjudul 2">
            <a:extLst>
              <a:ext uri="{FF2B5EF4-FFF2-40B4-BE49-F238E27FC236}">
                <a16:creationId xmlns:a16="http://schemas.microsoft.com/office/drawing/2014/main" id="{141B7463-F4DA-994D-BF83-560B34DD58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58024" y="3803000"/>
            <a:ext cx="5357600" cy="1160213"/>
          </a:xfrm>
        </p:spPr>
        <p:txBody>
          <a:bodyPr/>
          <a:lstStyle/>
          <a:p>
            <a:r>
              <a:rPr lang="id-ID" dirty="0" err="1"/>
              <a:t>drg.Nyka</a:t>
            </a:r>
            <a:r>
              <a:rPr lang="id-ID" dirty="0"/>
              <a:t> Dwi </a:t>
            </a:r>
            <a:r>
              <a:rPr lang="id-ID" dirty="0" err="1"/>
              <a:t>Febria,M.Med.Ed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90932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30E2BBF8-C8BA-DF42-AEF7-ADD8A1C27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CP (Capaian Pembelajaran)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8825C3C6-7693-0F4B-8A1D-347C83AA2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1885285"/>
            <a:ext cx="8512739" cy="4164659"/>
          </a:xfrm>
        </p:spPr>
        <p:txBody>
          <a:bodyPr/>
          <a:lstStyle/>
          <a:p>
            <a:r>
              <a:rPr lang="en-US" dirty="0"/>
              <a:t>CP UMUM:</a:t>
            </a:r>
          </a:p>
          <a:p>
            <a:r>
              <a:rPr lang="en-US" dirty="0" err="1"/>
              <a:t>Memahami</a:t>
            </a:r>
            <a:r>
              <a:rPr lang="en-US" dirty="0"/>
              <a:t> </a:t>
            </a:r>
            <a:r>
              <a:rPr lang="en-US" dirty="0" err="1"/>
              <a:t>konsep</a:t>
            </a:r>
            <a:r>
              <a:rPr lang="en-US" dirty="0"/>
              <a:t> </a:t>
            </a:r>
            <a:r>
              <a:rPr lang="en-US" dirty="0" err="1"/>
              <a:t>teoritis</a:t>
            </a:r>
            <a:r>
              <a:rPr lang="en-US" dirty="0"/>
              <a:t> </a:t>
            </a:r>
            <a:r>
              <a:rPr lang="en-US" dirty="0" err="1"/>
              <a:t>mendalam</a:t>
            </a:r>
            <a:r>
              <a:rPr lang="en-US" dirty="0"/>
              <a:t> </a:t>
            </a:r>
            <a:r>
              <a:rPr lang="en-US" dirty="0" err="1"/>
              <a:t>tentang</a:t>
            </a:r>
            <a:r>
              <a:rPr lang="en-US" dirty="0"/>
              <a:t> </a:t>
            </a:r>
            <a:r>
              <a:rPr lang="en-US" dirty="0" err="1"/>
              <a:t>Komunikasi</a:t>
            </a:r>
            <a:r>
              <a:rPr lang="en-US" dirty="0"/>
              <a:t> Kesehatan dan </a:t>
            </a:r>
            <a:r>
              <a:rPr lang="en-US" dirty="0" err="1"/>
              <a:t>komunikasi</a:t>
            </a:r>
            <a:r>
              <a:rPr lang="en-US" dirty="0"/>
              <a:t> </a:t>
            </a:r>
            <a:r>
              <a:rPr lang="en-US" dirty="0" err="1"/>
              <a:t>teurapeutik</a:t>
            </a:r>
            <a:r>
              <a:rPr lang="en-US" dirty="0"/>
              <a:t> </a:t>
            </a:r>
          </a:p>
          <a:p>
            <a:r>
              <a:rPr lang="en-US" dirty="0"/>
              <a:t>CP KHUSUS:</a:t>
            </a:r>
          </a:p>
          <a:p>
            <a:r>
              <a:rPr lang="en-US" dirty="0"/>
              <a:t>LO 9.  </a:t>
            </a:r>
            <a:r>
              <a:rPr lang="en-US" dirty="0" err="1"/>
              <a:t>Memahami</a:t>
            </a:r>
            <a:r>
              <a:rPr lang="en-US" dirty="0"/>
              <a:t> 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, </a:t>
            </a:r>
            <a:r>
              <a:rPr lang="en-US" dirty="0" err="1"/>
              <a:t>elemen-elemen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model proses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efektif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dokter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, </a:t>
            </a:r>
            <a:r>
              <a:rPr lang="en-US" dirty="0" err="1"/>
              <a:t>tujuan</a:t>
            </a:r>
            <a:r>
              <a:rPr lang="en-US" dirty="0"/>
              <a:t> dan </a:t>
            </a:r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, strategi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dokter</a:t>
            </a:r>
            <a:r>
              <a:rPr lang="en-US" dirty="0"/>
              <a:t> </a:t>
            </a:r>
            <a:r>
              <a:rPr lang="en-US" dirty="0" err="1"/>
              <a:t>gigi</a:t>
            </a:r>
            <a:r>
              <a:rPr lang="en-US" dirty="0"/>
              <a:t> dan </a:t>
            </a:r>
            <a:r>
              <a:rPr lang="en-US" dirty="0" err="1"/>
              <a:t>pasien</a:t>
            </a:r>
            <a:r>
              <a:rPr lang="en-US" dirty="0"/>
              <a:t> 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74239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mpungan Konten 3">
            <a:extLst>
              <a:ext uri="{FF2B5EF4-FFF2-40B4-BE49-F238E27FC236}">
                <a16:creationId xmlns:a16="http://schemas.microsoft.com/office/drawing/2014/main" id="{FBCFF2C9-F952-9540-BC64-9EC4D7ACF2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7430" y="1574157"/>
            <a:ext cx="8196189" cy="4090043"/>
          </a:xfrm>
          <a:prstGeom prst="rect">
            <a:avLst/>
          </a:prstGeom>
        </p:spPr>
      </p:pic>
      <p:sp>
        <p:nvSpPr>
          <p:cNvPr id="5" name="Persegi Panjang 4">
            <a:extLst>
              <a:ext uri="{FF2B5EF4-FFF2-40B4-BE49-F238E27FC236}">
                <a16:creationId xmlns:a16="http://schemas.microsoft.com/office/drawing/2014/main" id="{017E9F7C-05E5-A147-86BF-78DB51C8A022}"/>
              </a:ext>
            </a:extLst>
          </p:cNvPr>
          <p:cNvSpPr/>
          <p:nvPr/>
        </p:nvSpPr>
        <p:spPr>
          <a:xfrm>
            <a:off x="2777924" y="3429000"/>
            <a:ext cx="1377387" cy="298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0597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mpungan Konten 3">
            <a:extLst>
              <a:ext uri="{FF2B5EF4-FFF2-40B4-BE49-F238E27FC236}">
                <a16:creationId xmlns:a16="http://schemas.microsoft.com/office/drawing/2014/main" id="{A5151962-75B0-584B-8CD9-5277542067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9017" y="752354"/>
            <a:ext cx="8853965" cy="5045276"/>
          </a:xfrm>
          <a:prstGeom prst="rect">
            <a:avLst/>
          </a:prstGeom>
        </p:spPr>
      </p:pic>
      <p:sp>
        <p:nvSpPr>
          <p:cNvPr id="5" name="Persegi Panjang 4">
            <a:extLst>
              <a:ext uri="{FF2B5EF4-FFF2-40B4-BE49-F238E27FC236}">
                <a16:creationId xmlns:a16="http://schemas.microsoft.com/office/drawing/2014/main" id="{4A8E2236-B04D-8549-9B69-A5B41F238026}"/>
              </a:ext>
            </a:extLst>
          </p:cNvPr>
          <p:cNvSpPr/>
          <p:nvPr/>
        </p:nvSpPr>
        <p:spPr>
          <a:xfrm>
            <a:off x="8715737" y="2176041"/>
            <a:ext cx="1261641" cy="3935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Persegi Panjang 5">
            <a:extLst>
              <a:ext uri="{FF2B5EF4-FFF2-40B4-BE49-F238E27FC236}">
                <a16:creationId xmlns:a16="http://schemas.microsoft.com/office/drawing/2014/main" id="{A45E86E0-F893-FE49-AEC3-E5918D56249E}"/>
              </a:ext>
            </a:extLst>
          </p:cNvPr>
          <p:cNvSpPr/>
          <p:nvPr/>
        </p:nvSpPr>
        <p:spPr>
          <a:xfrm>
            <a:off x="1817225" y="3518704"/>
            <a:ext cx="1250066" cy="324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Persegi Panjang 6">
            <a:extLst>
              <a:ext uri="{FF2B5EF4-FFF2-40B4-BE49-F238E27FC236}">
                <a16:creationId xmlns:a16="http://schemas.microsoft.com/office/drawing/2014/main" id="{9AF9A3CB-7E14-D24B-9FFD-C8157AE990DD}"/>
              </a:ext>
            </a:extLst>
          </p:cNvPr>
          <p:cNvSpPr/>
          <p:nvPr/>
        </p:nvSpPr>
        <p:spPr>
          <a:xfrm>
            <a:off x="2893670" y="2245489"/>
            <a:ext cx="1574157" cy="324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Persegi Panjang 7">
            <a:extLst>
              <a:ext uri="{FF2B5EF4-FFF2-40B4-BE49-F238E27FC236}">
                <a16:creationId xmlns:a16="http://schemas.microsoft.com/office/drawing/2014/main" id="{280A9187-B177-CB4E-9E42-4B0B27FA8959}"/>
              </a:ext>
            </a:extLst>
          </p:cNvPr>
          <p:cNvSpPr/>
          <p:nvPr/>
        </p:nvSpPr>
        <p:spPr>
          <a:xfrm>
            <a:off x="4571999" y="1446836"/>
            <a:ext cx="3912244" cy="300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34777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CB9386B4-6E02-8E44-860A-80BB577DD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9229" y="1430086"/>
            <a:ext cx="7796540" cy="3997828"/>
          </a:xfrm>
        </p:spPr>
        <p:txBody>
          <a:bodyPr>
            <a:normAutofit/>
          </a:bodyPr>
          <a:lstStyle/>
          <a:p>
            <a:r>
              <a:rPr lang="id-ID" sz="4000" dirty="0"/>
              <a:t>Apa yang dapat direfleksi melihat kasus </a:t>
            </a:r>
            <a:r>
              <a:rPr lang="id-ID" sz="4000" dirty="0" err="1"/>
              <a:t>diatas</a:t>
            </a:r>
            <a:r>
              <a:rPr lang="id-ID" sz="4000" dirty="0"/>
              <a:t> terkait Capaian Pembelajaran?</a:t>
            </a:r>
          </a:p>
        </p:txBody>
      </p:sp>
    </p:spTree>
    <p:extLst>
      <p:ext uri="{BB962C8B-B14F-4D97-AF65-F5344CB8AC3E}">
        <p14:creationId xmlns:p14="http://schemas.microsoft.com/office/powerpoint/2010/main" val="27460470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{1B208858-5DA1-6E4F-9F89-9F0D4A7EBEA0}tf16401378</Template>
  <TotalTime>285</TotalTime>
  <Words>75</Words>
  <Application>Microsoft Macintosh PowerPoint</Application>
  <PresentationFormat>Layar Lebar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 Dipakai</vt:lpstr>
      </vt:variant>
      <vt:variant>
        <vt:i4>4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5</vt:i4>
      </vt:variant>
    </vt:vector>
  </HeadingPairs>
  <TitlesOfParts>
    <vt:vector size="10" baseType="lpstr">
      <vt:lpstr>Arial</vt:lpstr>
      <vt:lpstr>MS Shell Dlg 2</vt:lpstr>
      <vt:lpstr>Wingdings</vt:lpstr>
      <vt:lpstr>Wingdings 3</vt:lpstr>
      <vt:lpstr>Madison</vt:lpstr>
      <vt:lpstr>Komunikasi dan Konseling</vt:lpstr>
      <vt:lpstr>CP (Capaian Pembelajaran)</vt:lpstr>
      <vt:lpstr>Presentasi PowerPoint</vt:lpstr>
      <vt:lpstr>Presentasi PowerPoint</vt:lpstr>
      <vt:lpstr>Presentasi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Komunikasi dan Konseling</dc:title>
  <dc:creator>Nyka Dwi Febria</dc:creator>
  <cp:lastModifiedBy>Nyka Dwi Febria</cp:lastModifiedBy>
  <cp:revision>19</cp:revision>
  <dcterms:created xsi:type="dcterms:W3CDTF">2021-07-21T02:59:33Z</dcterms:created>
  <dcterms:modified xsi:type="dcterms:W3CDTF">2021-07-21T08:40:37Z</dcterms:modified>
</cp:coreProperties>
</file>