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77" y="-4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85D2F-1DF6-4715-B86E-C7BFB3F1FF57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5D21C-4177-44CA-91A9-18E51A69AE13}">
      <dgm:prSet phldrT="[Text]"/>
      <dgm:spPr/>
      <dgm:t>
        <a:bodyPr/>
        <a:lstStyle/>
        <a:p>
          <a:r>
            <a:rPr lang="en-US" dirty="0" smtClean="0"/>
            <a:t>Health Related Fitness</a:t>
          </a:r>
          <a:endParaRPr lang="en-US" dirty="0"/>
        </a:p>
      </dgm:t>
    </dgm:pt>
    <dgm:pt modelId="{A499F454-81D1-4B49-AF5E-4D143879473B}" type="parTrans" cxnId="{EB479FE0-7B8D-41B4-B8E9-0DEBA1C376D2}">
      <dgm:prSet/>
      <dgm:spPr/>
      <dgm:t>
        <a:bodyPr/>
        <a:lstStyle/>
        <a:p>
          <a:endParaRPr lang="en-US"/>
        </a:p>
      </dgm:t>
    </dgm:pt>
    <dgm:pt modelId="{69722089-01EA-476E-98F5-C147CEFEF981}" type="sibTrans" cxnId="{EB479FE0-7B8D-41B4-B8E9-0DEBA1C376D2}">
      <dgm:prSet/>
      <dgm:spPr/>
      <dgm:t>
        <a:bodyPr/>
        <a:lstStyle/>
        <a:p>
          <a:endParaRPr lang="en-US"/>
        </a:p>
      </dgm:t>
    </dgm:pt>
    <dgm:pt modelId="{CFD5616C-EC6E-480E-941F-61E1ADB6BC84}">
      <dgm:prSet phldrT="[Text]" custT="1"/>
      <dgm:spPr/>
      <dgm:t>
        <a:bodyPr/>
        <a:lstStyle/>
        <a:p>
          <a:r>
            <a:rPr lang="en-US" sz="1250" dirty="0" err="1" smtClean="0"/>
            <a:t>Kebugaran</a:t>
          </a:r>
          <a:r>
            <a:rPr lang="en-US" sz="1250" dirty="0" smtClean="0"/>
            <a:t> </a:t>
          </a:r>
          <a:r>
            <a:rPr lang="en-US" sz="1400" dirty="0" err="1" smtClean="0"/>
            <a:t>Jantung</a:t>
          </a:r>
          <a:r>
            <a:rPr lang="en-US" sz="1400" dirty="0" smtClean="0"/>
            <a:t> </a:t>
          </a:r>
          <a:r>
            <a:rPr lang="en-US" sz="1400" dirty="0" err="1" smtClean="0"/>
            <a:t>paru</a:t>
          </a:r>
          <a:endParaRPr lang="en-US" sz="1400" dirty="0"/>
        </a:p>
      </dgm:t>
    </dgm:pt>
    <dgm:pt modelId="{1F671274-2D05-47A3-BDE5-047B11B56BC0}" type="parTrans" cxnId="{9C18F84D-D0FC-49BA-AA53-E6A9B616196D}">
      <dgm:prSet/>
      <dgm:spPr/>
      <dgm:t>
        <a:bodyPr/>
        <a:lstStyle/>
        <a:p>
          <a:endParaRPr lang="en-US"/>
        </a:p>
      </dgm:t>
    </dgm:pt>
    <dgm:pt modelId="{C84441D5-DD82-4557-BF65-43C85B0F5DE3}" type="sibTrans" cxnId="{9C18F84D-D0FC-49BA-AA53-E6A9B616196D}">
      <dgm:prSet/>
      <dgm:spPr/>
      <dgm:t>
        <a:bodyPr/>
        <a:lstStyle/>
        <a:p>
          <a:endParaRPr lang="en-US"/>
        </a:p>
      </dgm:t>
    </dgm:pt>
    <dgm:pt modelId="{33A9660F-9AE7-47F2-8443-0E44AE5A81DA}">
      <dgm:prSet phldrT="[Text]" custT="1"/>
      <dgm:spPr/>
      <dgm:t>
        <a:bodyPr/>
        <a:lstStyle/>
        <a:p>
          <a:r>
            <a:rPr lang="en-US" sz="1300" dirty="0" err="1" smtClean="0"/>
            <a:t>Fleksibili</a:t>
          </a:r>
          <a:r>
            <a:rPr lang="en-US" sz="1300" dirty="0" smtClean="0"/>
            <a:t> </a:t>
          </a:r>
          <a:r>
            <a:rPr lang="en-US" sz="1300" dirty="0" err="1" smtClean="0"/>
            <a:t>tas</a:t>
          </a:r>
          <a:r>
            <a:rPr lang="en-US" sz="1300" dirty="0" smtClean="0"/>
            <a:t>/</a:t>
          </a:r>
          <a:r>
            <a:rPr lang="en-US" sz="1300" dirty="0" err="1" smtClean="0"/>
            <a:t>kelenturan</a:t>
          </a:r>
          <a:r>
            <a:rPr lang="en-US" sz="1300" dirty="0" smtClean="0"/>
            <a:t> </a:t>
          </a:r>
          <a:r>
            <a:rPr lang="en-US" sz="1300" dirty="0" err="1" smtClean="0"/>
            <a:t>otot</a:t>
          </a:r>
          <a:endParaRPr lang="en-US" sz="1300" dirty="0"/>
        </a:p>
      </dgm:t>
    </dgm:pt>
    <dgm:pt modelId="{988D63B0-0B2E-4CB8-8E66-D6FD2C8E0DB8}" type="parTrans" cxnId="{3D939CFF-FD17-47AE-AAED-41A25A16E610}">
      <dgm:prSet/>
      <dgm:spPr/>
      <dgm:t>
        <a:bodyPr/>
        <a:lstStyle/>
        <a:p>
          <a:endParaRPr lang="en-US"/>
        </a:p>
      </dgm:t>
    </dgm:pt>
    <dgm:pt modelId="{B4EDB145-F6C0-4B86-8DA9-EFFE5EEC3A70}" type="sibTrans" cxnId="{3D939CFF-FD17-47AE-AAED-41A25A16E610}">
      <dgm:prSet/>
      <dgm:spPr/>
      <dgm:t>
        <a:bodyPr/>
        <a:lstStyle/>
        <a:p>
          <a:endParaRPr lang="en-US"/>
        </a:p>
      </dgm:t>
    </dgm:pt>
    <dgm:pt modelId="{F76353AC-92A0-4AE7-A74A-0F9AFECA4426}">
      <dgm:prSet phldrT="[Text]" custT="1"/>
      <dgm:spPr/>
      <dgm:t>
        <a:bodyPr/>
        <a:lstStyle/>
        <a:p>
          <a:r>
            <a:rPr lang="en-US" sz="1400" dirty="0" err="1" smtClean="0"/>
            <a:t>Kekuatan</a:t>
          </a:r>
          <a:r>
            <a:rPr lang="en-US" sz="1400" dirty="0" smtClean="0"/>
            <a:t> &amp; </a:t>
          </a:r>
          <a:r>
            <a:rPr lang="en-US" sz="1250" dirty="0" err="1" smtClean="0"/>
            <a:t>Ketahanan</a:t>
          </a:r>
          <a:r>
            <a:rPr lang="en-US" sz="1250" dirty="0" smtClean="0"/>
            <a:t> </a:t>
          </a:r>
          <a:r>
            <a:rPr lang="en-US" sz="1400" dirty="0" err="1" smtClean="0"/>
            <a:t>Otot</a:t>
          </a:r>
          <a:endParaRPr lang="en-US" sz="1400" dirty="0"/>
        </a:p>
      </dgm:t>
    </dgm:pt>
    <dgm:pt modelId="{72E723FD-687F-4AF3-A8B2-E2164094E2BA}" type="parTrans" cxnId="{E0C0A8BD-72D6-464F-A960-A7B87E2EA98B}">
      <dgm:prSet/>
      <dgm:spPr/>
      <dgm:t>
        <a:bodyPr/>
        <a:lstStyle/>
        <a:p>
          <a:endParaRPr lang="en-US"/>
        </a:p>
      </dgm:t>
    </dgm:pt>
    <dgm:pt modelId="{1FADD89E-72AB-4A8E-9DEB-CAB4B54F271D}" type="sibTrans" cxnId="{E0C0A8BD-72D6-464F-A960-A7B87E2EA98B}">
      <dgm:prSet/>
      <dgm:spPr/>
      <dgm:t>
        <a:bodyPr/>
        <a:lstStyle/>
        <a:p>
          <a:endParaRPr lang="en-US"/>
        </a:p>
      </dgm:t>
    </dgm:pt>
    <dgm:pt modelId="{05420D86-9EA6-4205-8BC2-EBF7BD91504F}">
      <dgm:prSet phldrT="[Text]" custT="1"/>
      <dgm:spPr/>
      <dgm:t>
        <a:bodyPr/>
        <a:lstStyle/>
        <a:p>
          <a:r>
            <a:rPr lang="en-US" sz="1300" dirty="0" err="1" smtClean="0"/>
            <a:t>Komposisi</a:t>
          </a:r>
          <a:r>
            <a:rPr lang="en-US" sz="1300" dirty="0" smtClean="0"/>
            <a:t> </a:t>
          </a:r>
          <a:r>
            <a:rPr lang="en-US" sz="1300" dirty="0" err="1" smtClean="0"/>
            <a:t>Tubuh</a:t>
          </a:r>
          <a:endParaRPr lang="en-US" sz="1300" dirty="0"/>
        </a:p>
      </dgm:t>
    </dgm:pt>
    <dgm:pt modelId="{53D6253F-62AB-4B84-9267-22ECDAF4FE88}" type="parTrans" cxnId="{AA1BE328-26B5-4F3C-9979-ED617BA9B314}">
      <dgm:prSet/>
      <dgm:spPr/>
      <dgm:t>
        <a:bodyPr/>
        <a:lstStyle/>
        <a:p>
          <a:endParaRPr lang="en-US"/>
        </a:p>
      </dgm:t>
    </dgm:pt>
    <dgm:pt modelId="{7CB5B604-26DE-4AFA-B7B5-B25A607B3E52}" type="sibTrans" cxnId="{AA1BE328-26B5-4F3C-9979-ED617BA9B314}">
      <dgm:prSet/>
      <dgm:spPr/>
      <dgm:t>
        <a:bodyPr/>
        <a:lstStyle/>
        <a:p>
          <a:endParaRPr lang="en-US"/>
        </a:p>
      </dgm:t>
    </dgm:pt>
    <dgm:pt modelId="{F5BB1E82-5D7C-4003-9487-B3F7FFA5B433}" type="pres">
      <dgm:prSet presAssocID="{BE385D2F-1DF6-4715-B86E-C7BFB3F1FF5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6E3FE338-0FA4-449F-B365-FA3EEFCDDCDF}" type="pres">
      <dgm:prSet presAssocID="{BE385D2F-1DF6-4715-B86E-C7BFB3F1FF57}" presName="radial" presStyleCnt="0">
        <dgm:presLayoutVars>
          <dgm:animLvl val="ctr"/>
        </dgm:presLayoutVars>
      </dgm:prSet>
      <dgm:spPr/>
    </dgm:pt>
    <dgm:pt modelId="{EF438E45-4889-4332-8918-1D5EB5427A15}" type="pres">
      <dgm:prSet presAssocID="{7CF5D21C-4177-44CA-91A9-18E51A69AE13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7866A7DC-2CD5-4AEF-BE73-76B545F84DA1}" type="pres">
      <dgm:prSet presAssocID="{CFD5616C-EC6E-480E-941F-61E1ADB6BC84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81DCE41-A21D-46D9-B966-004AE85B5C37}" type="pres">
      <dgm:prSet presAssocID="{33A9660F-9AE7-47F2-8443-0E44AE5A81DA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8C500-7221-4804-9E66-AE2E52ADCFE5}" type="pres">
      <dgm:prSet presAssocID="{F76353AC-92A0-4AE7-A74A-0F9AFECA4426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B467BA-4EF5-4371-8C43-B1F6C82599D0}" type="pres">
      <dgm:prSet presAssocID="{05420D86-9EA6-4205-8BC2-EBF7BD91504F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D939CFF-FD17-47AE-AAED-41A25A16E610}" srcId="{7CF5D21C-4177-44CA-91A9-18E51A69AE13}" destId="{33A9660F-9AE7-47F2-8443-0E44AE5A81DA}" srcOrd="1" destOrd="0" parTransId="{988D63B0-0B2E-4CB8-8E66-D6FD2C8E0DB8}" sibTransId="{B4EDB145-F6C0-4B86-8DA9-EFFE5EEC3A70}"/>
    <dgm:cxn modelId="{AA1BE328-26B5-4F3C-9979-ED617BA9B314}" srcId="{7CF5D21C-4177-44CA-91A9-18E51A69AE13}" destId="{05420D86-9EA6-4205-8BC2-EBF7BD91504F}" srcOrd="3" destOrd="0" parTransId="{53D6253F-62AB-4B84-9267-22ECDAF4FE88}" sibTransId="{7CB5B604-26DE-4AFA-B7B5-B25A607B3E52}"/>
    <dgm:cxn modelId="{B85D0A11-C8AE-49B1-9E71-766BF7DD3AB9}" type="presOf" srcId="{33A9660F-9AE7-47F2-8443-0E44AE5A81DA}" destId="{381DCE41-A21D-46D9-B966-004AE85B5C37}" srcOrd="0" destOrd="0" presId="urn:microsoft.com/office/officeart/2005/8/layout/radial3"/>
    <dgm:cxn modelId="{7F63C1A2-6F4C-4DD8-A0FD-5928C1809F61}" type="presOf" srcId="{05420D86-9EA6-4205-8BC2-EBF7BD91504F}" destId="{79B467BA-4EF5-4371-8C43-B1F6C82599D0}" srcOrd="0" destOrd="0" presId="urn:microsoft.com/office/officeart/2005/8/layout/radial3"/>
    <dgm:cxn modelId="{9C18F84D-D0FC-49BA-AA53-E6A9B616196D}" srcId="{7CF5D21C-4177-44CA-91A9-18E51A69AE13}" destId="{CFD5616C-EC6E-480E-941F-61E1ADB6BC84}" srcOrd="0" destOrd="0" parTransId="{1F671274-2D05-47A3-BDE5-047B11B56BC0}" sibTransId="{C84441D5-DD82-4557-BF65-43C85B0F5DE3}"/>
    <dgm:cxn modelId="{391517E1-3ABC-4F2C-B3AA-ECDB23C2F875}" type="presOf" srcId="{CFD5616C-EC6E-480E-941F-61E1ADB6BC84}" destId="{7866A7DC-2CD5-4AEF-BE73-76B545F84DA1}" srcOrd="0" destOrd="0" presId="urn:microsoft.com/office/officeart/2005/8/layout/radial3"/>
    <dgm:cxn modelId="{ED70E9DB-51E5-4C5B-A4BC-AF938730BAF0}" type="presOf" srcId="{F76353AC-92A0-4AE7-A74A-0F9AFECA4426}" destId="{2078C500-7221-4804-9E66-AE2E52ADCFE5}" srcOrd="0" destOrd="0" presId="urn:microsoft.com/office/officeart/2005/8/layout/radial3"/>
    <dgm:cxn modelId="{EB479FE0-7B8D-41B4-B8E9-0DEBA1C376D2}" srcId="{BE385D2F-1DF6-4715-B86E-C7BFB3F1FF57}" destId="{7CF5D21C-4177-44CA-91A9-18E51A69AE13}" srcOrd="0" destOrd="0" parTransId="{A499F454-81D1-4B49-AF5E-4D143879473B}" sibTransId="{69722089-01EA-476E-98F5-C147CEFEF981}"/>
    <dgm:cxn modelId="{2EA2955B-5156-4CAA-A4BA-FC3CC2FB9EC7}" type="presOf" srcId="{7CF5D21C-4177-44CA-91A9-18E51A69AE13}" destId="{EF438E45-4889-4332-8918-1D5EB5427A15}" srcOrd="0" destOrd="0" presId="urn:microsoft.com/office/officeart/2005/8/layout/radial3"/>
    <dgm:cxn modelId="{5B957968-BFF7-4A73-8094-8837605BADDE}" type="presOf" srcId="{BE385D2F-1DF6-4715-B86E-C7BFB3F1FF57}" destId="{F5BB1E82-5D7C-4003-9487-B3F7FFA5B433}" srcOrd="0" destOrd="0" presId="urn:microsoft.com/office/officeart/2005/8/layout/radial3"/>
    <dgm:cxn modelId="{E0C0A8BD-72D6-464F-A960-A7B87E2EA98B}" srcId="{7CF5D21C-4177-44CA-91A9-18E51A69AE13}" destId="{F76353AC-92A0-4AE7-A74A-0F9AFECA4426}" srcOrd="2" destOrd="0" parTransId="{72E723FD-687F-4AF3-A8B2-E2164094E2BA}" sibTransId="{1FADD89E-72AB-4A8E-9DEB-CAB4B54F271D}"/>
    <dgm:cxn modelId="{B6269FFC-4F46-4945-8C08-331520C99199}" type="presParOf" srcId="{F5BB1E82-5D7C-4003-9487-B3F7FFA5B433}" destId="{6E3FE338-0FA4-449F-B365-FA3EEFCDDCDF}" srcOrd="0" destOrd="0" presId="urn:microsoft.com/office/officeart/2005/8/layout/radial3"/>
    <dgm:cxn modelId="{151FD4A6-52D3-4B4B-A245-BDA4C6B1B46A}" type="presParOf" srcId="{6E3FE338-0FA4-449F-B365-FA3EEFCDDCDF}" destId="{EF438E45-4889-4332-8918-1D5EB5427A15}" srcOrd="0" destOrd="0" presId="urn:microsoft.com/office/officeart/2005/8/layout/radial3"/>
    <dgm:cxn modelId="{2CFE2D95-64F2-4301-9B2E-D014F1D50B3D}" type="presParOf" srcId="{6E3FE338-0FA4-449F-B365-FA3EEFCDDCDF}" destId="{7866A7DC-2CD5-4AEF-BE73-76B545F84DA1}" srcOrd="1" destOrd="0" presId="urn:microsoft.com/office/officeart/2005/8/layout/radial3"/>
    <dgm:cxn modelId="{51E05A93-1CE8-4B17-ADEC-38EEDADFFAC7}" type="presParOf" srcId="{6E3FE338-0FA4-449F-B365-FA3EEFCDDCDF}" destId="{381DCE41-A21D-46D9-B966-004AE85B5C37}" srcOrd="2" destOrd="0" presId="urn:microsoft.com/office/officeart/2005/8/layout/radial3"/>
    <dgm:cxn modelId="{A14108F2-98B3-434D-BCAC-A1DD8BCCA09F}" type="presParOf" srcId="{6E3FE338-0FA4-449F-B365-FA3EEFCDDCDF}" destId="{2078C500-7221-4804-9E66-AE2E52ADCFE5}" srcOrd="3" destOrd="0" presId="urn:microsoft.com/office/officeart/2005/8/layout/radial3"/>
    <dgm:cxn modelId="{38D71F1F-0006-49BF-9BDD-40EEDD011388}" type="presParOf" srcId="{6E3FE338-0FA4-449F-B365-FA3EEFCDDCDF}" destId="{79B467BA-4EF5-4371-8C43-B1F6C82599D0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385D2F-1DF6-4715-B86E-C7BFB3F1FF57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CF5D21C-4177-44CA-91A9-18E51A69AE13}">
      <dgm:prSet phldrT="[Text]"/>
      <dgm:spPr/>
      <dgm:t>
        <a:bodyPr/>
        <a:lstStyle/>
        <a:p>
          <a:r>
            <a:rPr lang="en-US" dirty="0" smtClean="0"/>
            <a:t>Skills Related Fitness</a:t>
          </a:r>
          <a:endParaRPr lang="en-US" dirty="0"/>
        </a:p>
      </dgm:t>
    </dgm:pt>
    <dgm:pt modelId="{A499F454-81D1-4B49-AF5E-4D143879473B}" type="parTrans" cxnId="{EB479FE0-7B8D-41B4-B8E9-0DEBA1C376D2}">
      <dgm:prSet/>
      <dgm:spPr/>
      <dgm:t>
        <a:bodyPr/>
        <a:lstStyle/>
        <a:p>
          <a:endParaRPr lang="en-US"/>
        </a:p>
      </dgm:t>
    </dgm:pt>
    <dgm:pt modelId="{69722089-01EA-476E-98F5-C147CEFEF981}" type="sibTrans" cxnId="{EB479FE0-7B8D-41B4-B8E9-0DEBA1C376D2}">
      <dgm:prSet/>
      <dgm:spPr/>
      <dgm:t>
        <a:bodyPr/>
        <a:lstStyle/>
        <a:p>
          <a:endParaRPr lang="en-US"/>
        </a:p>
      </dgm:t>
    </dgm:pt>
    <dgm:pt modelId="{CFD5616C-EC6E-480E-941F-61E1ADB6BC84}">
      <dgm:prSet phldrT="[Text]" custT="1"/>
      <dgm:spPr/>
      <dgm:t>
        <a:bodyPr/>
        <a:lstStyle/>
        <a:p>
          <a:r>
            <a:rPr lang="en-US" sz="1200" dirty="0" err="1" smtClean="0"/>
            <a:t>Kelincahan</a:t>
          </a:r>
          <a:endParaRPr lang="en-US" sz="1200" dirty="0"/>
        </a:p>
      </dgm:t>
    </dgm:pt>
    <dgm:pt modelId="{1F671274-2D05-47A3-BDE5-047B11B56BC0}" type="parTrans" cxnId="{9C18F84D-D0FC-49BA-AA53-E6A9B616196D}">
      <dgm:prSet/>
      <dgm:spPr/>
      <dgm:t>
        <a:bodyPr/>
        <a:lstStyle/>
        <a:p>
          <a:endParaRPr lang="en-US"/>
        </a:p>
      </dgm:t>
    </dgm:pt>
    <dgm:pt modelId="{C84441D5-DD82-4557-BF65-43C85B0F5DE3}" type="sibTrans" cxnId="{9C18F84D-D0FC-49BA-AA53-E6A9B616196D}">
      <dgm:prSet/>
      <dgm:spPr/>
      <dgm:t>
        <a:bodyPr/>
        <a:lstStyle/>
        <a:p>
          <a:endParaRPr lang="en-US"/>
        </a:p>
      </dgm:t>
    </dgm:pt>
    <dgm:pt modelId="{33A9660F-9AE7-47F2-8443-0E44AE5A81DA}">
      <dgm:prSet phldrT="[Text]" custT="1"/>
      <dgm:spPr/>
      <dgm:t>
        <a:bodyPr/>
        <a:lstStyle/>
        <a:p>
          <a:r>
            <a:rPr lang="en-US" sz="1100" dirty="0" err="1" smtClean="0"/>
            <a:t>Keseimbangan</a:t>
          </a:r>
          <a:endParaRPr lang="en-US" sz="1100" dirty="0"/>
        </a:p>
      </dgm:t>
    </dgm:pt>
    <dgm:pt modelId="{988D63B0-0B2E-4CB8-8E66-D6FD2C8E0DB8}" type="parTrans" cxnId="{3D939CFF-FD17-47AE-AAED-41A25A16E610}">
      <dgm:prSet/>
      <dgm:spPr/>
      <dgm:t>
        <a:bodyPr/>
        <a:lstStyle/>
        <a:p>
          <a:endParaRPr lang="en-US"/>
        </a:p>
      </dgm:t>
    </dgm:pt>
    <dgm:pt modelId="{B4EDB145-F6C0-4B86-8DA9-EFFE5EEC3A70}" type="sibTrans" cxnId="{3D939CFF-FD17-47AE-AAED-41A25A16E610}">
      <dgm:prSet/>
      <dgm:spPr/>
      <dgm:t>
        <a:bodyPr/>
        <a:lstStyle/>
        <a:p>
          <a:endParaRPr lang="en-US"/>
        </a:p>
      </dgm:t>
    </dgm:pt>
    <dgm:pt modelId="{F76353AC-92A0-4AE7-A74A-0F9AFECA4426}">
      <dgm:prSet phldrT="[Text]" custT="1"/>
      <dgm:spPr/>
      <dgm:t>
        <a:bodyPr/>
        <a:lstStyle/>
        <a:p>
          <a:r>
            <a:rPr lang="en-US" sz="1200" dirty="0" err="1" smtClean="0"/>
            <a:t>Daya</a:t>
          </a:r>
          <a:r>
            <a:rPr lang="en-US" sz="1200" dirty="0" smtClean="0"/>
            <a:t> </a:t>
          </a:r>
          <a:r>
            <a:rPr lang="en-US" sz="1200" dirty="0" err="1" smtClean="0"/>
            <a:t>ledak</a:t>
          </a:r>
          <a:r>
            <a:rPr lang="en-US" sz="1200" dirty="0" smtClean="0"/>
            <a:t> </a:t>
          </a:r>
          <a:r>
            <a:rPr lang="en-US" sz="1200" dirty="0" err="1" smtClean="0"/>
            <a:t>otot</a:t>
          </a:r>
          <a:endParaRPr lang="en-US" sz="1200" dirty="0"/>
        </a:p>
      </dgm:t>
    </dgm:pt>
    <dgm:pt modelId="{72E723FD-687F-4AF3-A8B2-E2164094E2BA}" type="parTrans" cxnId="{E0C0A8BD-72D6-464F-A960-A7B87E2EA98B}">
      <dgm:prSet/>
      <dgm:spPr/>
      <dgm:t>
        <a:bodyPr/>
        <a:lstStyle/>
        <a:p>
          <a:endParaRPr lang="en-US"/>
        </a:p>
      </dgm:t>
    </dgm:pt>
    <dgm:pt modelId="{1FADD89E-72AB-4A8E-9DEB-CAB4B54F271D}" type="sibTrans" cxnId="{E0C0A8BD-72D6-464F-A960-A7B87E2EA98B}">
      <dgm:prSet/>
      <dgm:spPr/>
      <dgm:t>
        <a:bodyPr/>
        <a:lstStyle/>
        <a:p>
          <a:endParaRPr lang="en-US"/>
        </a:p>
      </dgm:t>
    </dgm:pt>
    <dgm:pt modelId="{05420D86-9EA6-4205-8BC2-EBF7BD91504F}">
      <dgm:prSet phldrT="[Text]" custT="1"/>
      <dgm:spPr/>
      <dgm:t>
        <a:bodyPr/>
        <a:lstStyle/>
        <a:p>
          <a:r>
            <a:rPr lang="en-US" sz="1200" dirty="0" err="1" smtClean="0"/>
            <a:t>Koordinasi</a:t>
          </a:r>
          <a:endParaRPr lang="en-US" sz="1200" dirty="0"/>
        </a:p>
      </dgm:t>
    </dgm:pt>
    <dgm:pt modelId="{53D6253F-62AB-4B84-9267-22ECDAF4FE88}" type="parTrans" cxnId="{AA1BE328-26B5-4F3C-9979-ED617BA9B314}">
      <dgm:prSet/>
      <dgm:spPr/>
      <dgm:t>
        <a:bodyPr/>
        <a:lstStyle/>
        <a:p>
          <a:endParaRPr lang="en-US"/>
        </a:p>
      </dgm:t>
    </dgm:pt>
    <dgm:pt modelId="{7CB5B604-26DE-4AFA-B7B5-B25A607B3E52}" type="sibTrans" cxnId="{AA1BE328-26B5-4F3C-9979-ED617BA9B314}">
      <dgm:prSet/>
      <dgm:spPr/>
      <dgm:t>
        <a:bodyPr/>
        <a:lstStyle/>
        <a:p>
          <a:endParaRPr lang="en-US"/>
        </a:p>
      </dgm:t>
    </dgm:pt>
    <dgm:pt modelId="{46579688-8E70-4BE9-BCD8-EACB397337EA}">
      <dgm:prSet phldrT="[Text]" custT="1"/>
      <dgm:spPr/>
      <dgm:t>
        <a:bodyPr/>
        <a:lstStyle/>
        <a:p>
          <a:r>
            <a:rPr lang="en-US" sz="1200" dirty="0" err="1" smtClean="0"/>
            <a:t>Kecepatan</a:t>
          </a:r>
          <a:endParaRPr lang="en-US" sz="1200" dirty="0"/>
        </a:p>
      </dgm:t>
    </dgm:pt>
    <dgm:pt modelId="{757C8516-D69A-462D-9E4C-E58CEB296B54}" type="parTrans" cxnId="{327ED805-B646-4099-A2A8-B009DFF6A816}">
      <dgm:prSet/>
      <dgm:spPr/>
      <dgm:t>
        <a:bodyPr/>
        <a:lstStyle/>
        <a:p>
          <a:endParaRPr lang="en-US"/>
        </a:p>
      </dgm:t>
    </dgm:pt>
    <dgm:pt modelId="{2CAAEA76-61AC-4155-BA5D-EEED1BC3F258}" type="sibTrans" cxnId="{327ED805-B646-4099-A2A8-B009DFF6A816}">
      <dgm:prSet/>
      <dgm:spPr/>
      <dgm:t>
        <a:bodyPr/>
        <a:lstStyle/>
        <a:p>
          <a:endParaRPr lang="en-US"/>
        </a:p>
      </dgm:t>
    </dgm:pt>
    <dgm:pt modelId="{56EB0002-F409-4BC5-96BC-373912C68BFE}">
      <dgm:prSet phldrT="[Text]" custT="1"/>
      <dgm:spPr/>
      <dgm:t>
        <a:bodyPr/>
        <a:lstStyle/>
        <a:p>
          <a:r>
            <a:rPr lang="en-US" sz="1200" dirty="0" err="1" smtClean="0"/>
            <a:t>Waktu</a:t>
          </a:r>
          <a:r>
            <a:rPr lang="en-US" sz="1200" dirty="0" smtClean="0"/>
            <a:t> </a:t>
          </a:r>
          <a:r>
            <a:rPr lang="en-US" sz="1200" dirty="0" err="1" smtClean="0"/>
            <a:t>reaksi</a:t>
          </a:r>
          <a:endParaRPr lang="en-US" sz="1200" dirty="0"/>
        </a:p>
      </dgm:t>
    </dgm:pt>
    <dgm:pt modelId="{A2D27FDD-C52C-456F-84A0-B5D90244ECE2}" type="parTrans" cxnId="{48E3BA49-9687-4032-A8CA-A1CC2A2789FA}">
      <dgm:prSet/>
      <dgm:spPr/>
      <dgm:t>
        <a:bodyPr/>
        <a:lstStyle/>
        <a:p>
          <a:endParaRPr lang="en-US"/>
        </a:p>
      </dgm:t>
    </dgm:pt>
    <dgm:pt modelId="{B396FB5D-3670-4CE2-B7E5-E2A38A8FB34A}" type="sibTrans" cxnId="{48E3BA49-9687-4032-A8CA-A1CC2A2789FA}">
      <dgm:prSet/>
      <dgm:spPr/>
      <dgm:t>
        <a:bodyPr/>
        <a:lstStyle/>
        <a:p>
          <a:endParaRPr lang="en-US"/>
        </a:p>
      </dgm:t>
    </dgm:pt>
    <dgm:pt modelId="{F5BB1E82-5D7C-4003-9487-B3F7FFA5B433}" type="pres">
      <dgm:prSet presAssocID="{BE385D2F-1DF6-4715-B86E-C7BFB3F1FF5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6E3FE338-0FA4-449F-B365-FA3EEFCDDCDF}" type="pres">
      <dgm:prSet presAssocID="{BE385D2F-1DF6-4715-B86E-C7BFB3F1FF57}" presName="radial" presStyleCnt="0">
        <dgm:presLayoutVars>
          <dgm:animLvl val="ctr"/>
        </dgm:presLayoutVars>
      </dgm:prSet>
      <dgm:spPr/>
    </dgm:pt>
    <dgm:pt modelId="{EF438E45-4889-4332-8918-1D5EB5427A15}" type="pres">
      <dgm:prSet presAssocID="{7CF5D21C-4177-44CA-91A9-18E51A69AE13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7866A7DC-2CD5-4AEF-BE73-76B545F84DA1}" type="pres">
      <dgm:prSet presAssocID="{CFD5616C-EC6E-480E-941F-61E1ADB6BC84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DCE41-A21D-46D9-B966-004AE85B5C37}" type="pres">
      <dgm:prSet presAssocID="{33A9660F-9AE7-47F2-8443-0E44AE5A81DA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8C500-7221-4804-9E66-AE2E52ADCFE5}" type="pres">
      <dgm:prSet presAssocID="{F76353AC-92A0-4AE7-A74A-0F9AFECA4426}" presName="node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B467BA-4EF5-4371-8C43-B1F6C82599D0}" type="pres">
      <dgm:prSet presAssocID="{05420D86-9EA6-4205-8BC2-EBF7BD91504F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B36BD1-7634-4912-97A4-D0522B2AC418}" type="pres">
      <dgm:prSet presAssocID="{46579688-8E70-4BE9-BCD8-EACB397337EA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46EB0E6-5AA0-4258-A973-E2A7EB46569D}" type="pres">
      <dgm:prSet presAssocID="{56EB0002-F409-4BC5-96BC-373912C68BFE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D939CFF-FD17-47AE-AAED-41A25A16E610}" srcId="{7CF5D21C-4177-44CA-91A9-18E51A69AE13}" destId="{33A9660F-9AE7-47F2-8443-0E44AE5A81DA}" srcOrd="1" destOrd="0" parTransId="{988D63B0-0B2E-4CB8-8E66-D6FD2C8E0DB8}" sibTransId="{B4EDB145-F6C0-4B86-8DA9-EFFE5EEC3A70}"/>
    <dgm:cxn modelId="{1B4A349F-07AF-4266-A7C5-DF3533B68283}" type="presOf" srcId="{F76353AC-92A0-4AE7-A74A-0F9AFECA4426}" destId="{2078C500-7221-4804-9E66-AE2E52ADCFE5}" srcOrd="0" destOrd="0" presId="urn:microsoft.com/office/officeart/2005/8/layout/radial3"/>
    <dgm:cxn modelId="{99B45D38-DECE-4554-B2FF-B31D11D740D5}" type="presOf" srcId="{33A9660F-9AE7-47F2-8443-0E44AE5A81DA}" destId="{381DCE41-A21D-46D9-B966-004AE85B5C37}" srcOrd="0" destOrd="0" presId="urn:microsoft.com/office/officeart/2005/8/layout/radial3"/>
    <dgm:cxn modelId="{AA1BE328-26B5-4F3C-9979-ED617BA9B314}" srcId="{7CF5D21C-4177-44CA-91A9-18E51A69AE13}" destId="{05420D86-9EA6-4205-8BC2-EBF7BD91504F}" srcOrd="3" destOrd="0" parTransId="{53D6253F-62AB-4B84-9267-22ECDAF4FE88}" sibTransId="{7CB5B604-26DE-4AFA-B7B5-B25A607B3E52}"/>
    <dgm:cxn modelId="{3AC12EBA-0BCE-4090-9D06-5E65633B95DE}" type="presOf" srcId="{05420D86-9EA6-4205-8BC2-EBF7BD91504F}" destId="{79B467BA-4EF5-4371-8C43-B1F6C82599D0}" srcOrd="0" destOrd="0" presId="urn:microsoft.com/office/officeart/2005/8/layout/radial3"/>
    <dgm:cxn modelId="{E119BF24-11E4-4231-A985-FF76C614D58F}" type="presOf" srcId="{46579688-8E70-4BE9-BCD8-EACB397337EA}" destId="{1CB36BD1-7634-4912-97A4-D0522B2AC418}" srcOrd="0" destOrd="0" presId="urn:microsoft.com/office/officeart/2005/8/layout/radial3"/>
    <dgm:cxn modelId="{9C18F84D-D0FC-49BA-AA53-E6A9B616196D}" srcId="{7CF5D21C-4177-44CA-91A9-18E51A69AE13}" destId="{CFD5616C-EC6E-480E-941F-61E1ADB6BC84}" srcOrd="0" destOrd="0" parTransId="{1F671274-2D05-47A3-BDE5-047B11B56BC0}" sibTransId="{C84441D5-DD82-4557-BF65-43C85B0F5DE3}"/>
    <dgm:cxn modelId="{327ED805-B646-4099-A2A8-B009DFF6A816}" srcId="{7CF5D21C-4177-44CA-91A9-18E51A69AE13}" destId="{46579688-8E70-4BE9-BCD8-EACB397337EA}" srcOrd="4" destOrd="0" parTransId="{757C8516-D69A-462D-9E4C-E58CEB296B54}" sibTransId="{2CAAEA76-61AC-4155-BA5D-EEED1BC3F258}"/>
    <dgm:cxn modelId="{BF41947D-F829-4A4A-8A67-09EF2A563018}" type="presOf" srcId="{CFD5616C-EC6E-480E-941F-61E1ADB6BC84}" destId="{7866A7DC-2CD5-4AEF-BE73-76B545F84DA1}" srcOrd="0" destOrd="0" presId="urn:microsoft.com/office/officeart/2005/8/layout/radial3"/>
    <dgm:cxn modelId="{472C3AE6-65EA-40F0-BD74-9ADCB5527E37}" type="presOf" srcId="{BE385D2F-1DF6-4715-B86E-C7BFB3F1FF57}" destId="{F5BB1E82-5D7C-4003-9487-B3F7FFA5B433}" srcOrd="0" destOrd="0" presId="urn:microsoft.com/office/officeart/2005/8/layout/radial3"/>
    <dgm:cxn modelId="{EB479FE0-7B8D-41B4-B8E9-0DEBA1C376D2}" srcId="{BE385D2F-1DF6-4715-B86E-C7BFB3F1FF57}" destId="{7CF5D21C-4177-44CA-91A9-18E51A69AE13}" srcOrd="0" destOrd="0" parTransId="{A499F454-81D1-4B49-AF5E-4D143879473B}" sibTransId="{69722089-01EA-476E-98F5-C147CEFEF981}"/>
    <dgm:cxn modelId="{E0C0A8BD-72D6-464F-A960-A7B87E2EA98B}" srcId="{7CF5D21C-4177-44CA-91A9-18E51A69AE13}" destId="{F76353AC-92A0-4AE7-A74A-0F9AFECA4426}" srcOrd="2" destOrd="0" parTransId="{72E723FD-687F-4AF3-A8B2-E2164094E2BA}" sibTransId="{1FADD89E-72AB-4A8E-9DEB-CAB4B54F271D}"/>
    <dgm:cxn modelId="{48E3BA49-9687-4032-A8CA-A1CC2A2789FA}" srcId="{7CF5D21C-4177-44CA-91A9-18E51A69AE13}" destId="{56EB0002-F409-4BC5-96BC-373912C68BFE}" srcOrd="5" destOrd="0" parTransId="{A2D27FDD-C52C-456F-84A0-B5D90244ECE2}" sibTransId="{B396FB5D-3670-4CE2-B7E5-E2A38A8FB34A}"/>
    <dgm:cxn modelId="{F0CAC249-BA2D-40EC-AA59-18F02C2E8EBE}" type="presOf" srcId="{56EB0002-F409-4BC5-96BC-373912C68BFE}" destId="{A46EB0E6-5AA0-4258-A973-E2A7EB46569D}" srcOrd="0" destOrd="0" presId="urn:microsoft.com/office/officeart/2005/8/layout/radial3"/>
    <dgm:cxn modelId="{2A21A60F-379E-4B43-B4F7-E77290942AA1}" type="presOf" srcId="{7CF5D21C-4177-44CA-91A9-18E51A69AE13}" destId="{EF438E45-4889-4332-8918-1D5EB5427A15}" srcOrd="0" destOrd="0" presId="urn:microsoft.com/office/officeart/2005/8/layout/radial3"/>
    <dgm:cxn modelId="{19C1A2C6-D88B-467A-A637-58B7079CBB68}" type="presParOf" srcId="{F5BB1E82-5D7C-4003-9487-B3F7FFA5B433}" destId="{6E3FE338-0FA4-449F-B365-FA3EEFCDDCDF}" srcOrd="0" destOrd="0" presId="urn:microsoft.com/office/officeart/2005/8/layout/radial3"/>
    <dgm:cxn modelId="{21D6BA04-5B91-451C-ACE2-9D4348773073}" type="presParOf" srcId="{6E3FE338-0FA4-449F-B365-FA3EEFCDDCDF}" destId="{EF438E45-4889-4332-8918-1D5EB5427A15}" srcOrd="0" destOrd="0" presId="urn:microsoft.com/office/officeart/2005/8/layout/radial3"/>
    <dgm:cxn modelId="{31F22ED7-B22F-4BC4-B0A1-1AE5C5B8FF1C}" type="presParOf" srcId="{6E3FE338-0FA4-449F-B365-FA3EEFCDDCDF}" destId="{7866A7DC-2CD5-4AEF-BE73-76B545F84DA1}" srcOrd="1" destOrd="0" presId="urn:microsoft.com/office/officeart/2005/8/layout/radial3"/>
    <dgm:cxn modelId="{400D992F-D425-4C61-A724-5E9688B9FDD6}" type="presParOf" srcId="{6E3FE338-0FA4-449F-B365-FA3EEFCDDCDF}" destId="{381DCE41-A21D-46D9-B966-004AE85B5C37}" srcOrd="2" destOrd="0" presId="urn:microsoft.com/office/officeart/2005/8/layout/radial3"/>
    <dgm:cxn modelId="{3A2ADCC2-ED42-4BBD-A048-D7467B247A1D}" type="presParOf" srcId="{6E3FE338-0FA4-449F-B365-FA3EEFCDDCDF}" destId="{2078C500-7221-4804-9E66-AE2E52ADCFE5}" srcOrd="3" destOrd="0" presId="urn:microsoft.com/office/officeart/2005/8/layout/radial3"/>
    <dgm:cxn modelId="{1BDA4D1B-0397-428B-8A8F-0F19A454BFD3}" type="presParOf" srcId="{6E3FE338-0FA4-449F-B365-FA3EEFCDDCDF}" destId="{79B467BA-4EF5-4371-8C43-B1F6C82599D0}" srcOrd="4" destOrd="0" presId="urn:microsoft.com/office/officeart/2005/8/layout/radial3"/>
    <dgm:cxn modelId="{9AE95A3A-A6A0-4B15-8802-6B01E8677B27}" type="presParOf" srcId="{6E3FE338-0FA4-449F-B365-FA3EEFCDDCDF}" destId="{1CB36BD1-7634-4912-97A4-D0522B2AC418}" srcOrd="5" destOrd="0" presId="urn:microsoft.com/office/officeart/2005/8/layout/radial3"/>
    <dgm:cxn modelId="{C03B2C19-8322-4A32-9182-72F6B8A47A50}" type="presParOf" srcId="{6E3FE338-0FA4-449F-B365-FA3EEFCDDCDF}" destId="{A46EB0E6-5AA0-4258-A973-E2A7EB46569D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38E45-4889-4332-8918-1D5EB5427A15}">
      <dsp:nvSpPr>
        <dsp:cNvPr id="0" name=""/>
        <dsp:cNvSpPr/>
      </dsp:nvSpPr>
      <dsp:spPr>
        <a:xfrm>
          <a:off x="1920875" y="904875"/>
          <a:ext cx="2254249" cy="22542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Health Related Fitness</a:t>
          </a:r>
          <a:endParaRPr lang="en-US" sz="3400" kern="1200" dirty="0"/>
        </a:p>
      </dsp:txBody>
      <dsp:txXfrm>
        <a:off x="2251002" y="1235002"/>
        <a:ext cx="1593995" cy="1593995"/>
      </dsp:txXfrm>
    </dsp:sp>
    <dsp:sp modelId="{7866A7DC-2CD5-4AEF-BE73-76B545F84DA1}">
      <dsp:nvSpPr>
        <dsp:cNvPr id="0" name=""/>
        <dsp:cNvSpPr/>
      </dsp:nvSpPr>
      <dsp:spPr>
        <a:xfrm>
          <a:off x="2484437" y="402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50" kern="1200" dirty="0" err="1" smtClean="0"/>
            <a:t>Kebugaran</a:t>
          </a:r>
          <a:r>
            <a:rPr lang="en-US" sz="1250" kern="1200" dirty="0" smtClean="0"/>
            <a:t> </a:t>
          </a:r>
          <a:r>
            <a:rPr lang="en-US" sz="1400" kern="1200" dirty="0" err="1" smtClean="0"/>
            <a:t>Jantung</a:t>
          </a:r>
          <a:r>
            <a:rPr lang="en-US" sz="1400" kern="1200" dirty="0" smtClean="0"/>
            <a:t> </a:t>
          </a:r>
          <a:r>
            <a:rPr lang="en-US" sz="1400" kern="1200" dirty="0" err="1" smtClean="0"/>
            <a:t>paru</a:t>
          </a:r>
          <a:endParaRPr lang="en-US" sz="1400" kern="1200" dirty="0"/>
        </a:p>
      </dsp:txBody>
      <dsp:txXfrm>
        <a:off x="2649500" y="165465"/>
        <a:ext cx="796998" cy="796998"/>
      </dsp:txXfrm>
    </dsp:sp>
    <dsp:sp modelId="{381DCE41-A21D-46D9-B966-004AE85B5C37}">
      <dsp:nvSpPr>
        <dsp:cNvPr id="0" name=""/>
        <dsp:cNvSpPr/>
      </dsp:nvSpPr>
      <dsp:spPr>
        <a:xfrm>
          <a:off x="3952472" y="1468437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Fleksibili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tas</a:t>
          </a:r>
          <a:r>
            <a:rPr lang="en-US" sz="1300" kern="1200" dirty="0" smtClean="0"/>
            <a:t>/</a:t>
          </a:r>
          <a:r>
            <a:rPr lang="en-US" sz="1300" kern="1200" dirty="0" err="1" smtClean="0"/>
            <a:t>kelenturan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otot</a:t>
          </a:r>
          <a:endParaRPr lang="en-US" sz="1300" kern="1200" dirty="0"/>
        </a:p>
      </dsp:txBody>
      <dsp:txXfrm>
        <a:off x="4117535" y="1633500"/>
        <a:ext cx="796998" cy="796998"/>
      </dsp:txXfrm>
    </dsp:sp>
    <dsp:sp modelId="{2078C500-7221-4804-9E66-AE2E52ADCFE5}">
      <dsp:nvSpPr>
        <dsp:cNvPr id="0" name=""/>
        <dsp:cNvSpPr/>
      </dsp:nvSpPr>
      <dsp:spPr>
        <a:xfrm>
          <a:off x="2484437" y="2936472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Kekuatan</a:t>
          </a:r>
          <a:r>
            <a:rPr lang="en-US" sz="1400" kern="1200" dirty="0" smtClean="0"/>
            <a:t> &amp; </a:t>
          </a:r>
          <a:r>
            <a:rPr lang="en-US" sz="1250" kern="1200" dirty="0" err="1" smtClean="0"/>
            <a:t>Ketahanan</a:t>
          </a:r>
          <a:r>
            <a:rPr lang="en-US" sz="1250" kern="1200" dirty="0" smtClean="0"/>
            <a:t> </a:t>
          </a:r>
          <a:r>
            <a:rPr lang="en-US" sz="1400" kern="1200" dirty="0" err="1" smtClean="0"/>
            <a:t>Otot</a:t>
          </a:r>
          <a:endParaRPr lang="en-US" sz="1400" kern="1200" dirty="0"/>
        </a:p>
      </dsp:txBody>
      <dsp:txXfrm>
        <a:off x="2649500" y="3101535"/>
        <a:ext cx="796998" cy="796998"/>
      </dsp:txXfrm>
    </dsp:sp>
    <dsp:sp modelId="{79B467BA-4EF5-4371-8C43-B1F6C82599D0}">
      <dsp:nvSpPr>
        <dsp:cNvPr id="0" name=""/>
        <dsp:cNvSpPr/>
      </dsp:nvSpPr>
      <dsp:spPr>
        <a:xfrm>
          <a:off x="1016402" y="1468437"/>
          <a:ext cx="1127124" cy="112712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Komposisi</a:t>
          </a:r>
          <a:r>
            <a:rPr lang="en-US" sz="1300" kern="1200" dirty="0" smtClean="0"/>
            <a:t> </a:t>
          </a:r>
          <a:r>
            <a:rPr lang="en-US" sz="1300" kern="1200" dirty="0" err="1" smtClean="0"/>
            <a:t>Tubuh</a:t>
          </a:r>
          <a:endParaRPr lang="en-US" sz="1300" kern="1200" dirty="0"/>
        </a:p>
      </dsp:txBody>
      <dsp:txXfrm>
        <a:off x="1181465" y="1633500"/>
        <a:ext cx="796998" cy="796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38E45-4889-4332-8918-1D5EB5427A15}">
      <dsp:nvSpPr>
        <dsp:cNvPr id="0" name=""/>
        <dsp:cNvSpPr/>
      </dsp:nvSpPr>
      <dsp:spPr>
        <a:xfrm>
          <a:off x="1920875" y="904875"/>
          <a:ext cx="2254249" cy="225424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Skills Related Fitness</a:t>
          </a:r>
          <a:endParaRPr lang="en-US" sz="3400" kern="1200" dirty="0"/>
        </a:p>
      </dsp:txBody>
      <dsp:txXfrm>
        <a:off x="2251002" y="1235002"/>
        <a:ext cx="1593995" cy="1593995"/>
      </dsp:txXfrm>
    </dsp:sp>
    <dsp:sp modelId="{7866A7DC-2CD5-4AEF-BE73-76B545F84DA1}">
      <dsp:nvSpPr>
        <dsp:cNvPr id="0" name=""/>
        <dsp:cNvSpPr/>
      </dsp:nvSpPr>
      <dsp:spPr>
        <a:xfrm>
          <a:off x="2484437" y="402"/>
          <a:ext cx="1127124" cy="1127124"/>
        </a:xfrm>
        <a:prstGeom prst="ellipse">
          <a:avLst/>
        </a:prstGeom>
        <a:solidFill>
          <a:schemeClr val="accent2">
            <a:alpha val="50000"/>
            <a:hueOff val="-494048"/>
            <a:satOff val="2367"/>
            <a:lumOff val="219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Kelincahan</a:t>
          </a:r>
          <a:endParaRPr lang="en-US" sz="1200" kern="1200" dirty="0"/>
        </a:p>
      </dsp:txBody>
      <dsp:txXfrm>
        <a:off x="2649500" y="165465"/>
        <a:ext cx="796998" cy="796998"/>
      </dsp:txXfrm>
    </dsp:sp>
    <dsp:sp modelId="{381DCE41-A21D-46D9-B966-004AE85B5C37}">
      <dsp:nvSpPr>
        <dsp:cNvPr id="0" name=""/>
        <dsp:cNvSpPr/>
      </dsp:nvSpPr>
      <dsp:spPr>
        <a:xfrm>
          <a:off x="3755793" y="734419"/>
          <a:ext cx="1127124" cy="1127124"/>
        </a:xfrm>
        <a:prstGeom prst="ellipse">
          <a:avLst/>
        </a:prstGeom>
        <a:solidFill>
          <a:schemeClr val="accent2">
            <a:alpha val="50000"/>
            <a:hueOff val="-988095"/>
            <a:satOff val="4733"/>
            <a:lumOff val="437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Keseimbangan</a:t>
          </a:r>
          <a:endParaRPr lang="en-US" sz="1100" kern="1200" dirty="0"/>
        </a:p>
      </dsp:txBody>
      <dsp:txXfrm>
        <a:off x="3920856" y="899482"/>
        <a:ext cx="796998" cy="796998"/>
      </dsp:txXfrm>
    </dsp:sp>
    <dsp:sp modelId="{2078C500-7221-4804-9E66-AE2E52ADCFE5}">
      <dsp:nvSpPr>
        <dsp:cNvPr id="0" name=""/>
        <dsp:cNvSpPr/>
      </dsp:nvSpPr>
      <dsp:spPr>
        <a:xfrm>
          <a:off x="3755793" y="2202455"/>
          <a:ext cx="1127124" cy="1127124"/>
        </a:xfrm>
        <a:prstGeom prst="ellipse">
          <a:avLst/>
        </a:prstGeom>
        <a:solidFill>
          <a:schemeClr val="accent2">
            <a:alpha val="50000"/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Daya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ledak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otot</a:t>
          </a:r>
          <a:endParaRPr lang="en-US" sz="1200" kern="1200" dirty="0"/>
        </a:p>
      </dsp:txBody>
      <dsp:txXfrm>
        <a:off x="3920856" y="2367518"/>
        <a:ext cx="796998" cy="796998"/>
      </dsp:txXfrm>
    </dsp:sp>
    <dsp:sp modelId="{79B467BA-4EF5-4371-8C43-B1F6C82599D0}">
      <dsp:nvSpPr>
        <dsp:cNvPr id="0" name=""/>
        <dsp:cNvSpPr/>
      </dsp:nvSpPr>
      <dsp:spPr>
        <a:xfrm>
          <a:off x="2484437" y="2936472"/>
          <a:ext cx="1127124" cy="1127124"/>
        </a:xfrm>
        <a:prstGeom prst="ellipse">
          <a:avLst/>
        </a:prstGeom>
        <a:solidFill>
          <a:schemeClr val="accent2">
            <a:alpha val="50000"/>
            <a:hueOff val="-1976190"/>
            <a:satOff val="9467"/>
            <a:lumOff val="87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Koordinasi</a:t>
          </a:r>
          <a:endParaRPr lang="en-US" sz="1200" kern="1200" dirty="0"/>
        </a:p>
      </dsp:txBody>
      <dsp:txXfrm>
        <a:off x="2649500" y="3101535"/>
        <a:ext cx="796998" cy="796998"/>
      </dsp:txXfrm>
    </dsp:sp>
    <dsp:sp modelId="{1CB36BD1-7634-4912-97A4-D0522B2AC418}">
      <dsp:nvSpPr>
        <dsp:cNvPr id="0" name=""/>
        <dsp:cNvSpPr/>
      </dsp:nvSpPr>
      <dsp:spPr>
        <a:xfrm>
          <a:off x="1213081" y="2202455"/>
          <a:ext cx="1127124" cy="1127124"/>
        </a:xfrm>
        <a:prstGeom prst="ellipse">
          <a:avLst/>
        </a:prstGeom>
        <a:solidFill>
          <a:schemeClr val="accent2">
            <a:alpha val="50000"/>
            <a:hueOff val="-2470237"/>
            <a:satOff val="11833"/>
            <a:lumOff val="1094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Kecepatan</a:t>
          </a:r>
          <a:endParaRPr lang="en-US" sz="1200" kern="1200" dirty="0"/>
        </a:p>
      </dsp:txBody>
      <dsp:txXfrm>
        <a:off x="1378144" y="2367518"/>
        <a:ext cx="796998" cy="796998"/>
      </dsp:txXfrm>
    </dsp:sp>
    <dsp:sp modelId="{A46EB0E6-5AA0-4258-A973-E2A7EB46569D}">
      <dsp:nvSpPr>
        <dsp:cNvPr id="0" name=""/>
        <dsp:cNvSpPr/>
      </dsp:nvSpPr>
      <dsp:spPr>
        <a:xfrm>
          <a:off x="1213081" y="734419"/>
          <a:ext cx="1127124" cy="1127124"/>
        </a:xfrm>
        <a:prstGeom prst="ellipse">
          <a:avLst/>
        </a:prstGeom>
        <a:solidFill>
          <a:schemeClr val="accent2">
            <a:alpha val="50000"/>
            <a:hueOff val="-2964285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Waktu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reaksi</a:t>
          </a:r>
          <a:endParaRPr lang="en-US" sz="1200" kern="1200" dirty="0"/>
        </a:p>
      </dsp:txBody>
      <dsp:txXfrm>
        <a:off x="1378144" y="899482"/>
        <a:ext cx="796998" cy="796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744ED-CF00-427B-9DD3-ABC54CBA1EAF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A22B3-8713-4306-900A-25F3C94BC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0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A22B3-8713-4306-900A-25F3C94BCF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59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F228E3FD-8F3E-4F6E-A1D9-84F03EC2136F}" type="slidenum">
              <a:rPr lang="en-GB" altLang="en-US" sz="1200">
                <a:latin typeface="Arial" charset="0"/>
              </a:rPr>
              <a:pPr algn="r" eaLnBrk="1" hangingPunct="1"/>
              <a:t>9</a:t>
            </a:fld>
            <a:endParaRPr lang="en-GB" altLang="en-US" sz="1200">
              <a:latin typeface="Arial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3675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3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419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95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992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1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62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10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6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4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27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4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0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4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9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9A04F-9496-49C2-AF39-8B907D76133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373CA0-A043-412C-AAF7-E733B87F9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18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 err="1" smtClean="0"/>
              <a:t>Tes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Jasmani</a:t>
            </a:r>
            <a:r>
              <a:rPr lang="en-ID" dirty="0" smtClean="0"/>
              <a:t>: </a:t>
            </a:r>
            <a:r>
              <a:rPr lang="en-ID" dirty="0" err="1" smtClean="0"/>
              <a:t>Pengantar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ID" dirty="0" err="1" smtClean="0"/>
              <a:t>Praktikum</a:t>
            </a:r>
            <a:r>
              <a:rPr lang="en-ID" dirty="0" smtClean="0"/>
              <a:t> Blok 2 </a:t>
            </a:r>
          </a:p>
          <a:p>
            <a:pPr algn="ctr"/>
            <a:r>
              <a:rPr lang="en-ID" dirty="0" err="1" smtClean="0"/>
              <a:t>Bagian</a:t>
            </a:r>
            <a:r>
              <a:rPr lang="en-ID" dirty="0" smtClean="0"/>
              <a:t> </a:t>
            </a:r>
            <a:r>
              <a:rPr lang="en-ID" dirty="0" err="1" smtClean="0"/>
              <a:t>Fisiologi</a:t>
            </a:r>
            <a:r>
              <a:rPr lang="en-ID" dirty="0" smtClean="0"/>
              <a:t> </a:t>
            </a:r>
          </a:p>
          <a:p>
            <a:pPr algn="ctr"/>
            <a:r>
              <a:rPr lang="en-ID" dirty="0" smtClean="0"/>
              <a:t>PSPD FKIK UMY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74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ID" dirty="0" err="1" smtClean="0"/>
              <a:t>Adaptasi</a:t>
            </a:r>
            <a:r>
              <a:rPr lang="en-ID" dirty="0" smtClean="0"/>
              <a:t> </a:t>
            </a:r>
            <a:r>
              <a:rPr lang="en-ID" dirty="0" err="1" smtClean="0"/>
              <a:t>tubuh</a:t>
            </a:r>
            <a:r>
              <a:rPr lang="en-ID" dirty="0" smtClean="0"/>
              <a:t>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olahraga</a:t>
            </a:r>
            <a:endParaRPr lang="id-ID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Energi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/ </a:t>
            </a:r>
            <a:r>
              <a:rPr lang="en-US" dirty="0" err="1" smtClean="0"/>
              <a:t>dirusak</a:t>
            </a:r>
            <a:r>
              <a:rPr lang="en-US" dirty="0" smtClean="0"/>
              <a:t>;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yang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lain (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Kekekalan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)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507958" y="252181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507958" y="322285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5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Tubuh mengubah energi potensial yang ada dalam makanan </a:t>
            </a:r>
            <a:r>
              <a:rPr lang="en-US" smtClean="0">
                <a:sym typeface="Wingdings" panose="05000000000000000000" pitchFamily="2" charset="2"/>
              </a:rPr>
              <a:t> energi kinetik (proses katabolisme)</a:t>
            </a:r>
          </a:p>
          <a:p>
            <a:pPr eaLnBrk="1" hangingPunct="1">
              <a:lnSpc>
                <a:spcPct val="90000"/>
              </a:lnSpc>
            </a:pPr>
            <a:endParaRPr lang="en-US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Wingdings" panose="05000000000000000000" pitchFamily="2" charset="2"/>
              </a:rPr>
              <a:t>Pe</a:t>
            </a:r>
            <a:r>
              <a:rPr lang="id-ID" smtClean="0">
                <a:sym typeface="Wingdings" panose="05000000000000000000" pitchFamily="2" charset="2"/>
              </a:rPr>
              <a:t>rubahan </a:t>
            </a:r>
            <a:r>
              <a:rPr lang="en-US" smtClean="0">
                <a:sym typeface="Wingdings" panose="05000000000000000000" pitchFamily="2" charset="2"/>
              </a:rPr>
              <a:t>di atas tidak </a:t>
            </a:r>
            <a:r>
              <a:rPr lang="id-ID" smtClean="0">
                <a:sym typeface="Wingdings" panose="05000000000000000000" pitchFamily="2" charset="2"/>
              </a:rPr>
              <a:t>terjadi secara </a:t>
            </a:r>
            <a:r>
              <a:rPr lang="en-US" smtClean="0">
                <a:sym typeface="Wingdings" panose="05000000000000000000" pitchFamily="2" charset="2"/>
              </a:rPr>
              <a:t>langsung melainkan disimpan dulu dalam bentuk ATP yang mengandung ikatan phosphat berenergi tinggi</a:t>
            </a:r>
            <a:endParaRPr lang="en-US" smtClean="0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761072" y="30231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761072" y="208788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141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endParaRPr lang="en-US" smtClean="0"/>
          </a:p>
          <a:p>
            <a:pPr marL="609600" indent="-609600">
              <a:lnSpc>
                <a:spcPct val="90000"/>
              </a:lnSpc>
            </a:pPr>
            <a:r>
              <a:rPr lang="en-US" smtClean="0">
                <a:sym typeface="Wingdings" panose="05000000000000000000" pitchFamily="2" charset="2"/>
              </a:rPr>
              <a:t>ATP mengandung ikatan phosphat berenergi tinggi</a:t>
            </a:r>
            <a:r>
              <a:rPr lang="en-US" smtClean="0"/>
              <a:t> </a:t>
            </a:r>
            <a:r>
              <a:rPr lang="en-US" smtClean="0">
                <a:sym typeface="Wingdings" panose="05000000000000000000" pitchFamily="2" charset="2"/>
              </a:rPr>
              <a:t> apabila dipecah ak menghasilkan energi yang besar</a:t>
            </a:r>
          </a:p>
          <a:p>
            <a:pPr marL="609600" indent="-609600">
              <a:lnSpc>
                <a:spcPct val="90000"/>
              </a:lnSpc>
            </a:pPr>
            <a:endParaRPr lang="en-US" smtClean="0">
              <a:sym typeface="Wingdings" panose="05000000000000000000" pitchFamily="2" charset="2"/>
            </a:endParaRPr>
          </a:p>
          <a:p>
            <a:pPr marL="609600" indent="-609600">
              <a:lnSpc>
                <a:spcPct val="90000"/>
              </a:lnSpc>
            </a:pPr>
            <a:r>
              <a:rPr lang="en-US" smtClean="0"/>
              <a:t>Mekanisme tubuh menghasilkan ATP: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mtClean="0"/>
              <a:t>Sistem ATP-Fosfokreatin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 smtClean="0"/>
              <a:t>Jalur Glikolisis</a:t>
            </a:r>
          </a:p>
          <a:p>
            <a:pPr marL="990600" lvl="1" indent="-533400" algn="just">
              <a:lnSpc>
                <a:spcPct val="90000"/>
              </a:lnSpc>
              <a:buFontTx/>
              <a:buAutoNum type="arabicPeriod"/>
            </a:pPr>
            <a:r>
              <a:rPr lang="en-US" smtClean="0"/>
              <a:t>Jalur Fosforilasi oksidatif 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3810000" y="195043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810000" y="303276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37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Dari 3 proses tsb, jalur fosforilasi oksidatif menghasilkan jumlah energi terbesar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id-ID" smtClean="0"/>
              <a:t>J</a:t>
            </a:r>
            <a:r>
              <a:rPr lang="en-US" smtClean="0"/>
              <a:t>alur tsb memerlukan O</a:t>
            </a:r>
            <a:r>
              <a:rPr lang="en-US" baseline="-25000" smtClean="0"/>
              <a:t>2</a:t>
            </a:r>
            <a:r>
              <a:rPr lang="en-US" smtClean="0"/>
              <a:t> untuk menghasilkan energi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429000" y="2160589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3421781" y="311056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45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Sehingga, jumlah O</a:t>
            </a:r>
            <a:r>
              <a:rPr lang="en-US" baseline="-25000" smtClean="0"/>
              <a:t>2</a:t>
            </a:r>
            <a:r>
              <a:rPr lang="en-US" smtClean="0"/>
              <a:t> per satuan waktu yang diambil ol</a:t>
            </a:r>
            <a:r>
              <a:rPr lang="id-ID" smtClean="0"/>
              <a:t>eh</a:t>
            </a:r>
            <a:r>
              <a:rPr lang="en-US" smtClean="0"/>
              <a:t> tubuh mencerminkan tingkat metabolisme oksidatif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Ketika tubuh kita memerlukan lebih sedikit energi (mis dalam keadaan istirahat), jumlah O</a:t>
            </a:r>
            <a:r>
              <a:rPr lang="en-US" baseline="-25000" smtClean="0"/>
              <a:t>2 </a:t>
            </a:r>
            <a:r>
              <a:rPr lang="en-US" smtClean="0"/>
              <a:t>yang diperlukan tubuh-pun sedikit saja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628724" y="278571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617494" y="180767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61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Tetapi, saat tubuh dalam kead</a:t>
            </a:r>
            <a:r>
              <a:rPr lang="id-ID" smtClean="0"/>
              <a:t>aan</a:t>
            </a:r>
            <a:r>
              <a:rPr lang="en-US" smtClean="0"/>
              <a:t> bekerja/ berolahraga, maka tubuh mem</a:t>
            </a:r>
            <a:r>
              <a:rPr lang="id-ID" smtClean="0"/>
              <a:t>e</a:t>
            </a:r>
            <a:r>
              <a:rPr lang="en-US" smtClean="0"/>
              <a:t>rlukan jumlah O</a:t>
            </a:r>
            <a:r>
              <a:rPr lang="en-US" baseline="-25000" smtClean="0"/>
              <a:t>2 </a:t>
            </a:r>
            <a:r>
              <a:rPr lang="en-US" smtClean="0"/>
              <a:t>yang lebih banyak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Untuk memenuhi kebutuhan O</a:t>
            </a:r>
            <a:r>
              <a:rPr lang="en-US" baseline="-25000" smtClean="0"/>
              <a:t>2</a:t>
            </a:r>
            <a:r>
              <a:rPr lang="en-US" smtClean="0"/>
              <a:t>, maka diperlukan </a:t>
            </a:r>
            <a:r>
              <a:rPr lang="id-ID" smtClean="0"/>
              <a:t>adaptasi </a:t>
            </a:r>
            <a:r>
              <a:rPr lang="en-US" smtClean="0"/>
              <a:t>sistem kardiovaskular dan respirasi  </a:t>
            </a: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733800" y="1931989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3733800" y="3214036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6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Saat kita bekerja/ berolahraga, curah jantung kita bertambah untuk memenuhi pasokan darah yang kaya O</a:t>
            </a:r>
            <a:r>
              <a:rPr lang="en-US" baseline="-25000" smtClean="0"/>
              <a:t>2 </a:t>
            </a:r>
            <a:r>
              <a:rPr lang="en-US" smtClean="0"/>
              <a:t>ke jaringan perifer, terutama otot rangka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Curah jantung = volume sekuncup x frekuensi denyut jantung 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3810000" y="207023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3810000" y="344905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4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47244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endParaRPr lang="en-US" dirty="0" smtClean="0"/>
          </a:p>
          <a:p>
            <a:pPr marL="609600" indent="-609600">
              <a:lnSpc>
                <a:spcPct val="90000"/>
              </a:lnSpc>
            </a:pPr>
            <a:r>
              <a:rPr lang="id-ID" dirty="0" smtClean="0"/>
              <a:t>B</a:t>
            </a:r>
            <a:r>
              <a:rPr lang="en-US" dirty="0" err="1" smtClean="0"/>
              <a:t>erdasarkan</a:t>
            </a:r>
            <a:r>
              <a:rPr lang="en-US" dirty="0" smtClean="0"/>
              <a:t> </a:t>
            </a:r>
            <a:r>
              <a:rPr lang="en-US" dirty="0" err="1" smtClean="0"/>
              <a:t>rumus</a:t>
            </a:r>
            <a:r>
              <a:rPr lang="en-US" dirty="0" smtClean="0"/>
              <a:t> di </a:t>
            </a:r>
            <a:r>
              <a:rPr lang="en-US" dirty="0" err="1" smtClean="0"/>
              <a:t>atas</a:t>
            </a:r>
            <a:r>
              <a:rPr lang="en-US" dirty="0" smtClean="0"/>
              <a:t>,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demand </a:t>
            </a:r>
            <a:r>
              <a:rPr lang="en-US" dirty="0" err="1" smtClean="0"/>
              <a:t>curah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beraktivitas</a:t>
            </a:r>
            <a:r>
              <a:rPr lang="en-US" dirty="0" smtClean="0"/>
              <a:t>/</a:t>
            </a:r>
            <a:r>
              <a:rPr lang="en-US" dirty="0" err="1" smtClean="0"/>
              <a:t>berolahraga</a:t>
            </a:r>
            <a:r>
              <a:rPr lang="en-US" dirty="0" smtClean="0"/>
              <a:t>,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: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d-ID" dirty="0" smtClean="0"/>
              <a:t>Peningkatan </a:t>
            </a:r>
            <a:r>
              <a:rPr lang="en-US" dirty="0" smtClean="0"/>
              <a:t>volume </a:t>
            </a:r>
            <a:r>
              <a:rPr lang="en-US" dirty="0" err="1" smtClean="0"/>
              <a:t>sekuncup</a:t>
            </a:r>
            <a:r>
              <a:rPr lang="en-US" dirty="0" smtClean="0"/>
              <a:t>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id-ID" dirty="0" smtClean="0"/>
              <a:t>Peningkatan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endParaRPr lang="en-US" dirty="0" smtClean="0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3616325" y="146624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51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en-US" dirty="0" smtClean="0"/>
          </a:p>
          <a:p>
            <a:pPr marL="609600" indent="-609600"/>
            <a:r>
              <a:rPr lang="en-US" dirty="0" smtClean="0"/>
              <a:t>Cara yang </a:t>
            </a:r>
            <a:r>
              <a:rPr lang="en-US" dirty="0" err="1" smtClean="0"/>
              <a:t>kedua</a:t>
            </a:r>
            <a:r>
              <a:rPr lang="en-US" dirty="0" smtClean="0"/>
              <a:t> (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) </a:t>
            </a:r>
            <a:r>
              <a:rPr lang="id-ID" dirty="0" smtClean="0"/>
              <a:t>kurang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990600" lvl="1" indent="-533400">
              <a:buFontTx/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/ </a:t>
            </a:r>
            <a:r>
              <a:rPr lang="en-US" dirty="0" err="1" smtClean="0"/>
              <a:t>vol</a:t>
            </a:r>
            <a:r>
              <a:rPr lang="en-US" dirty="0" smtClean="0"/>
              <a:t> O</a:t>
            </a:r>
            <a:r>
              <a:rPr lang="en-US" baseline="-25000" dirty="0" smtClean="0"/>
              <a:t>2 </a:t>
            </a:r>
            <a:r>
              <a:rPr lang="en-US" dirty="0" smtClean="0"/>
              <a:t>yang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endParaRPr lang="en-US" dirty="0" smtClean="0"/>
          </a:p>
          <a:p>
            <a:pPr marL="990600" lvl="1" indent="-533400">
              <a:buFontTx/>
              <a:buAutoNum type="arabicPeriod"/>
            </a:pPr>
            <a:r>
              <a:rPr lang="id-ID" dirty="0" smtClean="0"/>
              <a:t>Terdapat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 err="1" smtClean="0"/>
              <a:t>frek</a:t>
            </a:r>
            <a:r>
              <a:rPr lang="en-US" dirty="0" smtClean="0"/>
              <a:t> </a:t>
            </a:r>
            <a:r>
              <a:rPr lang="en-US" dirty="0" err="1" smtClean="0"/>
              <a:t>denyut</a:t>
            </a:r>
            <a:r>
              <a:rPr lang="en-US" dirty="0" smtClean="0"/>
              <a:t> </a:t>
            </a:r>
            <a:r>
              <a:rPr lang="en-US" dirty="0" err="1" smtClean="0"/>
              <a:t>jantung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shg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dgn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pencapaian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lebih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awal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frek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denyut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jantung</a:t>
            </a:r>
            <a:r>
              <a:rPr lang="en-US" dirty="0" smtClean="0">
                <a:sym typeface="Wingdings" panose="05000000000000000000" pitchFamily="2" charset="2"/>
              </a:rPr>
              <a:t> yang </a:t>
            </a:r>
            <a:r>
              <a:rPr lang="en-US" dirty="0" err="1" smtClean="0">
                <a:sym typeface="Wingdings" panose="05000000000000000000" pitchFamily="2" charset="2"/>
              </a:rPr>
              <a:t>tinggi</a:t>
            </a:r>
            <a:r>
              <a:rPr lang="en-US" dirty="0" smtClean="0">
                <a:sym typeface="Wingdings" panose="05000000000000000000" pitchFamily="2" charset="2"/>
              </a:rPr>
              <a:t>, orang </a:t>
            </a:r>
            <a:r>
              <a:rPr lang="en-US" dirty="0" err="1" smtClean="0">
                <a:sym typeface="Wingdings" panose="05000000000000000000" pitchFamily="2" charset="2"/>
              </a:rPr>
              <a:t>tsb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lebih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cepat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lelah</a:t>
            </a:r>
            <a:endParaRPr lang="en-US" dirty="0" smtClean="0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743425" y="194963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42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D" dirty="0" err="1" smtClean="0"/>
              <a:t>Sekian</a:t>
            </a:r>
            <a:r>
              <a:rPr lang="en-ID" dirty="0" smtClean="0"/>
              <a:t>, </a:t>
            </a:r>
            <a:r>
              <a:rPr lang="en-ID" dirty="0" err="1" smtClean="0"/>
              <a:t>terima</a:t>
            </a:r>
            <a:r>
              <a:rPr lang="en-ID" dirty="0" smtClean="0"/>
              <a:t> </a:t>
            </a:r>
            <a:r>
              <a:rPr lang="en-ID" dirty="0" err="1" smtClean="0"/>
              <a:t>kasih</a:t>
            </a:r>
            <a:r>
              <a:rPr lang="en-ID" dirty="0" smtClean="0"/>
              <a:t> </a:t>
            </a:r>
          </a:p>
          <a:p>
            <a:endParaRPr lang="en-ID" dirty="0"/>
          </a:p>
          <a:p>
            <a:pPr algn="ctr"/>
            <a:r>
              <a:rPr lang="en-ID" dirty="0" err="1" smtClean="0"/>
              <a:t>AlhamduLILLAH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KEBUGARAN JASMANI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American College of Sports Medicine </a:t>
            </a:r>
            <a:r>
              <a:rPr lang="en-ID" dirty="0" err="1" smtClean="0"/>
              <a:t>mendefinisikan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jasmani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kemampuan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intensitas</a:t>
            </a:r>
            <a:r>
              <a:rPr lang="en-ID" dirty="0" smtClean="0"/>
              <a:t> </a:t>
            </a:r>
            <a:r>
              <a:rPr lang="en-ID" dirty="0" err="1" smtClean="0"/>
              <a:t>sedang</a:t>
            </a:r>
            <a:r>
              <a:rPr lang="en-ID" dirty="0" smtClean="0"/>
              <a:t> </a:t>
            </a:r>
            <a:r>
              <a:rPr lang="en-ID" dirty="0" err="1" smtClean="0"/>
              <a:t>hingga</a:t>
            </a:r>
            <a:r>
              <a:rPr lang="en-ID" dirty="0" smtClean="0"/>
              <a:t> </a:t>
            </a:r>
            <a:r>
              <a:rPr lang="en-ID" dirty="0" err="1" smtClean="0"/>
              <a:t>berat</a:t>
            </a:r>
            <a:r>
              <a:rPr lang="en-ID" dirty="0" smtClean="0"/>
              <a:t> </a:t>
            </a:r>
            <a:r>
              <a:rPr lang="en-ID" dirty="0" err="1" smtClean="0"/>
              <a:t>tanpa</a:t>
            </a:r>
            <a:r>
              <a:rPr lang="en-ID" dirty="0" smtClean="0"/>
              <a:t> </a:t>
            </a:r>
            <a:r>
              <a:rPr lang="en-ID" dirty="0" err="1" smtClean="0"/>
              <a:t>merasa</a:t>
            </a:r>
            <a:r>
              <a:rPr lang="en-ID" dirty="0" smtClean="0"/>
              <a:t> </a:t>
            </a:r>
            <a:r>
              <a:rPr lang="en-ID" dirty="0" err="1" smtClean="0"/>
              <a:t>lelah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kapabilitas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memelihara</a:t>
            </a:r>
            <a:r>
              <a:rPr lang="en-ID" dirty="0" smtClean="0"/>
              <a:t> </a:t>
            </a:r>
            <a:r>
              <a:rPr lang="en-ID" dirty="0" err="1" smtClean="0"/>
              <a:t>kemampuan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 </a:t>
            </a:r>
            <a:r>
              <a:rPr lang="en-ID" dirty="0" err="1" smtClean="0"/>
              <a:t>sepanjang</a:t>
            </a:r>
            <a:r>
              <a:rPr lang="en-ID" dirty="0" smtClean="0"/>
              <a:t> </a:t>
            </a:r>
            <a:r>
              <a:rPr lang="en-ID" dirty="0" err="1" smtClean="0"/>
              <a:t>hidup</a:t>
            </a:r>
            <a:r>
              <a:rPr lang="en-ID" dirty="0" smtClean="0"/>
              <a:t>. </a:t>
            </a:r>
          </a:p>
          <a:p>
            <a:r>
              <a:rPr lang="en-ID" dirty="0" smtClean="0"/>
              <a:t>US </a:t>
            </a:r>
            <a:r>
              <a:rPr lang="en-ID" dirty="0" err="1" smtClean="0"/>
              <a:t>Centers</a:t>
            </a:r>
            <a:r>
              <a:rPr lang="en-ID" dirty="0" smtClean="0"/>
              <a:t> for Disease Control and Prevention </a:t>
            </a:r>
            <a:r>
              <a:rPr lang="en-ID" dirty="0" err="1" smtClean="0"/>
              <a:t>menyatakan</a:t>
            </a:r>
            <a:r>
              <a:rPr lang="en-ID" dirty="0" smtClean="0"/>
              <a:t> </a:t>
            </a:r>
            <a:r>
              <a:rPr lang="en-ID" dirty="0" err="1" smtClean="0"/>
              <a:t>bahwa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jasmani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seperangkat</a:t>
            </a:r>
            <a:r>
              <a:rPr lang="en-ID" dirty="0" smtClean="0"/>
              <a:t> </a:t>
            </a:r>
            <a:r>
              <a:rPr lang="en-ID" dirty="0" err="1" smtClean="0"/>
              <a:t>perlengkapan</a:t>
            </a:r>
            <a:r>
              <a:rPr lang="en-ID" dirty="0" smtClean="0"/>
              <a:t> yang </a:t>
            </a:r>
            <a:r>
              <a:rPr lang="en-ID" dirty="0" err="1" smtClean="0"/>
              <a:t>dimiliki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didapatkan</a:t>
            </a:r>
            <a:r>
              <a:rPr lang="en-ID" dirty="0" smtClean="0"/>
              <a:t> </a:t>
            </a:r>
            <a:r>
              <a:rPr lang="en-ID" dirty="0" err="1" smtClean="0"/>
              <a:t>seseorang</a:t>
            </a:r>
            <a:r>
              <a:rPr lang="en-ID" dirty="0" smtClean="0"/>
              <a:t> yang </a:t>
            </a:r>
            <a:r>
              <a:rPr lang="en-ID" dirty="0" err="1" smtClean="0"/>
              <a:t>berhubungan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kemampuan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. </a:t>
            </a:r>
          </a:p>
          <a:p>
            <a:r>
              <a:rPr lang="en-ID" dirty="0" err="1" smtClean="0"/>
              <a:t>Kesegaran</a:t>
            </a:r>
            <a:r>
              <a:rPr lang="en-ID" dirty="0" smtClean="0"/>
              <a:t> </a:t>
            </a:r>
            <a:r>
              <a:rPr lang="en-ID" dirty="0" err="1" smtClean="0"/>
              <a:t>jasmani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kemampuan</a:t>
            </a:r>
            <a:r>
              <a:rPr lang="en-ID" dirty="0" smtClean="0"/>
              <a:t> </a:t>
            </a:r>
            <a:r>
              <a:rPr lang="en-ID" dirty="0" err="1" smtClean="0"/>
              <a:t>seseorang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melakukan</a:t>
            </a:r>
            <a:r>
              <a:rPr lang="en-ID" dirty="0" smtClean="0"/>
              <a:t> </a:t>
            </a:r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waktu</a:t>
            </a:r>
            <a:r>
              <a:rPr lang="en-ID" dirty="0" smtClean="0"/>
              <a:t> yang </a:t>
            </a:r>
            <a:r>
              <a:rPr lang="en-ID" dirty="0" err="1" smtClean="0"/>
              <a:t>relatif</a:t>
            </a:r>
            <a:r>
              <a:rPr lang="en-ID" dirty="0" smtClean="0"/>
              <a:t> lama, yang </a:t>
            </a:r>
            <a:r>
              <a:rPr lang="en-ID" dirty="0" err="1" smtClean="0"/>
              <a:t>dilakukan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cukup</a:t>
            </a:r>
            <a:r>
              <a:rPr lang="en-ID" dirty="0" smtClean="0"/>
              <a:t> </a:t>
            </a:r>
            <a:r>
              <a:rPr lang="en-ID" dirty="0" err="1" smtClean="0"/>
              <a:t>efisien</a:t>
            </a:r>
            <a:r>
              <a:rPr lang="en-ID" dirty="0" smtClean="0"/>
              <a:t>, </a:t>
            </a:r>
            <a:r>
              <a:rPr lang="en-ID" dirty="0" err="1" smtClean="0"/>
              <a:t>tanpa</a:t>
            </a:r>
            <a:r>
              <a:rPr lang="en-ID" dirty="0" smtClean="0"/>
              <a:t> </a:t>
            </a:r>
            <a:r>
              <a:rPr lang="en-ID" dirty="0" err="1" smtClean="0"/>
              <a:t>menimbulkan</a:t>
            </a:r>
            <a:r>
              <a:rPr lang="en-ID" dirty="0" smtClean="0"/>
              <a:t> </a:t>
            </a:r>
            <a:r>
              <a:rPr lang="en-ID" dirty="0" err="1" smtClean="0"/>
              <a:t>kelelahan</a:t>
            </a:r>
            <a:r>
              <a:rPr lang="en-ID" dirty="0" smtClean="0"/>
              <a:t> yang </a:t>
            </a:r>
            <a:r>
              <a:rPr lang="en-ID" dirty="0" err="1" smtClean="0"/>
              <a:t>berarti</a:t>
            </a:r>
            <a:r>
              <a:rPr lang="en-ID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8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Komponen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Jasmani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Health-related physical fitness</a:t>
            </a:r>
          </a:p>
          <a:p>
            <a:pPr marL="457200" lvl="1" indent="0">
              <a:buNone/>
            </a:pPr>
            <a:r>
              <a:rPr lang="en-ID" dirty="0" smtClean="0"/>
              <a:t> </a:t>
            </a:r>
          </a:p>
          <a:p>
            <a:r>
              <a:rPr lang="en-ID" dirty="0" smtClean="0"/>
              <a:t>Skill-related physical fitness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9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Kebugaran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2435041"/>
              </p:ext>
            </p:extLst>
          </p:nvPr>
        </p:nvGraphicFramePr>
        <p:xfrm>
          <a:off x="666712" y="121442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03540061"/>
              </p:ext>
            </p:extLst>
          </p:nvPr>
        </p:nvGraphicFramePr>
        <p:xfrm>
          <a:off x="4881554" y="25003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2607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438E45-4889-4332-8918-1D5EB5427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EF438E45-4889-4332-8918-1D5EB5427A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66A7DC-2CD5-4AEF-BE73-76B545F84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graphicEl>
                                              <a:dgm id="{7866A7DC-2CD5-4AEF-BE73-76B545F84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1DCE41-A21D-46D9-B966-004AE85B5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graphicEl>
                                              <a:dgm id="{381DCE41-A21D-46D9-B966-004AE85B5C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78C500-7221-4804-9E66-AE2E52ADC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graphicEl>
                                              <a:dgm id="{2078C500-7221-4804-9E66-AE2E52ADC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B467BA-4EF5-4371-8C43-B1F6C8259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graphicEl>
                                              <a:dgm id="{79B467BA-4EF5-4371-8C43-B1F6C82599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438E45-4889-4332-8918-1D5EB5427A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graphicEl>
                                              <a:dgm id="{EF438E45-4889-4332-8918-1D5EB5427A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866A7DC-2CD5-4AEF-BE73-76B545F84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7866A7DC-2CD5-4AEF-BE73-76B545F84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1DCE41-A21D-46D9-B966-004AE85B5C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graphicEl>
                                              <a:dgm id="{381DCE41-A21D-46D9-B966-004AE85B5C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78C500-7221-4804-9E66-AE2E52ADC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graphicEl>
                                              <a:dgm id="{2078C500-7221-4804-9E66-AE2E52ADC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B467BA-4EF5-4371-8C43-B1F6C82599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graphicEl>
                                              <a:dgm id="{79B467BA-4EF5-4371-8C43-B1F6C82599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B36BD1-7634-4912-97A4-D0522B2AC4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graphicEl>
                                              <a:dgm id="{1CB36BD1-7634-4912-97A4-D0522B2AC4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6EB0E6-5AA0-4258-A973-E2A7EB4656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A46EB0E6-5AA0-4258-A973-E2A7EB4656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/>
        </p:bldSub>
      </p:bldGraphic>
      <p:bldGraphic spid="6" grpId="0">
        <p:bldSub>
          <a:bldDgm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kapasitas</a:t>
            </a: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kardiovaskular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respirasi</a:t>
            </a:r>
            <a:r>
              <a:rPr lang="en-ID" dirty="0" smtClean="0"/>
              <a:t> </a:t>
            </a:r>
            <a:r>
              <a:rPr lang="en-ID" dirty="0" err="1" smtClean="0"/>
              <a:t>seseorang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memasok</a:t>
            </a:r>
            <a:r>
              <a:rPr lang="en-ID" dirty="0" smtClean="0"/>
              <a:t> </a:t>
            </a:r>
            <a:r>
              <a:rPr lang="en-ID" dirty="0" err="1" smtClean="0"/>
              <a:t>oksigen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energi</a:t>
            </a:r>
            <a:r>
              <a:rPr lang="en-ID" dirty="0" smtClean="0"/>
              <a:t> </a:t>
            </a:r>
            <a:r>
              <a:rPr lang="en-ID" dirty="0" err="1" smtClean="0"/>
              <a:t>selama</a:t>
            </a:r>
            <a:r>
              <a:rPr lang="en-ID" dirty="0" smtClean="0"/>
              <a:t> </a:t>
            </a:r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 </a:t>
            </a:r>
            <a:r>
              <a:rPr lang="en-ID" dirty="0" err="1" smtClean="0"/>
              <a:t>berkelanjutan</a:t>
            </a:r>
            <a:r>
              <a:rPr lang="en-ID" dirty="0" smtClean="0"/>
              <a:t> (Dorland, 2007). </a:t>
            </a:r>
          </a:p>
          <a:p>
            <a:r>
              <a:rPr lang="en-ID" dirty="0" err="1"/>
              <a:t>Kebugaran</a:t>
            </a:r>
            <a:r>
              <a:rPr lang="en-ID" dirty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r>
              <a:rPr lang="en-ID" dirty="0" err="1" smtClean="0"/>
              <a:t>bukan</a:t>
            </a:r>
            <a:r>
              <a:rPr lang="en-ID" dirty="0" smtClean="0"/>
              <a:t> </a:t>
            </a:r>
            <a:r>
              <a:rPr lang="en-ID" dirty="0" err="1" smtClean="0"/>
              <a:t>hanya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pengukuran</a:t>
            </a:r>
            <a:r>
              <a:rPr lang="en-ID" dirty="0" smtClean="0"/>
              <a:t> </a:t>
            </a:r>
            <a:r>
              <a:rPr lang="en-ID" dirty="0" err="1" smtClean="0"/>
              <a:t>objektif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kebiasaan</a:t>
            </a:r>
            <a:r>
              <a:rPr lang="en-ID" dirty="0" smtClean="0"/>
              <a:t> </a:t>
            </a:r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, </a:t>
            </a:r>
            <a:r>
              <a:rPr lang="en-ID" dirty="0" err="1" smtClean="0"/>
              <a:t>akan</a:t>
            </a:r>
            <a:r>
              <a:rPr lang="en-ID" dirty="0" smtClean="0"/>
              <a:t>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juga</a:t>
            </a:r>
            <a:r>
              <a:rPr lang="en-ID" dirty="0" smtClean="0"/>
              <a:t>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indikator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diagnosis </a:t>
            </a:r>
            <a:r>
              <a:rPr lang="en-ID" dirty="0" err="1" smtClean="0"/>
              <a:t>dan</a:t>
            </a:r>
            <a:r>
              <a:rPr lang="en-ID" dirty="0" smtClean="0"/>
              <a:t> prognosis </a:t>
            </a:r>
            <a:r>
              <a:rPr lang="en-ID" dirty="0" err="1" smtClean="0"/>
              <a:t>dari</a:t>
            </a:r>
            <a:r>
              <a:rPr lang="en-ID" dirty="0" smtClean="0"/>
              <a:t> status </a:t>
            </a:r>
            <a:r>
              <a:rPr lang="en-ID" dirty="0" err="1" smtClean="0"/>
              <a:t>kesehatan</a:t>
            </a:r>
            <a:r>
              <a:rPr lang="en-ID" dirty="0" smtClean="0"/>
              <a:t> </a:t>
            </a:r>
            <a:r>
              <a:rPr lang="en-ID" dirty="0" err="1" smtClean="0"/>
              <a:t>pasien</a:t>
            </a:r>
            <a:r>
              <a:rPr lang="en-ID" dirty="0" smtClean="0"/>
              <a:t> (Lee et al., 2010). </a:t>
            </a:r>
          </a:p>
          <a:p>
            <a:r>
              <a:rPr lang="en-ID" dirty="0" smtClean="0"/>
              <a:t>Status </a:t>
            </a:r>
            <a:r>
              <a:rPr lang="en-ID" dirty="0" err="1" smtClean="0"/>
              <a:t>kesehatan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kualitas</a:t>
            </a:r>
            <a:r>
              <a:rPr lang="en-ID" dirty="0" smtClean="0"/>
              <a:t> </a:t>
            </a:r>
            <a:r>
              <a:rPr lang="en-ID" dirty="0" err="1" smtClean="0"/>
              <a:t>hidup</a:t>
            </a:r>
            <a:r>
              <a:rPr lang="en-ID" dirty="0" smtClean="0"/>
              <a:t> </a:t>
            </a:r>
            <a:r>
              <a:rPr lang="en-ID" dirty="0" err="1" smtClean="0"/>
              <a:t>pasien</a:t>
            </a:r>
            <a:r>
              <a:rPr lang="en-ID" dirty="0" smtClean="0"/>
              <a:t> </a:t>
            </a:r>
            <a:r>
              <a:rPr lang="en-ID" dirty="0" err="1" smtClean="0"/>
              <a:t>diketahui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asosiasi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tingkat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(Sloan et al., 2009).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43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Faktor-faktor</a:t>
            </a:r>
            <a:r>
              <a:rPr lang="en-ID" dirty="0" smtClean="0"/>
              <a:t> yang </a:t>
            </a: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Genetik</a:t>
            </a:r>
            <a:r>
              <a:rPr lang="en-ID" dirty="0" smtClean="0"/>
              <a:t> </a:t>
            </a:r>
          </a:p>
          <a:p>
            <a:r>
              <a:rPr lang="en-ID" dirty="0" err="1" smtClean="0"/>
              <a:t>Usia</a:t>
            </a:r>
            <a:r>
              <a:rPr lang="en-ID" dirty="0" smtClean="0"/>
              <a:t> </a:t>
            </a:r>
          </a:p>
          <a:p>
            <a:r>
              <a:rPr lang="en-ID" dirty="0" err="1" smtClean="0"/>
              <a:t>Jenis</a:t>
            </a:r>
            <a:r>
              <a:rPr lang="en-ID" dirty="0" smtClean="0"/>
              <a:t> </a:t>
            </a:r>
            <a:r>
              <a:rPr lang="en-ID" dirty="0" err="1" smtClean="0"/>
              <a:t>kelamin</a:t>
            </a:r>
            <a:r>
              <a:rPr lang="en-ID" dirty="0" smtClean="0"/>
              <a:t> </a:t>
            </a:r>
          </a:p>
          <a:p>
            <a:r>
              <a:rPr lang="en-ID" dirty="0" err="1" smtClean="0"/>
              <a:t>Aktivitas</a:t>
            </a:r>
            <a:r>
              <a:rPr lang="en-ID" dirty="0" smtClean="0"/>
              <a:t> </a:t>
            </a:r>
            <a:r>
              <a:rPr lang="en-ID" dirty="0" err="1" smtClean="0"/>
              <a:t>fisik</a:t>
            </a:r>
            <a:r>
              <a:rPr lang="en-ID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Pengukuran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ID" dirty="0" smtClean="0"/>
              <a:t>Salah </a:t>
            </a:r>
            <a:r>
              <a:rPr lang="en-ID" dirty="0" err="1" smtClean="0"/>
              <a:t>satu</a:t>
            </a:r>
            <a:r>
              <a:rPr lang="en-ID" dirty="0" smtClean="0"/>
              <a:t> </a:t>
            </a:r>
            <a:r>
              <a:rPr lang="en-ID" dirty="0" err="1" smtClean="0"/>
              <a:t>indikator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mengukur</a:t>
            </a:r>
            <a:r>
              <a:rPr lang="en-ID" dirty="0" smtClean="0"/>
              <a:t> </a:t>
            </a:r>
            <a:r>
              <a:rPr lang="en-ID" dirty="0" err="1" smtClean="0"/>
              <a:t>jumlah</a:t>
            </a:r>
            <a:r>
              <a:rPr lang="en-ID" dirty="0" smtClean="0"/>
              <a:t> </a:t>
            </a:r>
            <a:r>
              <a:rPr lang="en-ID" dirty="0" err="1" smtClean="0"/>
              <a:t>asupan</a:t>
            </a:r>
            <a:r>
              <a:rPr lang="en-ID" dirty="0" smtClean="0"/>
              <a:t> </a:t>
            </a:r>
            <a:r>
              <a:rPr lang="en-ID" dirty="0" err="1" smtClean="0"/>
              <a:t>oksigen</a:t>
            </a:r>
            <a:r>
              <a:rPr lang="en-ID" dirty="0" smtClean="0"/>
              <a:t> </a:t>
            </a:r>
            <a:r>
              <a:rPr lang="en-ID" dirty="0" err="1" smtClean="0"/>
              <a:t>maksimum</a:t>
            </a:r>
            <a:r>
              <a:rPr lang="en-ID" dirty="0" smtClean="0"/>
              <a:t> </a:t>
            </a:r>
            <a:r>
              <a:rPr lang="en-ID" dirty="0" err="1" smtClean="0"/>
              <a:t>saat</a:t>
            </a:r>
            <a:r>
              <a:rPr lang="en-ID" dirty="0" smtClean="0"/>
              <a:t> </a:t>
            </a:r>
            <a:r>
              <a:rPr lang="en-ID" dirty="0" err="1" smtClean="0"/>
              <a:t>tubuh</a:t>
            </a:r>
            <a:r>
              <a:rPr lang="en-ID" dirty="0" smtClean="0"/>
              <a:t> </a:t>
            </a:r>
            <a:r>
              <a:rPr lang="en-ID" dirty="0" err="1" smtClean="0"/>
              <a:t>sedang</a:t>
            </a:r>
            <a:r>
              <a:rPr lang="en-ID" dirty="0" smtClean="0"/>
              <a:t> </a:t>
            </a:r>
            <a:r>
              <a:rPr lang="en-ID" dirty="0" err="1" smtClean="0"/>
              <a:t>beraktivitas</a:t>
            </a:r>
            <a:r>
              <a:rPr lang="en-ID" dirty="0" smtClean="0"/>
              <a:t> </a:t>
            </a:r>
            <a:r>
              <a:rPr lang="en-ID" dirty="0" err="1" smtClean="0"/>
              <a:t>berat</a:t>
            </a:r>
            <a:r>
              <a:rPr lang="en-ID" dirty="0" smtClean="0"/>
              <a:t> (VO</a:t>
            </a:r>
            <a:r>
              <a:rPr lang="en-ID" baseline="-25000" dirty="0" smtClean="0"/>
              <a:t>2</a:t>
            </a:r>
            <a:r>
              <a:rPr lang="en-ID" dirty="0" smtClean="0"/>
              <a:t> </a:t>
            </a:r>
            <a:r>
              <a:rPr lang="en-ID" dirty="0" err="1" smtClean="0"/>
              <a:t>maks</a:t>
            </a:r>
            <a:r>
              <a:rPr lang="en-ID" dirty="0" smtClean="0"/>
              <a:t>). </a:t>
            </a:r>
          </a:p>
          <a:p>
            <a:r>
              <a:rPr lang="en-ID" dirty="0" err="1" smtClean="0"/>
              <a:t>Uji</a:t>
            </a:r>
            <a:r>
              <a:rPr lang="en-ID" dirty="0" smtClean="0"/>
              <a:t> VO</a:t>
            </a:r>
            <a:r>
              <a:rPr lang="en-ID" baseline="-25000" dirty="0" smtClean="0"/>
              <a:t>2</a:t>
            </a:r>
            <a:r>
              <a:rPr lang="en-ID" dirty="0" smtClean="0"/>
              <a:t> </a:t>
            </a:r>
            <a:r>
              <a:rPr lang="en-ID" dirty="0" err="1" smtClean="0"/>
              <a:t>maks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standar</a:t>
            </a:r>
            <a:r>
              <a:rPr lang="en-ID" dirty="0" smtClean="0"/>
              <a:t> </a:t>
            </a:r>
            <a:r>
              <a:rPr lang="en-ID" dirty="0" err="1" smtClean="0"/>
              <a:t>emas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mengukur</a:t>
            </a:r>
            <a:r>
              <a:rPr lang="en-ID" dirty="0" smtClean="0"/>
              <a:t> </a:t>
            </a:r>
            <a:r>
              <a:rPr lang="en-ID" dirty="0" err="1" smtClean="0"/>
              <a:t>kabugaran</a:t>
            </a:r>
            <a:r>
              <a:rPr lang="en-ID" dirty="0" smtClean="0"/>
              <a:t> </a:t>
            </a:r>
            <a:r>
              <a:rPr lang="en-ID" dirty="0" err="1" smtClean="0"/>
              <a:t>kardiorespirasi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kebugaran</a:t>
            </a:r>
            <a:r>
              <a:rPr lang="en-ID" dirty="0" smtClean="0"/>
              <a:t> </a:t>
            </a:r>
            <a:r>
              <a:rPr lang="en-ID" dirty="0" err="1" smtClean="0"/>
              <a:t>jasmani</a:t>
            </a:r>
            <a:r>
              <a:rPr lang="en-ID" dirty="0" smtClean="0"/>
              <a:t> (Ortega et al., 2008; </a:t>
            </a:r>
            <a:r>
              <a:rPr lang="en-ID" dirty="0" err="1" smtClean="0"/>
              <a:t>Fogelholm</a:t>
            </a:r>
            <a:r>
              <a:rPr lang="en-ID" dirty="0" smtClean="0"/>
              <a:t>, 2010). </a:t>
            </a:r>
          </a:p>
          <a:p>
            <a:r>
              <a:rPr lang="en-ID" dirty="0" err="1" smtClean="0"/>
              <a:t>Pengukuran</a:t>
            </a:r>
            <a:r>
              <a:rPr lang="en-ID" dirty="0" smtClean="0"/>
              <a:t> VO</a:t>
            </a:r>
            <a:r>
              <a:rPr lang="en-ID" baseline="-25000" dirty="0" smtClean="0"/>
              <a:t>2</a:t>
            </a:r>
            <a:r>
              <a:rPr lang="en-ID" dirty="0" smtClean="0"/>
              <a:t> </a:t>
            </a:r>
            <a:r>
              <a:rPr lang="en-ID" dirty="0" err="1" smtClean="0"/>
              <a:t>maks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dilakukan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langsung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menganalisis</a:t>
            </a:r>
            <a:r>
              <a:rPr lang="en-ID" dirty="0" smtClean="0"/>
              <a:t> </a:t>
            </a:r>
            <a:r>
              <a:rPr lang="en-ID" dirty="0" err="1" smtClean="0"/>
              <a:t>udara</a:t>
            </a:r>
            <a:r>
              <a:rPr lang="en-ID" dirty="0" smtClean="0"/>
              <a:t> </a:t>
            </a:r>
            <a:r>
              <a:rPr lang="en-ID" dirty="0" err="1" smtClean="0"/>
              <a:t>inhalasi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ekshalasi</a:t>
            </a:r>
            <a:r>
              <a:rPr lang="en-ID" dirty="0" smtClean="0"/>
              <a:t> yang </a:t>
            </a:r>
            <a:r>
              <a:rPr lang="en-ID" dirty="0" err="1" smtClean="0"/>
              <a:t>dilakukan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usaha</a:t>
            </a:r>
            <a:r>
              <a:rPr lang="en-ID" dirty="0" smtClean="0"/>
              <a:t> </a:t>
            </a:r>
            <a:r>
              <a:rPr lang="en-ID" dirty="0" err="1" smtClean="0"/>
              <a:t>maksimal</a:t>
            </a:r>
            <a:r>
              <a:rPr lang="en-ID" dirty="0" smtClean="0"/>
              <a:t>,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dinyatakan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satuan</a:t>
            </a:r>
            <a:r>
              <a:rPr lang="en-ID" dirty="0" smtClean="0"/>
              <a:t> </a:t>
            </a:r>
            <a:r>
              <a:rPr lang="en-ID" dirty="0" err="1" smtClean="0"/>
              <a:t>konsumsi</a:t>
            </a:r>
            <a:r>
              <a:rPr lang="en-ID" dirty="0" smtClean="0"/>
              <a:t> </a:t>
            </a:r>
            <a:r>
              <a:rPr lang="en-ID" dirty="0" err="1" smtClean="0"/>
              <a:t>oksigen</a:t>
            </a:r>
            <a:r>
              <a:rPr lang="en-ID" dirty="0" smtClean="0"/>
              <a:t> per </a:t>
            </a:r>
            <a:r>
              <a:rPr lang="en-ID" dirty="0" err="1" smtClean="0"/>
              <a:t>menit</a:t>
            </a:r>
            <a:r>
              <a:rPr lang="en-ID" dirty="0" smtClean="0"/>
              <a:t> (L/</a:t>
            </a:r>
            <a:r>
              <a:rPr lang="en-ID" dirty="0" err="1" smtClean="0"/>
              <a:t>menit</a:t>
            </a:r>
            <a:r>
              <a:rPr lang="en-ID" dirty="0" smtClean="0"/>
              <a:t>)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konsumsi</a:t>
            </a:r>
            <a:r>
              <a:rPr lang="en-ID" dirty="0" smtClean="0"/>
              <a:t> </a:t>
            </a:r>
            <a:r>
              <a:rPr lang="en-ID" dirty="0" err="1" smtClean="0"/>
              <a:t>oksigen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individu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berat</a:t>
            </a:r>
            <a:r>
              <a:rPr lang="en-ID" dirty="0" smtClean="0"/>
              <a:t> </a:t>
            </a:r>
            <a:r>
              <a:rPr lang="en-ID" dirty="0" err="1" smtClean="0"/>
              <a:t>badan</a:t>
            </a:r>
            <a:r>
              <a:rPr lang="en-ID" dirty="0" smtClean="0"/>
              <a:t> </a:t>
            </a:r>
            <a:r>
              <a:rPr lang="en-ID" dirty="0" err="1" smtClean="0"/>
              <a:t>tertentu</a:t>
            </a:r>
            <a:r>
              <a:rPr lang="en-ID" dirty="0" smtClean="0"/>
              <a:t> per </a:t>
            </a:r>
            <a:r>
              <a:rPr lang="en-ID" dirty="0" err="1" smtClean="0"/>
              <a:t>menit</a:t>
            </a:r>
            <a:r>
              <a:rPr lang="en-ID" dirty="0" smtClean="0"/>
              <a:t> (mL/kg/</a:t>
            </a:r>
            <a:r>
              <a:rPr lang="en-ID" dirty="0" err="1" smtClean="0"/>
              <a:t>menit</a:t>
            </a:r>
            <a:r>
              <a:rPr lang="en-ID" dirty="0" smtClean="0"/>
              <a:t>) (Lee et al., 2013). </a:t>
            </a:r>
            <a:endParaRPr lang="en-ID" dirty="0"/>
          </a:p>
          <a:p>
            <a:r>
              <a:rPr lang="en-ID" dirty="0" err="1" smtClean="0"/>
              <a:t>Contoh</a:t>
            </a:r>
            <a:r>
              <a:rPr lang="en-ID" dirty="0" smtClean="0"/>
              <a:t>: Cardiopulmonary Exercise Testing (CPET), </a:t>
            </a:r>
            <a:r>
              <a:rPr lang="en-ID" dirty="0" err="1" smtClean="0"/>
              <a:t>Taylored</a:t>
            </a:r>
            <a:r>
              <a:rPr lang="en-ID" dirty="0" smtClean="0"/>
              <a:t>, Quinton.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Kebugaran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di </a:t>
            </a:r>
            <a:r>
              <a:rPr lang="en-US" dirty="0" err="1" smtClean="0"/>
              <a:t>Lapangan</a:t>
            </a:r>
            <a:r>
              <a:rPr lang="en-US" dirty="0" smtClean="0"/>
              <a:t> (</a:t>
            </a:r>
            <a:r>
              <a:rPr lang="en-US" i="1" dirty="0" smtClean="0"/>
              <a:t>field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d-ID" dirty="0" smtClean="0"/>
          </a:p>
          <a:p>
            <a:pPr marL="914400" lvl="1" indent="-514350"/>
            <a:r>
              <a:rPr lang="id-ID" sz="2000" dirty="0" smtClean="0"/>
              <a:t>Tes Balke</a:t>
            </a:r>
            <a:r>
              <a:rPr lang="en-ID" sz="2000" dirty="0" smtClean="0"/>
              <a:t>	</a:t>
            </a:r>
            <a:r>
              <a:rPr lang="id-ID" sz="2000" dirty="0" smtClean="0"/>
              <a:t> </a:t>
            </a:r>
            <a:r>
              <a:rPr lang="en-ID" sz="2000" smtClean="0"/>
              <a:t>	</a:t>
            </a:r>
            <a:r>
              <a:rPr lang="id-ID" sz="2000" smtClean="0">
                <a:sym typeface="Wingdings" pitchFamily="2" charset="2"/>
              </a:rPr>
              <a:t> </a:t>
            </a:r>
            <a:r>
              <a:rPr lang="id-ID" sz="2000" dirty="0" smtClean="0">
                <a:sym typeface="Wingdings" pitchFamily="2" charset="2"/>
              </a:rPr>
              <a:t>lari selama 15  menit </a:t>
            </a:r>
          </a:p>
          <a:p>
            <a:pPr marL="914400" lvl="1" indent="-514350"/>
            <a:r>
              <a:rPr lang="id-ID" sz="2000" dirty="0" smtClean="0">
                <a:sym typeface="Wingdings" pitchFamily="2" charset="2"/>
              </a:rPr>
              <a:t>Tes Cooper </a:t>
            </a:r>
            <a:r>
              <a:rPr lang="en-ID" sz="2000" dirty="0" smtClean="0">
                <a:sym typeface="Wingdings" pitchFamily="2" charset="2"/>
              </a:rPr>
              <a:t>		</a:t>
            </a:r>
            <a:r>
              <a:rPr lang="id-ID" sz="2000" dirty="0" smtClean="0">
                <a:sym typeface="Wingdings" pitchFamily="2" charset="2"/>
              </a:rPr>
              <a:t> lari selama 12 menit </a:t>
            </a:r>
          </a:p>
          <a:p>
            <a:pPr marL="914400" lvl="1" indent="-514350">
              <a:buFont typeface="+mj-lt"/>
              <a:buAutoNum type="arabicPeriod"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8800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47851" y="1597794"/>
            <a:ext cx="8424863" cy="4474395"/>
          </a:xfrm>
        </p:spPr>
        <p:txBody>
          <a:bodyPr>
            <a:normAutofit fontScale="92500" lnSpcReduction="10000"/>
          </a:bodyPr>
          <a:lstStyle/>
          <a:p>
            <a:pPr marL="0" indent="0"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Treadmill</a:t>
            </a:r>
          </a:p>
          <a:p>
            <a:pPr marL="457200" lvl="1" indent="0">
              <a:defRPr/>
            </a:pPr>
            <a:r>
              <a:rPr lang="en-US" sz="2000" dirty="0" err="1"/>
              <a:t>Protokol</a:t>
            </a:r>
            <a:r>
              <a:rPr lang="en-US" sz="2000" dirty="0"/>
              <a:t> Bruce</a:t>
            </a:r>
          </a:p>
          <a:p>
            <a:pPr marL="457200" lvl="1" indent="0">
              <a:defRPr/>
            </a:pPr>
            <a:r>
              <a:rPr lang="en-US" sz="2000" dirty="0" err="1"/>
              <a:t>Protokol</a:t>
            </a:r>
            <a:r>
              <a:rPr lang="en-US" sz="2000" dirty="0"/>
              <a:t> </a:t>
            </a:r>
            <a:r>
              <a:rPr lang="en-US" sz="2000" dirty="0" err="1"/>
              <a:t>Naughton</a:t>
            </a:r>
            <a:endParaRPr lang="en-US" sz="2000" dirty="0"/>
          </a:p>
          <a:p>
            <a:pPr marL="0" indent="0"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Sepeda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Statis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1" indent="0">
              <a:defRPr/>
            </a:pP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Astrand</a:t>
            </a:r>
            <a:endParaRPr lang="en-US" sz="2000" dirty="0"/>
          </a:p>
          <a:p>
            <a:pPr marL="457200" lvl="1" indent="0">
              <a:defRPr/>
            </a:pPr>
            <a:r>
              <a:rPr lang="en-US" sz="2000" dirty="0" err="1"/>
              <a:t>Protokol</a:t>
            </a:r>
            <a:r>
              <a:rPr lang="en-US" sz="2000" dirty="0"/>
              <a:t> Fox, </a:t>
            </a:r>
            <a:r>
              <a:rPr lang="en-US" sz="2000" dirty="0" err="1"/>
              <a:t>Protokol</a:t>
            </a:r>
            <a:r>
              <a:rPr lang="en-US" sz="2000" dirty="0"/>
              <a:t> YMCA</a:t>
            </a:r>
          </a:p>
          <a:p>
            <a:pPr marL="0" indent="0"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Naik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Turun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Bangku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7200" lvl="1" indent="0">
              <a:defRPr/>
            </a:pPr>
            <a:r>
              <a:rPr lang="en-US" sz="2000" dirty="0"/>
              <a:t>Harvard </a:t>
            </a:r>
            <a:r>
              <a:rPr lang="en-US" sz="2000" dirty="0" smtClean="0"/>
              <a:t>Step Test, </a:t>
            </a:r>
            <a:r>
              <a:rPr lang="en-US" sz="2000" dirty="0"/>
              <a:t>Queen College </a:t>
            </a:r>
            <a:r>
              <a:rPr lang="en-US" sz="2000" dirty="0" smtClean="0"/>
              <a:t>Step Test, </a:t>
            </a:r>
            <a:endParaRPr lang="en-US" sz="2000" dirty="0"/>
          </a:p>
          <a:p>
            <a:pPr marL="457200" lvl="1" indent="0">
              <a:defRPr/>
            </a:pPr>
            <a:r>
              <a:rPr lang="en-US" sz="2000" dirty="0" err="1"/>
              <a:t>Astrand-Ryhming</a:t>
            </a:r>
            <a:r>
              <a:rPr lang="en-US" sz="2000" dirty="0"/>
              <a:t>, YMCA</a:t>
            </a:r>
            <a:endParaRPr lang="id-ID" sz="2000" dirty="0"/>
          </a:p>
          <a:p>
            <a:pPr marL="0" indent="0">
              <a:buNone/>
              <a:defRPr/>
            </a:pPr>
            <a:endParaRPr lang="id-ID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  <a:defRPr/>
            </a:pPr>
            <a:endParaRPr lang="id-ID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  <a:defRPr/>
            </a:pPr>
            <a:endParaRPr lang="id-ID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1774825" y="188913"/>
            <a:ext cx="8388350" cy="7921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800" dirty="0" err="1" smtClean="0"/>
              <a:t>Tes</a:t>
            </a:r>
            <a:r>
              <a:rPr lang="en-US" sz="4800" dirty="0" smtClean="0"/>
              <a:t> </a:t>
            </a:r>
            <a:r>
              <a:rPr lang="en-US" sz="4800" dirty="0" err="1" smtClean="0"/>
              <a:t>Kebugaran</a:t>
            </a:r>
            <a:r>
              <a:rPr lang="en-US" sz="4800" dirty="0" smtClean="0"/>
              <a:t> yang </a:t>
            </a:r>
            <a:r>
              <a:rPr lang="en-US" sz="4800" dirty="0" err="1" smtClean="0"/>
              <a:t>Dilakukan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di </a:t>
            </a:r>
            <a:r>
              <a:rPr lang="en-US" sz="4800" dirty="0" err="1" smtClean="0"/>
              <a:t>Laboratorium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666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691</Words>
  <Application>Microsoft Office PowerPoint</Application>
  <PresentationFormat>Custom</PresentationFormat>
  <Paragraphs>101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Facet</vt:lpstr>
      <vt:lpstr>Tes Kebugaran Jasmani: Pengantar</vt:lpstr>
      <vt:lpstr>KEBUGARAN JASMANI </vt:lpstr>
      <vt:lpstr>Komponen Kebugaran Jasmani </vt:lpstr>
      <vt:lpstr>Kebugaran Fisik</vt:lpstr>
      <vt:lpstr>Kebugaran Kardiorespirasi </vt:lpstr>
      <vt:lpstr>Faktor-faktor yang menentukan kebugaran kardiorespirasi </vt:lpstr>
      <vt:lpstr>Pengukuran kebugaran kardiorespirasi </vt:lpstr>
      <vt:lpstr>Tes Kebugaran yang Dilakukan  di Lapangan (field)</vt:lpstr>
      <vt:lpstr>Tes Kebugaran yang Dilakukan  di Laboratorium</vt:lpstr>
      <vt:lpstr>Adaptasi tubuh terhadap olahraga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fkik penmaru</dc:creator>
  <cp:lastModifiedBy>umy</cp:lastModifiedBy>
  <cp:revision>20</cp:revision>
  <dcterms:created xsi:type="dcterms:W3CDTF">2020-10-30T06:45:39Z</dcterms:created>
  <dcterms:modified xsi:type="dcterms:W3CDTF">2020-11-05T05:15:26Z</dcterms:modified>
</cp:coreProperties>
</file>