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a" ContentType="audio/x-ms-wma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EF33AA-05FC-4111-910A-7E415D5E79E2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61828E6-9301-490F-A275-B72A9C3221B9}">
      <dgm:prSet phldrT="[Text]"/>
      <dgm:spPr/>
      <dgm:t>
        <a:bodyPr/>
        <a:lstStyle/>
        <a:p>
          <a:r>
            <a:rPr lang="en-ID" i="1" dirty="0"/>
            <a:t>Al-’</a:t>
          </a:r>
          <a:r>
            <a:rPr lang="en-ID" i="1" dirty="0" err="1"/>
            <a:t>ilm</a:t>
          </a:r>
          <a:r>
            <a:rPr lang="en-ID" i="1" dirty="0"/>
            <a:t>  </a:t>
          </a:r>
          <a:r>
            <a:rPr lang="en-ID" i="0" dirty="0"/>
            <a:t>(</a:t>
          </a:r>
          <a:r>
            <a:rPr lang="en-ID" i="0" dirty="0" err="1"/>
            <a:t>Ilmu</a:t>
          </a:r>
          <a:r>
            <a:rPr lang="en-ID" i="0" dirty="0"/>
            <a:t>) </a:t>
          </a:r>
          <a:r>
            <a:rPr lang="en-ID" i="1" dirty="0" err="1"/>
            <a:t>bukan</a:t>
          </a:r>
          <a:r>
            <a:rPr lang="en-ID" i="1" dirty="0"/>
            <a:t> al-</a:t>
          </a:r>
          <a:r>
            <a:rPr lang="en-ID" i="1" dirty="0" err="1"/>
            <a:t>Jahl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Kebodohan</a:t>
          </a:r>
          <a:r>
            <a:rPr lang="en-ID" i="0" dirty="0"/>
            <a:t>)</a:t>
          </a:r>
          <a:endParaRPr lang="en-ID" i="1" dirty="0"/>
        </a:p>
        <a:p>
          <a:r>
            <a:rPr lang="en-ID" i="0" dirty="0"/>
            <a:t>(Al-</a:t>
          </a:r>
          <a:r>
            <a:rPr lang="en-ID" i="0" dirty="0" err="1"/>
            <a:t>Zukhruf</a:t>
          </a:r>
          <a:r>
            <a:rPr lang="en-ID" i="0" dirty="0"/>
            <a:t>, 43:86)</a:t>
          </a:r>
          <a:endParaRPr lang="en-US" i="0" dirty="0"/>
        </a:p>
      </dgm:t>
    </dgm:pt>
    <dgm:pt modelId="{5234F1F2-EDE7-4334-9F0B-BF9CB19E1B84}" type="parTrans" cxnId="{B952FC5C-9643-4EF1-99FE-C94C33EF6C61}">
      <dgm:prSet/>
      <dgm:spPr/>
      <dgm:t>
        <a:bodyPr/>
        <a:lstStyle/>
        <a:p>
          <a:endParaRPr lang="en-US"/>
        </a:p>
      </dgm:t>
    </dgm:pt>
    <dgm:pt modelId="{8624005C-8B05-4478-9CD0-CCB642CDA79C}" type="sibTrans" cxnId="{B952FC5C-9643-4EF1-99FE-C94C33EF6C61}">
      <dgm:prSet/>
      <dgm:spPr/>
      <dgm:t>
        <a:bodyPr/>
        <a:lstStyle/>
        <a:p>
          <a:endParaRPr lang="en-US"/>
        </a:p>
      </dgm:t>
    </dgm:pt>
    <dgm:pt modelId="{6D5E5EF1-4372-4DDB-97C6-7CB40E72A83F}">
      <dgm:prSet phldrT="[Text]"/>
      <dgm:spPr/>
      <dgm:t>
        <a:bodyPr/>
        <a:lstStyle/>
        <a:p>
          <a:r>
            <a:rPr lang="en-ID" i="1" dirty="0"/>
            <a:t>Al-</a:t>
          </a:r>
          <a:r>
            <a:rPr lang="en-ID" i="1" dirty="0" err="1"/>
            <a:t>Yaqin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Keyakinan</a:t>
          </a:r>
          <a:r>
            <a:rPr lang="en-ID" i="0" dirty="0"/>
            <a:t>) </a:t>
          </a:r>
          <a:r>
            <a:rPr lang="en-ID" i="1" dirty="0" err="1"/>
            <a:t>bukan</a:t>
          </a:r>
          <a:r>
            <a:rPr lang="en-ID" i="1" dirty="0"/>
            <a:t> al-</a:t>
          </a:r>
          <a:r>
            <a:rPr lang="en-ID" i="1" dirty="0" err="1"/>
            <a:t>Syak</a:t>
          </a:r>
          <a:r>
            <a:rPr lang="en-ID" i="1" dirty="0"/>
            <a:t>  </a:t>
          </a:r>
          <a:r>
            <a:rPr lang="en-ID" i="0" dirty="0"/>
            <a:t>(</a:t>
          </a:r>
          <a:r>
            <a:rPr lang="en-ID" i="0" dirty="0" err="1"/>
            <a:t>Keraguan</a:t>
          </a:r>
          <a:r>
            <a:rPr lang="en-ID" i="0" dirty="0"/>
            <a:t>)</a:t>
          </a:r>
          <a:endParaRPr lang="en-ID" i="1" dirty="0"/>
        </a:p>
        <a:p>
          <a:r>
            <a:rPr lang="en-ID" i="0" dirty="0"/>
            <a:t>(Al-</a:t>
          </a:r>
          <a:r>
            <a:rPr lang="en-ID" i="0" dirty="0" err="1"/>
            <a:t>Hujurat</a:t>
          </a:r>
          <a:r>
            <a:rPr lang="en-ID" i="0" dirty="0"/>
            <a:t>, 49:15)</a:t>
          </a:r>
          <a:endParaRPr lang="en-US" i="0" dirty="0"/>
        </a:p>
      </dgm:t>
    </dgm:pt>
    <dgm:pt modelId="{57EA1570-AB4A-4C6A-821D-D85E7F70124B}" type="parTrans" cxnId="{C62D5939-4588-4924-92B2-CA2B9191DB19}">
      <dgm:prSet/>
      <dgm:spPr/>
      <dgm:t>
        <a:bodyPr/>
        <a:lstStyle/>
        <a:p>
          <a:endParaRPr lang="en-US"/>
        </a:p>
      </dgm:t>
    </dgm:pt>
    <dgm:pt modelId="{9DAC53B8-3487-4317-B673-D976720EEAA6}" type="sibTrans" cxnId="{C62D5939-4588-4924-92B2-CA2B9191DB19}">
      <dgm:prSet/>
      <dgm:spPr/>
      <dgm:t>
        <a:bodyPr/>
        <a:lstStyle/>
        <a:p>
          <a:endParaRPr lang="en-US"/>
        </a:p>
      </dgm:t>
    </dgm:pt>
    <dgm:pt modelId="{E8808A3D-62DC-4351-A24E-9B7F11045832}">
      <dgm:prSet phldrT="[Text]"/>
      <dgm:spPr/>
      <dgm:t>
        <a:bodyPr/>
        <a:lstStyle/>
        <a:p>
          <a:r>
            <a:rPr lang="en-ID" i="1" dirty="0"/>
            <a:t>Al-</a:t>
          </a:r>
          <a:r>
            <a:rPr lang="en-ID" i="1" dirty="0" err="1"/>
            <a:t>Qabul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Menerima</a:t>
          </a:r>
          <a:r>
            <a:rPr lang="en-ID" i="0" dirty="0"/>
            <a:t>) </a:t>
          </a:r>
          <a:r>
            <a:rPr lang="en-ID" i="0" dirty="0" err="1"/>
            <a:t>bukan</a:t>
          </a:r>
          <a:r>
            <a:rPr lang="en-ID" i="1" dirty="0"/>
            <a:t> al-</a:t>
          </a:r>
          <a:r>
            <a:rPr lang="en-ID" i="1" dirty="0" err="1"/>
            <a:t>Radd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Menolak</a:t>
          </a:r>
          <a:r>
            <a:rPr lang="en-ID" i="0" dirty="0"/>
            <a:t>)</a:t>
          </a:r>
          <a:endParaRPr lang="en-ID" i="1" dirty="0"/>
        </a:p>
        <a:p>
          <a:r>
            <a:rPr lang="en-ID" i="0" dirty="0"/>
            <a:t>(Al-</a:t>
          </a:r>
          <a:r>
            <a:rPr lang="en-ID" i="0" dirty="0" err="1"/>
            <a:t>Shaffat</a:t>
          </a:r>
          <a:r>
            <a:rPr lang="en-ID" i="0" dirty="0"/>
            <a:t>, 37:35-36)</a:t>
          </a:r>
          <a:endParaRPr lang="en-US" i="0" dirty="0"/>
        </a:p>
      </dgm:t>
    </dgm:pt>
    <dgm:pt modelId="{192293CF-03CC-4048-9433-0C62AD0F35E1}" type="parTrans" cxnId="{82276C83-F490-44EC-A9A9-512D590B5E68}">
      <dgm:prSet/>
      <dgm:spPr/>
      <dgm:t>
        <a:bodyPr/>
        <a:lstStyle/>
        <a:p>
          <a:endParaRPr lang="en-US"/>
        </a:p>
      </dgm:t>
    </dgm:pt>
    <dgm:pt modelId="{33E37F74-CD6C-498A-B731-4EF50D566957}" type="sibTrans" cxnId="{82276C83-F490-44EC-A9A9-512D590B5E68}">
      <dgm:prSet/>
      <dgm:spPr/>
      <dgm:t>
        <a:bodyPr/>
        <a:lstStyle/>
        <a:p>
          <a:endParaRPr lang="en-US"/>
        </a:p>
      </dgm:t>
    </dgm:pt>
    <dgm:pt modelId="{13A57E9D-0EEC-4A89-B783-AC46D579940A}">
      <dgm:prSet phldrT="[Text]"/>
      <dgm:spPr/>
      <dgm:t>
        <a:bodyPr/>
        <a:lstStyle/>
        <a:p>
          <a:r>
            <a:rPr lang="en-ID" i="1" dirty="0"/>
            <a:t>Al-</a:t>
          </a:r>
          <a:r>
            <a:rPr lang="en-ID" i="1" dirty="0" err="1"/>
            <a:t>Inqiyad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Patuh</a:t>
          </a:r>
          <a:r>
            <a:rPr lang="en-ID" i="0" dirty="0"/>
            <a:t>) </a:t>
          </a:r>
          <a:r>
            <a:rPr lang="en-ID" i="1" dirty="0" err="1"/>
            <a:t>bukan</a:t>
          </a:r>
          <a:r>
            <a:rPr lang="en-ID" i="1" dirty="0"/>
            <a:t>  al-</a:t>
          </a:r>
          <a:r>
            <a:rPr lang="en-ID" i="1" dirty="0" err="1"/>
            <a:t>tark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Meninggalkan</a:t>
          </a:r>
          <a:r>
            <a:rPr lang="en-ID" i="0" dirty="0"/>
            <a:t>)</a:t>
          </a:r>
          <a:endParaRPr lang="en-ID" i="1" dirty="0"/>
        </a:p>
        <a:p>
          <a:r>
            <a:rPr lang="en-ID" i="0" dirty="0"/>
            <a:t>(</a:t>
          </a:r>
          <a:r>
            <a:rPr lang="en-ID" i="0" dirty="0" err="1"/>
            <a:t>Luqman</a:t>
          </a:r>
          <a:r>
            <a:rPr lang="en-ID" i="0" dirty="0"/>
            <a:t>, 31:22)</a:t>
          </a:r>
          <a:endParaRPr lang="en-US" i="0" dirty="0"/>
        </a:p>
      </dgm:t>
    </dgm:pt>
    <dgm:pt modelId="{98B1F95E-DAB4-40B1-AF4D-3E2EFB8AB59E}" type="parTrans" cxnId="{100F7F06-85B5-4D91-937A-5CBE2FFDCB6B}">
      <dgm:prSet/>
      <dgm:spPr/>
      <dgm:t>
        <a:bodyPr/>
        <a:lstStyle/>
        <a:p>
          <a:endParaRPr lang="en-US"/>
        </a:p>
      </dgm:t>
    </dgm:pt>
    <dgm:pt modelId="{ADE547EA-D6EC-4739-8903-CF3332ABD1F2}" type="sibTrans" cxnId="{100F7F06-85B5-4D91-937A-5CBE2FFDCB6B}">
      <dgm:prSet/>
      <dgm:spPr/>
      <dgm:t>
        <a:bodyPr/>
        <a:lstStyle/>
        <a:p>
          <a:endParaRPr lang="en-US"/>
        </a:p>
      </dgm:t>
    </dgm:pt>
    <dgm:pt modelId="{3B5E5093-92A3-4D91-A1FA-177A16776352}">
      <dgm:prSet phldrT="[Text]"/>
      <dgm:spPr/>
      <dgm:t>
        <a:bodyPr/>
        <a:lstStyle/>
        <a:p>
          <a:r>
            <a:rPr lang="en-ID" i="1" dirty="0"/>
            <a:t>Al-</a:t>
          </a:r>
          <a:r>
            <a:rPr lang="en-ID" i="1" dirty="0" err="1"/>
            <a:t>Ikhlas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Murni</a:t>
          </a:r>
          <a:r>
            <a:rPr lang="en-ID" i="0" dirty="0"/>
            <a:t>) </a:t>
          </a:r>
          <a:r>
            <a:rPr lang="en-ID" i="1" dirty="0" err="1"/>
            <a:t>bukan</a:t>
          </a:r>
          <a:r>
            <a:rPr lang="en-ID" i="1" dirty="0"/>
            <a:t> </a:t>
          </a:r>
          <a:r>
            <a:rPr lang="en-ID" i="1" dirty="0" err="1"/>
            <a:t>Syirk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Tercampur</a:t>
          </a:r>
          <a:r>
            <a:rPr lang="en-ID" i="0" dirty="0"/>
            <a:t>)</a:t>
          </a:r>
          <a:endParaRPr lang="en-ID" i="1" dirty="0"/>
        </a:p>
        <a:p>
          <a:r>
            <a:rPr lang="en-ID" i="0" dirty="0"/>
            <a:t>(HR. </a:t>
          </a:r>
          <a:r>
            <a:rPr lang="en-ID" i="0" dirty="0" err="1"/>
            <a:t>Bukhari</a:t>
          </a:r>
          <a:r>
            <a:rPr lang="en-ID" i="0" dirty="0"/>
            <a:t> Muslim)</a:t>
          </a:r>
          <a:endParaRPr lang="en-US" i="0" dirty="0"/>
        </a:p>
      </dgm:t>
    </dgm:pt>
    <dgm:pt modelId="{049EF5D3-49DF-457F-89BC-07A1C34F02A2}" type="parTrans" cxnId="{EE7764C3-E53F-455C-8E29-5E2E288585BA}">
      <dgm:prSet/>
      <dgm:spPr/>
      <dgm:t>
        <a:bodyPr/>
        <a:lstStyle/>
        <a:p>
          <a:endParaRPr lang="en-US"/>
        </a:p>
      </dgm:t>
    </dgm:pt>
    <dgm:pt modelId="{8687C497-3DA3-4F17-A201-8334BC09C83B}" type="sibTrans" cxnId="{EE7764C3-E53F-455C-8E29-5E2E288585BA}">
      <dgm:prSet/>
      <dgm:spPr/>
      <dgm:t>
        <a:bodyPr/>
        <a:lstStyle/>
        <a:p>
          <a:endParaRPr lang="en-US"/>
        </a:p>
      </dgm:t>
    </dgm:pt>
    <dgm:pt modelId="{A6EEE9F0-1967-4A5F-A5D9-62DDC43E7F19}">
      <dgm:prSet phldrT="[Text]"/>
      <dgm:spPr/>
      <dgm:t>
        <a:bodyPr/>
        <a:lstStyle/>
        <a:p>
          <a:r>
            <a:rPr lang="en-ID" i="1" dirty="0"/>
            <a:t>Al-</a:t>
          </a:r>
          <a:r>
            <a:rPr lang="en-ID" i="1" dirty="0" err="1"/>
            <a:t>Shidqu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Jujur</a:t>
          </a:r>
          <a:r>
            <a:rPr lang="en-ID" i="0" dirty="0"/>
            <a:t>) </a:t>
          </a:r>
          <a:r>
            <a:rPr lang="en-ID" i="1" dirty="0" err="1"/>
            <a:t>bukan</a:t>
          </a:r>
          <a:r>
            <a:rPr lang="en-ID" i="1" dirty="0"/>
            <a:t> al-</a:t>
          </a:r>
          <a:r>
            <a:rPr lang="en-ID" i="1" dirty="0" err="1"/>
            <a:t>Kidzbu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Dusta</a:t>
          </a:r>
          <a:r>
            <a:rPr lang="en-ID" i="0" dirty="0"/>
            <a:t>)</a:t>
          </a:r>
          <a:endParaRPr lang="en-ID" i="1" dirty="0"/>
        </a:p>
        <a:p>
          <a:r>
            <a:rPr lang="en-ID" i="0" dirty="0"/>
            <a:t>(Al-</a:t>
          </a:r>
          <a:r>
            <a:rPr lang="en-ID" i="0" dirty="0" err="1"/>
            <a:t>Baqarah</a:t>
          </a:r>
          <a:r>
            <a:rPr lang="en-ID" i="0" dirty="0"/>
            <a:t>, 2:8-10)</a:t>
          </a:r>
          <a:endParaRPr lang="en-US" i="0" dirty="0"/>
        </a:p>
      </dgm:t>
    </dgm:pt>
    <dgm:pt modelId="{006B0AF9-6A07-47AC-8080-585BA2B93FC2}" type="parTrans" cxnId="{E073482D-578A-4181-9827-8C6E73A216DE}">
      <dgm:prSet/>
      <dgm:spPr/>
      <dgm:t>
        <a:bodyPr/>
        <a:lstStyle/>
        <a:p>
          <a:endParaRPr lang="en-US"/>
        </a:p>
      </dgm:t>
    </dgm:pt>
    <dgm:pt modelId="{DD0D4397-B937-4830-B234-323FC256E633}" type="sibTrans" cxnId="{E073482D-578A-4181-9827-8C6E73A216DE}">
      <dgm:prSet/>
      <dgm:spPr/>
      <dgm:t>
        <a:bodyPr/>
        <a:lstStyle/>
        <a:p>
          <a:endParaRPr lang="en-US"/>
        </a:p>
      </dgm:t>
    </dgm:pt>
    <dgm:pt modelId="{B567A8F4-D3DD-4FBC-922B-AEB8B39AB019}">
      <dgm:prSet phldrT="[Text]"/>
      <dgm:spPr/>
      <dgm:t>
        <a:bodyPr/>
        <a:lstStyle/>
        <a:p>
          <a:r>
            <a:rPr lang="en-ID" i="1" dirty="0" err="1"/>
            <a:t>Mahabbah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kecintaan</a:t>
          </a:r>
          <a:r>
            <a:rPr lang="en-ID" i="0" dirty="0"/>
            <a:t>)</a:t>
          </a:r>
          <a:r>
            <a:rPr lang="en-ID" i="1" dirty="0"/>
            <a:t> </a:t>
          </a:r>
          <a:r>
            <a:rPr lang="en-ID" i="1" dirty="0" err="1"/>
            <a:t>bukan</a:t>
          </a:r>
          <a:r>
            <a:rPr lang="en-ID" i="1" dirty="0"/>
            <a:t> </a:t>
          </a:r>
          <a:r>
            <a:rPr lang="en-ID" i="1" dirty="0" err="1"/>
            <a:t>Baghdla</a:t>
          </a:r>
          <a:r>
            <a:rPr lang="en-ID" i="1" dirty="0"/>
            <a:t>’ </a:t>
          </a:r>
          <a:r>
            <a:rPr lang="en-ID" i="0" dirty="0"/>
            <a:t>(</a:t>
          </a:r>
          <a:r>
            <a:rPr lang="en-ID" i="0" dirty="0" err="1"/>
            <a:t>kebencian</a:t>
          </a:r>
          <a:r>
            <a:rPr lang="en-ID" i="0" dirty="0"/>
            <a:t>)</a:t>
          </a:r>
          <a:endParaRPr lang="en-ID" i="1" dirty="0"/>
        </a:p>
        <a:p>
          <a:endParaRPr lang="en-US" i="0" dirty="0"/>
        </a:p>
      </dgm:t>
    </dgm:pt>
    <dgm:pt modelId="{0DCAEB65-6CCE-442A-969C-8505F9C536C3}" type="parTrans" cxnId="{AFED874C-18E0-406E-9DAC-B4CFDE552E33}">
      <dgm:prSet/>
      <dgm:spPr/>
      <dgm:t>
        <a:bodyPr/>
        <a:lstStyle/>
        <a:p>
          <a:endParaRPr lang="en-US"/>
        </a:p>
      </dgm:t>
    </dgm:pt>
    <dgm:pt modelId="{2F9C0513-F28B-4FD0-B9BB-9255D7F9553E}" type="sibTrans" cxnId="{AFED874C-18E0-406E-9DAC-B4CFDE552E33}">
      <dgm:prSet/>
      <dgm:spPr/>
      <dgm:t>
        <a:bodyPr/>
        <a:lstStyle/>
        <a:p>
          <a:endParaRPr lang="en-US"/>
        </a:p>
      </dgm:t>
    </dgm:pt>
    <dgm:pt modelId="{5FA909BB-2C17-415F-95D5-4A8A05F84811}" type="pres">
      <dgm:prSet presAssocID="{CAEF33AA-05FC-4111-910A-7E415D5E79E2}" presName="Name0" presStyleCnt="0">
        <dgm:presLayoutVars>
          <dgm:dir/>
          <dgm:resizeHandles val="exact"/>
        </dgm:presLayoutVars>
      </dgm:prSet>
      <dgm:spPr/>
    </dgm:pt>
    <dgm:pt modelId="{8BBBF409-0B8E-4A9D-BCAA-5966622A8F2A}" type="pres">
      <dgm:prSet presAssocID="{F61828E6-9301-490F-A275-B72A9C3221B9}" presName="node" presStyleLbl="node1" presStyleIdx="0" presStyleCnt="7">
        <dgm:presLayoutVars>
          <dgm:bulletEnabled val="1"/>
        </dgm:presLayoutVars>
      </dgm:prSet>
      <dgm:spPr/>
    </dgm:pt>
    <dgm:pt modelId="{875E07E4-563E-450D-9664-9DE80E98241F}" type="pres">
      <dgm:prSet presAssocID="{8624005C-8B05-4478-9CD0-CCB642CDA79C}" presName="sibTrans" presStyleLbl="sibTrans1D1" presStyleIdx="0" presStyleCnt="6"/>
      <dgm:spPr/>
    </dgm:pt>
    <dgm:pt modelId="{1F8662B4-DF0D-4353-8958-9C913AA99FB0}" type="pres">
      <dgm:prSet presAssocID="{8624005C-8B05-4478-9CD0-CCB642CDA79C}" presName="connectorText" presStyleLbl="sibTrans1D1" presStyleIdx="0" presStyleCnt="6"/>
      <dgm:spPr/>
    </dgm:pt>
    <dgm:pt modelId="{5176C9FB-A1E4-4BB3-96E0-28B8B7A2E722}" type="pres">
      <dgm:prSet presAssocID="{6D5E5EF1-4372-4DDB-97C6-7CB40E72A83F}" presName="node" presStyleLbl="node1" presStyleIdx="1" presStyleCnt="7">
        <dgm:presLayoutVars>
          <dgm:bulletEnabled val="1"/>
        </dgm:presLayoutVars>
      </dgm:prSet>
      <dgm:spPr/>
    </dgm:pt>
    <dgm:pt modelId="{A2319F35-D950-4E8E-B245-256736E12602}" type="pres">
      <dgm:prSet presAssocID="{9DAC53B8-3487-4317-B673-D976720EEAA6}" presName="sibTrans" presStyleLbl="sibTrans1D1" presStyleIdx="1" presStyleCnt="6"/>
      <dgm:spPr/>
    </dgm:pt>
    <dgm:pt modelId="{8E3007D3-B30F-4B9E-A84A-F178A9A869A7}" type="pres">
      <dgm:prSet presAssocID="{9DAC53B8-3487-4317-B673-D976720EEAA6}" presName="connectorText" presStyleLbl="sibTrans1D1" presStyleIdx="1" presStyleCnt="6"/>
      <dgm:spPr/>
    </dgm:pt>
    <dgm:pt modelId="{0C7473EB-D4D6-4E54-A685-618DE88F922B}" type="pres">
      <dgm:prSet presAssocID="{E8808A3D-62DC-4351-A24E-9B7F11045832}" presName="node" presStyleLbl="node1" presStyleIdx="2" presStyleCnt="7">
        <dgm:presLayoutVars>
          <dgm:bulletEnabled val="1"/>
        </dgm:presLayoutVars>
      </dgm:prSet>
      <dgm:spPr/>
    </dgm:pt>
    <dgm:pt modelId="{90282526-96E9-4B9A-A217-5B96104077F6}" type="pres">
      <dgm:prSet presAssocID="{33E37F74-CD6C-498A-B731-4EF50D566957}" presName="sibTrans" presStyleLbl="sibTrans1D1" presStyleIdx="2" presStyleCnt="6"/>
      <dgm:spPr/>
    </dgm:pt>
    <dgm:pt modelId="{972C0B54-745A-420B-B5AF-C2102D992457}" type="pres">
      <dgm:prSet presAssocID="{33E37F74-CD6C-498A-B731-4EF50D566957}" presName="connectorText" presStyleLbl="sibTrans1D1" presStyleIdx="2" presStyleCnt="6"/>
      <dgm:spPr/>
    </dgm:pt>
    <dgm:pt modelId="{6C44378F-05CB-418A-A6EB-D6381D3B9353}" type="pres">
      <dgm:prSet presAssocID="{13A57E9D-0EEC-4A89-B783-AC46D579940A}" presName="node" presStyleLbl="node1" presStyleIdx="3" presStyleCnt="7">
        <dgm:presLayoutVars>
          <dgm:bulletEnabled val="1"/>
        </dgm:presLayoutVars>
      </dgm:prSet>
      <dgm:spPr/>
    </dgm:pt>
    <dgm:pt modelId="{F63D1EC2-E01E-414D-AC18-27AD6A7FB3FB}" type="pres">
      <dgm:prSet presAssocID="{ADE547EA-D6EC-4739-8903-CF3332ABD1F2}" presName="sibTrans" presStyleLbl="sibTrans1D1" presStyleIdx="3" presStyleCnt="6"/>
      <dgm:spPr/>
    </dgm:pt>
    <dgm:pt modelId="{D341CB2C-3519-41C6-B6F8-66E6813FD8BB}" type="pres">
      <dgm:prSet presAssocID="{ADE547EA-D6EC-4739-8903-CF3332ABD1F2}" presName="connectorText" presStyleLbl="sibTrans1D1" presStyleIdx="3" presStyleCnt="6"/>
      <dgm:spPr/>
    </dgm:pt>
    <dgm:pt modelId="{D99D4678-1192-4C89-BE7A-94D263EE013C}" type="pres">
      <dgm:prSet presAssocID="{3B5E5093-92A3-4D91-A1FA-177A16776352}" presName="node" presStyleLbl="node1" presStyleIdx="4" presStyleCnt="7">
        <dgm:presLayoutVars>
          <dgm:bulletEnabled val="1"/>
        </dgm:presLayoutVars>
      </dgm:prSet>
      <dgm:spPr/>
    </dgm:pt>
    <dgm:pt modelId="{A504ED1A-6CE8-490E-AB0B-8401BCDC665F}" type="pres">
      <dgm:prSet presAssocID="{8687C497-3DA3-4F17-A201-8334BC09C83B}" presName="sibTrans" presStyleLbl="sibTrans1D1" presStyleIdx="4" presStyleCnt="6"/>
      <dgm:spPr/>
    </dgm:pt>
    <dgm:pt modelId="{2456ADFC-3DA0-47F9-889B-8A00B8F46684}" type="pres">
      <dgm:prSet presAssocID="{8687C497-3DA3-4F17-A201-8334BC09C83B}" presName="connectorText" presStyleLbl="sibTrans1D1" presStyleIdx="4" presStyleCnt="6"/>
      <dgm:spPr/>
    </dgm:pt>
    <dgm:pt modelId="{5B3444E2-3167-49B5-994D-8509C169822D}" type="pres">
      <dgm:prSet presAssocID="{A6EEE9F0-1967-4A5F-A5D9-62DDC43E7F19}" presName="node" presStyleLbl="node1" presStyleIdx="5" presStyleCnt="7">
        <dgm:presLayoutVars>
          <dgm:bulletEnabled val="1"/>
        </dgm:presLayoutVars>
      </dgm:prSet>
      <dgm:spPr/>
    </dgm:pt>
    <dgm:pt modelId="{79DACDB8-2AB2-431D-B820-124200ADA8FA}" type="pres">
      <dgm:prSet presAssocID="{DD0D4397-B937-4830-B234-323FC256E633}" presName="sibTrans" presStyleLbl="sibTrans1D1" presStyleIdx="5" presStyleCnt="6"/>
      <dgm:spPr/>
    </dgm:pt>
    <dgm:pt modelId="{1B59049F-554F-49C5-8EFD-34BD7101E610}" type="pres">
      <dgm:prSet presAssocID="{DD0D4397-B937-4830-B234-323FC256E633}" presName="connectorText" presStyleLbl="sibTrans1D1" presStyleIdx="5" presStyleCnt="6"/>
      <dgm:spPr/>
    </dgm:pt>
    <dgm:pt modelId="{B6724743-387E-4AD5-A9AA-4EA92930A224}" type="pres">
      <dgm:prSet presAssocID="{B567A8F4-D3DD-4FBC-922B-AEB8B39AB019}" presName="node" presStyleLbl="node1" presStyleIdx="6" presStyleCnt="7">
        <dgm:presLayoutVars>
          <dgm:bulletEnabled val="1"/>
        </dgm:presLayoutVars>
      </dgm:prSet>
      <dgm:spPr/>
    </dgm:pt>
  </dgm:ptLst>
  <dgm:cxnLst>
    <dgm:cxn modelId="{100F7F06-85B5-4D91-937A-5CBE2FFDCB6B}" srcId="{CAEF33AA-05FC-4111-910A-7E415D5E79E2}" destId="{13A57E9D-0EEC-4A89-B783-AC46D579940A}" srcOrd="3" destOrd="0" parTransId="{98B1F95E-DAB4-40B1-AF4D-3E2EFB8AB59E}" sibTransId="{ADE547EA-D6EC-4739-8903-CF3332ABD1F2}"/>
    <dgm:cxn modelId="{1D5B9110-7AB1-4DE6-85B8-8DAA053820B5}" type="presOf" srcId="{9DAC53B8-3487-4317-B673-D976720EEAA6}" destId="{A2319F35-D950-4E8E-B245-256736E12602}" srcOrd="0" destOrd="0" presId="urn:microsoft.com/office/officeart/2005/8/layout/bProcess3"/>
    <dgm:cxn modelId="{A5131C14-FBB2-456E-B449-AED36C8128E4}" type="presOf" srcId="{F61828E6-9301-490F-A275-B72A9C3221B9}" destId="{8BBBF409-0B8E-4A9D-BCAA-5966622A8F2A}" srcOrd="0" destOrd="0" presId="urn:microsoft.com/office/officeart/2005/8/layout/bProcess3"/>
    <dgm:cxn modelId="{05D1C719-70A7-42BC-97FB-AD10FDA6DB31}" type="presOf" srcId="{ADE547EA-D6EC-4739-8903-CF3332ABD1F2}" destId="{F63D1EC2-E01E-414D-AC18-27AD6A7FB3FB}" srcOrd="0" destOrd="0" presId="urn:microsoft.com/office/officeart/2005/8/layout/bProcess3"/>
    <dgm:cxn modelId="{5F55531F-637E-43F2-ABD2-03D4F3B7BB01}" type="presOf" srcId="{33E37F74-CD6C-498A-B731-4EF50D566957}" destId="{972C0B54-745A-420B-B5AF-C2102D992457}" srcOrd="1" destOrd="0" presId="urn:microsoft.com/office/officeart/2005/8/layout/bProcess3"/>
    <dgm:cxn modelId="{6B833124-3CAB-4F5D-AF88-3A9B7E4450D6}" type="presOf" srcId="{13A57E9D-0EEC-4A89-B783-AC46D579940A}" destId="{6C44378F-05CB-418A-A6EB-D6381D3B9353}" srcOrd="0" destOrd="0" presId="urn:microsoft.com/office/officeart/2005/8/layout/bProcess3"/>
    <dgm:cxn modelId="{9CB81F2D-FB4A-4C1E-9BDF-EA22571D3BC3}" type="presOf" srcId="{9DAC53B8-3487-4317-B673-D976720EEAA6}" destId="{8E3007D3-B30F-4B9E-A84A-F178A9A869A7}" srcOrd="1" destOrd="0" presId="urn:microsoft.com/office/officeart/2005/8/layout/bProcess3"/>
    <dgm:cxn modelId="{E073482D-578A-4181-9827-8C6E73A216DE}" srcId="{CAEF33AA-05FC-4111-910A-7E415D5E79E2}" destId="{A6EEE9F0-1967-4A5F-A5D9-62DDC43E7F19}" srcOrd="5" destOrd="0" parTransId="{006B0AF9-6A07-47AC-8080-585BA2B93FC2}" sibTransId="{DD0D4397-B937-4830-B234-323FC256E633}"/>
    <dgm:cxn modelId="{C62D5939-4588-4924-92B2-CA2B9191DB19}" srcId="{CAEF33AA-05FC-4111-910A-7E415D5E79E2}" destId="{6D5E5EF1-4372-4DDB-97C6-7CB40E72A83F}" srcOrd="1" destOrd="0" parTransId="{57EA1570-AB4A-4C6A-821D-D85E7F70124B}" sibTransId="{9DAC53B8-3487-4317-B673-D976720EEAA6}"/>
    <dgm:cxn modelId="{B952FC5C-9643-4EF1-99FE-C94C33EF6C61}" srcId="{CAEF33AA-05FC-4111-910A-7E415D5E79E2}" destId="{F61828E6-9301-490F-A275-B72A9C3221B9}" srcOrd="0" destOrd="0" parTransId="{5234F1F2-EDE7-4334-9F0B-BF9CB19E1B84}" sibTransId="{8624005C-8B05-4478-9CD0-CCB642CDA79C}"/>
    <dgm:cxn modelId="{D6D6AB49-6808-4E02-9366-360CCE57445B}" type="presOf" srcId="{ADE547EA-D6EC-4739-8903-CF3332ABD1F2}" destId="{D341CB2C-3519-41C6-B6F8-66E6813FD8BB}" srcOrd="1" destOrd="0" presId="urn:microsoft.com/office/officeart/2005/8/layout/bProcess3"/>
    <dgm:cxn modelId="{AE9D966A-D031-4AA0-BB3F-C60EBEC4050E}" type="presOf" srcId="{E8808A3D-62DC-4351-A24E-9B7F11045832}" destId="{0C7473EB-D4D6-4E54-A685-618DE88F922B}" srcOrd="0" destOrd="0" presId="urn:microsoft.com/office/officeart/2005/8/layout/bProcess3"/>
    <dgm:cxn modelId="{AFED874C-18E0-406E-9DAC-B4CFDE552E33}" srcId="{CAEF33AA-05FC-4111-910A-7E415D5E79E2}" destId="{B567A8F4-D3DD-4FBC-922B-AEB8B39AB019}" srcOrd="6" destOrd="0" parTransId="{0DCAEB65-6CCE-442A-969C-8505F9C536C3}" sibTransId="{2F9C0513-F28B-4FD0-B9BB-9255D7F9553E}"/>
    <dgm:cxn modelId="{B479974D-D4F9-424C-9F41-829ADC5ED86B}" type="presOf" srcId="{A6EEE9F0-1967-4A5F-A5D9-62DDC43E7F19}" destId="{5B3444E2-3167-49B5-994D-8509C169822D}" srcOrd="0" destOrd="0" presId="urn:microsoft.com/office/officeart/2005/8/layout/bProcess3"/>
    <dgm:cxn modelId="{033CA954-DA0E-458F-B259-636FB41E6F78}" type="presOf" srcId="{8624005C-8B05-4478-9CD0-CCB642CDA79C}" destId="{1F8662B4-DF0D-4353-8958-9C913AA99FB0}" srcOrd="1" destOrd="0" presId="urn:microsoft.com/office/officeart/2005/8/layout/bProcess3"/>
    <dgm:cxn modelId="{16188F7A-AB1D-4A27-9508-43B6C3AF358C}" type="presOf" srcId="{8624005C-8B05-4478-9CD0-CCB642CDA79C}" destId="{875E07E4-563E-450D-9664-9DE80E98241F}" srcOrd="0" destOrd="0" presId="urn:microsoft.com/office/officeart/2005/8/layout/bProcess3"/>
    <dgm:cxn modelId="{435C897B-24F7-457C-A268-AACC8E003097}" type="presOf" srcId="{8687C497-3DA3-4F17-A201-8334BC09C83B}" destId="{2456ADFC-3DA0-47F9-889B-8A00B8F46684}" srcOrd="1" destOrd="0" presId="urn:microsoft.com/office/officeart/2005/8/layout/bProcess3"/>
    <dgm:cxn modelId="{82276C83-F490-44EC-A9A9-512D590B5E68}" srcId="{CAEF33AA-05FC-4111-910A-7E415D5E79E2}" destId="{E8808A3D-62DC-4351-A24E-9B7F11045832}" srcOrd="2" destOrd="0" parTransId="{192293CF-03CC-4048-9433-0C62AD0F35E1}" sibTransId="{33E37F74-CD6C-498A-B731-4EF50D566957}"/>
    <dgm:cxn modelId="{BF8F429A-FD07-41B6-B106-3527F49AFF10}" type="presOf" srcId="{8687C497-3DA3-4F17-A201-8334BC09C83B}" destId="{A504ED1A-6CE8-490E-AB0B-8401BCDC665F}" srcOrd="0" destOrd="0" presId="urn:microsoft.com/office/officeart/2005/8/layout/bProcess3"/>
    <dgm:cxn modelId="{2E63A8AC-0D5D-4357-B8D7-3A1F2A8CF713}" type="presOf" srcId="{DD0D4397-B937-4830-B234-323FC256E633}" destId="{1B59049F-554F-49C5-8EFD-34BD7101E610}" srcOrd="1" destOrd="0" presId="urn:microsoft.com/office/officeart/2005/8/layout/bProcess3"/>
    <dgm:cxn modelId="{7B49F0B2-3B05-4417-BE94-ECBE9A0A8399}" type="presOf" srcId="{3B5E5093-92A3-4D91-A1FA-177A16776352}" destId="{D99D4678-1192-4C89-BE7A-94D263EE013C}" srcOrd="0" destOrd="0" presId="urn:microsoft.com/office/officeart/2005/8/layout/bProcess3"/>
    <dgm:cxn modelId="{EE7764C3-E53F-455C-8E29-5E2E288585BA}" srcId="{CAEF33AA-05FC-4111-910A-7E415D5E79E2}" destId="{3B5E5093-92A3-4D91-A1FA-177A16776352}" srcOrd="4" destOrd="0" parTransId="{049EF5D3-49DF-457F-89BC-07A1C34F02A2}" sibTransId="{8687C497-3DA3-4F17-A201-8334BC09C83B}"/>
    <dgm:cxn modelId="{E19D57C4-2AD6-42DA-80CF-274F33944B0A}" type="presOf" srcId="{6D5E5EF1-4372-4DDB-97C6-7CB40E72A83F}" destId="{5176C9FB-A1E4-4BB3-96E0-28B8B7A2E722}" srcOrd="0" destOrd="0" presId="urn:microsoft.com/office/officeart/2005/8/layout/bProcess3"/>
    <dgm:cxn modelId="{8FD2F7CD-7FE3-4CEA-A8C1-0D241693105A}" type="presOf" srcId="{33E37F74-CD6C-498A-B731-4EF50D566957}" destId="{90282526-96E9-4B9A-A217-5B96104077F6}" srcOrd="0" destOrd="0" presId="urn:microsoft.com/office/officeart/2005/8/layout/bProcess3"/>
    <dgm:cxn modelId="{8CCD34D2-804F-4764-AB36-7352F7240482}" type="presOf" srcId="{DD0D4397-B937-4830-B234-323FC256E633}" destId="{79DACDB8-2AB2-431D-B820-124200ADA8FA}" srcOrd="0" destOrd="0" presId="urn:microsoft.com/office/officeart/2005/8/layout/bProcess3"/>
    <dgm:cxn modelId="{2072B1E7-C9ED-4C4F-85DA-82CB6F781137}" type="presOf" srcId="{CAEF33AA-05FC-4111-910A-7E415D5E79E2}" destId="{5FA909BB-2C17-415F-95D5-4A8A05F84811}" srcOrd="0" destOrd="0" presId="urn:microsoft.com/office/officeart/2005/8/layout/bProcess3"/>
    <dgm:cxn modelId="{AA74A4F1-C7AE-4C1E-87B9-CE5B0D16C946}" type="presOf" srcId="{B567A8F4-D3DD-4FBC-922B-AEB8B39AB019}" destId="{B6724743-387E-4AD5-A9AA-4EA92930A224}" srcOrd="0" destOrd="0" presId="urn:microsoft.com/office/officeart/2005/8/layout/bProcess3"/>
    <dgm:cxn modelId="{25560604-4719-4068-87A1-5623BDE2AE9E}" type="presParOf" srcId="{5FA909BB-2C17-415F-95D5-4A8A05F84811}" destId="{8BBBF409-0B8E-4A9D-BCAA-5966622A8F2A}" srcOrd="0" destOrd="0" presId="urn:microsoft.com/office/officeart/2005/8/layout/bProcess3"/>
    <dgm:cxn modelId="{1499EE61-E6C7-44C2-AF56-15B0C50C0E24}" type="presParOf" srcId="{5FA909BB-2C17-415F-95D5-4A8A05F84811}" destId="{875E07E4-563E-450D-9664-9DE80E98241F}" srcOrd="1" destOrd="0" presId="urn:microsoft.com/office/officeart/2005/8/layout/bProcess3"/>
    <dgm:cxn modelId="{CCCD70FC-4018-489B-8226-538F997D1AD9}" type="presParOf" srcId="{875E07E4-563E-450D-9664-9DE80E98241F}" destId="{1F8662B4-DF0D-4353-8958-9C913AA99FB0}" srcOrd="0" destOrd="0" presId="urn:microsoft.com/office/officeart/2005/8/layout/bProcess3"/>
    <dgm:cxn modelId="{F856EF10-F820-481A-9154-0F9368C3745E}" type="presParOf" srcId="{5FA909BB-2C17-415F-95D5-4A8A05F84811}" destId="{5176C9FB-A1E4-4BB3-96E0-28B8B7A2E722}" srcOrd="2" destOrd="0" presId="urn:microsoft.com/office/officeart/2005/8/layout/bProcess3"/>
    <dgm:cxn modelId="{E2C56A09-FB60-49A1-A7C7-3ADE678DC3AC}" type="presParOf" srcId="{5FA909BB-2C17-415F-95D5-4A8A05F84811}" destId="{A2319F35-D950-4E8E-B245-256736E12602}" srcOrd="3" destOrd="0" presId="urn:microsoft.com/office/officeart/2005/8/layout/bProcess3"/>
    <dgm:cxn modelId="{2368AAA5-20A9-442A-B853-C93E222D4DA8}" type="presParOf" srcId="{A2319F35-D950-4E8E-B245-256736E12602}" destId="{8E3007D3-B30F-4B9E-A84A-F178A9A869A7}" srcOrd="0" destOrd="0" presId="urn:microsoft.com/office/officeart/2005/8/layout/bProcess3"/>
    <dgm:cxn modelId="{E6437741-D3FA-4E2D-B0D7-1D7FCDFBA5F4}" type="presParOf" srcId="{5FA909BB-2C17-415F-95D5-4A8A05F84811}" destId="{0C7473EB-D4D6-4E54-A685-618DE88F922B}" srcOrd="4" destOrd="0" presId="urn:microsoft.com/office/officeart/2005/8/layout/bProcess3"/>
    <dgm:cxn modelId="{9419D2E2-D578-4B83-81E8-99C3CE862A3F}" type="presParOf" srcId="{5FA909BB-2C17-415F-95D5-4A8A05F84811}" destId="{90282526-96E9-4B9A-A217-5B96104077F6}" srcOrd="5" destOrd="0" presId="urn:microsoft.com/office/officeart/2005/8/layout/bProcess3"/>
    <dgm:cxn modelId="{EF6A4D97-48C1-4504-A868-FA247F432B7B}" type="presParOf" srcId="{90282526-96E9-4B9A-A217-5B96104077F6}" destId="{972C0B54-745A-420B-B5AF-C2102D992457}" srcOrd="0" destOrd="0" presId="urn:microsoft.com/office/officeart/2005/8/layout/bProcess3"/>
    <dgm:cxn modelId="{76E2F4D7-5435-43B5-A968-F9A0020160B3}" type="presParOf" srcId="{5FA909BB-2C17-415F-95D5-4A8A05F84811}" destId="{6C44378F-05CB-418A-A6EB-D6381D3B9353}" srcOrd="6" destOrd="0" presId="urn:microsoft.com/office/officeart/2005/8/layout/bProcess3"/>
    <dgm:cxn modelId="{265DDBBD-C3E0-4047-9208-823286AC3E01}" type="presParOf" srcId="{5FA909BB-2C17-415F-95D5-4A8A05F84811}" destId="{F63D1EC2-E01E-414D-AC18-27AD6A7FB3FB}" srcOrd="7" destOrd="0" presId="urn:microsoft.com/office/officeart/2005/8/layout/bProcess3"/>
    <dgm:cxn modelId="{67651A7B-23A9-4B5F-A77C-368256D9C9BA}" type="presParOf" srcId="{F63D1EC2-E01E-414D-AC18-27AD6A7FB3FB}" destId="{D341CB2C-3519-41C6-B6F8-66E6813FD8BB}" srcOrd="0" destOrd="0" presId="urn:microsoft.com/office/officeart/2005/8/layout/bProcess3"/>
    <dgm:cxn modelId="{3CC39CA3-0B19-4150-B7E2-90C934A375CE}" type="presParOf" srcId="{5FA909BB-2C17-415F-95D5-4A8A05F84811}" destId="{D99D4678-1192-4C89-BE7A-94D263EE013C}" srcOrd="8" destOrd="0" presId="urn:microsoft.com/office/officeart/2005/8/layout/bProcess3"/>
    <dgm:cxn modelId="{DD84D0AE-00E6-4227-9878-903AB8602507}" type="presParOf" srcId="{5FA909BB-2C17-415F-95D5-4A8A05F84811}" destId="{A504ED1A-6CE8-490E-AB0B-8401BCDC665F}" srcOrd="9" destOrd="0" presId="urn:microsoft.com/office/officeart/2005/8/layout/bProcess3"/>
    <dgm:cxn modelId="{8092BDBD-7EE3-4B26-88C4-03CE4D72D1A0}" type="presParOf" srcId="{A504ED1A-6CE8-490E-AB0B-8401BCDC665F}" destId="{2456ADFC-3DA0-47F9-889B-8A00B8F46684}" srcOrd="0" destOrd="0" presId="urn:microsoft.com/office/officeart/2005/8/layout/bProcess3"/>
    <dgm:cxn modelId="{307938DB-9DAF-45A0-A674-C2AD057EF502}" type="presParOf" srcId="{5FA909BB-2C17-415F-95D5-4A8A05F84811}" destId="{5B3444E2-3167-49B5-994D-8509C169822D}" srcOrd="10" destOrd="0" presId="urn:microsoft.com/office/officeart/2005/8/layout/bProcess3"/>
    <dgm:cxn modelId="{F6BCD96E-7BF8-4E25-9EAB-EB57930E9431}" type="presParOf" srcId="{5FA909BB-2C17-415F-95D5-4A8A05F84811}" destId="{79DACDB8-2AB2-431D-B820-124200ADA8FA}" srcOrd="11" destOrd="0" presId="urn:microsoft.com/office/officeart/2005/8/layout/bProcess3"/>
    <dgm:cxn modelId="{9EAC5DA3-974C-46EC-BE8F-2FF82FE6A57B}" type="presParOf" srcId="{79DACDB8-2AB2-431D-B820-124200ADA8FA}" destId="{1B59049F-554F-49C5-8EFD-34BD7101E610}" srcOrd="0" destOrd="0" presId="urn:microsoft.com/office/officeart/2005/8/layout/bProcess3"/>
    <dgm:cxn modelId="{42A0B9D8-04EE-4DEF-9563-7D01B264B28F}" type="presParOf" srcId="{5FA909BB-2C17-415F-95D5-4A8A05F84811}" destId="{B6724743-387E-4AD5-A9AA-4EA92930A224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E07E4-563E-450D-9664-9DE80E98241F}">
      <dsp:nvSpPr>
        <dsp:cNvPr id="0" name=""/>
        <dsp:cNvSpPr/>
      </dsp:nvSpPr>
      <dsp:spPr>
        <a:xfrm>
          <a:off x="1892255" y="501905"/>
          <a:ext cx="3886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8613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76081" y="545529"/>
        <a:ext cx="20960" cy="4192"/>
      </dsp:txXfrm>
    </dsp:sp>
    <dsp:sp modelId="{8BBBF409-0B8E-4A9D-BCAA-5966622A8F2A}">
      <dsp:nvSpPr>
        <dsp:cNvPr id="0" name=""/>
        <dsp:cNvSpPr/>
      </dsp:nvSpPr>
      <dsp:spPr>
        <a:xfrm>
          <a:off x="71389" y="825"/>
          <a:ext cx="1822665" cy="10935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1" kern="1200" dirty="0"/>
            <a:t>Al-’</a:t>
          </a:r>
          <a:r>
            <a:rPr lang="en-ID" sz="1400" i="1" kern="1200" dirty="0" err="1"/>
            <a:t>ilm</a:t>
          </a:r>
          <a:r>
            <a:rPr lang="en-ID" sz="1400" i="1" kern="1200" dirty="0"/>
            <a:t>  </a:t>
          </a:r>
          <a:r>
            <a:rPr lang="en-ID" sz="1400" i="0" kern="1200" dirty="0"/>
            <a:t>(</a:t>
          </a:r>
          <a:r>
            <a:rPr lang="en-ID" sz="1400" i="0" kern="1200" dirty="0" err="1"/>
            <a:t>Ilmu</a:t>
          </a:r>
          <a:r>
            <a:rPr lang="en-ID" sz="1400" i="0" kern="1200" dirty="0"/>
            <a:t>) </a:t>
          </a:r>
          <a:r>
            <a:rPr lang="en-ID" sz="1400" i="1" kern="1200" dirty="0" err="1"/>
            <a:t>bukan</a:t>
          </a:r>
          <a:r>
            <a:rPr lang="en-ID" sz="1400" i="1" kern="1200" dirty="0"/>
            <a:t> al-</a:t>
          </a:r>
          <a:r>
            <a:rPr lang="en-ID" sz="1400" i="1" kern="1200" dirty="0" err="1"/>
            <a:t>Jahl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Kebodohan</a:t>
          </a:r>
          <a:r>
            <a:rPr lang="en-ID" sz="1400" i="0" kern="1200" dirty="0"/>
            <a:t>)</a:t>
          </a:r>
          <a:endParaRPr lang="en-ID" sz="140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0" kern="1200" dirty="0"/>
            <a:t>(Al-</a:t>
          </a:r>
          <a:r>
            <a:rPr lang="en-ID" sz="1400" i="0" kern="1200" dirty="0" err="1"/>
            <a:t>Zukhruf</a:t>
          </a:r>
          <a:r>
            <a:rPr lang="en-ID" sz="1400" i="0" kern="1200" dirty="0"/>
            <a:t>, 43:86)</a:t>
          </a:r>
          <a:endParaRPr lang="en-US" sz="1400" i="0" kern="1200" dirty="0"/>
        </a:p>
      </dsp:txBody>
      <dsp:txXfrm>
        <a:off x="71389" y="825"/>
        <a:ext cx="1822665" cy="1093599"/>
      </dsp:txXfrm>
    </dsp:sp>
    <dsp:sp modelId="{A2319F35-D950-4E8E-B245-256736E12602}">
      <dsp:nvSpPr>
        <dsp:cNvPr id="0" name=""/>
        <dsp:cNvSpPr/>
      </dsp:nvSpPr>
      <dsp:spPr>
        <a:xfrm>
          <a:off x="4134134" y="501905"/>
          <a:ext cx="3886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8613" y="45720"/>
              </a:lnTo>
            </a:path>
          </a:pathLst>
        </a:custGeom>
        <a:noFill/>
        <a:ln w="9525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17960" y="545529"/>
        <a:ext cx="20960" cy="4192"/>
      </dsp:txXfrm>
    </dsp:sp>
    <dsp:sp modelId="{5176C9FB-A1E4-4BB3-96E0-28B8B7A2E722}">
      <dsp:nvSpPr>
        <dsp:cNvPr id="0" name=""/>
        <dsp:cNvSpPr/>
      </dsp:nvSpPr>
      <dsp:spPr>
        <a:xfrm>
          <a:off x="2313268" y="825"/>
          <a:ext cx="1822665" cy="1093599"/>
        </a:xfrm>
        <a:prstGeom prst="rect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1" kern="1200" dirty="0"/>
            <a:t>Al-</a:t>
          </a:r>
          <a:r>
            <a:rPr lang="en-ID" sz="1400" i="1" kern="1200" dirty="0" err="1"/>
            <a:t>Yaqin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Keyakinan</a:t>
          </a:r>
          <a:r>
            <a:rPr lang="en-ID" sz="1400" i="0" kern="1200" dirty="0"/>
            <a:t>) </a:t>
          </a:r>
          <a:r>
            <a:rPr lang="en-ID" sz="1400" i="1" kern="1200" dirty="0" err="1"/>
            <a:t>bukan</a:t>
          </a:r>
          <a:r>
            <a:rPr lang="en-ID" sz="1400" i="1" kern="1200" dirty="0"/>
            <a:t> al-</a:t>
          </a:r>
          <a:r>
            <a:rPr lang="en-ID" sz="1400" i="1" kern="1200" dirty="0" err="1"/>
            <a:t>Syak</a:t>
          </a:r>
          <a:r>
            <a:rPr lang="en-ID" sz="1400" i="1" kern="1200" dirty="0"/>
            <a:t>  </a:t>
          </a:r>
          <a:r>
            <a:rPr lang="en-ID" sz="1400" i="0" kern="1200" dirty="0"/>
            <a:t>(</a:t>
          </a:r>
          <a:r>
            <a:rPr lang="en-ID" sz="1400" i="0" kern="1200" dirty="0" err="1"/>
            <a:t>Keraguan</a:t>
          </a:r>
          <a:r>
            <a:rPr lang="en-ID" sz="1400" i="0" kern="1200" dirty="0"/>
            <a:t>)</a:t>
          </a:r>
          <a:endParaRPr lang="en-ID" sz="140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0" kern="1200" dirty="0"/>
            <a:t>(Al-</a:t>
          </a:r>
          <a:r>
            <a:rPr lang="en-ID" sz="1400" i="0" kern="1200" dirty="0" err="1"/>
            <a:t>Hujurat</a:t>
          </a:r>
          <a:r>
            <a:rPr lang="en-ID" sz="1400" i="0" kern="1200" dirty="0"/>
            <a:t>, 49:15)</a:t>
          </a:r>
          <a:endParaRPr lang="en-US" sz="1400" i="0" kern="1200" dirty="0"/>
        </a:p>
      </dsp:txBody>
      <dsp:txXfrm>
        <a:off x="2313268" y="825"/>
        <a:ext cx="1822665" cy="1093599"/>
      </dsp:txXfrm>
    </dsp:sp>
    <dsp:sp modelId="{90282526-96E9-4B9A-A217-5B96104077F6}">
      <dsp:nvSpPr>
        <dsp:cNvPr id="0" name=""/>
        <dsp:cNvSpPr/>
      </dsp:nvSpPr>
      <dsp:spPr>
        <a:xfrm>
          <a:off x="6376013" y="501905"/>
          <a:ext cx="3886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8613" y="45720"/>
              </a:lnTo>
            </a:path>
          </a:pathLst>
        </a:custGeom>
        <a:noFill/>
        <a:ln w="9525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59839" y="545529"/>
        <a:ext cx="20960" cy="4192"/>
      </dsp:txXfrm>
    </dsp:sp>
    <dsp:sp modelId="{0C7473EB-D4D6-4E54-A685-618DE88F922B}">
      <dsp:nvSpPr>
        <dsp:cNvPr id="0" name=""/>
        <dsp:cNvSpPr/>
      </dsp:nvSpPr>
      <dsp:spPr>
        <a:xfrm>
          <a:off x="4555147" y="825"/>
          <a:ext cx="1822665" cy="1093599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1" kern="1200" dirty="0"/>
            <a:t>Al-</a:t>
          </a:r>
          <a:r>
            <a:rPr lang="en-ID" sz="1400" i="1" kern="1200" dirty="0" err="1"/>
            <a:t>Qabul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Menerima</a:t>
          </a:r>
          <a:r>
            <a:rPr lang="en-ID" sz="1400" i="0" kern="1200" dirty="0"/>
            <a:t>) </a:t>
          </a:r>
          <a:r>
            <a:rPr lang="en-ID" sz="1400" i="0" kern="1200" dirty="0" err="1"/>
            <a:t>bukan</a:t>
          </a:r>
          <a:r>
            <a:rPr lang="en-ID" sz="1400" i="1" kern="1200" dirty="0"/>
            <a:t> al-</a:t>
          </a:r>
          <a:r>
            <a:rPr lang="en-ID" sz="1400" i="1" kern="1200" dirty="0" err="1"/>
            <a:t>Radd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Menolak</a:t>
          </a:r>
          <a:r>
            <a:rPr lang="en-ID" sz="1400" i="0" kern="1200" dirty="0"/>
            <a:t>)</a:t>
          </a:r>
          <a:endParaRPr lang="en-ID" sz="140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0" kern="1200" dirty="0"/>
            <a:t>(Al-</a:t>
          </a:r>
          <a:r>
            <a:rPr lang="en-ID" sz="1400" i="0" kern="1200" dirty="0" err="1"/>
            <a:t>Shaffat</a:t>
          </a:r>
          <a:r>
            <a:rPr lang="en-ID" sz="1400" i="0" kern="1200" dirty="0"/>
            <a:t>, 37:35-36)</a:t>
          </a:r>
          <a:endParaRPr lang="en-US" sz="1400" i="0" kern="1200" dirty="0"/>
        </a:p>
      </dsp:txBody>
      <dsp:txXfrm>
        <a:off x="4555147" y="825"/>
        <a:ext cx="1822665" cy="1093599"/>
      </dsp:txXfrm>
    </dsp:sp>
    <dsp:sp modelId="{F63D1EC2-E01E-414D-AC18-27AD6A7FB3FB}">
      <dsp:nvSpPr>
        <dsp:cNvPr id="0" name=""/>
        <dsp:cNvSpPr/>
      </dsp:nvSpPr>
      <dsp:spPr>
        <a:xfrm>
          <a:off x="982722" y="1092625"/>
          <a:ext cx="6725637" cy="388613"/>
        </a:xfrm>
        <a:custGeom>
          <a:avLst/>
          <a:gdLst/>
          <a:ahLst/>
          <a:cxnLst/>
          <a:rect l="0" t="0" r="0" b="0"/>
          <a:pathLst>
            <a:path>
              <a:moveTo>
                <a:pt x="6725637" y="0"/>
              </a:moveTo>
              <a:lnTo>
                <a:pt x="6725637" y="211406"/>
              </a:lnTo>
              <a:lnTo>
                <a:pt x="0" y="211406"/>
              </a:lnTo>
              <a:lnTo>
                <a:pt x="0" y="388613"/>
              </a:lnTo>
            </a:path>
          </a:pathLst>
        </a:custGeom>
        <a:noFill/>
        <a:ln w="9525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77073" y="1284835"/>
        <a:ext cx="336934" cy="4192"/>
      </dsp:txXfrm>
    </dsp:sp>
    <dsp:sp modelId="{6C44378F-05CB-418A-A6EB-D6381D3B9353}">
      <dsp:nvSpPr>
        <dsp:cNvPr id="0" name=""/>
        <dsp:cNvSpPr/>
      </dsp:nvSpPr>
      <dsp:spPr>
        <a:xfrm>
          <a:off x="6797026" y="825"/>
          <a:ext cx="1822665" cy="1093599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1" kern="1200" dirty="0"/>
            <a:t>Al-</a:t>
          </a:r>
          <a:r>
            <a:rPr lang="en-ID" sz="1400" i="1" kern="1200" dirty="0" err="1"/>
            <a:t>Inqiyad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Patuh</a:t>
          </a:r>
          <a:r>
            <a:rPr lang="en-ID" sz="1400" i="0" kern="1200" dirty="0"/>
            <a:t>) </a:t>
          </a:r>
          <a:r>
            <a:rPr lang="en-ID" sz="1400" i="1" kern="1200" dirty="0" err="1"/>
            <a:t>bukan</a:t>
          </a:r>
          <a:r>
            <a:rPr lang="en-ID" sz="1400" i="1" kern="1200" dirty="0"/>
            <a:t>  al-</a:t>
          </a:r>
          <a:r>
            <a:rPr lang="en-ID" sz="1400" i="1" kern="1200" dirty="0" err="1"/>
            <a:t>tark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Meninggalkan</a:t>
          </a:r>
          <a:r>
            <a:rPr lang="en-ID" sz="1400" i="0" kern="1200" dirty="0"/>
            <a:t>)</a:t>
          </a:r>
          <a:endParaRPr lang="en-ID" sz="140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0" kern="1200" dirty="0"/>
            <a:t>(</a:t>
          </a:r>
          <a:r>
            <a:rPr lang="en-ID" sz="1400" i="0" kern="1200" dirty="0" err="1"/>
            <a:t>Luqman</a:t>
          </a:r>
          <a:r>
            <a:rPr lang="en-ID" sz="1400" i="0" kern="1200" dirty="0"/>
            <a:t>, 31:22)</a:t>
          </a:r>
          <a:endParaRPr lang="en-US" sz="1400" i="0" kern="1200" dirty="0"/>
        </a:p>
      </dsp:txBody>
      <dsp:txXfrm>
        <a:off x="6797026" y="825"/>
        <a:ext cx="1822665" cy="1093599"/>
      </dsp:txXfrm>
    </dsp:sp>
    <dsp:sp modelId="{A504ED1A-6CE8-490E-AB0B-8401BCDC665F}">
      <dsp:nvSpPr>
        <dsp:cNvPr id="0" name=""/>
        <dsp:cNvSpPr/>
      </dsp:nvSpPr>
      <dsp:spPr>
        <a:xfrm>
          <a:off x="1892255" y="2014718"/>
          <a:ext cx="3886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8613" y="45720"/>
              </a:lnTo>
            </a:path>
          </a:pathLst>
        </a:custGeom>
        <a:noFill/>
        <a:ln w="9525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76081" y="2058342"/>
        <a:ext cx="20960" cy="4192"/>
      </dsp:txXfrm>
    </dsp:sp>
    <dsp:sp modelId="{D99D4678-1192-4C89-BE7A-94D263EE013C}">
      <dsp:nvSpPr>
        <dsp:cNvPr id="0" name=""/>
        <dsp:cNvSpPr/>
      </dsp:nvSpPr>
      <dsp:spPr>
        <a:xfrm>
          <a:off x="71389" y="1513638"/>
          <a:ext cx="1822665" cy="1093599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1" kern="1200" dirty="0"/>
            <a:t>Al-</a:t>
          </a:r>
          <a:r>
            <a:rPr lang="en-ID" sz="1400" i="1" kern="1200" dirty="0" err="1"/>
            <a:t>Ikhlas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Murni</a:t>
          </a:r>
          <a:r>
            <a:rPr lang="en-ID" sz="1400" i="0" kern="1200" dirty="0"/>
            <a:t>) </a:t>
          </a:r>
          <a:r>
            <a:rPr lang="en-ID" sz="1400" i="1" kern="1200" dirty="0" err="1"/>
            <a:t>bukan</a:t>
          </a:r>
          <a:r>
            <a:rPr lang="en-ID" sz="1400" i="1" kern="1200" dirty="0"/>
            <a:t> </a:t>
          </a:r>
          <a:r>
            <a:rPr lang="en-ID" sz="1400" i="1" kern="1200" dirty="0" err="1"/>
            <a:t>Syirk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Tercampur</a:t>
          </a:r>
          <a:r>
            <a:rPr lang="en-ID" sz="1400" i="0" kern="1200" dirty="0"/>
            <a:t>)</a:t>
          </a:r>
          <a:endParaRPr lang="en-ID" sz="140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0" kern="1200" dirty="0"/>
            <a:t>(HR. </a:t>
          </a:r>
          <a:r>
            <a:rPr lang="en-ID" sz="1400" i="0" kern="1200" dirty="0" err="1"/>
            <a:t>Bukhari</a:t>
          </a:r>
          <a:r>
            <a:rPr lang="en-ID" sz="1400" i="0" kern="1200" dirty="0"/>
            <a:t> Muslim)</a:t>
          </a:r>
          <a:endParaRPr lang="en-US" sz="1400" i="0" kern="1200" dirty="0"/>
        </a:p>
      </dsp:txBody>
      <dsp:txXfrm>
        <a:off x="71389" y="1513638"/>
        <a:ext cx="1822665" cy="1093599"/>
      </dsp:txXfrm>
    </dsp:sp>
    <dsp:sp modelId="{79DACDB8-2AB2-431D-B820-124200ADA8FA}">
      <dsp:nvSpPr>
        <dsp:cNvPr id="0" name=""/>
        <dsp:cNvSpPr/>
      </dsp:nvSpPr>
      <dsp:spPr>
        <a:xfrm>
          <a:off x="4134134" y="2014718"/>
          <a:ext cx="3886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8613" y="45720"/>
              </a:lnTo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17960" y="2058342"/>
        <a:ext cx="20960" cy="4192"/>
      </dsp:txXfrm>
    </dsp:sp>
    <dsp:sp modelId="{5B3444E2-3167-49B5-994D-8509C169822D}">
      <dsp:nvSpPr>
        <dsp:cNvPr id="0" name=""/>
        <dsp:cNvSpPr/>
      </dsp:nvSpPr>
      <dsp:spPr>
        <a:xfrm>
          <a:off x="2313268" y="1513638"/>
          <a:ext cx="1822665" cy="1093599"/>
        </a:xfrm>
        <a:prstGeom prst="rect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1" kern="1200" dirty="0"/>
            <a:t>Al-</a:t>
          </a:r>
          <a:r>
            <a:rPr lang="en-ID" sz="1400" i="1" kern="1200" dirty="0" err="1"/>
            <a:t>Shidqu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Jujur</a:t>
          </a:r>
          <a:r>
            <a:rPr lang="en-ID" sz="1400" i="0" kern="1200" dirty="0"/>
            <a:t>) </a:t>
          </a:r>
          <a:r>
            <a:rPr lang="en-ID" sz="1400" i="1" kern="1200" dirty="0" err="1"/>
            <a:t>bukan</a:t>
          </a:r>
          <a:r>
            <a:rPr lang="en-ID" sz="1400" i="1" kern="1200" dirty="0"/>
            <a:t> al-</a:t>
          </a:r>
          <a:r>
            <a:rPr lang="en-ID" sz="1400" i="1" kern="1200" dirty="0" err="1"/>
            <a:t>Kidzbu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Dusta</a:t>
          </a:r>
          <a:r>
            <a:rPr lang="en-ID" sz="1400" i="0" kern="1200" dirty="0"/>
            <a:t>)</a:t>
          </a:r>
          <a:endParaRPr lang="en-ID" sz="140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0" kern="1200" dirty="0"/>
            <a:t>(Al-</a:t>
          </a:r>
          <a:r>
            <a:rPr lang="en-ID" sz="1400" i="0" kern="1200" dirty="0" err="1"/>
            <a:t>Baqarah</a:t>
          </a:r>
          <a:r>
            <a:rPr lang="en-ID" sz="1400" i="0" kern="1200" dirty="0"/>
            <a:t>, 2:8-10)</a:t>
          </a:r>
          <a:endParaRPr lang="en-US" sz="1400" i="0" kern="1200" dirty="0"/>
        </a:p>
      </dsp:txBody>
      <dsp:txXfrm>
        <a:off x="2313268" y="1513638"/>
        <a:ext cx="1822665" cy="1093599"/>
      </dsp:txXfrm>
    </dsp:sp>
    <dsp:sp modelId="{B6724743-387E-4AD5-A9AA-4EA92930A224}">
      <dsp:nvSpPr>
        <dsp:cNvPr id="0" name=""/>
        <dsp:cNvSpPr/>
      </dsp:nvSpPr>
      <dsp:spPr>
        <a:xfrm>
          <a:off x="4555147" y="1513638"/>
          <a:ext cx="1822665" cy="1093599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i="1" kern="1200" dirty="0" err="1"/>
            <a:t>Mahabbah</a:t>
          </a:r>
          <a:r>
            <a:rPr lang="en-ID" sz="1400" i="1" kern="1200" dirty="0"/>
            <a:t> </a:t>
          </a:r>
          <a:r>
            <a:rPr lang="en-ID" sz="1400" i="0" kern="1200" dirty="0"/>
            <a:t>(</a:t>
          </a:r>
          <a:r>
            <a:rPr lang="en-ID" sz="1400" i="0" kern="1200" dirty="0" err="1"/>
            <a:t>kecintaan</a:t>
          </a:r>
          <a:r>
            <a:rPr lang="en-ID" sz="1400" i="0" kern="1200" dirty="0"/>
            <a:t>)</a:t>
          </a:r>
          <a:r>
            <a:rPr lang="en-ID" sz="1400" i="1" kern="1200" dirty="0"/>
            <a:t> </a:t>
          </a:r>
          <a:r>
            <a:rPr lang="en-ID" sz="1400" i="1" kern="1200" dirty="0" err="1"/>
            <a:t>bukan</a:t>
          </a:r>
          <a:r>
            <a:rPr lang="en-ID" sz="1400" i="1" kern="1200" dirty="0"/>
            <a:t> </a:t>
          </a:r>
          <a:r>
            <a:rPr lang="en-ID" sz="1400" i="1" kern="1200" dirty="0" err="1"/>
            <a:t>Baghdla</a:t>
          </a:r>
          <a:r>
            <a:rPr lang="en-ID" sz="1400" i="1" kern="1200" dirty="0"/>
            <a:t>’ </a:t>
          </a:r>
          <a:r>
            <a:rPr lang="en-ID" sz="1400" i="0" kern="1200" dirty="0"/>
            <a:t>(</a:t>
          </a:r>
          <a:r>
            <a:rPr lang="en-ID" sz="1400" i="0" kern="1200" dirty="0" err="1"/>
            <a:t>kebencian</a:t>
          </a:r>
          <a:r>
            <a:rPr lang="en-ID" sz="1400" i="0" kern="1200" dirty="0"/>
            <a:t>)</a:t>
          </a:r>
          <a:endParaRPr lang="en-ID" sz="1400" i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i="0" kern="1200" dirty="0"/>
        </a:p>
      </dsp:txBody>
      <dsp:txXfrm>
        <a:off x="4555147" y="1513638"/>
        <a:ext cx="1822665" cy="1093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2066B-1D86-4CF1-B24B-C1ACA1CC6F0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1D8FA-9E74-4487-A9FD-6EEE0E5CA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5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0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418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434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388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088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397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706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610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6554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0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6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6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1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8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9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4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2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0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8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4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8EAC1-C03B-458C-B90F-B95699FB9BB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7CDA-12FB-478F-93A7-C53FAA49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9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12" Type="http://schemas.microsoft.com/office/2007/relationships/diagramDrawing" Target="../diagrams/drawing1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image" Target="../media/image4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1.JPG"/><Relationship Id="rId10" Type="http://schemas.openxmlformats.org/officeDocument/2006/relationships/diagramQuickStyle" Target="../diagrams/quickStyle1.xml"/><Relationship Id="rId4" Type="http://schemas.openxmlformats.org/officeDocument/2006/relationships/notesSlide" Target="../notesSlides/notesSlide4.xml"/><Relationship Id="rId9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image" Target="../media/image5.png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1384300" y="1937932"/>
            <a:ext cx="4445000" cy="3333750"/>
            <a:chOff x="1384300" y="1057275"/>
            <a:chExt cx="4445000" cy="3333750"/>
          </a:xfrm>
        </p:grpSpPr>
        <p:sp>
          <p:nvSpPr>
            <p:cNvPr id="76" name="Rectangle 75"/>
            <p:cNvSpPr/>
            <p:nvPr/>
          </p:nvSpPr>
          <p:spPr bwMode="auto">
            <a:xfrm>
              <a:off x="1384300" y="1057275"/>
              <a:ext cx="4445000" cy="333375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492249" y="1154339"/>
              <a:ext cx="4232275" cy="3141435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5517" y="1937932"/>
            <a:ext cx="2439712" cy="4545118"/>
          </a:xfrm>
          <a:prstGeom prst="rect">
            <a:avLst/>
          </a:prstGeom>
          <a:effectLst>
            <a:outerShdw blurRad="50800" dist="127000" dir="36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1597175" y="2725481"/>
            <a:ext cx="36108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Tauhid dan </a:t>
            </a:r>
            <a:r>
              <a:rPr lang="en-US" sz="2400" dirty="0" err="1"/>
              <a:t>Urgensinya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</a:p>
          <a:p>
            <a:pPr algn="ctr"/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97175" y="3422105"/>
            <a:ext cx="4019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Mata </a:t>
            </a:r>
            <a:r>
              <a:rPr kumimoji="0" lang="en-ID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Kuliah</a:t>
            </a:r>
            <a:r>
              <a:rPr kumimoji="0" lang="en-ID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AIK 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Universitas Muhammadiyah Yogyakarta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256043"/>
      </p:ext>
    </p:extLst>
  </p:cSld>
  <p:clrMapOvr>
    <a:masterClrMapping/>
  </p:clrMapOvr>
  <p:transition spd="slow" advClick="0" advTm="4200">
    <p:cut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3">
            <a:extLst>
              <a:ext uri="{FF2B5EF4-FFF2-40B4-BE49-F238E27FC236}">
                <a16:creationId xmlns:a16="http://schemas.microsoft.com/office/drawing/2014/main" id="{BC219843-834E-0A0C-FAB7-3E09AC8FCDF2}"/>
              </a:ext>
            </a:extLst>
          </p:cNvPr>
          <p:cNvSpPr/>
          <p:nvPr/>
        </p:nvSpPr>
        <p:spPr>
          <a:xfrm>
            <a:off x="4572000" y="3192480"/>
            <a:ext cx="2725621" cy="47304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36520"/>
                </a:lnTo>
                <a:lnTo>
                  <a:pt x="2725621" y="236520"/>
                </a:lnTo>
                <a:lnTo>
                  <a:pt x="2725621" y="47304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Straight Connector 4">
            <a:extLst>
              <a:ext uri="{FF2B5EF4-FFF2-40B4-BE49-F238E27FC236}">
                <a16:creationId xmlns:a16="http://schemas.microsoft.com/office/drawing/2014/main" id="{E1800D1F-63C4-1A7E-6B0F-0B091553A6B2}"/>
              </a:ext>
            </a:extLst>
          </p:cNvPr>
          <p:cNvSpPr/>
          <p:nvPr/>
        </p:nvSpPr>
        <p:spPr>
          <a:xfrm>
            <a:off x="4526280" y="3192480"/>
            <a:ext cx="91440" cy="47304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7304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Straight Connector 5">
            <a:extLst>
              <a:ext uri="{FF2B5EF4-FFF2-40B4-BE49-F238E27FC236}">
                <a16:creationId xmlns:a16="http://schemas.microsoft.com/office/drawing/2014/main" id="{73DC6745-7F0C-06AF-61A3-DC3F9F15A3C0}"/>
              </a:ext>
            </a:extLst>
          </p:cNvPr>
          <p:cNvSpPr/>
          <p:nvPr/>
        </p:nvSpPr>
        <p:spPr>
          <a:xfrm>
            <a:off x="1846378" y="3192480"/>
            <a:ext cx="2725621" cy="47304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725621" y="0"/>
                </a:moveTo>
                <a:lnTo>
                  <a:pt x="2725621" y="236520"/>
                </a:lnTo>
                <a:lnTo>
                  <a:pt x="0" y="236520"/>
                </a:lnTo>
                <a:lnTo>
                  <a:pt x="0" y="47304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11CD250-9702-3117-7FBE-88FB3DC3DE17}"/>
              </a:ext>
            </a:extLst>
          </p:cNvPr>
          <p:cNvGrpSpPr/>
          <p:nvPr/>
        </p:nvGrpSpPr>
        <p:grpSpPr>
          <a:xfrm>
            <a:off x="3445710" y="2066190"/>
            <a:ext cx="2252579" cy="1126289"/>
            <a:chOff x="2726138" y="1049457"/>
            <a:chExt cx="2252579" cy="112628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3245FB8-38C9-D528-A26F-AF99884890F9}"/>
                </a:ext>
              </a:extLst>
            </p:cNvPr>
            <p:cNvSpPr/>
            <p:nvPr/>
          </p:nvSpPr>
          <p:spPr>
            <a:xfrm>
              <a:off x="2726138" y="1049457"/>
              <a:ext cx="2252579" cy="112628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5A89E25-2445-95A4-BFAC-3EA4B75E3AFD}"/>
                </a:ext>
              </a:extLst>
            </p:cNvPr>
            <p:cNvSpPr txBox="1"/>
            <p:nvPr/>
          </p:nvSpPr>
          <p:spPr>
            <a:xfrm>
              <a:off x="2726138" y="1049457"/>
              <a:ext cx="2252579" cy="11262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2000" kern="1200" dirty="0" err="1"/>
                <a:t>Tauhid</a:t>
              </a:r>
              <a:r>
                <a:rPr lang="en-ID" sz="2000" kern="1200" dirty="0"/>
                <a:t> as The Islamic Worldview</a:t>
              </a:r>
              <a:endParaRPr lang="en-US" sz="2000" kern="12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3EFB76B-EBA0-E486-A93B-D47426ECFFCE}"/>
              </a:ext>
            </a:extLst>
          </p:cNvPr>
          <p:cNvGrpSpPr/>
          <p:nvPr/>
        </p:nvGrpSpPr>
        <p:grpSpPr>
          <a:xfrm>
            <a:off x="720089" y="3665521"/>
            <a:ext cx="2252579" cy="1126289"/>
            <a:chOff x="517" y="2648788"/>
            <a:chExt cx="2252579" cy="112628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9E17A3-8909-604D-E645-33D50E3C0BAC}"/>
                </a:ext>
              </a:extLst>
            </p:cNvPr>
            <p:cNvSpPr/>
            <p:nvPr/>
          </p:nvSpPr>
          <p:spPr>
            <a:xfrm>
              <a:off x="517" y="2648788"/>
              <a:ext cx="2252579" cy="112628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525922D-EC61-F640-98D4-245AF3B9885B}"/>
                </a:ext>
              </a:extLst>
            </p:cNvPr>
            <p:cNvSpPr txBox="1"/>
            <p:nvPr/>
          </p:nvSpPr>
          <p:spPr>
            <a:xfrm>
              <a:off x="517" y="2648788"/>
              <a:ext cx="2252579" cy="11262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2000" kern="1200" dirty="0"/>
                <a:t>Integrated Personality </a:t>
              </a:r>
              <a:r>
                <a:rPr lang="en-ID" sz="2000" kern="1200" dirty="0" err="1"/>
                <a:t>bukan</a:t>
              </a:r>
              <a:r>
                <a:rPr lang="en-ID" sz="2000" kern="1200" dirty="0"/>
                <a:t> Split Personality</a:t>
              </a:r>
              <a:endParaRPr lang="en-US" sz="2000" kern="12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D998429-B2B9-B809-1019-8771953B99F0}"/>
              </a:ext>
            </a:extLst>
          </p:cNvPr>
          <p:cNvGrpSpPr/>
          <p:nvPr/>
        </p:nvGrpSpPr>
        <p:grpSpPr>
          <a:xfrm>
            <a:off x="3445710" y="3665521"/>
            <a:ext cx="2252579" cy="1126289"/>
            <a:chOff x="2726138" y="2648788"/>
            <a:chExt cx="2252579" cy="112628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B7C6B5E-28C7-F4AB-536C-AAA9048BE1A1}"/>
                </a:ext>
              </a:extLst>
            </p:cNvPr>
            <p:cNvSpPr/>
            <p:nvPr/>
          </p:nvSpPr>
          <p:spPr>
            <a:xfrm>
              <a:off x="2726138" y="2648788"/>
              <a:ext cx="2252579" cy="112628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62F22E4-8D24-B737-A4B6-13E6B3336B3D}"/>
                </a:ext>
              </a:extLst>
            </p:cNvPr>
            <p:cNvSpPr txBox="1"/>
            <p:nvPr/>
          </p:nvSpPr>
          <p:spPr>
            <a:xfrm>
              <a:off x="2726138" y="2648788"/>
              <a:ext cx="2252579" cy="11262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2000" kern="1200" dirty="0" err="1"/>
                <a:t>Terintegrasi</a:t>
              </a:r>
              <a:r>
                <a:rPr lang="en-ID" sz="2000" kern="1200" dirty="0"/>
                <a:t> </a:t>
              </a:r>
              <a:r>
                <a:rPr lang="en-ID" sz="2000" kern="1200" dirty="0" err="1"/>
                <a:t>persaudaraan</a:t>
              </a:r>
              <a:r>
                <a:rPr lang="en-ID" sz="2000" kern="1200" dirty="0"/>
                <a:t> (</a:t>
              </a:r>
              <a:r>
                <a:rPr lang="en-ID" sz="2000" kern="1200" dirty="0" err="1"/>
                <a:t>ukhuwah</a:t>
              </a:r>
              <a:r>
                <a:rPr lang="en-ID" sz="2000" kern="1200" dirty="0"/>
                <a:t>)</a:t>
              </a:r>
              <a:endParaRPr lang="en-US" sz="2000" kern="12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22B5546-6A5B-3D4D-38DA-2BD36F375764}"/>
              </a:ext>
            </a:extLst>
          </p:cNvPr>
          <p:cNvGrpSpPr/>
          <p:nvPr/>
        </p:nvGrpSpPr>
        <p:grpSpPr>
          <a:xfrm>
            <a:off x="6171331" y="3665521"/>
            <a:ext cx="2252579" cy="1126289"/>
            <a:chOff x="5451759" y="2648788"/>
            <a:chExt cx="2252579" cy="112628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236E88D-CCF3-C5E0-D961-E7F9FFB7F91E}"/>
                </a:ext>
              </a:extLst>
            </p:cNvPr>
            <p:cNvSpPr/>
            <p:nvPr/>
          </p:nvSpPr>
          <p:spPr>
            <a:xfrm>
              <a:off x="5451759" y="2648788"/>
              <a:ext cx="2252579" cy="112628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B751B6E-D4B0-C433-2CF7-C3386004AD6E}"/>
                </a:ext>
              </a:extLst>
            </p:cNvPr>
            <p:cNvSpPr txBox="1"/>
            <p:nvPr/>
          </p:nvSpPr>
          <p:spPr>
            <a:xfrm>
              <a:off x="5451759" y="2648788"/>
              <a:ext cx="2252579" cy="11262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2000" kern="1200" dirty="0" err="1"/>
                <a:t>Terintegrasi</a:t>
              </a:r>
              <a:r>
                <a:rPr lang="en-ID" sz="2000" kern="1200" dirty="0"/>
                <a:t> </a:t>
              </a:r>
              <a:r>
                <a:rPr lang="en-ID" sz="2000" kern="1200" dirty="0" err="1"/>
                <a:t>Ilmunya</a:t>
              </a:r>
              <a:r>
                <a:rPr lang="en-ID" sz="2000" kern="1200" dirty="0"/>
                <a:t>, </a:t>
              </a:r>
              <a:r>
                <a:rPr lang="en-ID" sz="2000" kern="1200" dirty="0" err="1"/>
                <a:t>tidak</a:t>
              </a:r>
              <a:r>
                <a:rPr lang="en-ID" sz="2000" kern="1200" dirty="0"/>
                <a:t> </a:t>
              </a:r>
              <a:r>
                <a:rPr lang="en-ID" sz="2000" kern="1200" dirty="0" err="1"/>
                <a:t>mengalami</a:t>
              </a:r>
              <a:r>
                <a:rPr lang="en-ID" sz="2000" kern="1200" dirty="0"/>
                <a:t> </a:t>
              </a:r>
              <a:r>
                <a:rPr lang="en-ID" sz="2000" kern="1200" dirty="0" err="1"/>
                <a:t>dualisme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608355536"/>
      </p:ext>
    </p:extLst>
  </p:cSld>
  <p:clrMapOvr>
    <a:masterClrMapping/>
  </p:clrMapOvr>
  <p:transition spd="slow" advClick="0" advTm="4200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21;p4">
            <a:extLst>
              <a:ext uri="{FF2B5EF4-FFF2-40B4-BE49-F238E27FC236}">
                <a16:creationId xmlns:a16="http://schemas.microsoft.com/office/drawing/2014/main" id="{C0EAF173-8CB3-D210-AAF3-052DEF0B3E42}"/>
              </a:ext>
            </a:extLst>
          </p:cNvPr>
          <p:cNvGrpSpPr/>
          <p:nvPr/>
        </p:nvGrpSpPr>
        <p:grpSpPr>
          <a:xfrm>
            <a:off x="2258122" y="3355029"/>
            <a:ext cx="1596608" cy="2128626"/>
            <a:chOff x="-1" y="0"/>
            <a:chExt cx="2128809" cy="2128624"/>
          </a:xfrm>
        </p:grpSpPr>
        <p:sp>
          <p:nvSpPr>
            <p:cNvPr id="5" name="Google Shape;22;p4">
              <a:extLst>
                <a:ext uri="{FF2B5EF4-FFF2-40B4-BE49-F238E27FC236}">
                  <a16:creationId xmlns:a16="http://schemas.microsoft.com/office/drawing/2014/main" id="{E1CE2405-4A99-DADD-F241-59162757BDE0}"/>
                </a:ext>
              </a:extLst>
            </p:cNvPr>
            <p:cNvSpPr/>
            <p:nvPr/>
          </p:nvSpPr>
          <p:spPr>
            <a:xfrm>
              <a:off x="120051" y="119793"/>
              <a:ext cx="1884245" cy="1884245"/>
            </a:xfrm>
            <a:prstGeom prst="ellipse">
              <a:avLst/>
            </a:prstGeom>
            <a:gradFill>
              <a:gsLst>
                <a:gs pos="0">
                  <a:srgbClr val="FEFCFF"/>
                </a:gs>
                <a:gs pos="28582">
                  <a:srgbClr val="FEFCFF"/>
                </a:gs>
                <a:gs pos="70671">
                  <a:srgbClr val="F0EFF0"/>
                </a:gs>
                <a:gs pos="100000">
                  <a:srgbClr val="E2E2E2"/>
                </a:gs>
              </a:gsLst>
              <a:lin ang="21597547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23;p4">
              <a:extLst>
                <a:ext uri="{FF2B5EF4-FFF2-40B4-BE49-F238E27FC236}">
                  <a16:creationId xmlns:a16="http://schemas.microsoft.com/office/drawing/2014/main" id="{209F906A-C39B-78B9-D390-4B9A4E5E46A3}"/>
                </a:ext>
              </a:extLst>
            </p:cNvPr>
            <p:cNvSpPr/>
            <p:nvPr/>
          </p:nvSpPr>
          <p:spPr>
            <a:xfrm>
              <a:off x="-1" y="0"/>
              <a:ext cx="2128809" cy="2128624"/>
            </a:xfrm>
            <a:custGeom>
              <a:avLst/>
              <a:gdLst/>
              <a:ahLst/>
              <a:cxnLst/>
              <a:rect l="l" t="t" r="r" b="b"/>
              <a:pathLst>
                <a:path w="19679" h="20595" extrusionOk="0">
                  <a:moveTo>
                    <a:pt x="9837" y="0"/>
                  </a:moveTo>
                  <a:cubicBezTo>
                    <a:pt x="7319" y="0"/>
                    <a:pt x="4802" y="1007"/>
                    <a:pt x="2881" y="3018"/>
                  </a:cubicBezTo>
                  <a:cubicBezTo>
                    <a:pt x="-961" y="7039"/>
                    <a:pt x="-961" y="13557"/>
                    <a:pt x="2881" y="17579"/>
                  </a:cubicBezTo>
                  <a:cubicBezTo>
                    <a:pt x="6723" y="21600"/>
                    <a:pt x="12955" y="21600"/>
                    <a:pt x="16797" y="17579"/>
                  </a:cubicBezTo>
                  <a:cubicBezTo>
                    <a:pt x="20639" y="13557"/>
                    <a:pt x="20639" y="7039"/>
                    <a:pt x="16797" y="3018"/>
                  </a:cubicBezTo>
                  <a:cubicBezTo>
                    <a:pt x="14876" y="1007"/>
                    <a:pt x="12355" y="0"/>
                    <a:pt x="9837" y="0"/>
                  </a:cubicBezTo>
                  <a:close/>
                  <a:moveTo>
                    <a:pt x="9837" y="1183"/>
                  </a:moveTo>
                  <a:cubicBezTo>
                    <a:pt x="12066" y="1183"/>
                    <a:pt x="14296" y="2071"/>
                    <a:pt x="15997" y="3851"/>
                  </a:cubicBezTo>
                  <a:cubicBezTo>
                    <a:pt x="19398" y="7411"/>
                    <a:pt x="19398" y="13186"/>
                    <a:pt x="15997" y="16745"/>
                  </a:cubicBezTo>
                  <a:cubicBezTo>
                    <a:pt x="12596" y="20305"/>
                    <a:pt x="7082" y="20305"/>
                    <a:pt x="3681" y="16745"/>
                  </a:cubicBezTo>
                  <a:cubicBezTo>
                    <a:pt x="280" y="13186"/>
                    <a:pt x="280" y="7411"/>
                    <a:pt x="3681" y="3851"/>
                  </a:cubicBezTo>
                  <a:cubicBezTo>
                    <a:pt x="5382" y="2071"/>
                    <a:pt x="7608" y="1183"/>
                    <a:pt x="9837" y="1183"/>
                  </a:cubicBezTo>
                  <a:close/>
                </a:path>
              </a:pathLst>
            </a:custGeom>
            <a:gradFill>
              <a:gsLst>
                <a:gs pos="0">
                  <a:srgbClr val="FDFCFF"/>
                </a:gs>
                <a:gs pos="58932">
                  <a:srgbClr val="F0EFF0"/>
                </a:gs>
                <a:gs pos="100000">
                  <a:srgbClr val="E2E2E2"/>
                </a:gs>
              </a:gsLst>
              <a:lin ang="10774140" scaled="0"/>
            </a:gra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" name="Google Shape;24;p4">
            <a:extLst>
              <a:ext uri="{FF2B5EF4-FFF2-40B4-BE49-F238E27FC236}">
                <a16:creationId xmlns:a16="http://schemas.microsoft.com/office/drawing/2014/main" id="{DCC97598-709D-4D12-D0AA-B80D4237604B}"/>
              </a:ext>
            </a:extLst>
          </p:cNvPr>
          <p:cNvGrpSpPr/>
          <p:nvPr/>
        </p:nvGrpSpPr>
        <p:grpSpPr>
          <a:xfrm>
            <a:off x="3082713" y="2740600"/>
            <a:ext cx="1259300" cy="3352696"/>
            <a:chOff x="0" y="0"/>
            <a:chExt cx="1679066" cy="3352694"/>
          </a:xfrm>
        </p:grpSpPr>
        <p:sp>
          <p:nvSpPr>
            <p:cNvPr id="8" name="Google Shape;25;p4">
              <a:extLst>
                <a:ext uri="{FF2B5EF4-FFF2-40B4-BE49-F238E27FC236}">
                  <a16:creationId xmlns:a16="http://schemas.microsoft.com/office/drawing/2014/main" id="{4250CE13-B184-FE29-10BA-8950D7A4F978}"/>
                </a:ext>
              </a:extLst>
            </p:cNvPr>
            <p:cNvSpPr/>
            <p:nvPr/>
          </p:nvSpPr>
          <p:spPr>
            <a:xfrm>
              <a:off x="0" y="308062"/>
              <a:ext cx="1386349" cy="2736570"/>
            </a:xfrm>
            <a:custGeom>
              <a:avLst/>
              <a:gdLst/>
              <a:ahLst/>
              <a:cxnLst/>
              <a:rect l="l" t="t" r="r" b="b"/>
              <a:pathLst>
                <a:path w="19701" h="21565" extrusionOk="0">
                  <a:moveTo>
                    <a:pt x="254" y="0"/>
                  </a:moveTo>
                  <a:cubicBezTo>
                    <a:pt x="169" y="0"/>
                    <a:pt x="85" y="6"/>
                    <a:pt x="0" y="6"/>
                  </a:cubicBezTo>
                  <a:lnTo>
                    <a:pt x="0" y="944"/>
                  </a:lnTo>
                  <a:cubicBezTo>
                    <a:pt x="85" y="944"/>
                    <a:pt x="169" y="938"/>
                    <a:pt x="254" y="938"/>
                  </a:cubicBezTo>
                  <a:cubicBezTo>
                    <a:pt x="4798" y="938"/>
                    <a:pt x="9341" y="1899"/>
                    <a:pt x="12808" y="3822"/>
                  </a:cubicBezTo>
                  <a:cubicBezTo>
                    <a:pt x="19743" y="7667"/>
                    <a:pt x="19743" y="13903"/>
                    <a:pt x="12808" y="17748"/>
                  </a:cubicBezTo>
                  <a:cubicBezTo>
                    <a:pt x="9276" y="19707"/>
                    <a:pt x="4629" y="20662"/>
                    <a:pt x="0" y="20625"/>
                  </a:cubicBezTo>
                  <a:lnTo>
                    <a:pt x="0" y="21564"/>
                  </a:lnTo>
                  <a:cubicBezTo>
                    <a:pt x="5062" y="21600"/>
                    <a:pt x="10141" y="20553"/>
                    <a:pt x="14004" y="18411"/>
                  </a:cubicBezTo>
                  <a:cubicBezTo>
                    <a:pt x="21600" y="14199"/>
                    <a:pt x="21600" y="7371"/>
                    <a:pt x="14004" y="3159"/>
                  </a:cubicBezTo>
                  <a:cubicBezTo>
                    <a:pt x="10206" y="1053"/>
                    <a:pt x="5232" y="0"/>
                    <a:pt x="254" y="0"/>
                  </a:cubicBezTo>
                  <a:close/>
                </a:path>
              </a:pathLst>
            </a:custGeom>
            <a:solidFill>
              <a:srgbClr val="BFCACF"/>
            </a:soli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6;p4">
              <a:extLst>
                <a:ext uri="{FF2B5EF4-FFF2-40B4-BE49-F238E27FC236}">
                  <a16:creationId xmlns:a16="http://schemas.microsoft.com/office/drawing/2014/main" id="{67EC4DB8-07CB-1E93-13D4-1B8164675136}"/>
                </a:ext>
              </a:extLst>
            </p:cNvPr>
            <p:cNvSpPr/>
            <p:nvPr/>
          </p:nvSpPr>
          <p:spPr>
            <a:xfrm>
              <a:off x="20064" y="0"/>
              <a:ext cx="1659002" cy="3352694"/>
            </a:xfrm>
            <a:custGeom>
              <a:avLst/>
              <a:gdLst/>
              <a:ahLst/>
              <a:cxnLst/>
              <a:rect l="l" t="t" r="r" b="b"/>
              <a:pathLst>
                <a:path w="21498" h="21600" extrusionOk="0">
                  <a:moveTo>
                    <a:pt x="0" y="0"/>
                  </a:moveTo>
                  <a:cubicBezTo>
                    <a:pt x="11833" y="56"/>
                    <a:pt x="21395" y="4814"/>
                    <a:pt x="21497" y="10697"/>
                  </a:cubicBezTo>
                  <a:cubicBezTo>
                    <a:pt x="21600" y="16652"/>
                    <a:pt x="11997" y="21527"/>
                    <a:pt x="20" y="21600"/>
                  </a:cubicBezTo>
                </a:path>
              </a:pathLst>
            </a:custGeom>
            <a:noFill/>
            <a:ln w="19050" cap="flat" cmpd="sng">
              <a:solidFill>
                <a:srgbClr val="A7A7A7"/>
              </a:solidFill>
              <a:prstDash val="dashDot"/>
              <a:miter lim="4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" name="Google Shape;27;p4">
            <a:extLst>
              <a:ext uri="{FF2B5EF4-FFF2-40B4-BE49-F238E27FC236}">
                <a16:creationId xmlns:a16="http://schemas.microsoft.com/office/drawing/2014/main" id="{5BE8EAF1-ADAB-0DCB-44F9-4930D899CC0A}"/>
              </a:ext>
            </a:extLst>
          </p:cNvPr>
          <p:cNvGrpSpPr/>
          <p:nvPr/>
        </p:nvGrpSpPr>
        <p:grpSpPr>
          <a:xfrm>
            <a:off x="3262475" y="3036766"/>
            <a:ext cx="166104" cy="221472"/>
            <a:chOff x="0" y="0"/>
            <a:chExt cx="221470" cy="221470"/>
          </a:xfrm>
        </p:grpSpPr>
        <p:sp>
          <p:nvSpPr>
            <p:cNvPr id="11" name="Google Shape;28;p4">
              <a:extLst>
                <a:ext uri="{FF2B5EF4-FFF2-40B4-BE49-F238E27FC236}">
                  <a16:creationId xmlns:a16="http://schemas.microsoft.com/office/drawing/2014/main" id="{AF8CACDD-8D5A-7DF8-E4E3-D4C3982C6B18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29;p4">
              <a:extLst>
                <a:ext uri="{FF2B5EF4-FFF2-40B4-BE49-F238E27FC236}">
                  <a16:creationId xmlns:a16="http://schemas.microsoft.com/office/drawing/2014/main" id="{8534DCDA-916D-343F-EC3A-FCB77694AD12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8000"/>
                </a:gs>
                <a:gs pos="100000">
                  <a:srgbClr val="FFFC41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" name="Google Shape;30;p4">
            <a:extLst>
              <a:ext uri="{FF2B5EF4-FFF2-40B4-BE49-F238E27FC236}">
                <a16:creationId xmlns:a16="http://schemas.microsoft.com/office/drawing/2014/main" id="{EC3FE5C1-2A46-C2E4-767F-7EFDBB10D7C2}"/>
              </a:ext>
            </a:extLst>
          </p:cNvPr>
          <p:cNvSpPr/>
          <p:nvPr/>
        </p:nvSpPr>
        <p:spPr>
          <a:xfrm>
            <a:off x="3404407" y="2437820"/>
            <a:ext cx="414183" cy="541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31;p4">
            <a:extLst>
              <a:ext uri="{FF2B5EF4-FFF2-40B4-BE49-F238E27FC236}">
                <a16:creationId xmlns:a16="http://schemas.microsoft.com/office/drawing/2014/main" id="{57AE6F45-AACF-DB15-5C3F-C3A535FFF28D}"/>
              </a:ext>
            </a:extLst>
          </p:cNvPr>
          <p:cNvSpPr/>
          <p:nvPr/>
        </p:nvSpPr>
        <p:spPr>
          <a:xfrm>
            <a:off x="4124087" y="1726131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lvl="0"/>
            <a:endParaRPr lang="en-US" sz="1400" dirty="0"/>
          </a:p>
        </p:txBody>
      </p:sp>
      <p:sp>
        <p:nvSpPr>
          <p:cNvPr id="15" name="Google Shape;32;p4">
            <a:extLst>
              <a:ext uri="{FF2B5EF4-FFF2-40B4-BE49-F238E27FC236}">
                <a16:creationId xmlns:a16="http://schemas.microsoft.com/office/drawing/2014/main" id="{25A3C151-D4E5-4382-E49D-4F9A64EF521B}"/>
              </a:ext>
            </a:extLst>
          </p:cNvPr>
          <p:cNvSpPr/>
          <p:nvPr/>
        </p:nvSpPr>
        <p:spPr>
          <a:xfrm rot="-5400000">
            <a:off x="3674786" y="1843795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7718097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33;p4">
            <a:extLst>
              <a:ext uri="{FF2B5EF4-FFF2-40B4-BE49-F238E27FC236}">
                <a16:creationId xmlns:a16="http://schemas.microsoft.com/office/drawing/2014/main" id="{4A9D1B9B-F49C-83BC-8D77-DEB8EFBEC051}"/>
              </a:ext>
            </a:extLst>
          </p:cNvPr>
          <p:cNvSpPr txBox="1"/>
          <p:nvPr/>
        </p:nvSpPr>
        <p:spPr>
          <a:xfrm>
            <a:off x="3922803" y="1937628"/>
            <a:ext cx="437500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01</a:t>
            </a:r>
            <a:endParaRPr/>
          </a:p>
        </p:txBody>
      </p:sp>
      <p:sp>
        <p:nvSpPr>
          <p:cNvPr id="17" name="Google Shape;40;p4">
            <a:extLst>
              <a:ext uri="{FF2B5EF4-FFF2-40B4-BE49-F238E27FC236}">
                <a16:creationId xmlns:a16="http://schemas.microsoft.com/office/drawing/2014/main" id="{65F8486C-A8C8-FBBE-A31E-2839B73BF9FA}"/>
              </a:ext>
            </a:extLst>
          </p:cNvPr>
          <p:cNvSpPr txBox="1"/>
          <p:nvPr/>
        </p:nvSpPr>
        <p:spPr>
          <a:xfrm>
            <a:off x="4534653" y="1863241"/>
            <a:ext cx="1517623" cy="659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Pengertian</a:t>
            </a:r>
            <a:r>
              <a:rPr lang="en-US" sz="1600" dirty="0"/>
              <a:t> </a:t>
            </a:r>
            <a:r>
              <a:rPr lang="en-US" sz="1600" dirty="0" err="1"/>
              <a:t>Tauhid</a:t>
            </a:r>
            <a:endParaRPr lang="en-US" sz="1600" dirty="0"/>
          </a:p>
        </p:txBody>
      </p:sp>
      <p:grpSp>
        <p:nvGrpSpPr>
          <p:cNvPr id="18" name="Google Shape;41;p4">
            <a:extLst>
              <a:ext uri="{FF2B5EF4-FFF2-40B4-BE49-F238E27FC236}">
                <a16:creationId xmlns:a16="http://schemas.microsoft.com/office/drawing/2014/main" id="{A59C4125-B7F3-8CC7-87E3-6A48883ADB49}"/>
              </a:ext>
            </a:extLst>
          </p:cNvPr>
          <p:cNvGrpSpPr/>
          <p:nvPr/>
        </p:nvGrpSpPr>
        <p:grpSpPr>
          <a:xfrm>
            <a:off x="3762958" y="3463015"/>
            <a:ext cx="166104" cy="221472"/>
            <a:chOff x="0" y="0"/>
            <a:chExt cx="221470" cy="221470"/>
          </a:xfrm>
        </p:grpSpPr>
        <p:sp>
          <p:nvSpPr>
            <p:cNvPr id="19" name="Google Shape;42;p4">
              <a:extLst>
                <a:ext uri="{FF2B5EF4-FFF2-40B4-BE49-F238E27FC236}">
                  <a16:creationId xmlns:a16="http://schemas.microsoft.com/office/drawing/2014/main" id="{DD86EAF4-33E2-1732-EB30-12AECBB9A5D2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43;p4">
              <a:extLst>
                <a:ext uri="{FF2B5EF4-FFF2-40B4-BE49-F238E27FC236}">
                  <a16:creationId xmlns:a16="http://schemas.microsoft.com/office/drawing/2014/main" id="{D57A53C6-2610-6118-764B-EF37A986838F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1000"/>
                </a:gs>
                <a:gs pos="1499">
                  <a:srgbClr val="FF1000"/>
                </a:gs>
                <a:gs pos="56776">
                  <a:srgbClr val="FF5B02"/>
                </a:gs>
                <a:gs pos="100000">
                  <a:srgbClr val="FFA5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" name="Google Shape;44;p4">
            <a:extLst>
              <a:ext uri="{FF2B5EF4-FFF2-40B4-BE49-F238E27FC236}">
                <a16:creationId xmlns:a16="http://schemas.microsoft.com/office/drawing/2014/main" id="{B27C4D50-5B19-C10B-F722-C9D21A1492B6}"/>
              </a:ext>
            </a:extLst>
          </p:cNvPr>
          <p:cNvSpPr/>
          <p:nvPr/>
        </p:nvSpPr>
        <p:spPr>
          <a:xfrm>
            <a:off x="3974477" y="3303691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45;p4">
            <a:extLst>
              <a:ext uri="{FF2B5EF4-FFF2-40B4-BE49-F238E27FC236}">
                <a16:creationId xmlns:a16="http://schemas.microsoft.com/office/drawing/2014/main" id="{A9F5EA50-29F5-22E7-E559-6AA9436F5724}"/>
              </a:ext>
            </a:extLst>
          </p:cNvPr>
          <p:cNvSpPr/>
          <p:nvPr/>
        </p:nvSpPr>
        <p:spPr>
          <a:xfrm>
            <a:off x="4689049" y="2827517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1000"/>
              </a:gs>
              <a:gs pos="1499">
                <a:srgbClr val="FF1000"/>
              </a:gs>
              <a:gs pos="56776">
                <a:srgbClr val="FF5B02"/>
              </a:gs>
              <a:gs pos="100000">
                <a:srgbClr val="FFA5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46;p4">
            <a:extLst>
              <a:ext uri="{FF2B5EF4-FFF2-40B4-BE49-F238E27FC236}">
                <a16:creationId xmlns:a16="http://schemas.microsoft.com/office/drawing/2014/main" id="{09949252-2937-9D48-CA2C-5E989612E1D1}"/>
              </a:ext>
            </a:extLst>
          </p:cNvPr>
          <p:cNvSpPr/>
          <p:nvPr/>
        </p:nvSpPr>
        <p:spPr>
          <a:xfrm rot="-5400000">
            <a:off x="4225143" y="2943353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41D00"/>
              </a:gs>
              <a:gs pos="3622">
                <a:srgbClr val="F41D00"/>
              </a:gs>
              <a:gs pos="55712">
                <a:srgbClr val="FA6102"/>
              </a:gs>
              <a:gs pos="100000">
                <a:srgbClr val="FFA503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47;p4">
            <a:extLst>
              <a:ext uri="{FF2B5EF4-FFF2-40B4-BE49-F238E27FC236}">
                <a16:creationId xmlns:a16="http://schemas.microsoft.com/office/drawing/2014/main" id="{7769FC0A-0CF0-DAFC-9CE1-D50AE8A4070B}"/>
              </a:ext>
            </a:extLst>
          </p:cNvPr>
          <p:cNvSpPr txBox="1"/>
          <p:nvPr/>
        </p:nvSpPr>
        <p:spPr>
          <a:xfrm>
            <a:off x="4422289" y="3037186"/>
            <a:ext cx="543604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02</a:t>
            </a:r>
            <a:endParaRPr dirty="0"/>
          </a:p>
        </p:txBody>
      </p:sp>
      <p:sp>
        <p:nvSpPr>
          <p:cNvPr id="25" name="Google Shape;50;p4">
            <a:extLst>
              <a:ext uri="{FF2B5EF4-FFF2-40B4-BE49-F238E27FC236}">
                <a16:creationId xmlns:a16="http://schemas.microsoft.com/office/drawing/2014/main" id="{9BF953B2-F2DB-F9EF-D830-285DBC470417}"/>
              </a:ext>
            </a:extLst>
          </p:cNvPr>
          <p:cNvSpPr txBox="1"/>
          <p:nvPr/>
        </p:nvSpPr>
        <p:spPr>
          <a:xfrm>
            <a:off x="5026334" y="2963315"/>
            <a:ext cx="1576516" cy="658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Macam-Macam</a:t>
            </a:r>
            <a:r>
              <a:rPr lang="en-US" sz="1600" dirty="0"/>
              <a:t> </a:t>
            </a:r>
            <a:r>
              <a:rPr lang="en-US" sz="1600" dirty="0" err="1"/>
              <a:t>Tauhid</a:t>
            </a:r>
            <a:endParaRPr lang="en-US" sz="1600" dirty="0"/>
          </a:p>
        </p:txBody>
      </p:sp>
      <p:grpSp>
        <p:nvGrpSpPr>
          <p:cNvPr id="26" name="Google Shape;51;p4">
            <a:extLst>
              <a:ext uri="{FF2B5EF4-FFF2-40B4-BE49-F238E27FC236}">
                <a16:creationId xmlns:a16="http://schemas.microsoft.com/office/drawing/2014/main" id="{ECCB49DD-4022-AACA-E8D9-8D778468C2A3}"/>
              </a:ext>
            </a:extLst>
          </p:cNvPr>
          <p:cNvGrpSpPr/>
          <p:nvPr/>
        </p:nvGrpSpPr>
        <p:grpSpPr>
          <a:xfrm>
            <a:off x="3986428" y="4306211"/>
            <a:ext cx="166104" cy="221472"/>
            <a:chOff x="0" y="0"/>
            <a:chExt cx="221470" cy="221470"/>
          </a:xfrm>
        </p:grpSpPr>
        <p:sp>
          <p:nvSpPr>
            <p:cNvPr id="27" name="Google Shape;52;p4">
              <a:extLst>
                <a:ext uri="{FF2B5EF4-FFF2-40B4-BE49-F238E27FC236}">
                  <a16:creationId xmlns:a16="http://schemas.microsoft.com/office/drawing/2014/main" id="{6C4B5767-D6E5-D94C-58F0-0E6B5A5204CB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53;p4">
              <a:extLst>
                <a:ext uri="{FF2B5EF4-FFF2-40B4-BE49-F238E27FC236}">
                  <a16:creationId xmlns:a16="http://schemas.microsoft.com/office/drawing/2014/main" id="{EC3626F9-158B-D6A8-FF90-D6E9F06339CB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8F007E"/>
                </a:gs>
                <a:gs pos="2419">
                  <a:srgbClr val="8F007E"/>
                </a:gs>
                <a:gs pos="29316">
                  <a:srgbClr val="BC1C98"/>
                </a:gs>
                <a:gs pos="100000">
                  <a:srgbClr val="EA39B2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9" name="Google Shape;54;p4">
            <a:extLst>
              <a:ext uri="{FF2B5EF4-FFF2-40B4-BE49-F238E27FC236}">
                <a16:creationId xmlns:a16="http://schemas.microsoft.com/office/drawing/2014/main" id="{A565A42D-9545-7CE9-D5A2-2D0B287A1588}"/>
              </a:ext>
            </a:extLst>
          </p:cNvPr>
          <p:cNvCxnSpPr/>
          <p:nvPr/>
        </p:nvCxnSpPr>
        <p:spPr>
          <a:xfrm>
            <a:off x="4236271" y="4435380"/>
            <a:ext cx="396089" cy="1"/>
          </a:xfrm>
          <a:prstGeom prst="straightConnector1">
            <a:avLst/>
          </a:pr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</p:cxnSp>
      <p:sp>
        <p:nvSpPr>
          <p:cNvPr id="30" name="Google Shape;55;p4">
            <a:extLst>
              <a:ext uri="{FF2B5EF4-FFF2-40B4-BE49-F238E27FC236}">
                <a16:creationId xmlns:a16="http://schemas.microsoft.com/office/drawing/2014/main" id="{AD348842-340B-2D12-9ACD-BC924291E8C3}"/>
              </a:ext>
            </a:extLst>
          </p:cNvPr>
          <p:cNvSpPr/>
          <p:nvPr/>
        </p:nvSpPr>
        <p:spPr>
          <a:xfrm>
            <a:off x="5013904" y="3969208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56;p4">
            <a:extLst>
              <a:ext uri="{FF2B5EF4-FFF2-40B4-BE49-F238E27FC236}">
                <a16:creationId xmlns:a16="http://schemas.microsoft.com/office/drawing/2014/main" id="{12E3047F-F9AF-FF88-D760-5CDB089298CC}"/>
              </a:ext>
            </a:extLst>
          </p:cNvPr>
          <p:cNvSpPr/>
          <p:nvPr/>
        </p:nvSpPr>
        <p:spPr>
          <a:xfrm rot="-5400000">
            <a:off x="4549998" y="4085043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57;p4">
            <a:extLst>
              <a:ext uri="{FF2B5EF4-FFF2-40B4-BE49-F238E27FC236}">
                <a16:creationId xmlns:a16="http://schemas.microsoft.com/office/drawing/2014/main" id="{87D85250-9D19-6278-D25A-EBCAC0751A8E}"/>
              </a:ext>
            </a:extLst>
          </p:cNvPr>
          <p:cNvSpPr txBox="1"/>
          <p:nvPr/>
        </p:nvSpPr>
        <p:spPr>
          <a:xfrm>
            <a:off x="4734343" y="4180110"/>
            <a:ext cx="559122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03</a:t>
            </a:r>
            <a:endParaRPr dirty="0"/>
          </a:p>
        </p:txBody>
      </p:sp>
      <p:sp>
        <p:nvSpPr>
          <p:cNvPr id="65" name="Google Shape;60;p4">
            <a:extLst>
              <a:ext uri="{FF2B5EF4-FFF2-40B4-BE49-F238E27FC236}">
                <a16:creationId xmlns:a16="http://schemas.microsoft.com/office/drawing/2014/main" id="{885B2792-7BF5-798E-F877-744F284F44D0}"/>
              </a:ext>
            </a:extLst>
          </p:cNvPr>
          <p:cNvSpPr txBox="1"/>
          <p:nvPr/>
        </p:nvSpPr>
        <p:spPr>
          <a:xfrm>
            <a:off x="5337421" y="4159973"/>
            <a:ext cx="1754859" cy="659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Ciri-Ciri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r>
              <a:rPr lang="en-US" sz="1600" dirty="0"/>
              <a:t> </a:t>
            </a:r>
            <a:r>
              <a:rPr lang="en-US" sz="1600" dirty="0" err="1"/>
              <a:t>Bertauhid</a:t>
            </a:r>
            <a:endParaRPr lang="en-US" sz="1600" dirty="0"/>
          </a:p>
        </p:txBody>
      </p:sp>
      <p:grpSp>
        <p:nvGrpSpPr>
          <p:cNvPr id="66" name="Google Shape;61;p4">
            <a:extLst>
              <a:ext uri="{FF2B5EF4-FFF2-40B4-BE49-F238E27FC236}">
                <a16:creationId xmlns:a16="http://schemas.microsoft.com/office/drawing/2014/main" id="{CCC78923-1624-7942-D9ED-E6CF5912CA9A}"/>
              </a:ext>
            </a:extLst>
          </p:cNvPr>
          <p:cNvGrpSpPr/>
          <p:nvPr/>
        </p:nvGrpSpPr>
        <p:grpSpPr>
          <a:xfrm>
            <a:off x="3770996" y="5116646"/>
            <a:ext cx="166104" cy="221472"/>
            <a:chOff x="0" y="0"/>
            <a:chExt cx="221470" cy="221470"/>
          </a:xfrm>
        </p:grpSpPr>
        <p:sp>
          <p:nvSpPr>
            <p:cNvPr id="67" name="Google Shape;62;p4">
              <a:extLst>
                <a:ext uri="{FF2B5EF4-FFF2-40B4-BE49-F238E27FC236}">
                  <a16:creationId xmlns:a16="http://schemas.microsoft.com/office/drawing/2014/main" id="{5629D15F-6F39-A29B-5B20-C4266AA2D272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3;p4">
              <a:extLst>
                <a:ext uri="{FF2B5EF4-FFF2-40B4-BE49-F238E27FC236}">
                  <a16:creationId xmlns:a16="http://schemas.microsoft.com/office/drawing/2014/main" id="{64141C31-A0E7-891B-1BEB-0FA3A7FF81C1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337C7A"/>
                </a:gs>
                <a:gs pos="2419">
                  <a:srgbClr val="337C7A"/>
                </a:gs>
                <a:gs pos="29316">
                  <a:srgbClr val="19989A"/>
                </a:gs>
                <a:gs pos="100000">
                  <a:srgbClr val="00B4B9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" name="Google Shape;64;p4">
            <a:extLst>
              <a:ext uri="{FF2B5EF4-FFF2-40B4-BE49-F238E27FC236}">
                <a16:creationId xmlns:a16="http://schemas.microsoft.com/office/drawing/2014/main" id="{0535DF8B-5286-BE55-CBEC-C1F38768A0D7}"/>
              </a:ext>
            </a:extLst>
          </p:cNvPr>
          <p:cNvSpPr/>
          <p:nvPr/>
        </p:nvSpPr>
        <p:spPr>
          <a:xfrm rot="10800000" flipH="1">
            <a:off x="3963158" y="5348777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65;p4">
            <a:extLst>
              <a:ext uri="{FF2B5EF4-FFF2-40B4-BE49-F238E27FC236}">
                <a16:creationId xmlns:a16="http://schemas.microsoft.com/office/drawing/2014/main" id="{513437C6-0A1F-5613-1934-24512A92C9FA}"/>
              </a:ext>
            </a:extLst>
          </p:cNvPr>
          <p:cNvSpPr/>
          <p:nvPr/>
        </p:nvSpPr>
        <p:spPr>
          <a:xfrm>
            <a:off x="4694449" y="5018715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66;p4">
            <a:extLst>
              <a:ext uri="{FF2B5EF4-FFF2-40B4-BE49-F238E27FC236}">
                <a16:creationId xmlns:a16="http://schemas.microsoft.com/office/drawing/2014/main" id="{7BAAFD95-D2DA-9074-AF00-17B8CD6F014F}"/>
              </a:ext>
            </a:extLst>
          </p:cNvPr>
          <p:cNvSpPr/>
          <p:nvPr/>
        </p:nvSpPr>
        <p:spPr>
          <a:xfrm rot="-5400000">
            <a:off x="4220781" y="5192335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67;p4">
            <a:extLst>
              <a:ext uri="{FF2B5EF4-FFF2-40B4-BE49-F238E27FC236}">
                <a16:creationId xmlns:a16="http://schemas.microsoft.com/office/drawing/2014/main" id="{3157E8DA-D3FE-9A49-7289-A96CE941D130}"/>
              </a:ext>
            </a:extLst>
          </p:cNvPr>
          <p:cNvSpPr txBox="1"/>
          <p:nvPr/>
        </p:nvSpPr>
        <p:spPr>
          <a:xfrm>
            <a:off x="4417926" y="5286168"/>
            <a:ext cx="547967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04</a:t>
            </a:r>
            <a:endParaRPr/>
          </a:p>
        </p:txBody>
      </p:sp>
      <p:sp>
        <p:nvSpPr>
          <p:cNvPr id="73" name="Google Shape;70;p4">
            <a:extLst>
              <a:ext uri="{FF2B5EF4-FFF2-40B4-BE49-F238E27FC236}">
                <a16:creationId xmlns:a16="http://schemas.microsoft.com/office/drawing/2014/main" id="{5B8476CF-2448-2988-DB9F-19A3DF84E4A0}"/>
              </a:ext>
            </a:extLst>
          </p:cNvPr>
          <p:cNvSpPr txBox="1"/>
          <p:nvPr/>
        </p:nvSpPr>
        <p:spPr>
          <a:xfrm>
            <a:off x="4844050" y="5210372"/>
            <a:ext cx="1744174" cy="16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r>
              <a:rPr lang="en-US" sz="1600" dirty="0" err="1">
                <a:solidFill>
                  <a:srgbClr val="FFFFFF"/>
                </a:solidFill>
                <a:sym typeface="Avenir"/>
              </a:rPr>
              <a:t>Tauhid</a:t>
            </a:r>
            <a:r>
              <a:rPr lang="en-US" sz="1600" dirty="0">
                <a:solidFill>
                  <a:srgbClr val="FFFFFF"/>
                </a:solidFill>
                <a:sym typeface="Avenir"/>
              </a:rPr>
              <a:t> As The Islamic Worldview</a:t>
            </a:r>
            <a:endParaRPr sz="1600" dirty="0"/>
          </a:p>
        </p:txBody>
      </p:sp>
      <p:grpSp>
        <p:nvGrpSpPr>
          <p:cNvPr id="74" name="Google Shape;71;p4">
            <a:extLst>
              <a:ext uri="{FF2B5EF4-FFF2-40B4-BE49-F238E27FC236}">
                <a16:creationId xmlns:a16="http://schemas.microsoft.com/office/drawing/2014/main" id="{B5D0E274-7450-412C-9B64-035D0C562925}"/>
              </a:ext>
            </a:extLst>
          </p:cNvPr>
          <p:cNvGrpSpPr/>
          <p:nvPr/>
        </p:nvGrpSpPr>
        <p:grpSpPr>
          <a:xfrm>
            <a:off x="3262475" y="5551582"/>
            <a:ext cx="166104" cy="221472"/>
            <a:chOff x="0" y="0"/>
            <a:chExt cx="221470" cy="221470"/>
          </a:xfrm>
        </p:grpSpPr>
        <p:sp>
          <p:nvSpPr>
            <p:cNvPr id="79" name="Google Shape;72;p4">
              <a:extLst>
                <a:ext uri="{FF2B5EF4-FFF2-40B4-BE49-F238E27FC236}">
                  <a16:creationId xmlns:a16="http://schemas.microsoft.com/office/drawing/2014/main" id="{79AF0AB4-39EE-36A8-3EE0-57E0F4F1E448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73;p4">
              <a:extLst>
                <a:ext uri="{FF2B5EF4-FFF2-40B4-BE49-F238E27FC236}">
                  <a16:creationId xmlns:a16="http://schemas.microsoft.com/office/drawing/2014/main" id="{F8E01321-8A8F-3BAC-7FD5-103373F0A235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0CB100"/>
                </a:gs>
                <a:gs pos="2419">
                  <a:srgbClr val="0CB100"/>
                </a:gs>
                <a:gs pos="29316">
                  <a:srgbClr val="85CE02"/>
                </a:gs>
                <a:gs pos="100000">
                  <a:srgbClr val="FFEA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4243994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5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5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5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5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5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5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5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5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50"/>
                            </p:stCondLst>
                            <p:childTnLst>
                              <p:par>
                                <p:cTn id="10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5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5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75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75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BCDDA5-A125-CC2C-8F69-60A02604F5C5}"/>
              </a:ext>
            </a:extLst>
          </p:cNvPr>
          <p:cNvSpPr txBox="1"/>
          <p:nvPr/>
        </p:nvSpPr>
        <p:spPr>
          <a:xfrm>
            <a:off x="1763688" y="1268760"/>
            <a:ext cx="5459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w Cen MT" panose="020B0602020104020603" pitchFamily="34" charset="0"/>
              </a:rPr>
              <a:t>Pengertian</a:t>
            </a:r>
            <a:r>
              <a:rPr lang="en-US" sz="3200" b="1" dirty="0">
                <a:latin typeface="Tw Cen MT" panose="020B0602020104020603" pitchFamily="34" charset="0"/>
              </a:rPr>
              <a:t> </a:t>
            </a:r>
            <a:r>
              <a:rPr lang="en-US" sz="3200" b="1" dirty="0" err="1">
                <a:latin typeface="Tw Cen MT" panose="020B0602020104020603" pitchFamily="34" charset="0"/>
              </a:rPr>
              <a:t>Tauhid</a:t>
            </a:r>
            <a:endParaRPr lang="en-US" sz="3200" b="1" dirty="0">
              <a:latin typeface="Tw Cen MT" panose="020B06020201040206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11FFF78-CCAE-C375-DEFA-040848EF2D5B}"/>
              </a:ext>
            </a:extLst>
          </p:cNvPr>
          <p:cNvGrpSpPr/>
          <p:nvPr/>
        </p:nvGrpSpPr>
        <p:grpSpPr>
          <a:xfrm>
            <a:off x="4032911" y="1870348"/>
            <a:ext cx="1075867" cy="190500"/>
            <a:chOff x="4679586" y="878988"/>
            <a:chExt cx="1434489" cy="1905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467AE19-B303-94E6-5BB8-78A40A6F66EF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B796FDE-DFDA-B1E0-3588-B05A579663DE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327DD28-A8C7-F563-164F-A9A0F186B51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CF83EDE-FA72-BC6D-E96B-92028E489974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78ABC13-3CB3-F2F4-68B6-792BFAF7169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770EC0A1-74A8-E569-4D4D-9F2471B2204B}"/>
              </a:ext>
            </a:extLst>
          </p:cNvPr>
          <p:cNvSpPr/>
          <p:nvPr/>
        </p:nvSpPr>
        <p:spPr>
          <a:xfrm>
            <a:off x="1484279" y="3386956"/>
            <a:ext cx="1110860" cy="1409421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F27502D-B83C-DAC4-05D3-631E7370360A}"/>
              </a:ext>
            </a:extLst>
          </p:cNvPr>
          <p:cNvSpPr/>
          <p:nvPr/>
        </p:nvSpPr>
        <p:spPr>
          <a:xfrm>
            <a:off x="2479300" y="4564971"/>
            <a:ext cx="915761" cy="1221014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10DBBA3-7F7F-2BA1-9627-125E17FE6D98}"/>
              </a:ext>
            </a:extLst>
          </p:cNvPr>
          <p:cNvSpPr/>
          <p:nvPr/>
        </p:nvSpPr>
        <p:spPr>
          <a:xfrm>
            <a:off x="3412177" y="3099474"/>
            <a:ext cx="1382486" cy="1843314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31B5DC3-0319-AAEF-C6A1-5102DE4A241E}"/>
              </a:ext>
            </a:extLst>
          </p:cNvPr>
          <p:cNvSpPr/>
          <p:nvPr/>
        </p:nvSpPr>
        <p:spPr>
          <a:xfrm>
            <a:off x="4907218" y="4153295"/>
            <a:ext cx="701657" cy="935542"/>
          </a:xfrm>
          <a:prstGeom prst="ellipse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BA1004D-71D5-CC95-207C-41CE8BF6D76E}"/>
              </a:ext>
            </a:extLst>
          </p:cNvPr>
          <p:cNvSpPr/>
          <p:nvPr/>
        </p:nvSpPr>
        <p:spPr>
          <a:xfrm>
            <a:off x="4132102" y="5441774"/>
            <a:ext cx="1028702" cy="137160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D57458A-0CC4-7645-656F-914AFF6AD89C}"/>
              </a:ext>
            </a:extLst>
          </p:cNvPr>
          <p:cNvSpPr/>
          <p:nvPr/>
        </p:nvSpPr>
        <p:spPr>
          <a:xfrm>
            <a:off x="6294820" y="3664563"/>
            <a:ext cx="733098" cy="977464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9E2A729-57D2-7AC7-F0F4-C257A8F406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460" y="4535399"/>
            <a:ext cx="611084" cy="81477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CAF6341-EA4F-C330-A25C-C9A320531E63}"/>
              </a:ext>
            </a:extLst>
          </p:cNvPr>
          <p:cNvGrpSpPr/>
          <p:nvPr/>
        </p:nvGrpSpPr>
        <p:grpSpPr>
          <a:xfrm>
            <a:off x="1298100" y="3256130"/>
            <a:ext cx="741578" cy="707135"/>
            <a:chOff x="1666080" y="3059827"/>
            <a:chExt cx="988771" cy="707135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42246AC-DA86-CD97-F507-EB54E8679A0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DCB8A4D-2ADC-52A4-8D70-AD17B2232E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782E81F-0990-FE42-37BA-955DB7E06B18}"/>
              </a:ext>
            </a:extLst>
          </p:cNvPr>
          <p:cNvGrpSpPr/>
          <p:nvPr/>
        </p:nvGrpSpPr>
        <p:grpSpPr>
          <a:xfrm>
            <a:off x="3323370" y="2396617"/>
            <a:ext cx="741578" cy="707135"/>
            <a:chOff x="4432701" y="2054542"/>
            <a:chExt cx="988771" cy="70713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44330DC-098C-36B8-5C7D-53386A373CD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02276" y="2054542"/>
              <a:ext cx="519196" cy="707135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394C8E-DF7D-95E0-8BB2-B155F5F847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32701" y="2056923"/>
              <a:ext cx="471956" cy="0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996B687-E4C4-1A62-C5A8-0E5043788035}"/>
              </a:ext>
            </a:extLst>
          </p:cNvPr>
          <p:cNvGrpSpPr/>
          <p:nvPr/>
        </p:nvGrpSpPr>
        <p:grpSpPr>
          <a:xfrm flipV="1">
            <a:off x="2120144" y="5214854"/>
            <a:ext cx="741578" cy="707135"/>
            <a:chOff x="1666080" y="3059827"/>
            <a:chExt cx="988771" cy="707135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3874D72-B73E-F4C8-71CE-225A61DB5F6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C31CF06-686D-8D25-3DDB-976C2573AD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E410D60-B520-0076-C446-C6667D082BB3}"/>
              </a:ext>
            </a:extLst>
          </p:cNvPr>
          <p:cNvGrpSpPr/>
          <p:nvPr/>
        </p:nvGrpSpPr>
        <p:grpSpPr>
          <a:xfrm flipH="1">
            <a:off x="6732882" y="3318017"/>
            <a:ext cx="640222" cy="707135"/>
            <a:chOff x="1801222" y="3059827"/>
            <a:chExt cx="853629" cy="707135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0C1944A-A8FD-7258-B4AE-C1C1C30F7A4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667B768-A76B-5052-FFD1-BAA2EBB935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222" y="3062208"/>
              <a:ext cx="336814" cy="0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0423B26-78B0-5F28-6380-6BD1D2A9BD26}"/>
              </a:ext>
            </a:extLst>
          </p:cNvPr>
          <p:cNvGrpSpPr/>
          <p:nvPr/>
        </p:nvGrpSpPr>
        <p:grpSpPr>
          <a:xfrm flipH="1" flipV="1">
            <a:off x="4976987" y="5614810"/>
            <a:ext cx="599717" cy="505342"/>
            <a:chOff x="1855228" y="3261620"/>
            <a:chExt cx="799623" cy="505342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6890A95-5936-0BCA-9F67-8A1A239F4B1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83816" y="3261620"/>
              <a:ext cx="371035" cy="505342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34E67F0-6012-2B48-E96D-8B76566AA4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55228" y="3265029"/>
              <a:ext cx="471956" cy="0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5EC229-6004-288F-C7EA-BBFBC5AC8547}"/>
              </a:ext>
            </a:extLst>
          </p:cNvPr>
          <p:cNvGrpSpPr/>
          <p:nvPr/>
        </p:nvGrpSpPr>
        <p:grpSpPr>
          <a:xfrm flipH="1">
            <a:off x="5222737" y="2951927"/>
            <a:ext cx="643508" cy="1297213"/>
            <a:chOff x="1976797" y="2950736"/>
            <a:chExt cx="459234" cy="694309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8383404-8377-337C-D412-71D913E4575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>
              <a:solidFill>
                <a:srgbClr val="3857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F0861D8-09CB-9CA8-337E-94819FB8B8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6797" y="2950736"/>
              <a:ext cx="267874" cy="0"/>
            </a:xfrm>
            <a:prstGeom prst="line">
              <a:avLst/>
            </a:prstGeom>
            <a:ln>
              <a:solidFill>
                <a:srgbClr val="3857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B034216-CDA0-4546-5753-6AA0FD2E784C}"/>
              </a:ext>
            </a:extLst>
          </p:cNvPr>
          <p:cNvGrpSpPr/>
          <p:nvPr/>
        </p:nvGrpSpPr>
        <p:grpSpPr>
          <a:xfrm>
            <a:off x="-108520" y="2753673"/>
            <a:ext cx="1476239" cy="1919454"/>
            <a:chOff x="0" y="2411599"/>
            <a:chExt cx="1968319" cy="1919454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2525C86-9ED9-AAC1-7538-7458C4F9DDAD}"/>
                </a:ext>
              </a:extLst>
            </p:cNvPr>
            <p:cNvSpPr txBox="1"/>
            <p:nvPr/>
          </p:nvSpPr>
          <p:spPr>
            <a:xfrm>
              <a:off x="1007919" y="2411599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EF3078"/>
                  </a:solidFill>
                  <a:latin typeface="Tw Cen MT" panose="020B0602020104020603" pitchFamily="34" charset="0"/>
                </a:rPr>
                <a:t>01 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AF23302-8C97-F384-D1F6-D3FCCD0DACF6}"/>
                </a:ext>
              </a:extLst>
            </p:cNvPr>
            <p:cNvSpPr txBox="1"/>
            <p:nvPr/>
          </p:nvSpPr>
          <p:spPr>
            <a:xfrm>
              <a:off x="0" y="2730615"/>
              <a:ext cx="1968319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Tauhid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berasal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dari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kata </a:t>
              </a:r>
              <a:r>
                <a:rPr lang="en-ID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Wahhada-Yuwahhidu-tawhiidan</a:t>
              </a:r>
              <a:r>
                <a:rPr lang="en-ID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(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menyatukan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,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mengesakan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)</a:t>
              </a:r>
              <a:endParaRPr lang="en-US" sz="1400" dirty="0">
                <a:solidFill>
                  <a:srgbClr val="EF3078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BA717E5-52B7-B652-FF89-CB66940D9A9D}"/>
              </a:ext>
            </a:extLst>
          </p:cNvPr>
          <p:cNvGrpSpPr/>
          <p:nvPr/>
        </p:nvGrpSpPr>
        <p:grpSpPr>
          <a:xfrm>
            <a:off x="-1156" y="5414804"/>
            <a:ext cx="2121299" cy="1265828"/>
            <a:chOff x="0" y="5072730"/>
            <a:chExt cx="2828399" cy="1265828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CA758FC-F672-6615-15FA-2B01A9DCC6E0}"/>
                </a:ext>
              </a:extLst>
            </p:cNvPr>
            <p:cNvSpPr txBox="1"/>
            <p:nvPr/>
          </p:nvSpPr>
          <p:spPr>
            <a:xfrm>
              <a:off x="2103586" y="5072730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EE9524"/>
                  </a:solidFill>
                  <a:latin typeface="Tw Cen MT" panose="020B0602020104020603" pitchFamily="34" charset="0"/>
                </a:rPr>
                <a:t>02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6E02902-2E38-50C7-31E8-307708D3ACF3}"/>
                </a:ext>
              </a:extLst>
            </p:cNvPr>
            <p:cNvSpPr txBox="1"/>
            <p:nvPr/>
          </p:nvSpPr>
          <p:spPr>
            <a:xfrm>
              <a:off x="0" y="5169007"/>
              <a:ext cx="2828399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ID" sz="1400" dirty="0">
                <a:solidFill>
                  <a:srgbClr val="EE9524"/>
                </a:solidFill>
                <a:latin typeface="Tw Cen MT" panose="020B0602020104020603" pitchFamily="34" charset="0"/>
              </a:endParaRPr>
            </a:p>
            <a:p>
              <a:pPr algn="r"/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Tauhid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sebagai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dasar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.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Mengesakan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,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mengakui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dan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meyakini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keesaan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Allah SWT 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82ABDA1-7973-DF4B-C9BA-E21B7C5CA502}"/>
              </a:ext>
            </a:extLst>
          </p:cNvPr>
          <p:cNvGrpSpPr/>
          <p:nvPr/>
        </p:nvGrpSpPr>
        <p:grpSpPr>
          <a:xfrm>
            <a:off x="2039679" y="1894338"/>
            <a:ext cx="1283692" cy="1057681"/>
            <a:chOff x="2721112" y="1552263"/>
            <a:chExt cx="1711589" cy="1057681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73C375C-0214-55D5-3C49-729CD28E4B6B}"/>
                </a:ext>
              </a:extLst>
            </p:cNvPr>
            <p:cNvSpPr txBox="1"/>
            <p:nvPr/>
          </p:nvSpPr>
          <p:spPr>
            <a:xfrm>
              <a:off x="3707888" y="1552263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3A1A4"/>
                  </a:solidFill>
                  <a:latin typeface="Tw Cen MT" panose="020B0602020104020603" pitchFamily="34" charset="0"/>
                </a:rPr>
                <a:t>03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08B6D1D-B519-653B-CE48-FD9CCDCF1DB9}"/>
                </a:ext>
              </a:extLst>
            </p:cNvPr>
            <p:cNvSpPr txBox="1"/>
            <p:nvPr/>
          </p:nvSpPr>
          <p:spPr>
            <a:xfrm>
              <a:off x="2721112" y="1871280"/>
              <a:ext cx="171158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Lawan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dari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Tauhid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adalah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syirik</a:t>
              </a:r>
              <a:endParaRPr lang="en-US" sz="1400" dirty="0">
                <a:solidFill>
                  <a:srgbClr val="03A1A4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B24D04C-C851-F4BD-B4F9-9F6B42D84B38}"/>
              </a:ext>
            </a:extLst>
          </p:cNvPr>
          <p:cNvGrpSpPr/>
          <p:nvPr/>
        </p:nvGrpSpPr>
        <p:grpSpPr>
          <a:xfrm>
            <a:off x="7458334" y="2522840"/>
            <a:ext cx="1709000" cy="1518837"/>
            <a:chOff x="9945988" y="2180766"/>
            <a:chExt cx="2278667" cy="1518837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00BFDEC-FB8E-08AE-391C-895A8D4B549E}"/>
                </a:ext>
              </a:extLst>
            </p:cNvPr>
            <p:cNvSpPr txBox="1"/>
            <p:nvPr/>
          </p:nvSpPr>
          <p:spPr>
            <a:xfrm>
              <a:off x="9945988" y="2180766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EF3078"/>
                  </a:solidFill>
                  <a:latin typeface="Tw Cen MT" panose="020B0602020104020603" pitchFamily="34" charset="0"/>
                </a:rPr>
                <a:t>06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29065F4-F0C4-F8E9-F6E9-72A9D53623D3}"/>
                </a:ext>
              </a:extLst>
            </p:cNvPr>
            <p:cNvSpPr txBox="1"/>
            <p:nvPr/>
          </p:nvSpPr>
          <p:spPr>
            <a:xfrm>
              <a:off x="10010936" y="2530052"/>
              <a:ext cx="2213719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Kalimat</a:t>
              </a:r>
              <a:r>
                <a:rPr lang="en-US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tauhid</a:t>
              </a:r>
              <a:r>
                <a:rPr lang="en-US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(</a:t>
              </a:r>
              <a:r>
                <a:rPr lang="en-US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Laa</a:t>
              </a:r>
              <a:r>
                <a:rPr lang="en-US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ilaha</a:t>
              </a:r>
              <a:r>
                <a:rPr lang="en-US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illa</a:t>
              </a:r>
              <a:r>
                <a:rPr lang="en-US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Allah</a:t>
              </a:r>
              <a:r>
                <a:rPr lang="en-US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). </a:t>
              </a:r>
              <a:r>
                <a:rPr lang="en-US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Konsep</a:t>
              </a:r>
              <a:r>
                <a:rPr lang="en-US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Wala</a:t>
              </a:r>
              <a:r>
                <a:rPr lang="en-US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’ </a:t>
              </a:r>
              <a:r>
                <a:rPr lang="en-US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Bara’, Al-</a:t>
              </a:r>
              <a:r>
                <a:rPr lang="en-US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Nafyu</a:t>
              </a:r>
              <a:r>
                <a:rPr lang="en-US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Al-</a:t>
              </a:r>
              <a:r>
                <a:rPr lang="en-US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Itsbat</a:t>
              </a:r>
              <a:endParaRPr lang="en-US" sz="1400" dirty="0">
                <a:solidFill>
                  <a:srgbClr val="EF3078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CD6E3ED-20DE-2F1E-15F9-57C74338FAA8}"/>
              </a:ext>
            </a:extLst>
          </p:cNvPr>
          <p:cNvGrpSpPr/>
          <p:nvPr/>
        </p:nvGrpSpPr>
        <p:grpSpPr>
          <a:xfrm>
            <a:off x="5635047" y="5431541"/>
            <a:ext cx="2785739" cy="1121331"/>
            <a:chOff x="9107989" y="5224309"/>
            <a:chExt cx="3714318" cy="1121331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72690E3-EC2A-8BE2-BC3D-F979C0E62801}"/>
                </a:ext>
              </a:extLst>
            </p:cNvPr>
            <p:cNvSpPr txBox="1"/>
            <p:nvPr/>
          </p:nvSpPr>
          <p:spPr>
            <a:xfrm>
              <a:off x="9129021" y="5224309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  <a:latin typeface="Tw Cen MT" panose="020B0602020104020603" pitchFamily="34" charset="0"/>
                </a:rPr>
                <a:t>05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7F36D39-930F-D362-ED97-6A8C2CD76D2E}"/>
                </a:ext>
              </a:extLst>
            </p:cNvPr>
            <p:cNvSpPr txBox="1"/>
            <p:nvPr/>
          </p:nvSpPr>
          <p:spPr>
            <a:xfrm>
              <a:off x="9107989" y="5606976"/>
              <a:ext cx="371431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Mengakui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hukum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Allah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memiliki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kebenaran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mutlak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peraturan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Allah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mengikat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manusia</a:t>
              </a:r>
              <a:endParaRPr lang="en-US" sz="1400" dirty="0">
                <a:solidFill>
                  <a:srgbClr val="00B0F0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78A7C4D-510C-B3A5-8701-7B34BDD7AF64}"/>
              </a:ext>
            </a:extLst>
          </p:cNvPr>
          <p:cNvGrpSpPr/>
          <p:nvPr/>
        </p:nvGrpSpPr>
        <p:grpSpPr>
          <a:xfrm>
            <a:off x="5804708" y="1639145"/>
            <a:ext cx="1925431" cy="1059238"/>
            <a:chOff x="7799519" y="2085925"/>
            <a:chExt cx="2567242" cy="1059238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F19B184-F212-9843-F576-6AB484206516}"/>
                </a:ext>
              </a:extLst>
            </p:cNvPr>
            <p:cNvSpPr txBox="1"/>
            <p:nvPr/>
          </p:nvSpPr>
          <p:spPr>
            <a:xfrm>
              <a:off x="7840984" y="2085925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385723"/>
                  </a:solidFill>
                  <a:latin typeface="Tw Cen MT" panose="020B0602020104020603" pitchFamily="34" charset="0"/>
                </a:rPr>
                <a:t>04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989CC53-474E-FF2D-ED8A-8CF6E74B75E6}"/>
                </a:ext>
              </a:extLst>
            </p:cNvPr>
            <p:cNvSpPr txBox="1"/>
            <p:nvPr/>
          </p:nvSpPr>
          <p:spPr>
            <a:xfrm>
              <a:off x="7799519" y="2406499"/>
              <a:ext cx="256724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Tauhid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membersihkan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keyakinan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pengakuan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dari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syirik</a:t>
              </a:r>
              <a:endParaRPr lang="en-US" sz="1400" dirty="0">
                <a:solidFill>
                  <a:srgbClr val="385723"/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1269605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9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1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7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3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9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1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7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3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900"/>
                            </p:stCondLst>
                            <p:childTnLst>
                              <p:par>
                                <p:cTn id="85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1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700"/>
                            </p:stCondLst>
                            <p:childTnLst>
                              <p:par>
                                <p:cTn id="101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AA9B8C01-47AB-5807-C886-CE31C11399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957"/>
          <a:stretch/>
        </p:blipFill>
        <p:spPr bwMode="auto">
          <a:xfrm>
            <a:off x="179511" y="899659"/>
            <a:ext cx="2160241" cy="3818951"/>
          </a:xfrm>
          <a:prstGeom prst="rect">
            <a:avLst/>
          </a:prstGeom>
          <a:effectLst>
            <a:outerShdw dist="12700" dir="5400000" algn="ctr" rotWithShape="0">
              <a:srgbClr val="000000"/>
            </a:outerShdw>
            <a:softEdge rad="0"/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D3DD67B-C004-8D37-1C3D-B34BC8CD2E10}"/>
              </a:ext>
            </a:extLst>
          </p:cNvPr>
          <p:cNvSpPr txBox="1"/>
          <p:nvPr/>
        </p:nvSpPr>
        <p:spPr>
          <a:xfrm rot="-60000">
            <a:off x="5960728" y="1340056"/>
            <a:ext cx="2993527" cy="119881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ar-SA" sz="3600" dirty="0">
                <a:solidFill>
                  <a:schemeClr val="accent1"/>
                </a:solidFill>
              </a:rPr>
              <a:t>فَمَنْ يَّكْفُرْ بِالطَّاغُوْت</a:t>
            </a:r>
            <a:r>
              <a:rPr lang="ar-SA" sz="3600" dirty="0"/>
              <a:t>ِ </a:t>
            </a:r>
            <a:r>
              <a:rPr lang="ar-SA" sz="3600" dirty="0">
                <a:solidFill>
                  <a:srgbClr val="FF0000"/>
                </a:solidFill>
              </a:rPr>
              <a:t>وَيُؤْمِنْۢ بِاللّٰهِ </a:t>
            </a:r>
            <a:r>
              <a:rPr lang="ar-SA" sz="3600" dirty="0"/>
              <a:t>فَقَدِ اسْتَمْسَكَ</a:t>
            </a:r>
            <a:endParaRPr lang="en-ID" sz="3600" dirty="0"/>
          </a:p>
          <a:p>
            <a:pPr algn="r"/>
            <a:r>
              <a:rPr lang="ar-SA" sz="3600" dirty="0"/>
              <a:t> بِالْعُرْوَةِ الْوُثْقٰى لَا انْفِصَامَ لَهَا ۗ</a:t>
            </a:r>
            <a:endParaRPr lang="en-US" sz="36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5" name="78 Letting Go Is Hard.mp3">
            <a:hlinkClick r:id="" action="ppaction://media"/>
            <a:extLst>
              <a:ext uri="{FF2B5EF4-FFF2-40B4-BE49-F238E27FC236}">
                <a16:creationId xmlns:a16="http://schemas.microsoft.com/office/drawing/2014/main" id="{3A6D1CE5-5B79-3A5F-2E36-6C46A335A3B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839200" y="7124700"/>
            <a:ext cx="304800" cy="304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DE7253-8A10-AF7B-D1BE-E0D0C56FB237}"/>
              </a:ext>
            </a:extLst>
          </p:cNvPr>
          <p:cNvSpPr txBox="1"/>
          <p:nvPr/>
        </p:nvSpPr>
        <p:spPr>
          <a:xfrm>
            <a:off x="530278" y="1600101"/>
            <a:ext cx="1617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dirty="0" err="1">
                <a:solidFill>
                  <a:schemeClr val="bg1"/>
                </a:solidFill>
              </a:rPr>
              <a:t>Syarat-syarat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kalimat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Tauhid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003BD-7547-4D5E-76D4-9EF9E84A34D8}"/>
              </a:ext>
            </a:extLst>
          </p:cNvPr>
          <p:cNvSpPr txBox="1"/>
          <p:nvPr/>
        </p:nvSpPr>
        <p:spPr>
          <a:xfrm>
            <a:off x="3274533" y="2405627"/>
            <a:ext cx="568995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i="1" dirty="0"/>
              <a:t>“….</a:t>
            </a:r>
            <a:r>
              <a:rPr lang="en-US" i="1" dirty="0" err="1">
                <a:solidFill>
                  <a:schemeClr val="accent1"/>
                </a:solidFill>
              </a:rPr>
              <a:t>Barang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siapa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ingkar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kepada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>
                <a:solidFill>
                  <a:schemeClr val="accent1"/>
                </a:solidFill>
              </a:rPr>
              <a:t>Taghut</a:t>
            </a:r>
            <a:r>
              <a:rPr lang="en-US" i="1" dirty="0">
                <a:solidFill>
                  <a:schemeClr val="accent1"/>
                </a:solidFill>
              </a:rPr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beriman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kepada</a:t>
            </a:r>
            <a:r>
              <a:rPr lang="en-US" i="1" dirty="0">
                <a:solidFill>
                  <a:srgbClr val="FF0000"/>
                </a:solidFill>
              </a:rPr>
              <a:t> Allah</a:t>
            </a:r>
            <a:r>
              <a:rPr lang="en-US" i="1" dirty="0"/>
              <a:t>, </a:t>
            </a:r>
            <a:r>
              <a:rPr lang="en-US" i="1" dirty="0" err="1"/>
              <a:t>maka</a:t>
            </a:r>
            <a:r>
              <a:rPr lang="en-US" i="1" dirty="0"/>
              <a:t> </a:t>
            </a:r>
            <a:r>
              <a:rPr lang="en-US" i="1" dirty="0" err="1"/>
              <a:t>sungguh</a:t>
            </a:r>
            <a:r>
              <a:rPr lang="en-US" i="1" dirty="0"/>
              <a:t>, </a:t>
            </a:r>
            <a:r>
              <a:rPr lang="en-US" i="1" dirty="0" err="1"/>
              <a:t>dia</a:t>
            </a:r>
            <a:r>
              <a:rPr lang="en-US" i="1" dirty="0"/>
              <a:t> </a:t>
            </a:r>
            <a:r>
              <a:rPr lang="en-US" i="1" dirty="0" err="1"/>
              <a:t>telah</a:t>
            </a:r>
            <a:r>
              <a:rPr lang="en-US" i="1" dirty="0"/>
              <a:t> </a:t>
            </a:r>
            <a:r>
              <a:rPr lang="en-US" i="1" dirty="0" err="1"/>
              <a:t>berpegang</a:t>
            </a:r>
            <a:r>
              <a:rPr lang="en-US" i="1" dirty="0"/>
              <a:t> (</a:t>
            </a:r>
            <a:r>
              <a:rPr lang="en-US" i="1" dirty="0" err="1"/>
              <a:t>teguh</a:t>
            </a:r>
            <a:r>
              <a:rPr lang="en-US" i="1" dirty="0"/>
              <a:t>) </a:t>
            </a:r>
            <a:r>
              <a:rPr lang="en-US" i="1" dirty="0" err="1"/>
              <a:t>pada</a:t>
            </a:r>
            <a:r>
              <a:rPr lang="en-US" i="1" dirty="0"/>
              <a:t> </a:t>
            </a:r>
            <a:r>
              <a:rPr lang="en-US" i="1" dirty="0" err="1"/>
              <a:t>tali</a:t>
            </a:r>
            <a:r>
              <a:rPr lang="en-US" i="1" dirty="0"/>
              <a:t> yang </a:t>
            </a:r>
            <a:r>
              <a:rPr lang="en-US" i="1" dirty="0" err="1"/>
              <a:t>sangat</a:t>
            </a:r>
            <a:r>
              <a:rPr lang="en-US" i="1" dirty="0"/>
              <a:t> </a:t>
            </a:r>
            <a:r>
              <a:rPr lang="en-US" i="1" dirty="0" err="1"/>
              <a:t>kuat</a:t>
            </a:r>
            <a:r>
              <a:rPr lang="en-US" i="1" dirty="0"/>
              <a:t> yang </a:t>
            </a:r>
            <a:r>
              <a:rPr lang="en-US" i="1" dirty="0" err="1"/>
              <a:t>tidak</a:t>
            </a:r>
            <a:r>
              <a:rPr lang="en-US" i="1" dirty="0"/>
              <a:t> </a:t>
            </a:r>
            <a:r>
              <a:rPr lang="en-US" i="1" dirty="0" err="1"/>
              <a:t>akan</a:t>
            </a:r>
            <a:r>
              <a:rPr lang="en-US" i="1" dirty="0"/>
              <a:t> </a:t>
            </a:r>
            <a:r>
              <a:rPr lang="en-US" i="1" dirty="0" err="1"/>
              <a:t>putus</a:t>
            </a:r>
            <a:r>
              <a:rPr lang="en-US" i="1" dirty="0"/>
              <a:t>….” </a:t>
            </a:r>
            <a:r>
              <a:rPr lang="en-US" dirty="0"/>
              <a:t>(Al-</a:t>
            </a:r>
            <a:r>
              <a:rPr lang="en-US" dirty="0" err="1"/>
              <a:t>Baqarah</a:t>
            </a:r>
            <a:r>
              <a:rPr lang="en-US" dirty="0"/>
              <a:t>, 2:256)</a:t>
            </a:r>
            <a:endParaRPr lang="en-US" i="1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C513C57-0AB6-C940-0B3F-8E0A8B8592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3167008"/>
              </p:ext>
            </p:extLst>
          </p:nvPr>
        </p:nvGraphicFramePr>
        <p:xfrm>
          <a:off x="273406" y="4061296"/>
          <a:ext cx="8691082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687413719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9731ED5-F95F-E51A-4286-0E395BBD3A45}"/>
              </a:ext>
            </a:extLst>
          </p:cNvPr>
          <p:cNvCxnSpPr/>
          <p:nvPr/>
        </p:nvCxnSpPr>
        <p:spPr>
          <a:xfrm>
            <a:off x="4631316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82D8744-B712-BEF8-942E-659861102972}"/>
              </a:ext>
            </a:extLst>
          </p:cNvPr>
          <p:cNvCxnSpPr/>
          <p:nvPr/>
        </p:nvCxnSpPr>
        <p:spPr>
          <a:xfrm>
            <a:off x="6309761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0571AB9-0FD4-C6DB-1362-1974BBBF97CB}"/>
              </a:ext>
            </a:extLst>
          </p:cNvPr>
          <p:cNvCxnSpPr>
            <a:cxnSpLocks/>
          </p:cNvCxnSpPr>
          <p:nvPr/>
        </p:nvCxnSpPr>
        <p:spPr>
          <a:xfrm>
            <a:off x="7999414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AF49B8D-0C51-E3D3-F578-CB820DF3D923}"/>
              </a:ext>
            </a:extLst>
          </p:cNvPr>
          <p:cNvCxnSpPr/>
          <p:nvPr/>
        </p:nvCxnSpPr>
        <p:spPr>
          <a:xfrm>
            <a:off x="2933504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D37E81-DD0B-63F2-B803-1C1C3C1F76D8}"/>
              </a:ext>
            </a:extLst>
          </p:cNvPr>
          <p:cNvCxnSpPr/>
          <p:nvPr/>
        </p:nvCxnSpPr>
        <p:spPr>
          <a:xfrm>
            <a:off x="1243429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4618D6A1-EDE5-52FE-6E0D-495200394982}"/>
              </a:ext>
            </a:extLst>
          </p:cNvPr>
          <p:cNvSpPr/>
          <p:nvPr/>
        </p:nvSpPr>
        <p:spPr>
          <a:xfrm>
            <a:off x="862947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B56D253-A106-B891-A745-C50E11C89758}"/>
              </a:ext>
            </a:extLst>
          </p:cNvPr>
          <p:cNvCxnSpPr>
            <a:cxnSpLocks/>
          </p:cNvCxnSpPr>
          <p:nvPr/>
        </p:nvCxnSpPr>
        <p:spPr>
          <a:xfrm>
            <a:off x="0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22A7498E-D1E7-77A7-27DB-A158B8D5D908}"/>
              </a:ext>
            </a:extLst>
          </p:cNvPr>
          <p:cNvSpPr/>
          <p:nvPr/>
        </p:nvSpPr>
        <p:spPr>
          <a:xfrm>
            <a:off x="1136196" y="3900069"/>
            <a:ext cx="142875" cy="19050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3CC0B407-E7B9-C605-D78D-8F9840603708}"/>
              </a:ext>
            </a:extLst>
          </p:cNvPr>
          <p:cNvSpPr/>
          <p:nvPr/>
        </p:nvSpPr>
        <p:spPr>
          <a:xfrm>
            <a:off x="1046898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39E7DAB4-4B90-29E9-DDC7-F0DB467EAC78}"/>
              </a:ext>
            </a:extLst>
          </p:cNvPr>
          <p:cNvSpPr/>
          <p:nvPr/>
        </p:nvSpPr>
        <p:spPr>
          <a:xfrm>
            <a:off x="947244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E6D2371-E77B-12FE-188F-6B4FDC38FBFD}"/>
              </a:ext>
            </a:extLst>
          </p:cNvPr>
          <p:cNvCxnSpPr>
            <a:cxnSpLocks/>
          </p:cNvCxnSpPr>
          <p:nvPr/>
        </p:nvCxnSpPr>
        <p:spPr>
          <a:xfrm flipV="1">
            <a:off x="1207634" y="4342506"/>
            <a:ext cx="0" cy="1033387"/>
          </a:xfrm>
          <a:prstGeom prst="line">
            <a:avLst/>
          </a:prstGeom>
          <a:ln w="19050">
            <a:solidFill>
              <a:srgbClr val="03A1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AF86B687-7F13-8D34-E186-4C0388B86E31}"/>
              </a:ext>
            </a:extLst>
          </p:cNvPr>
          <p:cNvSpPr/>
          <p:nvPr/>
        </p:nvSpPr>
        <p:spPr>
          <a:xfrm>
            <a:off x="1161043" y="5350759"/>
            <a:ext cx="93180" cy="12424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C9B23B-0207-2CF9-09B1-EBA415C81119}"/>
              </a:ext>
            </a:extLst>
          </p:cNvPr>
          <p:cNvSpPr txBox="1"/>
          <p:nvPr/>
        </p:nvSpPr>
        <p:spPr>
          <a:xfrm>
            <a:off x="639363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3A1A4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392054-3444-6299-CC58-F66A87D7579E}"/>
              </a:ext>
            </a:extLst>
          </p:cNvPr>
          <p:cNvSpPr txBox="1"/>
          <p:nvPr/>
        </p:nvSpPr>
        <p:spPr>
          <a:xfrm>
            <a:off x="7461" y="5451322"/>
            <a:ext cx="3347258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Makna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bahasa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: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salah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satu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nama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adalah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al-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Rabb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berarti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Pemelihara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Pengasuh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Penolong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Penguasa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Penolong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66EBF866-2FAA-32DE-B3EC-540E7AE97099}"/>
              </a:ext>
            </a:extLst>
          </p:cNvPr>
          <p:cNvSpPr/>
          <p:nvPr/>
        </p:nvSpPr>
        <p:spPr>
          <a:xfrm rot="5400000">
            <a:off x="2426911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88EA6E-9D2E-5F94-57EC-6ED73182D459}"/>
              </a:ext>
            </a:extLst>
          </p:cNvPr>
          <p:cNvSpPr/>
          <p:nvPr/>
        </p:nvSpPr>
        <p:spPr>
          <a:xfrm>
            <a:off x="2815055" y="3900069"/>
            <a:ext cx="142875" cy="19050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ircle: Hollow 17">
            <a:extLst>
              <a:ext uri="{FF2B5EF4-FFF2-40B4-BE49-F238E27FC236}">
                <a16:creationId xmlns:a16="http://schemas.microsoft.com/office/drawing/2014/main" id="{FD3AB578-8E08-6F48-499C-A4A7F1B21F22}"/>
              </a:ext>
            </a:extLst>
          </p:cNvPr>
          <p:cNvSpPr/>
          <p:nvPr/>
        </p:nvSpPr>
        <p:spPr>
          <a:xfrm>
            <a:off x="2725757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le: Hollow 18">
            <a:extLst>
              <a:ext uri="{FF2B5EF4-FFF2-40B4-BE49-F238E27FC236}">
                <a16:creationId xmlns:a16="http://schemas.microsoft.com/office/drawing/2014/main" id="{C81EED44-5EE5-3C88-8D07-F601E2A6C4F0}"/>
              </a:ext>
            </a:extLst>
          </p:cNvPr>
          <p:cNvSpPr/>
          <p:nvPr/>
        </p:nvSpPr>
        <p:spPr>
          <a:xfrm>
            <a:off x="2626103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9FD96EB-390D-7C29-D2D5-243109B9BDC0}"/>
              </a:ext>
            </a:extLst>
          </p:cNvPr>
          <p:cNvCxnSpPr>
            <a:cxnSpLocks/>
          </p:cNvCxnSpPr>
          <p:nvPr/>
        </p:nvCxnSpPr>
        <p:spPr>
          <a:xfrm flipV="1">
            <a:off x="2886493" y="2614748"/>
            <a:ext cx="0" cy="1033387"/>
          </a:xfrm>
          <a:prstGeom prst="line">
            <a:avLst/>
          </a:prstGeom>
          <a:ln w="19050">
            <a:solidFill>
              <a:srgbClr val="EE9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62B7FF28-1EF0-5897-D0F8-4393E9839C05}"/>
              </a:ext>
            </a:extLst>
          </p:cNvPr>
          <p:cNvSpPr/>
          <p:nvPr/>
        </p:nvSpPr>
        <p:spPr>
          <a:xfrm>
            <a:off x="2839902" y="2568391"/>
            <a:ext cx="93180" cy="12424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57DAB5-FC8F-57B0-0CA8-BA99E8B40909}"/>
              </a:ext>
            </a:extLst>
          </p:cNvPr>
          <p:cNvSpPr txBox="1"/>
          <p:nvPr/>
        </p:nvSpPr>
        <p:spPr>
          <a:xfrm>
            <a:off x="2318222" y="438261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E9524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F20821-5F6C-2AC6-7337-3FA60970BCA2}"/>
              </a:ext>
            </a:extLst>
          </p:cNvPr>
          <p:cNvSpPr txBox="1"/>
          <p:nvPr/>
        </p:nvSpPr>
        <p:spPr>
          <a:xfrm>
            <a:off x="794163" y="1183396"/>
            <a:ext cx="3849231" cy="1169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Secara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Syar’i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: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Iman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Pencipta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Penguasa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Pengatur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segala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urusan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di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semesta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menghidupkan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mematikan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hal-hal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termasuk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taqdir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serta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menetapkan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hukum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sunnatullah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E771AA2E-BAC7-EEE7-3CF2-831C2561622E}"/>
              </a:ext>
            </a:extLst>
          </p:cNvPr>
          <p:cNvSpPr/>
          <p:nvPr/>
        </p:nvSpPr>
        <p:spPr>
          <a:xfrm>
            <a:off x="4231881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C7DE5C4-4387-F9D4-4D39-BA3AAABDF30E}"/>
              </a:ext>
            </a:extLst>
          </p:cNvPr>
          <p:cNvSpPr/>
          <p:nvPr/>
        </p:nvSpPr>
        <p:spPr>
          <a:xfrm>
            <a:off x="4505129" y="3900069"/>
            <a:ext cx="142875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ircle: Hollow 25">
            <a:extLst>
              <a:ext uri="{FF2B5EF4-FFF2-40B4-BE49-F238E27FC236}">
                <a16:creationId xmlns:a16="http://schemas.microsoft.com/office/drawing/2014/main" id="{6DC3511E-4343-9CB8-1ACE-17D78F8D1956}"/>
              </a:ext>
            </a:extLst>
          </p:cNvPr>
          <p:cNvSpPr/>
          <p:nvPr/>
        </p:nvSpPr>
        <p:spPr>
          <a:xfrm>
            <a:off x="4415832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ircle: Hollow 26">
            <a:extLst>
              <a:ext uri="{FF2B5EF4-FFF2-40B4-BE49-F238E27FC236}">
                <a16:creationId xmlns:a16="http://schemas.microsoft.com/office/drawing/2014/main" id="{019BD48C-7F1A-91A0-25DB-03D7F120CC7F}"/>
              </a:ext>
            </a:extLst>
          </p:cNvPr>
          <p:cNvSpPr/>
          <p:nvPr/>
        </p:nvSpPr>
        <p:spPr>
          <a:xfrm>
            <a:off x="4316178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3E13BCC-A275-238B-E4D7-D706AE976AAE}"/>
              </a:ext>
            </a:extLst>
          </p:cNvPr>
          <p:cNvCxnSpPr>
            <a:cxnSpLocks/>
          </p:cNvCxnSpPr>
          <p:nvPr/>
        </p:nvCxnSpPr>
        <p:spPr>
          <a:xfrm flipV="1">
            <a:off x="4576568" y="4342506"/>
            <a:ext cx="0" cy="1033387"/>
          </a:xfrm>
          <a:prstGeom prst="line">
            <a:avLst/>
          </a:prstGeom>
          <a:ln w="19050">
            <a:solidFill>
              <a:srgbClr val="EF30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D2A6F75A-B967-B0B3-F0CE-2D8EC7553164}"/>
              </a:ext>
            </a:extLst>
          </p:cNvPr>
          <p:cNvSpPr/>
          <p:nvPr/>
        </p:nvSpPr>
        <p:spPr>
          <a:xfrm>
            <a:off x="4529977" y="5350759"/>
            <a:ext cx="93180" cy="12424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A42581-FFB0-7434-7F8D-C2080574B174}"/>
              </a:ext>
            </a:extLst>
          </p:cNvPr>
          <p:cNvSpPr txBox="1"/>
          <p:nvPr/>
        </p:nvSpPr>
        <p:spPr>
          <a:xfrm>
            <a:off x="4008297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F3078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C1FDB3D-63F8-D1D9-3708-D018DF0B924E}"/>
              </a:ext>
            </a:extLst>
          </p:cNvPr>
          <p:cNvSpPr txBox="1"/>
          <p:nvPr/>
        </p:nvSpPr>
        <p:spPr>
          <a:xfrm>
            <a:off x="3627245" y="5451322"/>
            <a:ext cx="494911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Tauhid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Rububiyyah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meliputi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keimanan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Iman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perbuatan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 (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mencipta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memberi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rezeki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menghidupkan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mematikan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Iman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Qadla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Qadar</a:t>
            </a:r>
            <a:endParaRPr lang="en-ID" sz="1600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pPr marL="342900" indent="-342900">
              <a:buAutoNum type="arabicPeriod"/>
            </a:pP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Iman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keesaan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Dzat-Nya</a:t>
            </a:r>
            <a:endParaRPr lang="en-US" sz="16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19CAB719-C95B-A15E-8AE2-DF0ECA1F06F3}"/>
              </a:ext>
            </a:extLst>
          </p:cNvPr>
          <p:cNvSpPr/>
          <p:nvPr/>
        </p:nvSpPr>
        <p:spPr>
          <a:xfrm rot="5400000">
            <a:off x="5814798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1405DEE-8F14-1456-56CE-A0899E761E43}"/>
              </a:ext>
            </a:extLst>
          </p:cNvPr>
          <p:cNvSpPr/>
          <p:nvPr/>
        </p:nvSpPr>
        <p:spPr>
          <a:xfrm>
            <a:off x="6202941" y="3900069"/>
            <a:ext cx="142875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ircle: Hollow 33">
            <a:extLst>
              <a:ext uri="{FF2B5EF4-FFF2-40B4-BE49-F238E27FC236}">
                <a16:creationId xmlns:a16="http://schemas.microsoft.com/office/drawing/2014/main" id="{25FEC69A-596C-BBEF-4CA7-359CF463BA50}"/>
              </a:ext>
            </a:extLst>
          </p:cNvPr>
          <p:cNvSpPr/>
          <p:nvPr/>
        </p:nvSpPr>
        <p:spPr>
          <a:xfrm>
            <a:off x="6113644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ircle: Hollow 34">
            <a:extLst>
              <a:ext uri="{FF2B5EF4-FFF2-40B4-BE49-F238E27FC236}">
                <a16:creationId xmlns:a16="http://schemas.microsoft.com/office/drawing/2014/main" id="{B4E798E4-03C6-751E-C33B-046FA6300D3C}"/>
              </a:ext>
            </a:extLst>
          </p:cNvPr>
          <p:cNvSpPr/>
          <p:nvPr/>
        </p:nvSpPr>
        <p:spPr>
          <a:xfrm>
            <a:off x="6013990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C3559EC-189D-5F02-F91F-5D44EA8C0364}"/>
              </a:ext>
            </a:extLst>
          </p:cNvPr>
          <p:cNvCxnSpPr>
            <a:cxnSpLocks/>
          </p:cNvCxnSpPr>
          <p:nvPr/>
        </p:nvCxnSpPr>
        <p:spPr>
          <a:xfrm flipV="1">
            <a:off x="6274379" y="2614748"/>
            <a:ext cx="0" cy="1033387"/>
          </a:xfrm>
          <a:prstGeom prst="line">
            <a:avLst/>
          </a:prstGeom>
          <a:ln w="19050">
            <a:solidFill>
              <a:srgbClr val="1C7C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DA6EB2DE-3852-7B91-2ED6-6EDB928217CE}"/>
              </a:ext>
            </a:extLst>
          </p:cNvPr>
          <p:cNvSpPr/>
          <p:nvPr/>
        </p:nvSpPr>
        <p:spPr>
          <a:xfrm>
            <a:off x="6227789" y="2568391"/>
            <a:ext cx="93180" cy="12424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E91881E-9447-63C3-648C-5B0E5557FFCE}"/>
              </a:ext>
            </a:extLst>
          </p:cNvPr>
          <p:cNvSpPr txBox="1"/>
          <p:nvPr/>
        </p:nvSpPr>
        <p:spPr>
          <a:xfrm>
            <a:off x="5090382" y="1973314"/>
            <a:ext cx="287883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w Cen MT" panose="020B0602020104020603" pitchFamily="34" charset="0"/>
              </a:rPr>
              <a:t>Tauhid</a:t>
            </a:r>
            <a:r>
              <a:rPr lang="en-US" sz="2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w Cen MT" panose="020B0602020104020603" pitchFamily="34" charset="0"/>
              </a:rPr>
              <a:t>Rububiyyah</a:t>
            </a:r>
            <a:endParaRPr lang="en-US" sz="2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005D74BB-D992-E743-030D-1F27F20D0211}"/>
              </a:ext>
            </a:extLst>
          </p:cNvPr>
          <p:cNvSpPr/>
          <p:nvPr/>
        </p:nvSpPr>
        <p:spPr>
          <a:xfrm>
            <a:off x="7608138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BC0A1FF-5EE9-025E-20B7-7FFBEB9B6B69}"/>
              </a:ext>
            </a:extLst>
          </p:cNvPr>
          <p:cNvSpPr/>
          <p:nvPr/>
        </p:nvSpPr>
        <p:spPr>
          <a:xfrm>
            <a:off x="7881386" y="3900069"/>
            <a:ext cx="142875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ircle: Hollow 40">
            <a:extLst>
              <a:ext uri="{FF2B5EF4-FFF2-40B4-BE49-F238E27FC236}">
                <a16:creationId xmlns:a16="http://schemas.microsoft.com/office/drawing/2014/main" id="{A289DDD4-0172-5B43-FA7A-1CA29BDB2E44}"/>
              </a:ext>
            </a:extLst>
          </p:cNvPr>
          <p:cNvSpPr/>
          <p:nvPr/>
        </p:nvSpPr>
        <p:spPr>
          <a:xfrm>
            <a:off x="7792089" y="3781006"/>
            <a:ext cx="321470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Circle: Hollow 41">
            <a:extLst>
              <a:ext uri="{FF2B5EF4-FFF2-40B4-BE49-F238E27FC236}">
                <a16:creationId xmlns:a16="http://schemas.microsoft.com/office/drawing/2014/main" id="{A31CF614-7ABD-0A37-577B-6437CAEC2B60}"/>
              </a:ext>
            </a:extLst>
          </p:cNvPr>
          <p:cNvSpPr/>
          <p:nvPr/>
        </p:nvSpPr>
        <p:spPr>
          <a:xfrm>
            <a:off x="7692435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F0C3DCA-2123-5B9E-32C3-88975708F427}"/>
              </a:ext>
            </a:extLst>
          </p:cNvPr>
          <p:cNvSpPr txBox="1"/>
          <p:nvPr/>
        </p:nvSpPr>
        <p:spPr>
          <a:xfrm>
            <a:off x="4355976" y="764704"/>
            <a:ext cx="545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r>
              <a:rPr lang="en-US" sz="2800" b="1" i="0" u="none" strike="noStrike" cap="none" dirty="0" err="1">
                <a:solidFill>
                  <a:schemeClr val="tx2"/>
                </a:solidFill>
                <a:latin typeface="Avenir"/>
                <a:ea typeface="Avenir"/>
                <a:cs typeface="Avenir"/>
                <a:sym typeface="Avenir"/>
              </a:rPr>
              <a:t>Macam-Macam</a:t>
            </a:r>
            <a:r>
              <a:rPr lang="en-US" sz="2800" b="1" i="0" u="none" strike="noStrike" cap="none" dirty="0">
                <a:solidFill>
                  <a:schemeClr val="tx2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-US" sz="2800" b="1" i="0" u="none" strike="noStrike" cap="none" dirty="0" err="1">
                <a:solidFill>
                  <a:schemeClr val="tx2"/>
                </a:solidFill>
                <a:latin typeface="Avenir"/>
                <a:ea typeface="Avenir"/>
                <a:cs typeface="Avenir"/>
                <a:sym typeface="Avenir"/>
              </a:rPr>
              <a:t>Tauhid</a:t>
            </a:r>
            <a:endParaRPr lang="en-US" sz="2800" b="1" dirty="0">
              <a:solidFill>
                <a:schemeClr val="tx2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41C4BD9-E820-15F7-A980-4C46F8E0972F}"/>
              </a:ext>
            </a:extLst>
          </p:cNvPr>
          <p:cNvGrpSpPr/>
          <p:nvPr/>
        </p:nvGrpSpPr>
        <p:grpSpPr>
          <a:xfrm>
            <a:off x="4034067" y="878988"/>
            <a:ext cx="1075867" cy="190500"/>
            <a:chOff x="4679586" y="878988"/>
            <a:chExt cx="1434489" cy="1905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555AB46-30E9-9B12-4F38-57FF9754C2D1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F81A17A-331F-9225-D5BD-6D64B4883DD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A72CB21-82FB-2374-2932-27D5119883A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4338C6A-625C-327F-CBA8-BBF0F155573E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46A1C41-C3E2-C523-9D1C-3B0BC757D4B1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774685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5500"/>
                            </p:stCondLst>
                            <p:childTnLst>
                              <p:par>
                                <p:cTn id="2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6500"/>
                            </p:stCondLst>
                            <p:childTnLst>
                              <p:par>
                                <p:cTn id="2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21C683A-DF6A-F230-7EE3-400748763849}"/>
              </a:ext>
            </a:extLst>
          </p:cNvPr>
          <p:cNvCxnSpPr/>
          <p:nvPr/>
        </p:nvCxnSpPr>
        <p:spPr>
          <a:xfrm>
            <a:off x="5018568" y="413613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D37AD3F-3915-8114-E09C-D2DB87D469E8}"/>
              </a:ext>
            </a:extLst>
          </p:cNvPr>
          <p:cNvCxnSpPr/>
          <p:nvPr/>
        </p:nvCxnSpPr>
        <p:spPr>
          <a:xfrm>
            <a:off x="6697013" y="413613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8351E3B-2F95-E482-3D05-9607288BDF26}"/>
              </a:ext>
            </a:extLst>
          </p:cNvPr>
          <p:cNvCxnSpPr>
            <a:cxnSpLocks/>
          </p:cNvCxnSpPr>
          <p:nvPr/>
        </p:nvCxnSpPr>
        <p:spPr>
          <a:xfrm>
            <a:off x="8386666" y="413613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90A5032-905B-CD0C-90B1-E4BBCE3D02F4}"/>
              </a:ext>
            </a:extLst>
          </p:cNvPr>
          <p:cNvCxnSpPr/>
          <p:nvPr/>
        </p:nvCxnSpPr>
        <p:spPr>
          <a:xfrm>
            <a:off x="3320756" y="413613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22FCE5D-3DAD-E9B7-B70F-85923396641A}"/>
              </a:ext>
            </a:extLst>
          </p:cNvPr>
          <p:cNvCxnSpPr/>
          <p:nvPr/>
        </p:nvCxnSpPr>
        <p:spPr>
          <a:xfrm>
            <a:off x="1630681" y="413613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>
            <a:extLst>
              <a:ext uri="{FF2B5EF4-FFF2-40B4-BE49-F238E27FC236}">
                <a16:creationId xmlns:a16="http://schemas.microsoft.com/office/drawing/2014/main" id="{DFE9C301-8AF0-9E10-2F67-ADA8B5323D70}"/>
              </a:ext>
            </a:extLst>
          </p:cNvPr>
          <p:cNvSpPr/>
          <p:nvPr/>
        </p:nvSpPr>
        <p:spPr>
          <a:xfrm>
            <a:off x="1250199" y="367655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9D32EFF-0041-8F6E-84D6-CE739FE0E365}"/>
              </a:ext>
            </a:extLst>
          </p:cNvPr>
          <p:cNvCxnSpPr>
            <a:cxnSpLocks/>
          </p:cNvCxnSpPr>
          <p:nvPr/>
        </p:nvCxnSpPr>
        <p:spPr>
          <a:xfrm>
            <a:off x="387252" y="413613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1B36E38A-93BF-8307-0B05-6F31637AF5E9}"/>
              </a:ext>
            </a:extLst>
          </p:cNvPr>
          <p:cNvSpPr/>
          <p:nvPr/>
        </p:nvSpPr>
        <p:spPr>
          <a:xfrm>
            <a:off x="1523448" y="4040889"/>
            <a:ext cx="142875" cy="19050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ircle: Hollow 57">
            <a:extLst>
              <a:ext uri="{FF2B5EF4-FFF2-40B4-BE49-F238E27FC236}">
                <a16:creationId xmlns:a16="http://schemas.microsoft.com/office/drawing/2014/main" id="{58E8F31A-0E7E-2186-F1DA-07E5C8F55A7A}"/>
              </a:ext>
            </a:extLst>
          </p:cNvPr>
          <p:cNvSpPr/>
          <p:nvPr/>
        </p:nvSpPr>
        <p:spPr>
          <a:xfrm>
            <a:off x="1434150" y="3921826"/>
            <a:ext cx="321470" cy="428626"/>
          </a:xfrm>
          <a:prstGeom prst="donut">
            <a:avLst>
              <a:gd name="adj" fmla="val 5281"/>
            </a:avLst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Circle: Hollow 58">
            <a:extLst>
              <a:ext uri="{FF2B5EF4-FFF2-40B4-BE49-F238E27FC236}">
                <a16:creationId xmlns:a16="http://schemas.microsoft.com/office/drawing/2014/main" id="{3203CF2D-EFB8-C075-E711-728B4B64066C}"/>
              </a:ext>
            </a:extLst>
          </p:cNvPr>
          <p:cNvSpPr/>
          <p:nvPr/>
        </p:nvSpPr>
        <p:spPr>
          <a:xfrm>
            <a:off x="1334496" y="378895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41132D5-FD7F-08CC-938E-78E24629E52E}"/>
              </a:ext>
            </a:extLst>
          </p:cNvPr>
          <p:cNvCxnSpPr>
            <a:cxnSpLocks/>
          </p:cNvCxnSpPr>
          <p:nvPr/>
        </p:nvCxnSpPr>
        <p:spPr>
          <a:xfrm flipV="1">
            <a:off x="1594886" y="4483326"/>
            <a:ext cx="0" cy="1033387"/>
          </a:xfrm>
          <a:prstGeom prst="line">
            <a:avLst/>
          </a:prstGeom>
          <a:ln w="19050">
            <a:solidFill>
              <a:srgbClr val="03A1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BC00DA50-8C68-2D13-7191-BE998063A852}"/>
              </a:ext>
            </a:extLst>
          </p:cNvPr>
          <p:cNvSpPr/>
          <p:nvPr/>
        </p:nvSpPr>
        <p:spPr>
          <a:xfrm>
            <a:off x="1548295" y="5491579"/>
            <a:ext cx="93180" cy="12424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99E93BF-5907-6961-3EB4-8AF6FEBD8B23}"/>
              </a:ext>
            </a:extLst>
          </p:cNvPr>
          <p:cNvSpPr txBox="1"/>
          <p:nvPr/>
        </p:nvSpPr>
        <p:spPr>
          <a:xfrm>
            <a:off x="1026615" y="310265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3A1A4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96C5A43-945F-3E3F-2BB1-6F956AE739DD}"/>
              </a:ext>
            </a:extLst>
          </p:cNvPr>
          <p:cNvSpPr txBox="1"/>
          <p:nvPr/>
        </p:nvSpPr>
        <p:spPr>
          <a:xfrm>
            <a:off x="394713" y="5592142"/>
            <a:ext cx="3347258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Penetapan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pengakuan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kokoh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atas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nama-nama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sifat-sifat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luhur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berdasar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petunjuk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al-Qur’an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Hadis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64" name="Arc 63">
            <a:extLst>
              <a:ext uri="{FF2B5EF4-FFF2-40B4-BE49-F238E27FC236}">
                <a16:creationId xmlns:a16="http://schemas.microsoft.com/office/drawing/2014/main" id="{B58BBB8C-07DE-1EE6-DA54-F06A52092561}"/>
              </a:ext>
            </a:extLst>
          </p:cNvPr>
          <p:cNvSpPr/>
          <p:nvPr/>
        </p:nvSpPr>
        <p:spPr>
          <a:xfrm rot="5400000">
            <a:off x="2814163" y="379145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9B365A6-BEDA-AF42-B085-38DEC62C1E2E}"/>
              </a:ext>
            </a:extLst>
          </p:cNvPr>
          <p:cNvSpPr/>
          <p:nvPr/>
        </p:nvSpPr>
        <p:spPr>
          <a:xfrm>
            <a:off x="3202307" y="4040889"/>
            <a:ext cx="142875" cy="19050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Circle: Hollow 65">
            <a:extLst>
              <a:ext uri="{FF2B5EF4-FFF2-40B4-BE49-F238E27FC236}">
                <a16:creationId xmlns:a16="http://schemas.microsoft.com/office/drawing/2014/main" id="{643C1DAD-857B-446B-C22D-BEF8384E705B}"/>
              </a:ext>
            </a:extLst>
          </p:cNvPr>
          <p:cNvSpPr/>
          <p:nvPr/>
        </p:nvSpPr>
        <p:spPr>
          <a:xfrm>
            <a:off x="3113009" y="3921826"/>
            <a:ext cx="321470" cy="428626"/>
          </a:xfrm>
          <a:prstGeom prst="donut">
            <a:avLst>
              <a:gd name="adj" fmla="val 5281"/>
            </a:avLst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Circle: Hollow 66">
            <a:extLst>
              <a:ext uri="{FF2B5EF4-FFF2-40B4-BE49-F238E27FC236}">
                <a16:creationId xmlns:a16="http://schemas.microsoft.com/office/drawing/2014/main" id="{099DDC12-0238-F080-03A6-3660B3FED005}"/>
              </a:ext>
            </a:extLst>
          </p:cNvPr>
          <p:cNvSpPr/>
          <p:nvPr/>
        </p:nvSpPr>
        <p:spPr>
          <a:xfrm>
            <a:off x="3013355" y="378895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B155217-9BF2-4B0D-DC18-D3F95F950B1E}"/>
              </a:ext>
            </a:extLst>
          </p:cNvPr>
          <p:cNvCxnSpPr>
            <a:cxnSpLocks/>
          </p:cNvCxnSpPr>
          <p:nvPr/>
        </p:nvCxnSpPr>
        <p:spPr>
          <a:xfrm flipV="1">
            <a:off x="3273745" y="2755568"/>
            <a:ext cx="0" cy="1033387"/>
          </a:xfrm>
          <a:prstGeom prst="line">
            <a:avLst/>
          </a:prstGeom>
          <a:ln w="19050">
            <a:solidFill>
              <a:srgbClr val="EE9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B566B759-64B1-730E-8708-AA620427E78A}"/>
              </a:ext>
            </a:extLst>
          </p:cNvPr>
          <p:cNvSpPr/>
          <p:nvPr/>
        </p:nvSpPr>
        <p:spPr>
          <a:xfrm>
            <a:off x="3227154" y="2709211"/>
            <a:ext cx="93180" cy="12424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7225848-8890-6B5F-8E3C-A04CDF2AA640}"/>
              </a:ext>
            </a:extLst>
          </p:cNvPr>
          <p:cNvSpPr txBox="1"/>
          <p:nvPr/>
        </p:nvSpPr>
        <p:spPr>
          <a:xfrm>
            <a:off x="2705474" y="452343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E9524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2F50A7B-459E-D647-B617-733D991FCF8C}"/>
              </a:ext>
            </a:extLst>
          </p:cNvPr>
          <p:cNvSpPr txBox="1"/>
          <p:nvPr/>
        </p:nvSpPr>
        <p:spPr>
          <a:xfrm>
            <a:off x="1181415" y="1324216"/>
            <a:ext cx="3849231" cy="1600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Nama-nama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99 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Asma’ul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Husna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 </a:t>
            </a:r>
          </a:p>
          <a:p>
            <a:pPr algn="ctr"/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(Al-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A’raf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7:180)</a:t>
            </a:r>
          </a:p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Sedangkan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sifat-sifat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terbagi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menjadi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dua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bagian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: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Pertama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Dzatiyah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yaitu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senantiasa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melekat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Dzat-Nya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seperti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al-’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ilm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al-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qudrah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al-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sam’u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al-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bashr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al-’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izzah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al-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hikmah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al-’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azhamah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dll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053F1B5F-904A-5FCA-32F8-3BD3F2409A38}"/>
              </a:ext>
            </a:extLst>
          </p:cNvPr>
          <p:cNvSpPr/>
          <p:nvPr/>
        </p:nvSpPr>
        <p:spPr>
          <a:xfrm>
            <a:off x="4619133" y="367655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E16BE81D-2C45-6CB8-D3B8-BAEF542A06C7}"/>
              </a:ext>
            </a:extLst>
          </p:cNvPr>
          <p:cNvSpPr/>
          <p:nvPr/>
        </p:nvSpPr>
        <p:spPr>
          <a:xfrm>
            <a:off x="4892381" y="4040889"/>
            <a:ext cx="142875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Circle: Hollow 73">
            <a:extLst>
              <a:ext uri="{FF2B5EF4-FFF2-40B4-BE49-F238E27FC236}">
                <a16:creationId xmlns:a16="http://schemas.microsoft.com/office/drawing/2014/main" id="{4029EC2E-C20D-ECF6-FCDB-A9DDC577A6AB}"/>
              </a:ext>
            </a:extLst>
          </p:cNvPr>
          <p:cNvSpPr/>
          <p:nvPr/>
        </p:nvSpPr>
        <p:spPr>
          <a:xfrm>
            <a:off x="4803084" y="3921826"/>
            <a:ext cx="321470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Circle: Hollow 74">
            <a:extLst>
              <a:ext uri="{FF2B5EF4-FFF2-40B4-BE49-F238E27FC236}">
                <a16:creationId xmlns:a16="http://schemas.microsoft.com/office/drawing/2014/main" id="{DD23B79D-1242-C3FA-C6E6-FC8AEE21A578}"/>
              </a:ext>
            </a:extLst>
          </p:cNvPr>
          <p:cNvSpPr/>
          <p:nvPr/>
        </p:nvSpPr>
        <p:spPr>
          <a:xfrm>
            <a:off x="4703430" y="378895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7E05487-4E98-0F84-1172-12908A9787F9}"/>
              </a:ext>
            </a:extLst>
          </p:cNvPr>
          <p:cNvCxnSpPr>
            <a:cxnSpLocks/>
          </p:cNvCxnSpPr>
          <p:nvPr/>
        </p:nvCxnSpPr>
        <p:spPr>
          <a:xfrm flipV="1">
            <a:off x="4963820" y="4483326"/>
            <a:ext cx="0" cy="1033387"/>
          </a:xfrm>
          <a:prstGeom prst="line">
            <a:avLst/>
          </a:prstGeom>
          <a:ln w="19050">
            <a:solidFill>
              <a:srgbClr val="EF30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FF066DC4-5827-E15F-692A-2C871B39776F}"/>
              </a:ext>
            </a:extLst>
          </p:cNvPr>
          <p:cNvSpPr/>
          <p:nvPr/>
        </p:nvSpPr>
        <p:spPr>
          <a:xfrm>
            <a:off x="4917229" y="5491579"/>
            <a:ext cx="93180" cy="12424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E020E1C-15F3-F0B3-C9D3-01CD5623E494}"/>
              </a:ext>
            </a:extLst>
          </p:cNvPr>
          <p:cNvSpPr txBox="1"/>
          <p:nvPr/>
        </p:nvSpPr>
        <p:spPr>
          <a:xfrm>
            <a:off x="4395549" y="310265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F3078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D771ABD-A928-C13E-10C2-1FA26FB0D5D6}"/>
              </a:ext>
            </a:extLst>
          </p:cNvPr>
          <p:cNvSpPr txBox="1"/>
          <p:nvPr/>
        </p:nvSpPr>
        <p:spPr>
          <a:xfrm>
            <a:off x="4014497" y="5592142"/>
            <a:ext cx="4103055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Sedangkan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Fi’liyyah</a:t>
            </a: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yaitu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diperbuat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jika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ia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berkehendak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Seperti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bersemayam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di ‘Arsy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ketika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turun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langit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dunia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di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sepertiga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akhir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malam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id="{DD6647B6-C4D4-A6E8-126A-24AB215AAC73}"/>
              </a:ext>
            </a:extLst>
          </p:cNvPr>
          <p:cNvSpPr/>
          <p:nvPr/>
        </p:nvSpPr>
        <p:spPr>
          <a:xfrm rot="5400000">
            <a:off x="6202050" y="379145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DA16CA99-B02A-5A4F-8977-21E7538A3193}"/>
              </a:ext>
            </a:extLst>
          </p:cNvPr>
          <p:cNvSpPr/>
          <p:nvPr/>
        </p:nvSpPr>
        <p:spPr>
          <a:xfrm>
            <a:off x="6590193" y="4040889"/>
            <a:ext cx="142875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ircle: Hollow 81">
            <a:extLst>
              <a:ext uri="{FF2B5EF4-FFF2-40B4-BE49-F238E27FC236}">
                <a16:creationId xmlns:a16="http://schemas.microsoft.com/office/drawing/2014/main" id="{D36C1602-88D5-E1DB-503E-EC3D38BCBEF8}"/>
              </a:ext>
            </a:extLst>
          </p:cNvPr>
          <p:cNvSpPr/>
          <p:nvPr/>
        </p:nvSpPr>
        <p:spPr>
          <a:xfrm>
            <a:off x="6500896" y="3921826"/>
            <a:ext cx="321470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Circle: Hollow 82">
            <a:extLst>
              <a:ext uri="{FF2B5EF4-FFF2-40B4-BE49-F238E27FC236}">
                <a16:creationId xmlns:a16="http://schemas.microsoft.com/office/drawing/2014/main" id="{0EA08404-9E7F-244A-E7BA-F37FFA49201F}"/>
              </a:ext>
            </a:extLst>
          </p:cNvPr>
          <p:cNvSpPr/>
          <p:nvPr/>
        </p:nvSpPr>
        <p:spPr>
          <a:xfrm>
            <a:off x="6401242" y="378895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89EB7AB-42FB-BA66-A60F-8D93EBD14858}"/>
              </a:ext>
            </a:extLst>
          </p:cNvPr>
          <p:cNvCxnSpPr>
            <a:cxnSpLocks/>
          </p:cNvCxnSpPr>
          <p:nvPr/>
        </p:nvCxnSpPr>
        <p:spPr>
          <a:xfrm flipV="1">
            <a:off x="6661631" y="2755568"/>
            <a:ext cx="0" cy="1033387"/>
          </a:xfrm>
          <a:prstGeom prst="line">
            <a:avLst/>
          </a:prstGeom>
          <a:ln w="19050">
            <a:solidFill>
              <a:srgbClr val="1C7C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84">
            <a:extLst>
              <a:ext uri="{FF2B5EF4-FFF2-40B4-BE49-F238E27FC236}">
                <a16:creationId xmlns:a16="http://schemas.microsoft.com/office/drawing/2014/main" id="{58734770-7218-00D9-E5AD-C02EF6CFD4CB}"/>
              </a:ext>
            </a:extLst>
          </p:cNvPr>
          <p:cNvSpPr/>
          <p:nvPr/>
        </p:nvSpPr>
        <p:spPr>
          <a:xfrm>
            <a:off x="6615041" y="2709211"/>
            <a:ext cx="93180" cy="12424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F24B21A-CB45-937A-7CFF-2D3E0F2963EF}"/>
              </a:ext>
            </a:extLst>
          </p:cNvPr>
          <p:cNvSpPr txBox="1"/>
          <p:nvPr/>
        </p:nvSpPr>
        <p:spPr>
          <a:xfrm>
            <a:off x="6093361" y="452343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1C7CBB"/>
                </a:solidFill>
                <a:latin typeface="Tw Cen MT" panose="020B0602020104020603" pitchFamily="34" charset="0"/>
              </a:rPr>
              <a:t>4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0C372A5-766D-68DF-AFE2-38C7B55E1DE2}"/>
              </a:ext>
            </a:extLst>
          </p:cNvPr>
          <p:cNvSpPr txBox="1"/>
          <p:nvPr/>
        </p:nvSpPr>
        <p:spPr>
          <a:xfrm>
            <a:off x="5805926" y="2114134"/>
            <a:ext cx="240078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w Cen MT" panose="020B0602020104020603" pitchFamily="34" charset="0"/>
              </a:rPr>
              <a:t>Tauhid</a:t>
            </a:r>
            <a:r>
              <a:rPr lang="en-US" sz="2400" dirty="0">
                <a:solidFill>
                  <a:schemeClr val="tx1"/>
                </a:solidFill>
                <a:latin typeface="Tw Cen MT" panose="020B0602020104020603" pitchFamily="34" charset="0"/>
              </a:rPr>
              <a:t> al-</a:t>
            </a:r>
            <a:r>
              <a:rPr lang="en-US" sz="2400" dirty="0" err="1">
                <a:solidFill>
                  <a:schemeClr val="tx1"/>
                </a:solidFill>
                <a:latin typeface="Tw Cen MT" panose="020B0602020104020603" pitchFamily="34" charset="0"/>
              </a:rPr>
              <a:t>Asma</a:t>
            </a:r>
            <a:r>
              <a:rPr lang="en-US" sz="2400" dirty="0">
                <a:solidFill>
                  <a:schemeClr val="tx1"/>
                </a:solidFill>
                <a:latin typeface="Tw Cen MT" panose="020B0602020104020603" pitchFamily="34" charset="0"/>
              </a:rPr>
              <a:t>’ </a:t>
            </a:r>
            <a:r>
              <a:rPr lang="en-US" sz="2400" dirty="0" err="1">
                <a:solidFill>
                  <a:schemeClr val="tx1"/>
                </a:solidFill>
                <a:latin typeface="Tw Cen MT" panose="020B0602020104020603" pitchFamily="34" charset="0"/>
              </a:rPr>
              <a:t>wa</a:t>
            </a:r>
            <a:r>
              <a:rPr lang="en-US" sz="2400" dirty="0">
                <a:solidFill>
                  <a:schemeClr val="tx1"/>
                </a:solidFill>
                <a:latin typeface="Tw Cen MT" panose="020B0602020104020603" pitchFamily="34" charset="0"/>
              </a:rPr>
              <a:t> al-</a:t>
            </a:r>
            <a:r>
              <a:rPr lang="en-US" sz="24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</a:t>
            </a:r>
            <a:endParaRPr lang="en-US" sz="2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88" name="Arc 87">
            <a:extLst>
              <a:ext uri="{FF2B5EF4-FFF2-40B4-BE49-F238E27FC236}">
                <a16:creationId xmlns:a16="http://schemas.microsoft.com/office/drawing/2014/main" id="{17B1EA00-6C01-F389-1824-F86D2CA8A7BE}"/>
              </a:ext>
            </a:extLst>
          </p:cNvPr>
          <p:cNvSpPr/>
          <p:nvPr/>
        </p:nvSpPr>
        <p:spPr>
          <a:xfrm>
            <a:off x="7995390" y="367655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CEB51E34-645C-79FD-5F56-9E2E2987A30C}"/>
              </a:ext>
            </a:extLst>
          </p:cNvPr>
          <p:cNvSpPr/>
          <p:nvPr/>
        </p:nvSpPr>
        <p:spPr>
          <a:xfrm>
            <a:off x="8268638" y="4040889"/>
            <a:ext cx="142875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Circle: Hollow 89">
            <a:extLst>
              <a:ext uri="{FF2B5EF4-FFF2-40B4-BE49-F238E27FC236}">
                <a16:creationId xmlns:a16="http://schemas.microsoft.com/office/drawing/2014/main" id="{F668DCE6-A4FA-914F-3EF3-BCA7ADD34155}"/>
              </a:ext>
            </a:extLst>
          </p:cNvPr>
          <p:cNvSpPr/>
          <p:nvPr/>
        </p:nvSpPr>
        <p:spPr>
          <a:xfrm>
            <a:off x="8179341" y="3921826"/>
            <a:ext cx="321470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1" name="Circle: Hollow 90">
            <a:extLst>
              <a:ext uri="{FF2B5EF4-FFF2-40B4-BE49-F238E27FC236}">
                <a16:creationId xmlns:a16="http://schemas.microsoft.com/office/drawing/2014/main" id="{25C9E5AF-84F5-F2CE-CD7D-0CBFE9BEB97C}"/>
              </a:ext>
            </a:extLst>
          </p:cNvPr>
          <p:cNvSpPr/>
          <p:nvPr/>
        </p:nvSpPr>
        <p:spPr>
          <a:xfrm>
            <a:off x="8079687" y="378895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95EED3D-15BC-55F8-CACA-0FDEE7F9CBA9}"/>
              </a:ext>
            </a:extLst>
          </p:cNvPr>
          <p:cNvGrpSpPr/>
          <p:nvPr/>
        </p:nvGrpSpPr>
        <p:grpSpPr>
          <a:xfrm>
            <a:off x="4421319" y="1019808"/>
            <a:ext cx="1075867" cy="190500"/>
            <a:chOff x="4679586" y="878988"/>
            <a:chExt cx="1434489" cy="19050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39EFD69-95C2-33ED-A989-DB848DCC5113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4F563237-A6EA-6E05-117D-AD5609F0D2E8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BC1FDCA1-0C69-9C96-7191-4874D1F5A47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292FE3C9-FE79-AA17-1583-363934932404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AFC5B472-D98C-EFEB-0703-9913833BB2C3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4021147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4500"/>
                            </p:stCondLst>
                            <p:childTnLst>
                              <p:par>
                                <p:cTn id="2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500"/>
                            </p:stCondLst>
                            <p:childTnLst>
                              <p:par>
                                <p:cTn id="2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6500"/>
                            </p:stCondLst>
                            <p:childTnLst>
                              <p:par>
                                <p:cTn id="2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7" grpId="0" animBg="1"/>
      <p:bldP spid="58" grpId="0" animBg="1"/>
      <p:bldP spid="59" grpId="0" animBg="1"/>
      <p:bldP spid="61" grpId="0" animBg="1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9" grpId="0" animBg="1"/>
      <p:bldP spid="70" grpId="0"/>
      <p:bldP spid="71" grpId="0" animBg="1"/>
      <p:bldP spid="72" grpId="0" animBg="1"/>
      <p:bldP spid="73" grpId="0" animBg="1"/>
      <p:bldP spid="74" grpId="0" animBg="1"/>
      <p:bldP spid="75" grpId="0" animBg="1"/>
      <p:bldP spid="77" grpId="0" animBg="1"/>
      <p:bldP spid="78" grpId="0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86" grpId="0"/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190FB54-50A4-E8D3-A378-E86DE3AE69BB}"/>
              </a:ext>
            </a:extLst>
          </p:cNvPr>
          <p:cNvCxnSpPr/>
          <p:nvPr/>
        </p:nvCxnSpPr>
        <p:spPr>
          <a:xfrm>
            <a:off x="4631316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EB030B8-E31F-8505-42ED-5E54415CAF15}"/>
              </a:ext>
            </a:extLst>
          </p:cNvPr>
          <p:cNvCxnSpPr/>
          <p:nvPr/>
        </p:nvCxnSpPr>
        <p:spPr>
          <a:xfrm>
            <a:off x="6309761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4FF1704-3E22-6630-F463-ACD9519DD274}"/>
              </a:ext>
            </a:extLst>
          </p:cNvPr>
          <p:cNvCxnSpPr>
            <a:cxnSpLocks/>
          </p:cNvCxnSpPr>
          <p:nvPr/>
        </p:nvCxnSpPr>
        <p:spPr>
          <a:xfrm>
            <a:off x="7999414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6178AF-5492-470C-9A57-9D6AA711D91D}"/>
              </a:ext>
            </a:extLst>
          </p:cNvPr>
          <p:cNvCxnSpPr/>
          <p:nvPr/>
        </p:nvCxnSpPr>
        <p:spPr>
          <a:xfrm>
            <a:off x="2933504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02E44E0-5A32-7198-BAA2-E87DFA933377}"/>
              </a:ext>
            </a:extLst>
          </p:cNvPr>
          <p:cNvCxnSpPr/>
          <p:nvPr/>
        </p:nvCxnSpPr>
        <p:spPr>
          <a:xfrm>
            <a:off x="1243429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E92623D9-E157-D802-CCFE-A7510EB2F828}"/>
              </a:ext>
            </a:extLst>
          </p:cNvPr>
          <p:cNvSpPr/>
          <p:nvPr/>
        </p:nvSpPr>
        <p:spPr>
          <a:xfrm>
            <a:off x="862947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38EA8DF-6E60-B078-CCDB-8EBBE1A1ECE3}"/>
              </a:ext>
            </a:extLst>
          </p:cNvPr>
          <p:cNvCxnSpPr>
            <a:cxnSpLocks/>
          </p:cNvCxnSpPr>
          <p:nvPr/>
        </p:nvCxnSpPr>
        <p:spPr>
          <a:xfrm>
            <a:off x="0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E45D2FDA-23B7-FA27-36AD-5B0384FF0D27}"/>
              </a:ext>
            </a:extLst>
          </p:cNvPr>
          <p:cNvSpPr/>
          <p:nvPr/>
        </p:nvSpPr>
        <p:spPr>
          <a:xfrm>
            <a:off x="1136196" y="3900069"/>
            <a:ext cx="142875" cy="19050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309C92D4-BEE4-C8F9-69EB-8D7DBC704CF7}"/>
              </a:ext>
            </a:extLst>
          </p:cNvPr>
          <p:cNvSpPr/>
          <p:nvPr/>
        </p:nvSpPr>
        <p:spPr>
          <a:xfrm>
            <a:off x="1046898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4F466EAA-18B9-8F06-C061-0EE860DF7F3A}"/>
              </a:ext>
            </a:extLst>
          </p:cNvPr>
          <p:cNvSpPr/>
          <p:nvPr/>
        </p:nvSpPr>
        <p:spPr>
          <a:xfrm>
            <a:off x="947244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2ED9686-DBBF-66F6-73C2-1FBF425E6114}"/>
              </a:ext>
            </a:extLst>
          </p:cNvPr>
          <p:cNvCxnSpPr>
            <a:cxnSpLocks/>
          </p:cNvCxnSpPr>
          <p:nvPr/>
        </p:nvCxnSpPr>
        <p:spPr>
          <a:xfrm flipV="1">
            <a:off x="1207634" y="4342506"/>
            <a:ext cx="0" cy="1033387"/>
          </a:xfrm>
          <a:prstGeom prst="line">
            <a:avLst/>
          </a:prstGeom>
          <a:ln w="19050">
            <a:solidFill>
              <a:srgbClr val="03A1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356A9AC-B479-0013-AC45-EDC16FF06D62}"/>
              </a:ext>
            </a:extLst>
          </p:cNvPr>
          <p:cNvSpPr/>
          <p:nvPr/>
        </p:nvSpPr>
        <p:spPr>
          <a:xfrm>
            <a:off x="1161043" y="5350759"/>
            <a:ext cx="93180" cy="12424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9A0795-8697-9EA8-9CAB-AEA9C3FE9D7E}"/>
              </a:ext>
            </a:extLst>
          </p:cNvPr>
          <p:cNvSpPr txBox="1"/>
          <p:nvPr/>
        </p:nvSpPr>
        <p:spPr>
          <a:xfrm>
            <a:off x="639363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3A1A4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BEB910-F5E0-632A-85FB-FD667A285EF9}"/>
              </a:ext>
            </a:extLst>
          </p:cNvPr>
          <p:cNvSpPr txBox="1"/>
          <p:nvPr/>
        </p:nvSpPr>
        <p:spPr>
          <a:xfrm>
            <a:off x="7461" y="5451322"/>
            <a:ext cx="3347258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Uluhiyyah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berasal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dari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kata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Ilah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artinya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sesuatu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disembah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sesembahan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sesuatu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ditaati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secara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mutlak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arti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tauhid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uluhiyyah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bermakna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al-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ibadah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penyembahan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ath-tha’at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(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ketaatan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)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Allah.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7787EBDB-D150-596F-CE4F-D3930DD471BF}"/>
              </a:ext>
            </a:extLst>
          </p:cNvPr>
          <p:cNvSpPr/>
          <p:nvPr/>
        </p:nvSpPr>
        <p:spPr>
          <a:xfrm rot="5400000">
            <a:off x="2426911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6AFE154-60A1-2FB8-81EF-BF5C5D1835A8}"/>
              </a:ext>
            </a:extLst>
          </p:cNvPr>
          <p:cNvSpPr/>
          <p:nvPr/>
        </p:nvSpPr>
        <p:spPr>
          <a:xfrm>
            <a:off x="2815055" y="3900069"/>
            <a:ext cx="142875" cy="19050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ircle: Hollow 17">
            <a:extLst>
              <a:ext uri="{FF2B5EF4-FFF2-40B4-BE49-F238E27FC236}">
                <a16:creationId xmlns:a16="http://schemas.microsoft.com/office/drawing/2014/main" id="{7EF9F34E-DEBF-4AAD-0679-857BDE23567B}"/>
              </a:ext>
            </a:extLst>
          </p:cNvPr>
          <p:cNvSpPr/>
          <p:nvPr/>
        </p:nvSpPr>
        <p:spPr>
          <a:xfrm>
            <a:off x="2725757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le: Hollow 18">
            <a:extLst>
              <a:ext uri="{FF2B5EF4-FFF2-40B4-BE49-F238E27FC236}">
                <a16:creationId xmlns:a16="http://schemas.microsoft.com/office/drawing/2014/main" id="{D616E7FE-7D1E-1C06-2BE9-2B1A32E6437B}"/>
              </a:ext>
            </a:extLst>
          </p:cNvPr>
          <p:cNvSpPr/>
          <p:nvPr/>
        </p:nvSpPr>
        <p:spPr>
          <a:xfrm>
            <a:off x="2626103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0D8CD9C-1837-DEC3-8533-989CF14A41AB}"/>
              </a:ext>
            </a:extLst>
          </p:cNvPr>
          <p:cNvCxnSpPr>
            <a:cxnSpLocks/>
          </p:cNvCxnSpPr>
          <p:nvPr/>
        </p:nvCxnSpPr>
        <p:spPr>
          <a:xfrm flipV="1">
            <a:off x="2886493" y="2614748"/>
            <a:ext cx="0" cy="1033387"/>
          </a:xfrm>
          <a:prstGeom prst="line">
            <a:avLst/>
          </a:prstGeom>
          <a:ln w="19050">
            <a:solidFill>
              <a:srgbClr val="EE9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C7D4B774-B10A-2D53-1A99-F27948667DE4}"/>
              </a:ext>
            </a:extLst>
          </p:cNvPr>
          <p:cNvSpPr/>
          <p:nvPr/>
        </p:nvSpPr>
        <p:spPr>
          <a:xfrm>
            <a:off x="2839902" y="2568391"/>
            <a:ext cx="93180" cy="12424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D09BFC-C5A0-FAC9-39DA-743A3D20E445}"/>
              </a:ext>
            </a:extLst>
          </p:cNvPr>
          <p:cNvSpPr txBox="1"/>
          <p:nvPr/>
        </p:nvSpPr>
        <p:spPr>
          <a:xfrm>
            <a:off x="2318222" y="438261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E9524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4FB6E0-2EED-6761-389B-8F666D3A73D4}"/>
              </a:ext>
            </a:extLst>
          </p:cNvPr>
          <p:cNvSpPr txBox="1"/>
          <p:nvPr/>
        </p:nvSpPr>
        <p:spPr>
          <a:xfrm>
            <a:off x="794163" y="1183396"/>
            <a:ext cx="3849231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Mentauhidkan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dengan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seluruh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perbuatan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seperti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shalat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puasa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zakat, haji,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qurban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,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dll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ketaatan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mencari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ridha-Nya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E4E5ECBA-F5A6-E8F1-CEEC-99E9A1A19CA5}"/>
              </a:ext>
            </a:extLst>
          </p:cNvPr>
          <p:cNvSpPr/>
          <p:nvPr/>
        </p:nvSpPr>
        <p:spPr>
          <a:xfrm>
            <a:off x="4231881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2EBAD17-EF22-636F-05DF-A83E34DB5D46}"/>
              </a:ext>
            </a:extLst>
          </p:cNvPr>
          <p:cNvSpPr/>
          <p:nvPr/>
        </p:nvSpPr>
        <p:spPr>
          <a:xfrm>
            <a:off x="4505129" y="3900069"/>
            <a:ext cx="142875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ircle: Hollow 25">
            <a:extLst>
              <a:ext uri="{FF2B5EF4-FFF2-40B4-BE49-F238E27FC236}">
                <a16:creationId xmlns:a16="http://schemas.microsoft.com/office/drawing/2014/main" id="{F68F2900-886C-D110-80E6-FA57EB4BFAAF}"/>
              </a:ext>
            </a:extLst>
          </p:cNvPr>
          <p:cNvSpPr/>
          <p:nvPr/>
        </p:nvSpPr>
        <p:spPr>
          <a:xfrm>
            <a:off x="4415832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ircle: Hollow 26">
            <a:extLst>
              <a:ext uri="{FF2B5EF4-FFF2-40B4-BE49-F238E27FC236}">
                <a16:creationId xmlns:a16="http://schemas.microsoft.com/office/drawing/2014/main" id="{CCE22E1D-3389-343A-8222-5467A6B03897}"/>
              </a:ext>
            </a:extLst>
          </p:cNvPr>
          <p:cNvSpPr/>
          <p:nvPr/>
        </p:nvSpPr>
        <p:spPr>
          <a:xfrm>
            <a:off x="4316178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2B652E5-CBFA-DC61-5E8F-327CE2E995C3}"/>
              </a:ext>
            </a:extLst>
          </p:cNvPr>
          <p:cNvCxnSpPr>
            <a:cxnSpLocks/>
          </p:cNvCxnSpPr>
          <p:nvPr/>
        </p:nvCxnSpPr>
        <p:spPr>
          <a:xfrm flipV="1">
            <a:off x="4576568" y="4342506"/>
            <a:ext cx="0" cy="1033387"/>
          </a:xfrm>
          <a:prstGeom prst="line">
            <a:avLst/>
          </a:prstGeom>
          <a:ln w="19050">
            <a:solidFill>
              <a:srgbClr val="EF30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5CAA6E8B-5020-096B-21EC-74A51C695032}"/>
              </a:ext>
            </a:extLst>
          </p:cNvPr>
          <p:cNvSpPr/>
          <p:nvPr/>
        </p:nvSpPr>
        <p:spPr>
          <a:xfrm>
            <a:off x="4529977" y="5350759"/>
            <a:ext cx="93180" cy="12424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16C4A04-45FA-1891-B67B-9A8089468E6E}"/>
              </a:ext>
            </a:extLst>
          </p:cNvPr>
          <p:cNvSpPr txBox="1"/>
          <p:nvPr/>
        </p:nvSpPr>
        <p:spPr>
          <a:xfrm>
            <a:off x="4008297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F3078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DDE0515-0C25-AC40-76E7-1381052476F0}"/>
              </a:ext>
            </a:extLst>
          </p:cNvPr>
          <p:cNvSpPr txBox="1"/>
          <p:nvPr/>
        </p:nvSpPr>
        <p:spPr>
          <a:xfrm>
            <a:off x="3627245" y="5451322"/>
            <a:ext cx="4103055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Menjalankan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ibadah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hanya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bukan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kepada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yang lain.</a:t>
            </a:r>
          </a:p>
          <a:p>
            <a:pPr marL="342900" indent="-342900">
              <a:buAutoNum type="arabicPeriod"/>
            </a:pP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Ibadah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dilaksanakan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harus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sesuai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dengan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perintah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600" dirty="0" err="1">
                <a:solidFill>
                  <a:schemeClr val="tx1"/>
                </a:solidFill>
                <a:latin typeface="Tw Cen MT" panose="020B0602020104020603" pitchFamily="34" charset="0"/>
              </a:rPr>
              <a:t>larangan</a:t>
            </a:r>
            <a:r>
              <a:rPr lang="en-ID" sz="1600" dirty="0">
                <a:solidFill>
                  <a:schemeClr val="tx1"/>
                </a:solidFill>
                <a:latin typeface="Tw Cen MT" panose="020B0602020104020603" pitchFamily="34" charset="0"/>
              </a:rPr>
              <a:t> Allah.</a:t>
            </a:r>
            <a:endParaRPr lang="en-US" sz="16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6290B9E3-EB2C-6048-6995-0D4326236B56}"/>
              </a:ext>
            </a:extLst>
          </p:cNvPr>
          <p:cNvSpPr/>
          <p:nvPr/>
        </p:nvSpPr>
        <p:spPr>
          <a:xfrm rot="5400000">
            <a:off x="5814798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61073D9-FA3A-1DFC-22A3-40CAF2E388AF}"/>
              </a:ext>
            </a:extLst>
          </p:cNvPr>
          <p:cNvSpPr/>
          <p:nvPr/>
        </p:nvSpPr>
        <p:spPr>
          <a:xfrm>
            <a:off x="6202941" y="3900069"/>
            <a:ext cx="142875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ircle: Hollow 33">
            <a:extLst>
              <a:ext uri="{FF2B5EF4-FFF2-40B4-BE49-F238E27FC236}">
                <a16:creationId xmlns:a16="http://schemas.microsoft.com/office/drawing/2014/main" id="{881F9BD3-9C95-8F8D-89B1-BD17B0B2A419}"/>
              </a:ext>
            </a:extLst>
          </p:cNvPr>
          <p:cNvSpPr/>
          <p:nvPr/>
        </p:nvSpPr>
        <p:spPr>
          <a:xfrm>
            <a:off x="6113644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ircle: Hollow 34">
            <a:extLst>
              <a:ext uri="{FF2B5EF4-FFF2-40B4-BE49-F238E27FC236}">
                <a16:creationId xmlns:a16="http://schemas.microsoft.com/office/drawing/2014/main" id="{19A6C323-0A34-C9C8-CE2A-2F6B670231BF}"/>
              </a:ext>
            </a:extLst>
          </p:cNvPr>
          <p:cNvSpPr/>
          <p:nvPr/>
        </p:nvSpPr>
        <p:spPr>
          <a:xfrm>
            <a:off x="6013990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10DB3B7-B35A-1EAD-AEFF-6AC50A1FA30A}"/>
              </a:ext>
            </a:extLst>
          </p:cNvPr>
          <p:cNvCxnSpPr>
            <a:cxnSpLocks/>
          </p:cNvCxnSpPr>
          <p:nvPr/>
        </p:nvCxnSpPr>
        <p:spPr>
          <a:xfrm flipV="1">
            <a:off x="6274379" y="2614748"/>
            <a:ext cx="0" cy="1033387"/>
          </a:xfrm>
          <a:prstGeom prst="line">
            <a:avLst/>
          </a:prstGeom>
          <a:ln w="19050">
            <a:solidFill>
              <a:srgbClr val="1C7C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AA30B51E-EBB7-B710-15EA-9E8F45D349EC}"/>
              </a:ext>
            </a:extLst>
          </p:cNvPr>
          <p:cNvSpPr/>
          <p:nvPr/>
        </p:nvSpPr>
        <p:spPr>
          <a:xfrm>
            <a:off x="6227789" y="2568391"/>
            <a:ext cx="93180" cy="12424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57664BF-4109-3769-2D86-E0DA4D54131B}"/>
              </a:ext>
            </a:extLst>
          </p:cNvPr>
          <p:cNvSpPr txBox="1"/>
          <p:nvPr/>
        </p:nvSpPr>
        <p:spPr>
          <a:xfrm>
            <a:off x="5706109" y="438261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1C7CBB"/>
                </a:solidFill>
                <a:latin typeface="Tw Cen MT" panose="020B0602020104020603" pitchFamily="34" charset="0"/>
              </a:rPr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E58F44F-EE6B-82F9-53C3-093B490FC5C2}"/>
              </a:ext>
            </a:extLst>
          </p:cNvPr>
          <p:cNvSpPr txBox="1"/>
          <p:nvPr/>
        </p:nvSpPr>
        <p:spPr>
          <a:xfrm>
            <a:off x="5418674" y="1973314"/>
            <a:ext cx="240078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w Cen MT" panose="020B0602020104020603" pitchFamily="34" charset="0"/>
              </a:rPr>
              <a:t>Tauhid</a:t>
            </a:r>
            <a:r>
              <a:rPr lang="en-US" sz="2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w Cen MT" panose="020B0602020104020603" pitchFamily="34" charset="0"/>
              </a:rPr>
              <a:t>Uluhiyyah</a:t>
            </a:r>
            <a:endParaRPr lang="en-US" sz="2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F9B301BC-D9B6-0B08-3C15-EA61017190D1}"/>
              </a:ext>
            </a:extLst>
          </p:cNvPr>
          <p:cNvSpPr/>
          <p:nvPr/>
        </p:nvSpPr>
        <p:spPr>
          <a:xfrm>
            <a:off x="7608138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EA0A09E-4977-C4F8-E70D-D8BFBFC61B31}"/>
              </a:ext>
            </a:extLst>
          </p:cNvPr>
          <p:cNvSpPr/>
          <p:nvPr/>
        </p:nvSpPr>
        <p:spPr>
          <a:xfrm>
            <a:off x="7881386" y="3900069"/>
            <a:ext cx="142875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ircle: Hollow 41">
            <a:extLst>
              <a:ext uri="{FF2B5EF4-FFF2-40B4-BE49-F238E27FC236}">
                <a16:creationId xmlns:a16="http://schemas.microsoft.com/office/drawing/2014/main" id="{AB25CE4C-EB4F-760E-77C9-B3D7B91F7841}"/>
              </a:ext>
            </a:extLst>
          </p:cNvPr>
          <p:cNvSpPr/>
          <p:nvPr/>
        </p:nvSpPr>
        <p:spPr>
          <a:xfrm>
            <a:off x="7792089" y="3781006"/>
            <a:ext cx="321470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ircle: Hollow 42">
            <a:extLst>
              <a:ext uri="{FF2B5EF4-FFF2-40B4-BE49-F238E27FC236}">
                <a16:creationId xmlns:a16="http://schemas.microsoft.com/office/drawing/2014/main" id="{E3A04755-18D6-3BAF-AE47-61A263AE851D}"/>
              </a:ext>
            </a:extLst>
          </p:cNvPr>
          <p:cNvSpPr/>
          <p:nvPr/>
        </p:nvSpPr>
        <p:spPr>
          <a:xfrm>
            <a:off x="7692435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89B55D-16EB-3DB6-4F10-CCA42C603D65}"/>
              </a:ext>
            </a:extLst>
          </p:cNvPr>
          <p:cNvGrpSpPr/>
          <p:nvPr/>
        </p:nvGrpSpPr>
        <p:grpSpPr>
          <a:xfrm>
            <a:off x="4034067" y="878988"/>
            <a:ext cx="1075867" cy="190500"/>
            <a:chOff x="4679586" y="878988"/>
            <a:chExt cx="1434489" cy="1905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7F20750-A529-B1C6-7EDA-6E271AA16437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1131C79-3CC4-8DE2-7B92-1A0000D9D5E1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4878475-1DE7-3CF3-01B4-D043F4EBD4B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29C8D03-9C25-3202-3AC5-582E5C99F4D4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E21F979-537A-F8CA-6693-BF25CFE65040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4605139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4500"/>
                            </p:stCondLst>
                            <p:childTnLst>
                              <p:par>
                                <p:cTn id="2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500"/>
                            </p:stCondLst>
                            <p:childTnLst>
                              <p:par>
                                <p:cTn id="2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6500"/>
                            </p:stCondLst>
                            <p:childTnLst>
                              <p:par>
                                <p:cTn id="2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15B271-4C1C-FCFE-4AC6-F69075DEE3B4}"/>
              </a:ext>
            </a:extLst>
          </p:cNvPr>
          <p:cNvSpPr txBox="1"/>
          <p:nvPr/>
        </p:nvSpPr>
        <p:spPr>
          <a:xfrm rot="-60000">
            <a:off x="3310432" y="1560832"/>
            <a:ext cx="178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Community Development</a:t>
            </a:r>
          </a:p>
        </p:txBody>
      </p:sp>
      <p:pic>
        <p:nvPicPr>
          <p:cNvPr id="3" name="78 Letting Go Is Hard.mp3">
            <a:hlinkClick r:id="" action="ppaction://media"/>
            <a:extLst>
              <a:ext uri="{FF2B5EF4-FFF2-40B4-BE49-F238E27FC236}">
                <a16:creationId xmlns:a16="http://schemas.microsoft.com/office/drawing/2014/main" id="{DAA542CE-7E6F-9CA3-D61A-5AA0B48B63C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839200" y="7516688"/>
            <a:ext cx="304800" cy="304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6521AC-1EF1-D487-C2B5-4E7B069F6FCC}"/>
              </a:ext>
            </a:extLst>
          </p:cNvPr>
          <p:cNvSpPr txBox="1"/>
          <p:nvPr/>
        </p:nvSpPr>
        <p:spPr>
          <a:xfrm>
            <a:off x="4571812" y="3892996"/>
            <a:ext cx="4295000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/>
              <a:t>Tauhid</a:t>
            </a:r>
            <a:r>
              <a:rPr lang="en-US" b="1" dirty="0"/>
              <a:t> </a:t>
            </a:r>
            <a:r>
              <a:rPr lang="en-US" b="1" dirty="0" err="1"/>
              <a:t>Uluhiyyah</a:t>
            </a:r>
            <a:r>
              <a:rPr lang="en-US" b="1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err="1"/>
              <a:t>af’al</a:t>
            </a:r>
            <a:r>
              <a:rPr lang="en-US" i="1" dirty="0"/>
              <a:t> al-’</a:t>
            </a:r>
            <a:r>
              <a:rPr lang="en-US" i="1" dirty="0" err="1"/>
              <a:t>ibad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hamba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tegaknya</a:t>
            </a:r>
            <a:r>
              <a:rPr lang="en-US" dirty="0"/>
              <a:t> </a:t>
            </a:r>
            <a:r>
              <a:rPr lang="en-US" i="1" dirty="0" err="1"/>
              <a:t>tauhid</a:t>
            </a:r>
            <a:r>
              <a:rPr lang="en-US" i="1" dirty="0"/>
              <a:t> </a:t>
            </a:r>
            <a:r>
              <a:rPr lang="en-US" i="1" dirty="0" err="1"/>
              <a:t>Rububiyyah</a:t>
            </a:r>
            <a:r>
              <a:rPr lang="en-US" i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 err="1"/>
              <a:t>tauhid</a:t>
            </a:r>
            <a:r>
              <a:rPr lang="en-US" i="1" dirty="0"/>
              <a:t> </a:t>
            </a:r>
            <a:r>
              <a:rPr lang="en-US" i="1" dirty="0" err="1"/>
              <a:t>asma</a:t>
            </a:r>
            <a:r>
              <a:rPr lang="en-US" i="1" dirty="0"/>
              <a:t>’ </a:t>
            </a:r>
            <a:r>
              <a:rPr lang="en-US" i="1" dirty="0" err="1"/>
              <a:t>wa</a:t>
            </a:r>
            <a:r>
              <a:rPr lang="en-US" i="1" dirty="0"/>
              <a:t> </a:t>
            </a:r>
            <a:r>
              <a:rPr lang="en-US" i="1" dirty="0" err="1"/>
              <a:t>sifat</a:t>
            </a:r>
            <a:r>
              <a:rPr lang="en-US" i="1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perikehidupan</a:t>
            </a:r>
            <a:r>
              <a:rPr lang="en-US" dirty="0"/>
              <a:t> </a:t>
            </a:r>
            <a:r>
              <a:rPr lang="en-US" dirty="0" err="1"/>
              <a:t>hamba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iman</a:t>
            </a:r>
            <a:r>
              <a:rPr lang="en-US" dirty="0"/>
              <a:t>, </a:t>
            </a:r>
            <a:r>
              <a:rPr lang="en-US" dirty="0" err="1"/>
              <a:t>ibadah</a:t>
            </a:r>
            <a:r>
              <a:rPr lang="en-US" dirty="0"/>
              <a:t>, </a:t>
            </a:r>
            <a:r>
              <a:rPr lang="en-US" i="1" dirty="0" err="1"/>
              <a:t>mu’amalah</a:t>
            </a:r>
            <a:r>
              <a:rPr lang="en-US" i="1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akhlak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Allah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Rasul-Nya</a:t>
            </a:r>
            <a:r>
              <a:rPr lang="en-US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BB4E60-C442-A163-B852-DDC604E0BD17}"/>
              </a:ext>
            </a:extLst>
          </p:cNvPr>
          <p:cNvSpPr txBox="1"/>
          <p:nvPr/>
        </p:nvSpPr>
        <p:spPr>
          <a:xfrm>
            <a:off x="179512" y="3028900"/>
            <a:ext cx="3816424" cy="36933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/>
              <a:t>Tauhid</a:t>
            </a:r>
            <a:r>
              <a:rPr lang="en-US" b="1" dirty="0"/>
              <a:t> </a:t>
            </a:r>
            <a:r>
              <a:rPr lang="en-US" b="1" dirty="0" err="1"/>
              <a:t>Asma</a:t>
            </a:r>
            <a:r>
              <a:rPr lang="en-US" b="1" dirty="0"/>
              <a:t>’ </a:t>
            </a:r>
            <a:r>
              <a:rPr lang="en-US" b="1" dirty="0" err="1"/>
              <a:t>wa</a:t>
            </a:r>
            <a:r>
              <a:rPr lang="en-US" b="1" dirty="0"/>
              <a:t> </a:t>
            </a:r>
            <a:r>
              <a:rPr lang="en-US" b="1" dirty="0" err="1"/>
              <a:t>Sifat</a:t>
            </a:r>
            <a:r>
              <a:rPr lang="en-US" b="1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hamba-Nya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Allah </a:t>
            </a:r>
            <a:r>
              <a:rPr lang="en-US" dirty="0" err="1"/>
              <a:t>mengasihi</a:t>
            </a:r>
            <a:r>
              <a:rPr lang="en-US" dirty="0"/>
              <a:t>, </a:t>
            </a:r>
            <a:r>
              <a:rPr lang="en-US" dirty="0" err="1"/>
              <a:t>mengunjungi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doa-doa</a:t>
            </a:r>
            <a:r>
              <a:rPr lang="en-US" dirty="0"/>
              <a:t> </a:t>
            </a:r>
            <a:r>
              <a:rPr lang="en-US" dirty="0" err="1"/>
              <a:t>hamba-Nya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kedekatan</a:t>
            </a:r>
            <a:r>
              <a:rPr lang="en-US" dirty="0"/>
              <a:t> </a:t>
            </a:r>
            <a:r>
              <a:rPr lang="en-US" dirty="0" err="1"/>
              <a:t>hamba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Tuhannya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memanggil</a:t>
            </a:r>
            <a:r>
              <a:rPr lang="en-US" dirty="0"/>
              <a:t> Allah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nama-naman-Nya</a:t>
            </a:r>
            <a:r>
              <a:rPr lang="en-US" dirty="0"/>
              <a:t> yang </a:t>
            </a:r>
            <a:r>
              <a:rPr lang="en-US" dirty="0" err="1"/>
              <a:t>indah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rasa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diawasi</a:t>
            </a:r>
            <a:r>
              <a:rPr lang="en-US" dirty="0"/>
              <a:t>, </a:t>
            </a:r>
            <a:r>
              <a:rPr lang="en-US" dirty="0" err="1"/>
              <a:t>diasuh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dibimbing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Allah.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D3D9A6-F7B3-8244-F56E-2CABEAFB809A}"/>
              </a:ext>
            </a:extLst>
          </p:cNvPr>
          <p:cNvSpPr txBox="1"/>
          <p:nvPr/>
        </p:nvSpPr>
        <p:spPr>
          <a:xfrm>
            <a:off x="2915816" y="1118882"/>
            <a:ext cx="5689955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ID" b="1" dirty="0" err="1"/>
              <a:t>Tauhid</a:t>
            </a:r>
            <a:r>
              <a:rPr lang="en-ID" b="1" dirty="0"/>
              <a:t> </a:t>
            </a:r>
            <a:r>
              <a:rPr lang="en-ID" b="1" dirty="0" err="1"/>
              <a:t>Rububiyyah</a:t>
            </a:r>
            <a:r>
              <a:rPr lang="en-ID" b="1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i="1" dirty="0" err="1"/>
              <a:t>af’al</a:t>
            </a:r>
            <a:r>
              <a:rPr lang="en-ID" i="1" dirty="0"/>
              <a:t> al-</a:t>
            </a:r>
            <a:r>
              <a:rPr lang="en-ID" i="1" dirty="0" err="1"/>
              <a:t>Ilah</a:t>
            </a:r>
            <a:r>
              <a:rPr lang="en-ID" i="1" dirty="0"/>
              <a:t> </a:t>
            </a:r>
            <a:r>
              <a:rPr lang="en-ID" dirty="0"/>
              <a:t>(</a:t>
            </a:r>
            <a:r>
              <a:rPr lang="en-ID" dirty="0" err="1"/>
              <a:t>perbuatan</a:t>
            </a:r>
            <a:r>
              <a:rPr lang="en-ID" dirty="0"/>
              <a:t> </a:t>
            </a:r>
            <a:r>
              <a:rPr lang="en-ID" dirty="0" err="1"/>
              <a:t>Tuhan</a:t>
            </a:r>
            <a:r>
              <a:rPr lang="en-ID" dirty="0"/>
              <a:t>),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mencipta</a:t>
            </a:r>
            <a:r>
              <a:rPr lang="en-ID" dirty="0"/>
              <a:t>, </a:t>
            </a:r>
            <a:r>
              <a:rPr lang="en-ID" dirty="0" err="1"/>
              <a:t>memelihara</a:t>
            </a:r>
            <a:r>
              <a:rPr lang="en-ID" dirty="0"/>
              <a:t>,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makhluk-Nya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para</a:t>
            </a:r>
            <a:r>
              <a:rPr lang="en-ID" dirty="0"/>
              <a:t> </a:t>
            </a:r>
            <a:r>
              <a:rPr lang="en-ID" dirty="0" err="1"/>
              <a:t>hamba</a:t>
            </a:r>
            <a:r>
              <a:rPr lang="en-ID" dirty="0"/>
              <a:t> </a:t>
            </a:r>
            <a:r>
              <a:rPr lang="en-ID" dirty="0" err="1"/>
              <a:t>dituntut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meyakininya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menggali</a:t>
            </a:r>
            <a:r>
              <a:rPr lang="en-ID" dirty="0"/>
              <a:t> </a:t>
            </a:r>
            <a:r>
              <a:rPr lang="en-ID" dirty="0" err="1"/>
              <a:t>kaidah-kaidah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penciptaan</a:t>
            </a:r>
            <a:r>
              <a:rPr lang="en-ID" dirty="0"/>
              <a:t>, </a:t>
            </a:r>
            <a:r>
              <a:rPr lang="en-ID" dirty="0" err="1"/>
              <a:t>pemeliharaan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pengaturan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keperluan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 di </a:t>
            </a:r>
            <a:r>
              <a:rPr lang="en-ID" dirty="0" err="1"/>
              <a:t>dunia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564105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3">
            <a:extLst>
              <a:ext uri="{FF2B5EF4-FFF2-40B4-BE49-F238E27FC236}">
                <a16:creationId xmlns:a16="http://schemas.microsoft.com/office/drawing/2014/main" id="{2438CD98-4F9F-FCB9-CB68-27F1D34ACE9C}"/>
              </a:ext>
            </a:extLst>
          </p:cNvPr>
          <p:cNvSpPr/>
          <p:nvPr/>
        </p:nvSpPr>
        <p:spPr>
          <a:xfrm>
            <a:off x="4309300" y="4009531"/>
            <a:ext cx="525398" cy="225921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262699" y="0"/>
                </a:lnTo>
                <a:lnTo>
                  <a:pt x="262699" y="2259212"/>
                </a:lnTo>
                <a:lnTo>
                  <a:pt x="525398" y="225921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Straight Connector 4">
            <a:extLst>
              <a:ext uri="{FF2B5EF4-FFF2-40B4-BE49-F238E27FC236}">
                <a16:creationId xmlns:a16="http://schemas.microsoft.com/office/drawing/2014/main" id="{0AC41AD6-9459-6EB3-8D49-92C1288962E5}"/>
              </a:ext>
            </a:extLst>
          </p:cNvPr>
          <p:cNvSpPr/>
          <p:nvPr/>
        </p:nvSpPr>
        <p:spPr>
          <a:xfrm>
            <a:off x="4309300" y="4009531"/>
            <a:ext cx="525398" cy="11296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262699" y="0"/>
                </a:lnTo>
                <a:lnTo>
                  <a:pt x="262699" y="1129606"/>
                </a:lnTo>
                <a:lnTo>
                  <a:pt x="525398" y="112960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Straight Connector 5">
            <a:extLst>
              <a:ext uri="{FF2B5EF4-FFF2-40B4-BE49-F238E27FC236}">
                <a16:creationId xmlns:a16="http://schemas.microsoft.com/office/drawing/2014/main" id="{9CA979EE-DB45-7DF3-D859-5ACE5D11F134}"/>
              </a:ext>
            </a:extLst>
          </p:cNvPr>
          <p:cNvSpPr/>
          <p:nvPr/>
        </p:nvSpPr>
        <p:spPr>
          <a:xfrm>
            <a:off x="4309300" y="3963812"/>
            <a:ext cx="525398" cy="914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45720"/>
                </a:moveTo>
                <a:lnTo>
                  <a:pt x="525398" y="4572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Straight Connector 6">
            <a:extLst>
              <a:ext uri="{FF2B5EF4-FFF2-40B4-BE49-F238E27FC236}">
                <a16:creationId xmlns:a16="http://schemas.microsoft.com/office/drawing/2014/main" id="{88673AF4-4A66-114B-04C5-F5820132C9E0}"/>
              </a:ext>
            </a:extLst>
          </p:cNvPr>
          <p:cNvSpPr/>
          <p:nvPr/>
        </p:nvSpPr>
        <p:spPr>
          <a:xfrm>
            <a:off x="4309300" y="2879925"/>
            <a:ext cx="525398" cy="11296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129606"/>
                </a:moveTo>
                <a:lnTo>
                  <a:pt x="262699" y="1129606"/>
                </a:lnTo>
                <a:lnTo>
                  <a:pt x="262699" y="0"/>
                </a:lnTo>
                <a:lnTo>
                  <a:pt x="525398" y="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Straight Connector 7">
            <a:extLst>
              <a:ext uri="{FF2B5EF4-FFF2-40B4-BE49-F238E27FC236}">
                <a16:creationId xmlns:a16="http://schemas.microsoft.com/office/drawing/2014/main" id="{9B13CBD1-39DF-4E13-3A3B-82642A24469B}"/>
              </a:ext>
            </a:extLst>
          </p:cNvPr>
          <p:cNvSpPr/>
          <p:nvPr/>
        </p:nvSpPr>
        <p:spPr>
          <a:xfrm>
            <a:off x="4309300" y="1750319"/>
            <a:ext cx="525398" cy="225921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259212"/>
                </a:moveTo>
                <a:lnTo>
                  <a:pt x="262699" y="2259212"/>
                </a:lnTo>
                <a:lnTo>
                  <a:pt x="262699" y="0"/>
                </a:lnTo>
                <a:lnTo>
                  <a:pt x="525398" y="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DD20C36-DBDB-E09C-8679-084DBA035EDE}"/>
              </a:ext>
            </a:extLst>
          </p:cNvPr>
          <p:cNvGrpSpPr/>
          <p:nvPr/>
        </p:nvGrpSpPr>
        <p:grpSpPr>
          <a:xfrm>
            <a:off x="1682309" y="3608915"/>
            <a:ext cx="2626991" cy="801232"/>
            <a:chOff x="782717" y="2263679"/>
            <a:chExt cx="2626991" cy="80123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9833138-CFDC-9A87-9215-851764C2DFC7}"/>
                </a:ext>
              </a:extLst>
            </p:cNvPr>
            <p:cNvSpPr/>
            <p:nvPr/>
          </p:nvSpPr>
          <p:spPr>
            <a:xfrm>
              <a:off x="782717" y="2263679"/>
              <a:ext cx="2626991" cy="80123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4C3E233-EB1D-CFDC-CA72-D8FD62FC8003}"/>
                </a:ext>
              </a:extLst>
            </p:cNvPr>
            <p:cNvSpPr txBox="1"/>
            <p:nvPr/>
          </p:nvSpPr>
          <p:spPr>
            <a:xfrm>
              <a:off x="782717" y="2263679"/>
              <a:ext cx="2626991" cy="80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1800" kern="1200" dirty="0" err="1"/>
                <a:t>Ciri-Ciri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Manusia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Bertauhid</a:t>
              </a:r>
              <a:endParaRPr lang="en-US" sz="1800" kern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4122D6-9C1D-9808-A8A3-4CA082F40D8A}"/>
              </a:ext>
            </a:extLst>
          </p:cNvPr>
          <p:cNvGrpSpPr/>
          <p:nvPr/>
        </p:nvGrpSpPr>
        <p:grpSpPr>
          <a:xfrm>
            <a:off x="4834699" y="1349703"/>
            <a:ext cx="2626991" cy="801232"/>
            <a:chOff x="3935107" y="4467"/>
            <a:chExt cx="2626991" cy="801232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3F4315B-4D50-9CEB-B7A6-0913BE2576DC}"/>
                </a:ext>
              </a:extLst>
            </p:cNvPr>
            <p:cNvSpPr/>
            <p:nvPr/>
          </p:nvSpPr>
          <p:spPr>
            <a:xfrm>
              <a:off x="3935107" y="4467"/>
              <a:ext cx="2626991" cy="80123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CBF70AA-438B-698E-9938-82C3D0367DAE}"/>
                </a:ext>
              </a:extLst>
            </p:cNvPr>
            <p:cNvSpPr txBox="1"/>
            <p:nvPr/>
          </p:nvSpPr>
          <p:spPr>
            <a:xfrm>
              <a:off x="3935107" y="4467"/>
              <a:ext cx="2626991" cy="80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1800" kern="1200" dirty="0" err="1"/>
                <a:t>Jiwanya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menjadi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bebas</a:t>
              </a:r>
              <a:endParaRPr lang="en-US" sz="1800" kern="12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FE62093-9BE8-1944-E7A1-538F73C0AC9E}"/>
              </a:ext>
            </a:extLst>
          </p:cNvPr>
          <p:cNvGrpSpPr/>
          <p:nvPr/>
        </p:nvGrpSpPr>
        <p:grpSpPr>
          <a:xfrm>
            <a:off x="4834699" y="2479309"/>
            <a:ext cx="2626991" cy="801232"/>
            <a:chOff x="3935107" y="1134073"/>
            <a:chExt cx="2626991" cy="80123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BC3A2C1-E17E-3DFB-4C31-1A5F011E46F9}"/>
                </a:ext>
              </a:extLst>
            </p:cNvPr>
            <p:cNvSpPr/>
            <p:nvPr/>
          </p:nvSpPr>
          <p:spPr>
            <a:xfrm>
              <a:off x="3935107" y="1134073"/>
              <a:ext cx="2626991" cy="80123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D52B987-D0B1-2140-0510-823834200327}"/>
                </a:ext>
              </a:extLst>
            </p:cNvPr>
            <p:cNvSpPr txBox="1"/>
            <p:nvPr/>
          </p:nvSpPr>
          <p:spPr>
            <a:xfrm>
              <a:off x="3935107" y="1134073"/>
              <a:ext cx="2626991" cy="80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1800" kern="1200" dirty="0" err="1"/>
                <a:t>Menganggap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semua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manusia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sama</a:t>
              </a:r>
              <a:r>
                <a:rPr lang="en-ID" sz="1800" kern="1200" dirty="0"/>
                <a:t> di </a:t>
              </a:r>
              <a:r>
                <a:rPr lang="en-ID" sz="1800" kern="1200" dirty="0" err="1"/>
                <a:t>hadapan</a:t>
              </a:r>
              <a:r>
                <a:rPr lang="en-ID" sz="1800" kern="1200" dirty="0"/>
                <a:t> Allah</a:t>
              </a:r>
              <a:endParaRPr lang="en-US" sz="1800" kern="12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228304A-EFF1-CDA6-5F27-5D80C33D6A3B}"/>
              </a:ext>
            </a:extLst>
          </p:cNvPr>
          <p:cNvGrpSpPr/>
          <p:nvPr/>
        </p:nvGrpSpPr>
        <p:grpSpPr>
          <a:xfrm>
            <a:off x="4834699" y="3608915"/>
            <a:ext cx="2626991" cy="801232"/>
            <a:chOff x="3935107" y="2263679"/>
            <a:chExt cx="2626991" cy="801232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221C3C-5B5B-C51B-2539-9994A6D2401F}"/>
                </a:ext>
              </a:extLst>
            </p:cNvPr>
            <p:cNvSpPr/>
            <p:nvPr/>
          </p:nvSpPr>
          <p:spPr>
            <a:xfrm>
              <a:off x="3935107" y="2263679"/>
              <a:ext cx="2626991" cy="80123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82EDBF1-FAF5-9668-7538-27011B506FBE}"/>
                </a:ext>
              </a:extLst>
            </p:cNvPr>
            <p:cNvSpPr txBox="1"/>
            <p:nvPr/>
          </p:nvSpPr>
          <p:spPr>
            <a:xfrm>
              <a:off x="3935107" y="2263679"/>
              <a:ext cx="2626991" cy="80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1800" kern="1200" dirty="0" err="1"/>
                <a:t>Segala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Puji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hanya</a:t>
              </a:r>
              <a:r>
                <a:rPr lang="en-ID" sz="1800" kern="1200" dirty="0"/>
                <a:t> </a:t>
              </a:r>
              <a:r>
                <a:rPr lang="en-ID" sz="1800" kern="1200" dirty="0" err="1"/>
                <a:t>untuk</a:t>
              </a:r>
              <a:r>
                <a:rPr lang="en-ID" sz="1800" kern="1200" dirty="0"/>
                <a:t> Allah</a:t>
              </a:r>
              <a:endParaRPr lang="en-US" sz="1800" kern="120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66CBFA4-FF92-39A5-336C-2CE9045A5DA3}"/>
              </a:ext>
            </a:extLst>
          </p:cNvPr>
          <p:cNvGrpSpPr/>
          <p:nvPr/>
        </p:nvGrpSpPr>
        <p:grpSpPr>
          <a:xfrm>
            <a:off x="4834699" y="4738522"/>
            <a:ext cx="2626991" cy="801232"/>
            <a:chOff x="3935107" y="3393286"/>
            <a:chExt cx="2626991" cy="80123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5FF05D5-CAA4-6B65-30C8-9B9036FCFFF9}"/>
                </a:ext>
              </a:extLst>
            </p:cNvPr>
            <p:cNvSpPr/>
            <p:nvPr/>
          </p:nvSpPr>
          <p:spPr>
            <a:xfrm>
              <a:off x="3935107" y="3393286"/>
              <a:ext cx="2626991" cy="80123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4A9F805-E912-42BF-1240-B101B57713BF}"/>
                </a:ext>
              </a:extLst>
            </p:cNvPr>
            <p:cNvSpPr txBox="1"/>
            <p:nvPr/>
          </p:nvSpPr>
          <p:spPr>
            <a:xfrm>
              <a:off x="3935107" y="3393286"/>
              <a:ext cx="2626991" cy="80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1800" i="1" kern="1200" dirty="0" err="1"/>
                <a:t>Laa</a:t>
              </a:r>
              <a:r>
                <a:rPr lang="en-ID" sz="1800" i="1" kern="1200" dirty="0"/>
                <a:t> </a:t>
              </a:r>
              <a:r>
                <a:rPr lang="en-ID" sz="1800" i="1" kern="1200" dirty="0" err="1"/>
                <a:t>haula</a:t>
              </a:r>
              <a:r>
                <a:rPr lang="en-ID" sz="1800" i="1" kern="1200" dirty="0"/>
                <a:t> </a:t>
              </a:r>
              <a:r>
                <a:rPr lang="en-ID" sz="1800" i="1" kern="1200" dirty="0" err="1"/>
                <a:t>wa</a:t>
              </a:r>
              <a:r>
                <a:rPr lang="en-ID" sz="1800" i="1" kern="1200" dirty="0"/>
                <a:t> </a:t>
              </a:r>
              <a:r>
                <a:rPr lang="en-ID" sz="1800" i="1" kern="1200" dirty="0" err="1"/>
                <a:t>laa</a:t>
              </a:r>
              <a:r>
                <a:rPr lang="en-ID" sz="1800" i="1" kern="1200" dirty="0"/>
                <a:t> </a:t>
              </a:r>
              <a:r>
                <a:rPr lang="en-ID" sz="1800" i="1" kern="1200" dirty="0" err="1"/>
                <a:t>quwwata</a:t>
              </a:r>
              <a:r>
                <a:rPr lang="en-ID" sz="1800" i="1" kern="1200" dirty="0"/>
                <a:t> </a:t>
              </a:r>
              <a:r>
                <a:rPr lang="en-ID" sz="1800" i="1" kern="1200" dirty="0" err="1"/>
                <a:t>illa</a:t>
              </a:r>
              <a:r>
                <a:rPr lang="en-ID" sz="1800" i="1" kern="1200" dirty="0"/>
                <a:t> </a:t>
              </a:r>
              <a:r>
                <a:rPr lang="en-ID" sz="1800" i="1" kern="1200" dirty="0" err="1"/>
                <a:t>billah</a:t>
              </a:r>
              <a:endParaRPr lang="en-US" sz="1800" i="1" kern="120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F12598C-173F-5F44-3D2C-435FE54B9F71}"/>
              </a:ext>
            </a:extLst>
          </p:cNvPr>
          <p:cNvGrpSpPr/>
          <p:nvPr/>
        </p:nvGrpSpPr>
        <p:grpSpPr>
          <a:xfrm>
            <a:off x="4834699" y="5868128"/>
            <a:ext cx="2626991" cy="801232"/>
            <a:chOff x="3935107" y="4522892"/>
            <a:chExt cx="2626991" cy="8012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156ACDA-80E0-230C-5793-5710C5A8ED20}"/>
                </a:ext>
              </a:extLst>
            </p:cNvPr>
            <p:cNvSpPr/>
            <p:nvPr/>
          </p:nvSpPr>
          <p:spPr>
            <a:xfrm>
              <a:off x="3935107" y="4522892"/>
              <a:ext cx="2626991" cy="80123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819EE9C-0263-41EC-F224-8BE523103D4C}"/>
                </a:ext>
              </a:extLst>
            </p:cNvPr>
            <p:cNvSpPr txBox="1"/>
            <p:nvPr/>
          </p:nvSpPr>
          <p:spPr>
            <a:xfrm>
              <a:off x="3935107" y="4522892"/>
              <a:ext cx="2626991" cy="80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ID" sz="1800" i="0" kern="1200" dirty="0" err="1"/>
                <a:t>Tidak</a:t>
              </a:r>
              <a:r>
                <a:rPr lang="en-ID" sz="1800" i="0" kern="1200" dirty="0"/>
                <a:t> </a:t>
              </a:r>
              <a:r>
                <a:rPr lang="en-ID" sz="1800" i="0" kern="1200" dirty="0" err="1"/>
                <a:t>takut</a:t>
              </a:r>
              <a:r>
                <a:rPr lang="en-ID" sz="1800" i="0" kern="1200" dirty="0"/>
                <a:t> </a:t>
              </a:r>
              <a:r>
                <a:rPr lang="en-ID" sz="1800" i="0" kern="1200" dirty="0" err="1"/>
                <a:t>menghadapi</a:t>
              </a:r>
              <a:r>
                <a:rPr lang="en-ID" sz="1800" i="0" kern="1200" dirty="0"/>
                <a:t> </a:t>
              </a:r>
              <a:r>
                <a:rPr lang="en-ID" sz="1800" i="0" kern="1200" dirty="0" err="1"/>
                <a:t>maut</a:t>
              </a:r>
              <a:endParaRPr lang="en-US" sz="1800" i="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75289064"/>
      </p:ext>
    </p:extLst>
  </p:cSld>
  <p:clrMapOvr>
    <a:masterClrMapping/>
  </p:clrMapOvr>
  <p:transition spd="slow" advClick="0" advTm="4200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866</Words>
  <Application>Microsoft Office PowerPoint</Application>
  <PresentationFormat>On-screen Show (4:3)</PresentationFormat>
  <Paragraphs>110</Paragraphs>
  <Slides>10</Slides>
  <Notes>10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Arabic Typesetting</vt:lpstr>
      <vt:lpstr>Arial</vt:lpstr>
      <vt:lpstr>Avenir</vt:lpstr>
      <vt:lpstr>Calibri</vt:lpstr>
      <vt:lpstr>Impact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Asep Setiawan</cp:lastModifiedBy>
  <cp:revision>17</cp:revision>
  <dcterms:created xsi:type="dcterms:W3CDTF">2021-11-10T22:46:19Z</dcterms:created>
  <dcterms:modified xsi:type="dcterms:W3CDTF">2023-09-12T03:56:30Z</dcterms:modified>
</cp:coreProperties>
</file>