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7" r:id="rId5"/>
    <p:sldId id="279" r:id="rId6"/>
    <p:sldId id="260" r:id="rId7"/>
    <p:sldId id="261" r:id="rId8"/>
    <p:sldId id="262" r:id="rId9"/>
    <p:sldId id="281" r:id="rId10"/>
    <p:sldId id="280" r:id="rId11"/>
    <p:sldId id="265" r:id="rId12"/>
    <p:sldId id="266" r:id="rId13"/>
    <p:sldId id="267" r:id="rId14"/>
    <p:sldId id="268" r:id="rId15"/>
    <p:sldId id="269" r:id="rId16"/>
    <p:sldId id="278" r:id="rId17"/>
    <p:sldId id="282" r:id="rId18"/>
    <p:sldId id="284" r:id="rId19"/>
    <p:sldId id="283" r:id="rId20"/>
    <p:sldId id="274" r:id="rId21"/>
    <p:sldId id="273" r:id="rId22"/>
    <p:sldId id="276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>
      <p:cViewPr varScale="1">
        <p:scale>
          <a:sx n="66" d="100"/>
          <a:sy n="66" d="100"/>
        </p:scale>
        <p:origin x="11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8470-93BC-476C-98DD-A669813AD05D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E5AB-63D3-4A29-8896-98C3CAA8D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8470-93BC-476C-98DD-A669813AD05D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E5AB-63D3-4A29-8896-98C3CAA8D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8470-93BC-476C-98DD-A669813AD05D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E5AB-63D3-4A29-8896-98C3CAA8D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8470-93BC-476C-98DD-A669813AD05D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E5AB-63D3-4A29-8896-98C3CAA8D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8470-93BC-476C-98DD-A669813AD05D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E5AB-63D3-4A29-8896-98C3CAA8D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8470-93BC-476C-98DD-A669813AD05D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E5AB-63D3-4A29-8896-98C3CAA8D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8470-93BC-476C-98DD-A669813AD05D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E5AB-63D3-4A29-8896-98C3CAA8D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8470-93BC-476C-98DD-A669813AD05D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E5AB-63D3-4A29-8896-98C3CAA8D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8470-93BC-476C-98DD-A669813AD05D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E5AB-63D3-4A29-8896-98C3CAA8D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8470-93BC-476C-98DD-A669813AD05D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E5AB-63D3-4A29-8896-98C3CAA8D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8470-93BC-476C-98DD-A669813AD05D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E5AB-63D3-4A29-8896-98C3CAA8D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8470-93BC-476C-98DD-A669813AD05D}" type="datetimeFigureOut">
              <a:rPr lang="en-US" smtClean="0"/>
              <a:pPr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4E5AB-63D3-4A29-8896-98C3CAA8D0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848600" cy="3200400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br>
              <a:rPr lang="en-US" sz="3600" dirty="0"/>
            </a:br>
            <a:r>
              <a:rPr lang="en-US" sz="3600" dirty="0" err="1"/>
              <a:t>Praktikum</a:t>
            </a:r>
            <a:r>
              <a:rPr lang="en-US" sz="3600" dirty="0"/>
              <a:t> </a:t>
            </a:r>
            <a:r>
              <a:rPr lang="en-US" sz="3600" dirty="0" err="1"/>
              <a:t>Fisiologi</a:t>
            </a:r>
            <a:br>
              <a:rPr lang="en-US" sz="3600" dirty="0"/>
            </a:br>
            <a:br>
              <a:rPr lang="en-US" sz="3600" dirty="0"/>
            </a:br>
            <a:r>
              <a:rPr lang="es-CL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LENSA</a:t>
            </a:r>
            <a:r>
              <a:rPr lang="es-CL" sz="3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SIMULASI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s-CL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REFRAKSI dan KOREKSI ANOMALI REFRAKSI </a:t>
            </a:r>
            <a:endParaRPr lang="en-ID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762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Zulkhah Noor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5FE7E-78E1-41BE-BCD0-0AE7D28B4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95300"/>
            <a:ext cx="1215854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2FE6-4EB7-4B94-8544-6F2989CB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Pembiasan</a:t>
            </a:r>
            <a:r>
              <a:rPr lang="en-US" dirty="0"/>
              <a:t> pada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Cembung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E7F47-A038-4247-88E9-110EDD0E6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1" y="1417638"/>
            <a:ext cx="4602480" cy="545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93CEAB-35FE-4E19-852A-95BB7A07F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809874"/>
            <a:ext cx="3799816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00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cahayadanoptikbagian2-110222044212-phpapp02/95/slide-15-728.jpg?1298371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0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cahayadanoptikbagian2-110222044212-phpapp02/95/slide-16-728.jpg?1298371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cahayadanoptikbagian2-110222044212-phpapp02/95/slide-17-728.jpg?1298371817"/>
          <p:cNvPicPr>
            <a:picLocks noChangeAspect="1" noChangeArrowheads="1"/>
          </p:cNvPicPr>
          <p:nvPr/>
        </p:nvPicPr>
        <p:blipFill rotWithShape="1">
          <a:blip r:embed="rId2" cstate="print"/>
          <a:srcRect b="37256"/>
          <a:stretch/>
        </p:blipFill>
        <p:spPr bwMode="auto">
          <a:xfrm>
            <a:off x="-30480" y="838200"/>
            <a:ext cx="8915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cahayadanoptikbagian2-110222044212-phpapp02/95/slide-21-728.jpg?1298371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cahayadanoptikbagian2-110222044212-phpapp02/95/slide-22-728.jpg?1298371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87" y="457200"/>
            <a:ext cx="8339913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DA5DD-2C0B-4BA5-A623-316E313F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/>
              <a:t>Lensa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141B2-DD3B-4C44-989F-28924B042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kemampuan</a:t>
            </a:r>
            <a:r>
              <a:rPr lang="en-ID" b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lensa</a:t>
            </a:r>
            <a:r>
              <a:rPr lang="en-ID" b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b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mengumpulkan</a:t>
            </a:r>
            <a:r>
              <a:rPr lang="en-ID" b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b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memancarkan</a:t>
            </a:r>
            <a:r>
              <a:rPr lang="en-ID" b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cahaya</a:t>
            </a:r>
            <a:r>
              <a:rPr lang="en-ID" b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ID" b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Kekuatan</a:t>
            </a:r>
            <a:r>
              <a:rPr lang="en-ID" b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lensa</a:t>
            </a:r>
            <a:r>
              <a:rPr lang="en-ID" b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berbanding</a:t>
            </a:r>
            <a:r>
              <a:rPr lang="en-ID" b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terbalik</a:t>
            </a:r>
            <a:r>
              <a:rPr lang="en-ID" b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b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jarak</a:t>
            </a:r>
            <a:r>
              <a:rPr lang="en-ID" b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fokusnya</a:t>
            </a:r>
            <a:r>
              <a:rPr lang="en-ID" b="0" i="1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ID" dirty="0">
                <a:solidFill>
                  <a:srgbClr val="2C3E50"/>
                </a:solidFill>
                <a:latin typeface="Arial" panose="020B0604020202020204" pitchFamily="34" charset="0"/>
              </a:rPr>
              <a:t>P = 1/f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01652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EE82-3D7C-4D4F-BE69-CC1813D1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Mata </a:t>
            </a:r>
            <a:r>
              <a:rPr lang="en-US" dirty="0" err="1"/>
              <a:t>sebagai</a:t>
            </a:r>
            <a:r>
              <a:rPr lang="en-US" dirty="0"/>
              <a:t> Alat </a:t>
            </a:r>
            <a:r>
              <a:rPr lang="en-US" dirty="0" err="1"/>
              <a:t>Optik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4C101-5428-4A64-B34A-11755C9D5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89" y="1318798"/>
            <a:ext cx="8744829" cy="52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7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0258-0B3B-482B-B7D2-7A2139CE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Proses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oleh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mata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0C66-5924-452F-B37F-82F6F0709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77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oleh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cembung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di </a:t>
            </a:r>
            <a:r>
              <a:rPr lang="en-US" dirty="0" err="1"/>
              <a:t>depan</a:t>
            </a:r>
            <a:r>
              <a:rPr lang="en-US" dirty="0"/>
              <a:t> 2F: Maya,  </a:t>
            </a:r>
            <a:r>
              <a:rPr lang="en-US" dirty="0" err="1"/>
              <a:t>terbalik</a:t>
            </a:r>
            <a:r>
              <a:rPr lang="en-US" dirty="0"/>
              <a:t>, </a:t>
            </a:r>
            <a:r>
              <a:rPr lang="en-US" dirty="0" err="1"/>
              <a:t>diperkecil</a:t>
            </a:r>
            <a:endParaRPr lang="en-US" dirty="0"/>
          </a:p>
          <a:p>
            <a:r>
              <a:rPr lang="en-US" dirty="0" err="1"/>
              <a:t>Menyeberang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mengolah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terbalik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C5F3F-21E6-4F30-9CEC-6498F6150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344" y="3200400"/>
            <a:ext cx="5475456" cy="22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61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1066-050E-4E44-8B70-FF59D9A8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Cara </a:t>
            </a:r>
            <a:r>
              <a:rPr lang="en-US" dirty="0" err="1"/>
              <a:t>Kerja</a:t>
            </a:r>
            <a:r>
              <a:rPr lang="en-US" dirty="0"/>
              <a:t> Mata dan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Akomodasi</a:t>
            </a:r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C0BA22-9C4F-48D8-9A1B-4B900CF92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44840" cy="5165724"/>
          </a:xfrm>
        </p:spPr>
        <p:txBody>
          <a:bodyPr/>
          <a:lstStyle/>
          <a:p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: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mencembung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: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memipih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D0E82-8DB9-4C0D-A12B-28CBB34B0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868" y="2021979"/>
            <a:ext cx="6283070" cy="1602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F21EE-756D-4517-AB49-5C7CEEAF3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868" y="5077536"/>
            <a:ext cx="6725172" cy="150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8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7F98-F9A0-4124-8C48-D32AF6D2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Praktikum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7027A-BA5E-4CDA-BBF0-D41D21AF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Setelah </a:t>
            </a:r>
            <a:r>
              <a:rPr lang="en-ID" dirty="0" err="1"/>
              <a:t>praktikum</a:t>
            </a:r>
            <a:r>
              <a:rPr lang="en-ID" dirty="0"/>
              <a:t>,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 </a:t>
            </a:r>
            <a:r>
              <a:rPr lang="en-ID" dirty="0" err="1"/>
              <a:t>sifat-sifat</a:t>
            </a:r>
            <a:r>
              <a:rPr lang="en-ID" dirty="0"/>
              <a:t> </a:t>
            </a:r>
            <a:r>
              <a:rPr lang="en-ID" dirty="0" err="1"/>
              <a:t>optik</a:t>
            </a:r>
            <a:r>
              <a:rPr lang="en-ID" dirty="0"/>
              <a:t> </a:t>
            </a:r>
            <a:r>
              <a:rPr lang="en-ID" dirty="0" err="1"/>
              <a:t>lensa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dan </a:t>
            </a:r>
            <a:r>
              <a:rPr lang="en-ID" dirty="0" err="1"/>
              <a:t>negatif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jarak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api</a:t>
            </a:r>
            <a:r>
              <a:rPr lang="en-ID" dirty="0"/>
              <a:t> </a:t>
            </a:r>
            <a:r>
              <a:rPr lang="en-ID" dirty="0" err="1"/>
              <a:t>lensa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 dan </a:t>
            </a:r>
            <a:r>
              <a:rPr lang="en-ID" dirty="0" err="1"/>
              <a:t>negatif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lensa</a:t>
            </a:r>
            <a:r>
              <a:rPr lang="en-ID" dirty="0"/>
              <a:t> (</a:t>
            </a:r>
            <a:r>
              <a:rPr lang="en-ID" dirty="0" err="1"/>
              <a:t>dioptri</a:t>
            </a:r>
            <a:r>
              <a:rPr lang="en-ID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lensa</a:t>
            </a:r>
            <a:r>
              <a:rPr lang="en-ID" dirty="0"/>
              <a:t> </a:t>
            </a:r>
            <a:r>
              <a:rPr lang="en-ID" dirty="0" err="1"/>
              <a:t>mata</a:t>
            </a:r>
            <a:r>
              <a:rPr lang="en-ID" dirty="0"/>
              <a:t>, </a:t>
            </a:r>
            <a:r>
              <a:rPr lang="en-ID" dirty="0" err="1"/>
              <a:t>anomali</a:t>
            </a:r>
            <a:r>
              <a:rPr lang="en-ID" dirty="0"/>
              <a:t> </a:t>
            </a:r>
            <a:r>
              <a:rPr lang="en-ID" dirty="0" err="1"/>
              <a:t>refraksi</a:t>
            </a:r>
            <a:r>
              <a:rPr lang="en-ID" dirty="0"/>
              <a:t>  </a:t>
            </a:r>
            <a:r>
              <a:rPr lang="en-ID" dirty="0" err="1"/>
              <a:t>lensa</a:t>
            </a:r>
            <a:r>
              <a:rPr lang="en-ID" dirty="0"/>
              <a:t> dan </a:t>
            </a:r>
            <a:r>
              <a:rPr lang="en-ID" dirty="0" err="1"/>
              <a:t>koreksi</a:t>
            </a:r>
            <a:r>
              <a:rPr lang="en-ID" dirty="0"/>
              <a:t> </a:t>
            </a:r>
            <a:r>
              <a:rPr lang="en-ID" dirty="0" err="1"/>
              <a:t>nya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18821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.slidesharecdn.com/cahayadanoptikbagian2-110222044212-phpapp02/95/slide-31-728.jpg?1298371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51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.slidesharecdn.com/cahayadanoptikbagian2-110222044212-phpapp02/95/slide-30-728.jpg?1298371817"/>
          <p:cNvPicPr>
            <a:picLocks noChangeAspect="1" noChangeArrowheads="1"/>
          </p:cNvPicPr>
          <p:nvPr/>
        </p:nvPicPr>
        <p:blipFill rotWithShape="1">
          <a:blip r:embed="rId2" cstate="print"/>
          <a:srcRect l="5264" t="5164" r="4386" b="17562"/>
          <a:stretch/>
        </p:blipFill>
        <p:spPr bwMode="auto">
          <a:xfrm>
            <a:off x="304800" y="685799"/>
            <a:ext cx="8562111" cy="548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Astigmatism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FDC786-641A-4B3D-8D5D-4C04CF084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21995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lensa</a:t>
            </a:r>
            <a:r>
              <a:rPr lang="en-US" dirty="0"/>
              <a:t> 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garis </a:t>
            </a:r>
            <a:r>
              <a:rPr lang="en-US" dirty="0" err="1"/>
              <a:t>kabur</a:t>
            </a:r>
            <a:endParaRPr lang="en-US" dirty="0"/>
          </a:p>
          <a:p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lengkung</a:t>
            </a:r>
            <a:r>
              <a:rPr lang="en-US" dirty="0"/>
              <a:t>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kornea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aksis</a:t>
            </a:r>
            <a:r>
              <a:rPr lang="en-US" dirty="0"/>
              <a:t> </a:t>
            </a:r>
            <a:r>
              <a:rPr lang="en-US" dirty="0" err="1"/>
              <a:t>berbeda</a:t>
            </a:r>
            <a:endParaRPr lang="en-US" dirty="0"/>
          </a:p>
          <a:p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pipih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cembung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</a:t>
            </a:r>
            <a:r>
              <a:rPr lang="en-US" dirty="0" err="1"/>
              <a:t>menyebar</a:t>
            </a:r>
            <a:endParaRPr lang="en-ID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3EAC9EE-220E-421F-8BD7-6F54547433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898" r="1383"/>
          <a:stretch/>
        </p:blipFill>
        <p:spPr>
          <a:xfrm>
            <a:off x="5186362" y="2575560"/>
            <a:ext cx="3500437" cy="318067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FBC59-F3F0-4CD0-97A4-2EAD189F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Pembiasan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oleh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silindris</a:t>
            </a:r>
            <a:endParaRPr lang="en-ID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35E6F0-9EBF-4C9D-88BE-2E0608736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koreksi</a:t>
            </a:r>
            <a:r>
              <a:rPr lang="en-US" dirty="0"/>
              <a:t> </a:t>
            </a:r>
            <a:r>
              <a:rPr lang="en-US" dirty="0" err="1"/>
              <a:t>astigmatisme</a:t>
            </a:r>
            <a:endParaRPr lang="en-US" dirty="0"/>
          </a:p>
          <a:p>
            <a:r>
              <a:rPr lang="en-US" dirty="0" err="1"/>
              <a:t>Letakkan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tegak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endParaRPr lang="en-US" dirty="0"/>
          </a:p>
          <a:p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AFD6CE-B979-4F43-B059-73DCF8D0B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733800"/>
            <a:ext cx="4565787" cy="212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95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4DA09E-A3BB-4588-846F-8A06DFBD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PRAKTIKUM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965F-80C2-4125-BE27-943E84DD7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Percobaan</a:t>
            </a:r>
            <a:r>
              <a:rPr lang="en-ID" dirty="0"/>
              <a:t> 1: Sifat-</a:t>
            </a:r>
            <a:r>
              <a:rPr lang="en-ID" dirty="0" err="1"/>
              <a:t>sifat</a:t>
            </a:r>
            <a:r>
              <a:rPr lang="en-ID" dirty="0"/>
              <a:t> </a:t>
            </a:r>
            <a:r>
              <a:rPr lang="en-ID" dirty="0" err="1"/>
              <a:t>lensa</a:t>
            </a:r>
            <a:endParaRPr lang="en-ID" dirty="0"/>
          </a:p>
          <a:p>
            <a:r>
              <a:rPr lang="fi-FI" dirty="0"/>
              <a:t>Percobaan 2 : menentukan titik fokus lensa positif</a:t>
            </a:r>
          </a:p>
          <a:p>
            <a:r>
              <a:rPr lang="fi-FI" dirty="0"/>
              <a:t>Percobaan 3: menentukan jarak fokus lensa negatif</a:t>
            </a:r>
          </a:p>
          <a:p>
            <a:r>
              <a:rPr lang="fi-FI"/>
              <a:t>Percobaan 4: Simulasi koreksi lensa positif dan negatif (fungsi kaca mata)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6873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cahayadanoptikbagian2-110222044212-phpapp02/95/slide-5-728.jpg?1298371817"/>
          <p:cNvPicPr>
            <a:picLocks noChangeAspect="1" noChangeArrowheads="1"/>
          </p:cNvPicPr>
          <p:nvPr/>
        </p:nvPicPr>
        <p:blipFill rotWithShape="1">
          <a:blip r:embed="rId2" cstate="print"/>
          <a:srcRect t="19140"/>
          <a:stretch/>
        </p:blipFill>
        <p:spPr bwMode="auto">
          <a:xfrm>
            <a:off x="215687" y="1276179"/>
            <a:ext cx="8712625" cy="527828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8D7700F-E761-4660-B152-9506B3EC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LENSA</a:t>
            </a:r>
            <a:endParaRPr lang="en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/>
              <a:t>Lensa</a:t>
            </a:r>
            <a:endParaRPr lang="en-US" dirty="0"/>
          </a:p>
        </p:txBody>
      </p:sp>
      <p:pic>
        <p:nvPicPr>
          <p:cNvPr id="10242" name="Picture 2" descr="http://image.slidesharecdn.com/cahayadanoptikbagian2-110222044212-phpapp02/95/slide-6-728.jpg?1298371817"/>
          <p:cNvPicPr>
            <a:picLocks noChangeAspect="1" noChangeArrowheads="1"/>
          </p:cNvPicPr>
          <p:nvPr/>
        </p:nvPicPr>
        <p:blipFill rotWithShape="1">
          <a:blip r:embed="rId2" cstate="print"/>
          <a:srcRect l="5000" t="14250" b="16481"/>
          <a:stretch/>
        </p:blipFill>
        <p:spPr bwMode="auto">
          <a:xfrm>
            <a:off x="304800" y="1676399"/>
            <a:ext cx="8229600" cy="4495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377E1-6CD8-4D62-B1D2-1E1C3415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Pembiasan</a:t>
            </a:r>
            <a:r>
              <a:rPr lang="en-US" dirty="0"/>
              <a:t> Pada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Cekung</a:t>
            </a:r>
            <a:endParaRPr lang="en-ID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9C8F45D-162E-450C-B4C4-46FC50466F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8320" y="1600200"/>
            <a:ext cx="4161564" cy="4724399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5AA8D7E-D261-4F7A-8B03-8469111F0C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95637" y="2590800"/>
            <a:ext cx="4221589" cy="2285999"/>
          </a:xfrm>
        </p:spPr>
      </p:pic>
    </p:spTree>
    <p:extLst>
      <p:ext uri="{BB962C8B-B14F-4D97-AF65-F5344CB8AC3E}">
        <p14:creationId xmlns:p14="http://schemas.microsoft.com/office/powerpoint/2010/main" val="405136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cahayadanoptikbagian2-110222044212-phpapp02/95/slide-8-728.jpg?1298371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015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cahayadanoptikbagian2-110222044212-phpapp02/95/slide-9-728.jpg?1298371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305800" cy="6222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cahayadanoptikbagian2-110222044212-phpapp02/95/slide-10-728.jpg?1298371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9551-A731-4E60-84EE-CBB209EB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oleh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Cekung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559D-F53A-46A9-A5AF-9864FC819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Jika </a:t>
            </a:r>
            <a:r>
              <a:rPr lang="en-US" dirty="0" err="1"/>
              <a:t>jarak</a:t>
            </a:r>
            <a:r>
              <a:rPr lang="en-US" dirty="0"/>
              <a:t>/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2F</a:t>
            </a:r>
            <a:r>
              <a:rPr lang="en-US" baseline="-25000" dirty="0"/>
              <a:t>2</a:t>
            </a:r>
            <a:r>
              <a:rPr lang="en-US" dirty="0"/>
              <a:t> dan F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8DCD6-F45A-413C-8CB3-B773AD3B9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402" y="2619374"/>
            <a:ext cx="5893398" cy="32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6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259</Words>
  <Application>Microsoft Office PowerPoint</Application>
  <PresentationFormat>On-screen Show (4:3)</PresentationFormat>
  <Paragraphs>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 Praktikum Fisiologi  LENSA, SIMULASI REFRAKSI dan KOREKSI ANOMALI REFRAKSI </vt:lpstr>
      <vt:lpstr>Tujuan Praktikum</vt:lpstr>
      <vt:lpstr>LENSA</vt:lpstr>
      <vt:lpstr>Lensa</vt:lpstr>
      <vt:lpstr>Pembiasan Pada Lensa Cekung</vt:lpstr>
      <vt:lpstr>PowerPoint Presentation</vt:lpstr>
      <vt:lpstr>PowerPoint Presentation</vt:lpstr>
      <vt:lpstr>PowerPoint Presentation</vt:lpstr>
      <vt:lpstr>Pembentukan bayangan oleh Lensa Cekung</vt:lpstr>
      <vt:lpstr>Pembiasan pada lensa Cembung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Kekuatan Lensa</vt:lpstr>
      <vt:lpstr>Mata sebagai Alat Optik</vt:lpstr>
      <vt:lpstr>Proses pembentukan bayangan oleh lensa mata</vt:lpstr>
      <vt:lpstr>Cara Kerja Mata dan Daya Akomodasi</vt:lpstr>
      <vt:lpstr>PowerPoint Presentation</vt:lpstr>
      <vt:lpstr>PowerPoint Presentation</vt:lpstr>
      <vt:lpstr>Astigmatism</vt:lpstr>
      <vt:lpstr>Pembiasan cahaya oleh lensa silindris</vt:lpstr>
      <vt:lpstr>PRAKTIKUM</vt:lpstr>
    </vt:vector>
  </TitlesOfParts>
  <Company>Univ Muhammadiyah Yogyakara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Lensa</dc:title>
  <dc:creator>Fak Kedokteran</dc:creator>
  <cp:lastModifiedBy>ajun ahmad kurniawan</cp:lastModifiedBy>
  <cp:revision>23</cp:revision>
  <dcterms:created xsi:type="dcterms:W3CDTF">2013-05-18T02:21:43Z</dcterms:created>
  <dcterms:modified xsi:type="dcterms:W3CDTF">2021-02-02T03:42:27Z</dcterms:modified>
</cp:coreProperties>
</file>