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49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77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39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48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10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6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63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89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64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72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71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56852-BD26-4EB6-97D2-CE089540A654}" type="datetimeFigureOut">
              <a:rPr lang="id-ID" smtClean="0"/>
              <a:t>31/03/2020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494E96A-4226-4226-A557-5A9781E7501F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0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06EFB-1067-4FD7-98C3-7DECA1619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973" y="437187"/>
            <a:ext cx="9443772" cy="2677648"/>
          </a:xfrm>
        </p:spPr>
        <p:txBody>
          <a:bodyPr>
            <a:normAutofit fontScale="90000"/>
          </a:bodyPr>
          <a:lstStyle/>
          <a:p>
            <a:r>
              <a:rPr lang="en-US" dirty="0"/>
              <a:t>RESTORASI PASKA PERAWATAN ENDODONTIK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C16BA-0659-4A7E-8342-3BDC41A534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drg</a:t>
            </a:r>
            <a:r>
              <a:rPr lang="en-US" dirty="0"/>
              <a:t> </a:t>
            </a:r>
            <a:r>
              <a:rPr lang="en-US" dirty="0" err="1"/>
              <a:t>nia</a:t>
            </a:r>
            <a:r>
              <a:rPr lang="en-US" dirty="0"/>
              <a:t> </a:t>
            </a:r>
            <a:r>
              <a:rPr lang="en-US" dirty="0" err="1"/>
              <a:t>wijayanti</a:t>
            </a:r>
            <a:r>
              <a:rPr lang="en-US" dirty="0"/>
              <a:t>, </a:t>
            </a:r>
            <a:r>
              <a:rPr lang="en-US" dirty="0" err="1"/>
              <a:t>sPKG</a:t>
            </a:r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8055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4C50-2CFB-4CDB-A470-EC689CC2C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06017"/>
            <a:ext cx="10378993" cy="62285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c. Prefabricated threaded post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Keunggulan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 stress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fraktur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apical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memerlukan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Custom dowel post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keunggulan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preparasi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preparasi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menyesuaikan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kemungkinan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fraktur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juga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inti.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kaku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getas.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flared dan elliptical.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35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DDF79-0D96-46C2-AEDE-E516C5654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410818"/>
            <a:ext cx="10365741" cy="5671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Carbon, glass dan zirconia post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Carbon fiber post 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berikatan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dentin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dibongkar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retreatment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radiopasitasnya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lemah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warna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karbonnya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bermasalah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estetiknya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posterior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kehilangan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moderate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Zirconia post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estetis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modulus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elastisitas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mahal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estetis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3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51F2C-A785-4BF0-B186-3BA66B6CC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16836"/>
            <a:ext cx="9603275" cy="4949510"/>
          </a:xfrm>
        </p:spPr>
        <p:txBody>
          <a:bodyPr>
            <a:noAutofit/>
          </a:bodyPr>
          <a:lstStyle/>
          <a:p>
            <a:pPr marL="457200" indent="-457200">
              <a:buAutoNum type="arabicPeriod" startAt="4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Fiber reinforced post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estetis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kegagalan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beban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oklusal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kehilangan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kerasnya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maksimal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5. Fiber post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menyebarkan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tekanan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merata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modulus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elastisitas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menyerupai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dentin,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diperbaiki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kemungkinan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ppergeseran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inti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kebocoran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bawah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2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3FD3-8B03-4167-B252-52B5C2CEB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410818"/>
            <a:ext cx="9603275" cy="5055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Karakteristik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ideal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Minimal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preparasi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Modulus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elastisitas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mnyeupai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dentin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Less fatigue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korosif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Retentif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disesuaikan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Radiopak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dikeluarkan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retreatment</a:t>
            </a:r>
          </a:p>
          <a:p>
            <a:pPr marL="457200" indent="-457200">
              <a:buAutoNum type="arabicPeriod"/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004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ACB18-AD53-4197-B466-82F27B144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1" y="-1"/>
            <a:ext cx="10325984" cy="6652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Inti (Core)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diindikasikan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penggantian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hilang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resistensi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Macam-macam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inti (core build up) :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komposit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kompresif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strength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polimerisasi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berikatan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dentin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polimerisasi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shrinkage,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stabilitas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rendah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anterior dan posterior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diisolasi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00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DB76C-05AC-405F-876D-CFA0B933A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97566"/>
            <a:ext cx="9603275" cy="5068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Amalgam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modulus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elastisitas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molar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adequat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Semen ionomer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kaca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antikariogenik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adhesifitas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low resistance of fraktur,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rendah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sensitive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kelembaban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minimal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kehilangan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831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93272-3A51-4CA1-A581-069011A21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636104"/>
            <a:ext cx="10352489" cy="60297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kasus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estetis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klinis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integritas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strukturan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diragukan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Kontraindikasi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anterior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pembukaan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akses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Kelebihan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; durable,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estetis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anatomi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melindungi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tersisa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mahal.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Macam-macam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porselen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porselen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fused metal,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metal.</a:t>
            </a:r>
          </a:p>
          <a:p>
            <a:pPr marL="0" indent="0">
              <a:buNone/>
            </a:pP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737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C4846-E069-4CE2-AFA0-F3A33295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195E2-6E76-49BC-8ED2-D5E0C4B9D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7886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54B45-1F5B-4C0B-90FC-B1EE7EBE3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692727"/>
            <a:ext cx="8825659" cy="5327073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Kesuksesan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perawatan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endodontic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dipengaruhi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oleh proses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perawatan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akarnya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namun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juga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dipengaruhi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perawatan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PSA.</a:t>
            </a: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Gigi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PSA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karakteristik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normal,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medapatkan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suplai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nutrisi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oksigen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pembuatan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akses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PSA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mengurangi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0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0E4B1-216D-47B7-A8D8-D02A9C1D0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68036"/>
            <a:ext cx="9603275" cy="4898309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PSA :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kerapatan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kerapatan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apical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PSA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Melindungi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tersisa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Menyiapkan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dukungan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Mengembalikan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estetis</a:t>
            </a: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6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8C853-F6B1-49F2-AE01-A3A8F4C4D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109" y="0"/>
            <a:ext cx="10112745" cy="54663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PSA  :</a:t>
            </a:r>
          </a:p>
          <a:p>
            <a:pPr marL="457200" indent="-457200" algn="just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Gigi anterior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PSA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kehilangan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minimal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adhesive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konvensional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 resin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komposit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Gigi posterior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PSA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memerlukan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melindungi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tonjol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kerusakan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minimal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onlay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/overlay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namun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kerusakan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jaket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wajib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apical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inti</a:t>
            </a: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wajib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ferrule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efek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Ferrule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efek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diharapkan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minimal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ketinggian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vertical minimal 2mm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ketebalan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dentin minimal 1 mm.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9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F6325-75F7-4219-925B-C73F98225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094508"/>
            <a:ext cx="9603275" cy="437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PSA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inadekuat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Panjang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mengakomodir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kerapatan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apikalnya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8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7B48-2638-4A1A-9D51-380DA0546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623456"/>
            <a:ext cx="9603275" cy="484289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dipertimbangkan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penentuan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restorasi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Desain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8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91B8F-F381-40AC-8B42-0ABFEDE20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68036"/>
            <a:ext cx="9603275" cy="4898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Syarat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perhitungan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minimal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mahkota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2/3 Panjang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Ujung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berakhir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ujung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apeks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dan crestal bone</a:t>
            </a:r>
          </a:p>
          <a:p>
            <a:pPr marL="0" indent="0">
              <a:buNone/>
            </a:pP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50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59C9-DD8E-4611-A28F-7E3784413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453" y="145774"/>
            <a:ext cx="9822402" cy="5320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= 1/3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ketebalan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minimal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menyisakan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ketebalan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dinding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dentin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 mm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menyelubungi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Desain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Desain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bermacam2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serated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thraded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halus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Desain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parallel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serated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di semen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Desain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retentive dan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stress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minimal pd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dibandingkan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desain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threaded.</a:t>
            </a:r>
          </a:p>
        </p:txBody>
      </p:sp>
    </p:spTree>
    <p:extLst>
      <p:ext uri="{BB962C8B-B14F-4D97-AF65-F5344CB8AC3E}">
        <p14:creationId xmlns:p14="http://schemas.microsoft.com/office/powerpoint/2010/main" val="2959948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51FA3-68A8-4207-8170-FE6D3DF4C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0"/>
            <a:ext cx="10721008" cy="6692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Macam-macam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(post)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material 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Prefabricated metal post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a. Prefabricated tapered post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keunggulan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preparasi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inti.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retensi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fraktur vertical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small circular canal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tapered.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b. Prefabricated parallel side smooth post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Keunggulan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retentive, minimal stress,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Kekurangan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korosif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stainless steel,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5845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730</TotalTime>
  <Words>959</Words>
  <Application>Microsoft Office PowerPoint</Application>
  <PresentationFormat>Widescreen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Gallery</vt:lpstr>
      <vt:lpstr>RESTORASI PASKA PERAWATAN ENDODONTIK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RESTORASI PASKA PERAWATAN ENDODONTIK</dc:title>
  <dc:creator>Dell</dc:creator>
  <cp:lastModifiedBy>Dell</cp:lastModifiedBy>
  <cp:revision>21</cp:revision>
  <dcterms:created xsi:type="dcterms:W3CDTF">2020-03-31T12:09:03Z</dcterms:created>
  <dcterms:modified xsi:type="dcterms:W3CDTF">2020-04-01T01:43:15Z</dcterms:modified>
</cp:coreProperties>
</file>