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2" r:id="rId8"/>
    <p:sldId id="268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563" autoAdjust="0"/>
  </p:normalViewPr>
  <p:slideViewPr>
    <p:cSldViewPr>
      <p:cViewPr varScale="1">
        <p:scale>
          <a:sx n="67" d="100"/>
          <a:sy n="67" d="100"/>
        </p:scale>
        <p:origin x="14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C7C7AB-1971-40B9-A7FF-64352A5DF7D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08B4FA-D643-4CCB-8B17-2595CFC86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44958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PENGANTAR </a:t>
            </a:r>
            <a:r>
              <a:rPr lang="en-US" dirty="0" smtClean="0"/>
              <a:t>PROGRAM </a:t>
            </a:r>
            <a:br>
              <a:rPr lang="en-US" dirty="0" smtClean="0"/>
            </a:br>
            <a:r>
              <a:rPr lang="en-US" dirty="0" smtClean="0"/>
              <a:t>FKIK MENGHAFAL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err="1" smtClean="0"/>
              <a:t>Pusat</a:t>
            </a:r>
            <a:r>
              <a:rPr lang="id-ID" sz="3100" dirty="0"/>
              <a:t> </a:t>
            </a:r>
            <a:r>
              <a:rPr lang="id-ID" sz="3100" dirty="0" smtClean="0"/>
              <a:t>Kajian</a:t>
            </a:r>
            <a:r>
              <a:rPr lang="id-ID" sz="3100" dirty="0"/>
              <a:t> </a:t>
            </a:r>
            <a:r>
              <a:rPr lang="en-US" sz="3100" dirty="0" err="1" smtClean="0"/>
              <a:t>Kedokteran</a:t>
            </a:r>
            <a:r>
              <a:rPr lang="id-ID" sz="3100" dirty="0" smtClean="0"/>
              <a:t> dan Kesehatan </a:t>
            </a:r>
            <a:r>
              <a:rPr lang="en-US" sz="3100" dirty="0" smtClean="0"/>
              <a:t>Islam</a:t>
            </a:r>
            <a:r>
              <a:rPr lang="id-ID" sz="3100" dirty="0" smtClean="0"/>
              <a:t> (PKKKI)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FKIK UMY</a:t>
            </a:r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>Ahmad Fauzi, S.H.I., M.Ag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50292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id-ID" sz="3600" dirty="0" smtClean="0"/>
              <a:t>Kelulusan Program FKIK Menghafal menjadi pra-syarat judisium S1 </a:t>
            </a:r>
            <a:endParaRPr lang="id-ID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SELAMAT MENGHAFAL</a:t>
            </a:r>
          </a:p>
          <a:p>
            <a:pPr algn="ctr">
              <a:buNone/>
            </a:pPr>
            <a:r>
              <a:rPr lang="en-US" sz="4000" dirty="0" smtClean="0"/>
              <a:t>SEMOGA SUKSES</a:t>
            </a:r>
            <a:r>
              <a:rPr lang="id-ID" sz="4000" dirty="0" smtClean="0"/>
              <a:t>,</a:t>
            </a: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AMIIN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900" dirty="0" smtClean="0"/>
              <a:t>AHMAD FAUZI, S.H.I</a:t>
            </a:r>
            <a:r>
              <a:rPr lang="id-ID" sz="2900" dirty="0" smtClean="0"/>
              <a:t>., M.Ag</a:t>
            </a:r>
            <a:endParaRPr lang="id-ID" sz="2900" dirty="0" smtClean="0"/>
          </a:p>
          <a:p>
            <a:pPr algn="ctr">
              <a:buNone/>
            </a:pPr>
            <a:endParaRPr lang="id-ID" sz="2900" dirty="0" smtClean="0"/>
          </a:p>
          <a:p>
            <a:pPr algn="ctr">
              <a:buNone/>
            </a:pPr>
            <a:r>
              <a:rPr lang="id-ID" sz="2900" dirty="0" smtClean="0"/>
              <a:t>Dosen Pengampu FKIK Menghafal</a:t>
            </a:r>
          </a:p>
          <a:p>
            <a:pPr algn="ctr">
              <a:buNone/>
            </a:pPr>
            <a:r>
              <a:rPr lang="id-ID" sz="2900" dirty="0" smtClean="0"/>
              <a:t>Pusat </a:t>
            </a:r>
            <a:r>
              <a:rPr lang="id-ID" sz="2900" dirty="0" smtClean="0"/>
              <a:t>Kajian</a:t>
            </a:r>
            <a:r>
              <a:rPr lang="id-ID" sz="2900" dirty="0" smtClean="0"/>
              <a:t> Kedokteran dan Kesehatan Islam</a:t>
            </a:r>
            <a:endParaRPr lang="id-ID" sz="2900" dirty="0" smtClean="0"/>
          </a:p>
          <a:p>
            <a:pPr algn="ctr">
              <a:buNone/>
            </a:pPr>
            <a:r>
              <a:rPr lang="id-ID" sz="2900" dirty="0" smtClean="0"/>
              <a:t>FKIK UMY</a:t>
            </a:r>
          </a:p>
          <a:p>
            <a:pPr algn="ctr">
              <a:buNone/>
            </a:pPr>
            <a:endParaRPr lang="id-ID" sz="2900" dirty="0" smtClean="0"/>
          </a:p>
          <a:p>
            <a:pPr algn="ctr">
              <a:buNone/>
            </a:pPr>
            <a:r>
              <a:rPr lang="id-ID" sz="2900" u="sng" dirty="0" smtClean="0"/>
              <a:t>CP</a:t>
            </a:r>
            <a:r>
              <a:rPr lang="id-ID" sz="2900" dirty="0" smtClean="0"/>
              <a:t> </a:t>
            </a:r>
            <a:r>
              <a:rPr lang="id-ID" sz="2900" dirty="0" smtClean="0"/>
              <a:t>: 081 539 232 603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3800" dirty="0" smtClean="0"/>
          </a:p>
          <a:p>
            <a:r>
              <a:rPr lang="en-US" sz="3600" dirty="0" err="1" smtClean="0"/>
              <a:t>Umum</a:t>
            </a:r>
            <a:r>
              <a:rPr lang="en-US" sz="3600" dirty="0" smtClean="0"/>
              <a:t> :</a:t>
            </a:r>
          </a:p>
          <a:p>
            <a:pPr>
              <a:buNone/>
            </a:pPr>
            <a:r>
              <a:rPr lang="en-US" sz="3600" dirty="0" smtClean="0"/>
              <a:t>	- </a:t>
            </a:r>
            <a:r>
              <a:rPr lang="en-US" sz="3600" dirty="0" err="1" smtClean="0"/>
              <a:t>Dosen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 smtClean="0"/>
              <a:t>bersama-sama</a:t>
            </a:r>
            <a:r>
              <a:rPr lang="id-ID" sz="3600" dirty="0" smtClean="0"/>
              <a:t>	</a:t>
            </a:r>
            <a:r>
              <a:rPr lang="en-US" sz="3600" dirty="0" err="1" smtClean="0"/>
              <a:t>menghafal</a:t>
            </a:r>
            <a:r>
              <a:rPr lang="en-US" sz="3600" dirty="0" smtClean="0"/>
              <a:t> </a:t>
            </a:r>
            <a:r>
              <a:rPr lang="id-ID" sz="3600" dirty="0" smtClean="0"/>
              <a:t>juz ‘amma &amp; </a:t>
            </a:r>
            <a:r>
              <a:rPr lang="en-US" sz="3600" dirty="0" err="1" smtClean="0"/>
              <a:t>ayat-ayat</a:t>
            </a:r>
            <a:r>
              <a:rPr lang="en-US" sz="3600" dirty="0" smtClean="0"/>
              <a:t> </a:t>
            </a:r>
            <a:r>
              <a:rPr lang="id-ID" sz="3600" dirty="0" smtClean="0"/>
              <a:t>pilihan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err="1" smtClean="0"/>
              <a:t>Khusus</a:t>
            </a:r>
            <a:r>
              <a:rPr lang="en-US" sz="3600" dirty="0" smtClean="0"/>
              <a:t> :</a:t>
            </a:r>
          </a:p>
          <a:p>
            <a:pPr>
              <a:buNone/>
            </a:pPr>
            <a:r>
              <a:rPr lang="en-US" sz="3600" dirty="0" smtClean="0"/>
              <a:t>	- </a:t>
            </a:r>
            <a:r>
              <a:rPr lang="en-US" sz="3600" dirty="0" err="1" smtClean="0"/>
              <a:t>Menambah</a:t>
            </a:r>
            <a:r>
              <a:rPr lang="en-US" sz="3600" dirty="0" smtClean="0"/>
              <a:t> </a:t>
            </a:r>
            <a:r>
              <a:rPr lang="en-US" sz="3600" dirty="0" err="1" smtClean="0"/>
              <a:t>kualitas</a:t>
            </a:r>
            <a:r>
              <a:rPr lang="en-US" sz="3600" dirty="0" smtClean="0"/>
              <a:t> </a:t>
            </a:r>
            <a:r>
              <a:rPr lang="en-US" sz="3600" dirty="0" err="1" smtClean="0"/>
              <a:t>pribadi</a:t>
            </a:r>
            <a:r>
              <a:rPr lang="en-US" sz="3600" dirty="0" smtClean="0"/>
              <a:t> </a:t>
            </a:r>
            <a:r>
              <a:rPr lang="en-US" sz="3600" dirty="0" err="1" smtClean="0"/>
              <a:t>muslim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- </a:t>
            </a:r>
            <a:r>
              <a:rPr lang="en-US" sz="3600" dirty="0" err="1" smtClean="0"/>
              <a:t>Mudah</a:t>
            </a:r>
            <a:r>
              <a:rPr lang="en-US" sz="3600" dirty="0" smtClean="0"/>
              <a:t> </a:t>
            </a:r>
            <a:r>
              <a:rPr lang="en-US" sz="3600" dirty="0" err="1" smtClean="0"/>
              <a:t>memahami</a:t>
            </a:r>
            <a:r>
              <a:rPr lang="en-US" sz="3600" dirty="0" smtClean="0"/>
              <a:t> </a:t>
            </a:r>
            <a:r>
              <a:rPr lang="id-ID" sz="3600" dirty="0" smtClean="0"/>
              <a:t>juz ‘amma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- </a:t>
            </a:r>
            <a:r>
              <a:rPr lang="en-US" sz="3600" dirty="0" err="1" smtClean="0"/>
              <a:t>Mudah</a:t>
            </a:r>
            <a:r>
              <a:rPr lang="en-US" sz="3600" dirty="0" smtClean="0"/>
              <a:t> </a:t>
            </a:r>
            <a:r>
              <a:rPr lang="en-US" sz="3600" dirty="0" err="1" smtClean="0"/>
              <a:t>menghafal</a:t>
            </a:r>
            <a:r>
              <a:rPr lang="en-US" sz="3600" dirty="0" smtClean="0"/>
              <a:t> </a:t>
            </a:r>
            <a:r>
              <a:rPr lang="en-US" sz="3600" dirty="0" err="1" smtClean="0"/>
              <a:t>kumpulan</a:t>
            </a:r>
            <a:r>
              <a:rPr lang="en-US" sz="3600" dirty="0" smtClean="0"/>
              <a:t> </a:t>
            </a:r>
            <a:r>
              <a:rPr lang="en-US" sz="3600" dirty="0" err="1" smtClean="0"/>
              <a:t>ayat-ayat</a:t>
            </a:r>
            <a:r>
              <a:rPr lang="en-US" sz="3600" dirty="0" smtClean="0"/>
              <a:t> 	</a:t>
            </a:r>
            <a:r>
              <a:rPr lang="en-US" sz="3600" dirty="0" err="1" smtClean="0"/>
              <a:t>pilihan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berhubungan</a:t>
            </a:r>
            <a:r>
              <a:rPr lang="en-US" sz="3600" dirty="0" smtClean="0"/>
              <a:t> dg </a:t>
            </a:r>
            <a:r>
              <a:rPr lang="en-US" sz="3600" dirty="0" err="1" smtClean="0"/>
              <a:t>kesehatan</a:t>
            </a:r>
            <a:endParaRPr lang="en-US" sz="3600" dirty="0" smtClean="0"/>
          </a:p>
          <a:p>
            <a:pPr>
              <a:buNone/>
            </a:pPr>
            <a:r>
              <a:rPr lang="en-US" sz="3500" dirty="0" smtClean="0"/>
              <a:t>	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 smtClean="0"/>
              <a:t>Jenjang</a:t>
            </a:r>
            <a:r>
              <a:rPr lang="en-US" sz="3200" dirty="0" smtClean="0"/>
              <a:t> S1 :</a:t>
            </a:r>
          </a:p>
          <a:p>
            <a:pPr lvl="1"/>
            <a:r>
              <a:rPr lang="id-ID" sz="3200" dirty="0" smtClean="0"/>
              <a:t>Juz ‘Amma </a:t>
            </a:r>
          </a:p>
          <a:p>
            <a:pPr lvl="1"/>
            <a:r>
              <a:rPr lang="id-ID" sz="3200" dirty="0" smtClean="0"/>
              <a:t>Hafal</a:t>
            </a:r>
            <a:r>
              <a:rPr lang="en-US" sz="3200" dirty="0" smtClean="0"/>
              <a:t>an</a:t>
            </a:r>
            <a:r>
              <a:rPr lang="id-ID" sz="3200" dirty="0" smtClean="0"/>
              <a:t> kumpulan ayat-ayat pilihan yang berhubungan dengan kesehatan</a:t>
            </a:r>
          </a:p>
          <a:p>
            <a:r>
              <a:rPr lang="en-US" sz="3200" dirty="0" err="1" smtClean="0"/>
              <a:t>Jenjang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</a:t>
            </a:r>
            <a:r>
              <a:rPr lang="en-US" sz="3200" dirty="0" smtClean="0"/>
              <a:t> :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n-US" sz="3200" dirty="0" smtClean="0"/>
              <a:t>	</a:t>
            </a:r>
            <a:r>
              <a:rPr lang="id-ID" sz="3200" dirty="0" smtClean="0"/>
              <a:t>- Memutqinkan hafalan juz ‘amma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id-ID" sz="3200" dirty="0" smtClean="0"/>
              <a:t>	- Bagi yg sdh mutqin dianjurkan menghafal salah satu dari </a:t>
            </a:r>
            <a:r>
              <a:rPr lang="en-US" sz="3200" dirty="0" smtClean="0"/>
              <a:t>7</a:t>
            </a:r>
            <a:r>
              <a:rPr lang="id-ID" sz="3200" dirty="0" smtClean="0"/>
              <a:t> surat </a:t>
            </a:r>
            <a:r>
              <a:rPr lang="en-US" sz="3200" dirty="0" err="1" smtClean="0"/>
              <a:t>pilihan</a:t>
            </a:r>
            <a:r>
              <a:rPr lang="en-US" sz="3200" dirty="0" smtClean="0"/>
              <a:t> (</a:t>
            </a:r>
            <a:r>
              <a:rPr lang="id-ID" sz="3200" dirty="0" smtClean="0"/>
              <a:t>QS. Ar Rahman</a:t>
            </a:r>
            <a:r>
              <a:rPr lang="en-US" sz="3200" dirty="0" smtClean="0"/>
              <a:t>, </a:t>
            </a:r>
            <a:r>
              <a:rPr lang="id-ID" sz="3200" dirty="0" smtClean="0"/>
              <a:t>Qs. Al Waqiah</a:t>
            </a:r>
            <a:r>
              <a:rPr lang="en-US" sz="3200" dirty="0" smtClean="0"/>
              <a:t>, </a:t>
            </a:r>
            <a:r>
              <a:rPr lang="id-ID" sz="3200" dirty="0" smtClean="0"/>
              <a:t>QS.Yasin</a:t>
            </a:r>
            <a:r>
              <a:rPr lang="en-US" sz="3200" dirty="0" smtClean="0"/>
              <a:t>, QS.</a:t>
            </a:r>
            <a:r>
              <a:rPr lang="id-ID" sz="3200" dirty="0" smtClean="0"/>
              <a:t>Al Mulk</a:t>
            </a:r>
            <a:r>
              <a:rPr lang="en-US" sz="3200" dirty="0" smtClean="0"/>
              <a:t>, QS.</a:t>
            </a:r>
            <a:r>
              <a:rPr lang="id-ID" sz="3200" dirty="0" smtClean="0"/>
              <a:t>Al Insaan</a:t>
            </a:r>
            <a:r>
              <a:rPr lang="en-US" sz="3200" dirty="0" smtClean="0"/>
              <a:t>, QS. </a:t>
            </a:r>
            <a:r>
              <a:rPr lang="id-ID" sz="3200" dirty="0" smtClean="0"/>
              <a:t>AdDukhon</a:t>
            </a:r>
            <a:r>
              <a:rPr lang="en-US" sz="3200" dirty="0" smtClean="0"/>
              <a:t>, </a:t>
            </a:r>
            <a:endParaRPr lang="id-ID" sz="3200" dirty="0" smtClean="0"/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id-ID" sz="3200" dirty="0" smtClean="0"/>
              <a:t>  </a:t>
            </a:r>
            <a:r>
              <a:rPr lang="en-US" sz="3200" dirty="0" smtClean="0"/>
              <a:t>QS. </a:t>
            </a:r>
            <a:r>
              <a:rPr lang="id-ID" sz="3200" dirty="0" smtClean="0"/>
              <a:t>As Sajdah</a:t>
            </a:r>
            <a:r>
              <a:rPr lang="en-US" sz="3200" dirty="0" smtClean="0"/>
              <a:t>)</a:t>
            </a:r>
            <a:endParaRPr lang="id-ID" sz="3200" dirty="0" smtClean="0"/>
          </a:p>
          <a:p>
            <a:pPr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Target </a:t>
            </a:r>
            <a:r>
              <a:rPr lang="en-US" sz="3600" dirty="0" err="1" smtClean="0"/>
              <a:t>Hafalan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Materi</a:t>
            </a:r>
            <a:r>
              <a:rPr lang="en-US" sz="3200" dirty="0" smtClean="0"/>
              <a:t> </a:t>
            </a:r>
            <a:r>
              <a:rPr lang="en-US" sz="3200" dirty="0" err="1" smtClean="0"/>
              <a:t>hafalan</a:t>
            </a:r>
            <a:r>
              <a:rPr lang="en-US" sz="3200" dirty="0" smtClean="0"/>
              <a:t> </a:t>
            </a:r>
            <a:r>
              <a:rPr lang="en-US" sz="3200" dirty="0" err="1" smtClean="0"/>
              <a:t>mengikuti</a:t>
            </a:r>
            <a:r>
              <a:rPr lang="en-US" sz="3200" dirty="0" smtClean="0"/>
              <a:t> 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blok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Tiap</a:t>
            </a:r>
            <a:r>
              <a:rPr lang="en-US" sz="3200" dirty="0" smtClean="0"/>
              <a:t> </a:t>
            </a:r>
            <a:r>
              <a:rPr lang="en-US" sz="3200" dirty="0" err="1" smtClean="0"/>
              <a:t>blok</a:t>
            </a:r>
            <a:r>
              <a:rPr lang="en-US" sz="3200" dirty="0" smtClean="0"/>
              <a:t>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ditentukan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surat-surat</a:t>
            </a:r>
            <a:r>
              <a:rPr lang="en-US" sz="3200" dirty="0" smtClean="0"/>
              <a:t> yang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dihafal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Penerapan</a:t>
            </a:r>
            <a:r>
              <a:rPr lang="en-US" sz="3600" dirty="0" smtClean="0"/>
              <a:t> </a:t>
            </a:r>
            <a:r>
              <a:rPr lang="en-US" sz="3600" dirty="0" err="1" smtClean="0"/>
              <a:t>Materi</a:t>
            </a:r>
            <a:r>
              <a:rPr lang="en-US" sz="3600" dirty="0" smtClean="0"/>
              <a:t> </a:t>
            </a:r>
            <a:r>
              <a:rPr lang="en-US" sz="3600" dirty="0" err="1" smtClean="0"/>
              <a:t>Hafalan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593825"/>
              </p:ext>
            </p:extLst>
          </p:nvPr>
        </p:nvGraphicFramePr>
        <p:xfrm>
          <a:off x="304802" y="505605"/>
          <a:ext cx="8534406" cy="560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998">
                  <a:extLst>
                    <a:ext uri="{9D8B030D-6E8A-4147-A177-3AD203B41FA5}">
                      <a16:colId xmlns:a16="http://schemas.microsoft.com/office/drawing/2014/main" val="1656065853"/>
                    </a:ext>
                  </a:extLst>
                </a:gridCol>
                <a:gridCol w="1014147">
                  <a:extLst>
                    <a:ext uri="{9D8B030D-6E8A-4147-A177-3AD203B41FA5}">
                      <a16:colId xmlns:a16="http://schemas.microsoft.com/office/drawing/2014/main" val="362448289"/>
                    </a:ext>
                  </a:extLst>
                </a:gridCol>
                <a:gridCol w="433654">
                  <a:extLst>
                    <a:ext uri="{9D8B030D-6E8A-4147-A177-3AD203B41FA5}">
                      <a16:colId xmlns:a16="http://schemas.microsoft.com/office/drawing/2014/main" val="1273878122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169470067"/>
                    </a:ext>
                  </a:extLst>
                </a:gridCol>
                <a:gridCol w="266928">
                  <a:extLst>
                    <a:ext uri="{9D8B030D-6E8A-4147-A177-3AD203B41FA5}">
                      <a16:colId xmlns:a16="http://schemas.microsoft.com/office/drawing/2014/main" val="3469803617"/>
                    </a:ext>
                  </a:extLst>
                </a:gridCol>
                <a:gridCol w="1028475">
                  <a:extLst>
                    <a:ext uri="{9D8B030D-6E8A-4147-A177-3AD203B41FA5}">
                      <a16:colId xmlns:a16="http://schemas.microsoft.com/office/drawing/2014/main" val="1806043648"/>
                    </a:ext>
                  </a:extLst>
                </a:gridCol>
                <a:gridCol w="632944">
                  <a:extLst>
                    <a:ext uri="{9D8B030D-6E8A-4147-A177-3AD203B41FA5}">
                      <a16:colId xmlns:a16="http://schemas.microsoft.com/office/drawing/2014/main" val="4152695217"/>
                    </a:ext>
                  </a:extLst>
                </a:gridCol>
                <a:gridCol w="281458">
                  <a:extLst>
                    <a:ext uri="{9D8B030D-6E8A-4147-A177-3AD203B41FA5}">
                      <a16:colId xmlns:a16="http://schemas.microsoft.com/office/drawing/2014/main" val="1332721113"/>
                    </a:ext>
                  </a:extLst>
                </a:gridCol>
                <a:gridCol w="457195">
                  <a:extLst>
                    <a:ext uri="{9D8B030D-6E8A-4147-A177-3AD203B41FA5}">
                      <a16:colId xmlns:a16="http://schemas.microsoft.com/office/drawing/2014/main" val="1421931945"/>
                    </a:ext>
                  </a:extLst>
                </a:gridCol>
                <a:gridCol w="533407">
                  <a:extLst>
                    <a:ext uri="{9D8B030D-6E8A-4147-A177-3AD203B41FA5}">
                      <a16:colId xmlns:a16="http://schemas.microsoft.com/office/drawing/2014/main" val="137454969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20553903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81076442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33427421"/>
                    </a:ext>
                  </a:extLst>
                </a:gridCol>
              </a:tblGrid>
              <a:tr h="25639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Th I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II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943530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900">
                          <a:effectLst/>
                        </a:rPr>
                        <a:t>BLOK / SURAH</a:t>
                      </a: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48050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2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3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4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5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6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7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8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extLst>
                  <a:ext uri="{0D108BD9-81ED-4DB2-BD59-A6C34878D82A}">
                    <a16:rowId xmlns:a16="http://schemas.microsoft.com/office/drawing/2014/main" val="3045100338"/>
                  </a:ext>
                </a:extLst>
              </a:tr>
              <a:tr h="87843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An-Nas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AlFalaq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AlIkhlas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AlLahab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An-Nashr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AlKafirun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AlKautsar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AlMaun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Quraisy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AlFiil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AlHumazah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Al’Ashr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At-Takatsur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AlQariah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Al’Adiyat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Az-Zalzalah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Bayyinah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AlQadr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Al’Alaq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At-Tiin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AlInsyirah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Ad-Dhuha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AlLaiil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As-Syams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 / Ujian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extLst>
                  <a:ext uri="{0D108BD9-81ED-4DB2-BD59-A6C34878D82A}">
                    <a16:rowId xmlns:a16="http://schemas.microsoft.com/office/drawing/2014/main" val="2235858664"/>
                  </a:ext>
                </a:extLst>
              </a:tr>
              <a:tr h="17038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Th II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III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IV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49656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900">
                          <a:effectLst/>
                        </a:rPr>
                        <a:t>BLOK / SURAH</a:t>
                      </a: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3499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9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10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11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12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13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14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14926"/>
                  </a:ext>
                </a:extLst>
              </a:tr>
              <a:tr h="68152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A’la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Balad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‘Abasa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Muraja’ah/Ujian</a:t>
                      </a:r>
                      <a:endParaRPr lang="id-ID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Insyiqaq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An-Nazi’at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 / Ujian</a:t>
                      </a:r>
                      <a:endParaRPr lang="id-ID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904697"/>
                  </a:ext>
                </a:extLst>
              </a:tr>
              <a:tr h="17038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Th III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V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VI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651576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900">
                          <a:effectLst/>
                        </a:rPr>
                        <a:t>BLOK / SURAH</a:t>
                      </a: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100532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15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16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17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18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19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20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002008"/>
                  </a:ext>
                </a:extLst>
              </a:tr>
              <a:tr h="85190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At-Thariq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Infithar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Fajr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Muraja’ah/Ujian</a:t>
                      </a:r>
                      <a:endParaRPr lang="id-ID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Buruj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7170" indent="-217170" algn="ctr">
                        <a:spcAft>
                          <a:spcPts val="0"/>
                        </a:spcAft>
                        <a:tabLst>
                          <a:tab pos="217170" algn="l"/>
                        </a:tabLst>
                      </a:pPr>
                      <a:r>
                        <a:rPr lang="id-ID" sz="1000" dirty="0">
                          <a:effectLst/>
                        </a:rPr>
                        <a:t>Al Muthaffifin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 / Ujian</a:t>
                      </a:r>
                      <a:endParaRPr lang="id-ID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6372"/>
                  </a:ext>
                </a:extLst>
              </a:tr>
              <a:tr h="17038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Th IV</a:t>
                      </a:r>
                      <a:endParaRPr lang="id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VII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SMT VIII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851910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900">
                          <a:effectLst/>
                        </a:rPr>
                        <a:t>BLOK / SURAH</a:t>
                      </a: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635829"/>
                  </a:ext>
                </a:extLst>
              </a:tr>
              <a:tr h="1703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21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22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23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31288"/>
                  </a:ext>
                </a:extLst>
              </a:tr>
              <a:tr h="10222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Al Ghasyiyah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At-Takwir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An-Naba’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b="1" dirty="0">
                          <a:effectLst/>
                        </a:rPr>
                        <a:t>Muraja’ah/Ujian</a:t>
                      </a:r>
                      <a:endParaRPr lang="id-ID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d-ID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7170" indent="-217170" algn="ctr">
                        <a:spcAft>
                          <a:spcPts val="0"/>
                        </a:spcAft>
                        <a:tabLst>
                          <a:tab pos="217170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d-ID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919" marR="49919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2001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48727" y="-48399"/>
            <a:ext cx="564654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8" algn="l"/>
              </a:tabLst>
            </a:pPr>
            <a:r>
              <a:rPr kumimoji="0" lang="sv-SE" altLang="id-ID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gency FB" panose="020B0503020202020204" pitchFamily="34" charset="0"/>
              </a:rPr>
              <a:t>DAFTAR HAFALAN BLOK</a:t>
            </a:r>
            <a:endParaRPr kumimoji="0" lang="id-ID" alt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8" algn="l"/>
              </a:tabLst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4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Setoran</a:t>
            </a:r>
            <a:r>
              <a:rPr lang="en-US" sz="3200" dirty="0" smtClean="0"/>
              <a:t> </a:t>
            </a:r>
            <a:r>
              <a:rPr lang="en-US" sz="3200" dirty="0" err="1" smtClean="0"/>
              <a:t>Hafalan</a:t>
            </a:r>
            <a:endParaRPr lang="en-US" sz="3200" dirty="0" smtClean="0"/>
          </a:p>
          <a:p>
            <a:r>
              <a:rPr lang="id-ID" sz="3200" dirty="0" smtClean="0"/>
              <a:t>Hafalan bersama pd kegiatan t</a:t>
            </a:r>
            <a:r>
              <a:rPr lang="en-US" sz="3200" dirty="0" err="1" smtClean="0"/>
              <a:t>utorial</a:t>
            </a:r>
            <a:endParaRPr lang="en-US" sz="3200" dirty="0" smtClean="0"/>
          </a:p>
          <a:p>
            <a:r>
              <a:rPr lang="en-US" sz="3200" dirty="0" err="1" smtClean="0"/>
              <a:t>Evaluasi</a:t>
            </a:r>
            <a:r>
              <a:rPr lang="id-ID" sz="3200" dirty="0" smtClean="0"/>
              <a:t>/Ujian </a:t>
            </a:r>
            <a:r>
              <a:rPr lang="en-US" sz="3200" dirty="0" err="1" smtClean="0"/>
              <a:t>Hafalan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Kegiatan</a:t>
            </a:r>
            <a:r>
              <a:rPr lang="en-US" sz="3600" dirty="0" smtClean="0"/>
              <a:t> </a:t>
            </a:r>
            <a:r>
              <a:rPr lang="en-US" sz="3600" dirty="0" err="1" smtClean="0"/>
              <a:t>Menghafal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Setoran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Setoran</a:t>
            </a:r>
            <a:r>
              <a:rPr lang="en-US" dirty="0" smtClean="0"/>
              <a:t> </a:t>
            </a:r>
            <a:r>
              <a:rPr lang="en-US" dirty="0" err="1" smtClean="0"/>
              <a:t>hafalan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1 kali/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setoran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id-ID" dirty="0" smtClean="0"/>
              <a:t>/logbook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id-ID" dirty="0" smtClean="0"/>
              <a:t>Setoran kpd Dosen Tutor atau kpd sesama mahasiswa/</a:t>
            </a:r>
            <a:r>
              <a:rPr lang="en-US" dirty="0" smtClean="0"/>
              <a:t>p</a:t>
            </a:r>
            <a:r>
              <a:rPr lang="id-ID" dirty="0" smtClean="0"/>
              <a:t>artner </a:t>
            </a:r>
          </a:p>
          <a:p>
            <a:pPr>
              <a:buNone/>
            </a:pPr>
            <a:r>
              <a:rPr lang="id-ID" dirty="0" smtClean="0"/>
              <a:t>   - Waktu setoran setelah kegiatan tutorial / setelahnya, atau waktu-waktu lain yg memungkinkan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smtClean="0"/>
              <a:t>-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setoran</a:t>
            </a:r>
            <a:r>
              <a:rPr lang="id-ID" dirty="0" smtClean="0"/>
              <a:t>, </a:t>
            </a:r>
            <a:r>
              <a:rPr lang="id-ID" dirty="0" smtClean="0"/>
              <a:t>Dosen</a:t>
            </a:r>
            <a:r>
              <a:rPr lang="en-US" dirty="0" smtClean="0"/>
              <a:t>/p</a:t>
            </a:r>
            <a:r>
              <a:rPr lang="id-ID" dirty="0" smtClean="0"/>
              <a:t>artner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menandatangani</a:t>
            </a:r>
            <a:r>
              <a:rPr lang="en-US" dirty="0" smtClean="0"/>
              <a:t> </a:t>
            </a:r>
            <a:r>
              <a:rPr lang="id-ID" dirty="0" smtClean="0"/>
              <a:t>  </a:t>
            </a:r>
            <a:r>
              <a:rPr lang="en-US" dirty="0" smtClean="0"/>
              <a:t>logbook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Tutorial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Setiap</a:t>
            </a:r>
            <a:r>
              <a:rPr lang="en-US" dirty="0" smtClean="0"/>
              <a:t> tutorial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/Logbook</a:t>
            </a:r>
          </a:p>
          <a:p>
            <a:pPr>
              <a:buNone/>
            </a:pPr>
            <a:r>
              <a:rPr lang="en-US" dirty="0" smtClean="0"/>
              <a:t>	- Di</a:t>
            </a:r>
            <a:r>
              <a:rPr lang="id-ID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tutorial (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10 </a:t>
            </a:r>
            <a:r>
              <a:rPr lang="en-US" dirty="0" err="1" smtClean="0"/>
              <a:t>menit</a:t>
            </a:r>
            <a:r>
              <a:rPr lang="en-US" dirty="0" smtClean="0"/>
              <a:t>), </a:t>
            </a:r>
            <a:r>
              <a:rPr lang="id-ID" dirty="0" smtClean="0"/>
              <a:t>  mahasiswa membaca bersama-sama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hafalan</a:t>
            </a:r>
            <a:r>
              <a:rPr lang="en-US" dirty="0" smtClean="0"/>
              <a:t> </a:t>
            </a:r>
            <a:r>
              <a:rPr lang="id-ID" dirty="0" smtClean="0"/>
              <a:t>blok yg sedang berjalan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id-ID" dirty="0" smtClean="0"/>
              <a:t>Evaluasi Hafalan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id-ID" dirty="0" smtClean="0"/>
              <a:t>Evaluasi hafalan dilaksanakan pd blok-blok tertentu sesuai jadwal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Menghafal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961658"/>
              </p:ext>
            </p:extLst>
          </p:nvPr>
        </p:nvGraphicFramePr>
        <p:xfrm>
          <a:off x="838200" y="1532930"/>
          <a:ext cx="7543800" cy="35705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906082268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55324205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511715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04409201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4068640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99291133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269836929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MINGGU</a:t>
                      </a:r>
                      <a:endParaRPr lang="id-ID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SETORAN HAFALAN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KETERANGAN HAFALAN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PARAF PEMBIMBING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3322418"/>
                  </a:ext>
                </a:extLst>
              </a:tr>
              <a:tr h="52603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SURAT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AYAT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LANCAR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KRG LANCAR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TDK LANCAR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031252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I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r>
                        <a:rPr lang="id-ID" sz="1200" dirty="0" smtClean="0">
                          <a:effectLst/>
                        </a:rPr>
                        <a:t>An-Nas</a:t>
                      </a:r>
                      <a:endParaRPr lang="id-ID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r>
                        <a:rPr lang="id-ID" sz="1200" dirty="0" smtClean="0">
                          <a:effectLst/>
                        </a:rPr>
                        <a:t>-</a:t>
                      </a:r>
                      <a:endParaRPr lang="id-ID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r>
                        <a:rPr lang="de-DE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  <a:endParaRPr lang="id-ID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773097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II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740281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III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9120125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IV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1961956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V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90734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66618" y="548045"/>
            <a:ext cx="470436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(normal text)"/>
              </a:rPr>
              <a:t>C</a:t>
            </a:r>
            <a:r>
              <a:rPr kumimoji="0" lang="sv-SE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(normal text)"/>
              </a:rPr>
              <a:t>ATATAN MINGGUAN SETORAN HAFALAN</a:t>
            </a:r>
            <a:endParaRPr kumimoji="0" lang="id-ID" altLang="id-ID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04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(normal text)"/>
              </a:rPr>
              <a:t>BLOK I</a:t>
            </a:r>
            <a:endParaRPr kumimoji="0" lang="id-ID" altLang="id-ID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04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04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191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Waktu</a:t>
            </a:r>
            <a:r>
              <a:rPr lang="en-US" sz="3200" dirty="0" smtClean="0"/>
              <a:t> </a:t>
            </a:r>
            <a:r>
              <a:rPr lang="en-US" sz="3200" dirty="0" err="1" smtClean="0"/>
              <a:t>setor</a:t>
            </a:r>
            <a:r>
              <a:rPr lang="en-US" sz="3200" dirty="0" smtClean="0"/>
              <a:t> </a:t>
            </a:r>
            <a:r>
              <a:rPr lang="en-US" sz="3200" dirty="0" err="1" smtClean="0"/>
              <a:t>hafalan</a:t>
            </a:r>
            <a:r>
              <a:rPr lang="en-US" sz="3200" dirty="0" smtClean="0"/>
              <a:t> </a:t>
            </a:r>
            <a:r>
              <a:rPr lang="id-ID" sz="3200" dirty="0" smtClean="0"/>
              <a:t>bebas,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id-ID" sz="3200" dirty="0" smtClean="0"/>
              <a:t>kesempatan yg ada</a:t>
            </a:r>
            <a:r>
              <a:rPr lang="en-US" sz="3200" dirty="0" smtClean="0"/>
              <a:t> (</a:t>
            </a:r>
            <a:r>
              <a:rPr lang="id-ID" sz="3200" dirty="0" smtClean="0"/>
              <a:t>mis; </a:t>
            </a:r>
            <a:r>
              <a:rPr lang="en-US" sz="3200" dirty="0" err="1" smtClean="0"/>
              <a:t>sesudah</a:t>
            </a:r>
            <a:r>
              <a:rPr lang="en-US" sz="3200" dirty="0" smtClean="0"/>
              <a:t> tutorial,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/</a:t>
            </a:r>
            <a:r>
              <a:rPr lang="en-US" sz="3200" dirty="0" err="1" smtClean="0"/>
              <a:t>sesudah</a:t>
            </a:r>
            <a:r>
              <a:rPr lang="en-US" sz="3200" dirty="0" smtClean="0"/>
              <a:t> </a:t>
            </a:r>
            <a:r>
              <a:rPr lang="en-US" sz="3200" dirty="0" err="1" smtClean="0"/>
              <a:t>kuliah</a:t>
            </a:r>
            <a:r>
              <a:rPr lang="en-US" sz="3200" dirty="0" smtClean="0"/>
              <a:t>, </a:t>
            </a:r>
            <a:r>
              <a:rPr lang="en-US" sz="3200" dirty="0" err="1" smtClean="0"/>
              <a:t>ba’da</a:t>
            </a:r>
            <a:r>
              <a:rPr lang="en-US" sz="3200" dirty="0" smtClean="0"/>
              <a:t> </a:t>
            </a:r>
            <a:r>
              <a:rPr lang="en-US" sz="3200" dirty="0" err="1" smtClean="0"/>
              <a:t>dhuhur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kesempatan</a:t>
            </a:r>
            <a:r>
              <a:rPr lang="en-US" sz="3200" dirty="0" smtClean="0"/>
              <a:t> lain yang </a:t>
            </a:r>
            <a:r>
              <a:rPr lang="en-US" sz="3200" dirty="0" err="1" smtClean="0"/>
              <a:t>memungkinkan</a:t>
            </a:r>
            <a:r>
              <a:rPr lang="en-US" sz="3200" dirty="0" smtClean="0"/>
              <a:t>)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Waktu</a:t>
            </a:r>
            <a:r>
              <a:rPr lang="en-US" sz="3600" dirty="0" smtClean="0"/>
              <a:t> </a:t>
            </a:r>
            <a:r>
              <a:rPr lang="en-US" sz="3600" dirty="0" err="1" smtClean="0"/>
              <a:t>Setoran</a:t>
            </a:r>
            <a:r>
              <a:rPr lang="id-ID" sz="3600" dirty="0" smtClean="0"/>
              <a:t> Hafalan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341</TotalTime>
  <Words>276</Words>
  <Application>Microsoft Office PowerPoint</Application>
  <PresentationFormat>On-screen Show (4:3)</PresentationFormat>
  <Paragraphs>203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(normal text)</vt:lpstr>
      <vt:lpstr>Agency FB</vt:lpstr>
      <vt:lpstr>Arial</vt:lpstr>
      <vt:lpstr>Lucida Sans Unicode</vt:lpstr>
      <vt:lpstr>Times New Roman</vt:lpstr>
      <vt:lpstr>Verdana</vt:lpstr>
      <vt:lpstr>Wingdings 2</vt:lpstr>
      <vt:lpstr>Wingdings 3</vt:lpstr>
      <vt:lpstr>Concourse</vt:lpstr>
      <vt:lpstr>PENGANTAR PROGRAM  FKIK MENGHAFAL  Pusat Kajian Kedokteran dan Kesehatan Islam (PKKKI) FKIK UMY  Ahmad Fauzi, S.H.I., M.Ag</vt:lpstr>
      <vt:lpstr> Tujuan </vt:lpstr>
      <vt:lpstr>Target Hafalan</vt:lpstr>
      <vt:lpstr>Penerapan Materi Hafalan</vt:lpstr>
      <vt:lpstr>PowerPoint Presentation</vt:lpstr>
      <vt:lpstr>Kegiatan Menghafal</vt:lpstr>
      <vt:lpstr>Teknis Pelaksanaan Kegiatan Menghafal</vt:lpstr>
      <vt:lpstr>PowerPoint Presentation</vt:lpstr>
      <vt:lpstr>Waktu Setoran Hafalan</vt:lpstr>
      <vt:lpstr>PowerPoint Presentation</vt:lpstr>
      <vt:lpstr>PowerPoint Presentation</vt:lpstr>
      <vt:lpstr>PowerPoint Presentation</vt:lpstr>
    </vt:vector>
  </TitlesOfParts>
  <Company>univesitas muhammdiyah yogyakarta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 FKIK MENGHAFAL  Pusat Study Kedokteran Islam FKIK </dc:title>
  <dc:creator>fakultas kedokteran dan ilmu kesehatan</dc:creator>
  <cp:lastModifiedBy>FAUZI</cp:lastModifiedBy>
  <cp:revision>60</cp:revision>
  <dcterms:created xsi:type="dcterms:W3CDTF">2011-09-14T03:36:59Z</dcterms:created>
  <dcterms:modified xsi:type="dcterms:W3CDTF">2020-10-14T00:37:09Z</dcterms:modified>
</cp:coreProperties>
</file>