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138172" cy="51434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37160" cy="5143500"/>
          </a:xfrm>
          <a:custGeom>
            <a:avLst/>
            <a:gdLst/>
            <a:ahLst/>
            <a:cxnLst/>
            <a:rect l="l" t="t" r="r" b="b"/>
            <a:pathLst>
              <a:path w="137160" h="5143500">
                <a:moveTo>
                  <a:pt x="137160" y="0"/>
                </a:moveTo>
                <a:lnTo>
                  <a:pt x="0" y="0"/>
                </a:lnTo>
                <a:lnTo>
                  <a:pt x="0" y="5143500"/>
                </a:lnTo>
                <a:lnTo>
                  <a:pt x="137160" y="5143500"/>
                </a:lnTo>
                <a:lnTo>
                  <a:pt x="13716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36448"/>
            <a:ext cx="1194435" cy="379730"/>
          </a:xfrm>
          <a:custGeom>
            <a:avLst/>
            <a:gdLst/>
            <a:ahLst/>
            <a:cxnLst/>
            <a:rect l="l" t="t" r="r" b="b"/>
            <a:pathLst>
              <a:path w="1194435" h="379730">
                <a:moveTo>
                  <a:pt x="173" y="0"/>
                </a:moveTo>
                <a:lnTo>
                  <a:pt x="103" y="8381"/>
                </a:lnTo>
                <a:lnTo>
                  <a:pt x="0" y="376817"/>
                </a:lnTo>
                <a:lnTo>
                  <a:pt x="934466" y="379475"/>
                </a:lnTo>
                <a:lnTo>
                  <a:pt x="1009726" y="379475"/>
                </a:lnTo>
                <a:lnTo>
                  <a:pt x="1013206" y="375919"/>
                </a:lnTo>
                <a:lnTo>
                  <a:pt x="1014361" y="374650"/>
                </a:lnTo>
                <a:lnTo>
                  <a:pt x="1015784" y="373506"/>
                </a:lnTo>
                <a:lnTo>
                  <a:pt x="1188720" y="201040"/>
                </a:lnTo>
                <a:lnTo>
                  <a:pt x="1192706" y="195707"/>
                </a:lnTo>
                <a:lnTo>
                  <a:pt x="1194034" y="190373"/>
                </a:lnTo>
                <a:lnTo>
                  <a:pt x="1192706" y="185038"/>
                </a:lnTo>
                <a:lnTo>
                  <a:pt x="1188720" y="179704"/>
                </a:lnTo>
                <a:lnTo>
                  <a:pt x="1016939" y="8381"/>
                </a:lnTo>
                <a:lnTo>
                  <a:pt x="1013206" y="8381"/>
                </a:lnTo>
                <a:lnTo>
                  <a:pt x="1013206" y="4825"/>
                </a:lnTo>
                <a:lnTo>
                  <a:pt x="1009726" y="4825"/>
                </a:lnTo>
                <a:lnTo>
                  <a:pt x="1006119" y="1269"/>
                </a:lnTo>
                <a:lnTo>
                  <a:pt x="934466" y="1269"/>
                </a:lnTo>
                <a:lnTo>
                  <a:pt x="173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2223" y="154000"/>
            <a:ext cx="301955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138172" cy="51434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37160" cy="5143500"/>
            </a:xfrm>
            <a:custGeom>
              <a:avLst/>
              <a:gdLst/>
              <a:ahLst/>
              <a:cxnLst/>
              <a:rect l="l" t="t" r="r" b="b"/>
              <a:pathLst>
                <a:path w="137160" h="5143500">
                  <a:moveTo>
                    <a:pt x="13716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37160" y="514350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307465" cy="5143500"/>
            <a:chOff x="0" y="0"/>
            <a:chExt cx="1307465" cy="5143500"/>
          </a:xfrm>
        </p:grpSpPr>
        <p:sp>
          <p:nvSpPr>
            <p:cNvPr id="7" name="object 7"/>
            <p:cNvSpPr/>
            <p:nvPr/>
          </p:nvSpPr>
          <p:spPr>
            <a:xfrm>
              <a:off x="0" y="3243072"/>
              <a:ext cx="1307465" cy="584200"/>
            </a:xfrm>
            <a:custGeom>
              <a:avLst/>
              <a:gdLst/>
              <a:ahLst/>
              <a:cxnLst/>
              <a:rect l="l" t="t" r="r" b="b"/>
              <a:pathLst>
                <a:path w="1307465" h="584200">
                  <a:moveTo>
                    <a:pt x="102054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020546" y="583691"/>
                  </a:lnTo>
                  <a:lnTo>
                    <a:pt x="1027582" y="580135"/>
                  </a:lnTo>
                  <a:lnTo>
                    <a:pt x="1031100" y="576706"/>
                  </a:lnTo>
                  <a:lnTo>
                    <a:pt x="1031100" y="573150"/>
                  </a:lnTo>
                  <a:lnTo>
                    <a:pt x="1034618" y="573150"/>
                  </a:lnTo>
                  <a:lnTo>
                    <a:pt x="1302131" y="305942"/>
                  </a:lnTo>
                  <a:lnTo>
                    <a:pt x="1306060" y="299483"/>
                  </a:lnTo>
                  <a:lnTo>
                    <a:pt x="1307369" y="291417"/>
                  </a:lnTo>
                  <a:lnTo>
                    <a:pt x="1306060" y="282707"/>
                  </a:lnTo>
                  <a:lnTo>
                    <a:pt x="1302131" y="274319"/>
                  </a:lnTo>
                  <a:lnTo>
                    <a:pt x="1034618" y="10540"/>
                  </a:lnTo>
                  <a:lnTo>
                    <a:pt x="1034618" y="6984"/>
                  </a:lnTo>
                  <a:lnTo>
                    <a:pt x="1031100" y="6984"/>
                  </a:lnTo>
                  <a:lnTo>
                    <a:pt x="1027582" y="3555"/>
                  </a:lnTo>
                  <a:lnTo>
                    <a:pt x="102054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92250" cy="51434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50010" y="1963623"/>
            <a:ext cx="3646804" cy="201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6000" spc="-680" dirty="0">
                <a:solidFill>
                  <a:srgbClr val="252525"/>
                </a:solidFill>
                <a:latin typeface="Verdana"/>
                <a:cs typeface="Verdana"/>
              </a:rPr>
              <a:t>MITOSIS</a:t>
            </a:r>
            <a:endParaRPr sz="6000">
              <a:latin typeface="Verdana"/>
              <a:cs typeface="Verdana"/>
            </a:endParaRPr>
          </a:p>
          <a:p>
            <a:pPr marL="12700" marR="5080" algn="ctr">
              <a:lnSpc>
                <a:spcPct val="149300"/>
              </a:lnSpc>
              <a:spcBef>
                <a:spcPts val="1225"/>
              </a:spcBef>
            </a:pPr>
            <a:r>
              <a:rPr sz="1350" spc="-229" dirty="0">
                <a:solidFill>
                  <a:srgbClr val="585858"/>
                </a:solidFill>
                <a:latin typeface="Verdana"/>
                <a:cs typeface="Verdana"/>
              </a:rPr>
              <a:t>H</a:t>
            </a:r>
            <a:r>
              <a:rPr sz="1350" spc="-105" dirty="0">
                <a:solidFill>
                  <a:srgbClr val="585858"/>
                </a:solidFill>
                <a:latin typeface="Verdana"/>
                <a:cs typeface="Verdana"/>
              </a:rPr>
              <a:t>I</a:t>
            </a:r>
            <a:r>
              <a:rPr sz="1350" spc="-270" dirty="0">
                <a:solidFill>
                  <a:srgbClr val="585858"/>
                </a:solidFill>
                <a:latin typeface="Verdana"/>
                <a:cs typeface="Verdana"/>
              </a:rPr>
              <a:t>S</a:t>
            </a:r>
            <a:r>
              <a:rPr sz="1350" spc="-250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350" spc="-15" dirty="0">
                <a:solidFill>
                  <a:srgbClr val="585858"/>
                </a:solidFill>
                <a:latin typeface="Verdana"/>
                <a:cs typeface="Verdana"/>
              </a:rPr>
              <a:t>OL</a:t>
            </a:r>
            <a:r>
              <a:rPr sz="1350" spc="12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1350" spc="110" dirty="0">
                <a:solidFill>
                  <a:srgbClr val="585858"/>
                </a:solidFill>
                <a:latin typeface="Verdana"/>
                <a:cs typeface="Verdana"/>
              </a:rPr>
              <a:t>G</a:t>
            </a:r>
            <a:r>
              <a:rPr sz="1350" spc="-30" dirty="0">
                <a:solidFill>
                  <a:srgbClr val="585858"/>
                </a:solidFill>
                <a:latin typeface="Verdana"/>
                <a:cs typeface="Verdana"/>
              </a:rPr>
              <a:t>Y</a:t>
            </a:r>
            <a:r>
              <a:rPr sz="1350" spc="-14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85858"/>
                </a:solidFill>
                <a:latin typeface="Verdana"/>
                <a:cs typeface="Verdana"/>
              </a:rPr>
              <a:t>L</a:t>
            </a:r>
            <a:r>
              <a:rPr sz="1350" spc="-1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350" spc="-55" dirty="0">
                <a:solidFill>
                  <a:srgbClr val="585858"/>
                </a:solidFill>
                <a:latin typeface="Verdana"/>
                <a:cs typeface="Verdana"/>
              </a:rPr>
              <a:t>BO</a:t>
            </a:r>
            <a:r>
              <a:rPr sz="1350" spc="-5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350" spc="80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350" spc="-85" dirty="0">
                <a:solidFill>
                  <a:srgbClr val="585858"/>
                </a:solidFill>
                <a:latin typeface="Verdana"/>
                <a:cs typeface="Verdana"/>
              </a:rPr>
              <a:t>TO</a:t>
            </a:r>
            <a:r>
              <a:rPr sz="1350" spc="-10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350" spc="-30" dirty="0">
                <a:solidFill>
                  <a:srgbClr val="585858"/>
                </a:solidFill>
                <a:latin typeface="Verdana"/>
                <a:cs typeface="Verdana"/>
              </a:rPr>
              <a:t>Y</a:t>
            </a:r>
            <a:r>
              <a:rPr sz="1350" spc="-10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1350" spc="-8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350" spc="-30" dirty="0">
                <a:solidFill>
                  <a:srgbClr val="585858"/>
                </a:solidFill>
                <a:latin typeface="Verdana"/>
                <a:cs typeface="Verdana"/>
              </a:rPr>
              <a:t>P</a:t>
            </a:r>
            <a:r>
              <a:rPr sz="1350" spc="80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350" spc="-12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1350" spc="-270" dirty="0">
                <a:solidFill>
                  <a:srgbClr val="585858"/>
                </a:solidFill>
                <a:latin typeface="Verdana"/>
                <a:cs typeface="Verdana"/>
              </a:rPr>
              <a:t>T</a:t>
            </a:r>
            <a:r>
              <a:rPr sz="1350" spc="-15" dirty="0">
                <a:solidFill>
                  <a:srgbClr val="585858"/>
                </a:solidFill>
                <a:latin typeface="Verdana"/>
                <a:cs typeface="Verdana"/>
              </a:rPr>
              <a:t>M</a:t>
            </a:r>
            <a:r>
              <a:rPr sz="1350" spc="-2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1350" spc="-10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350" spc="-185" dirty="0">
                <a:solidFill>
                  <a:srgbClr val="585858"/>
                </a:solidFill>
                <a:latin typeface="Verdana"/>
                <a:cs typeface="Verdana"/>
              </a:rPr>
              <a:t>T  </a:t>
            </a:r>
            <a:r>
              <a:rPr sz="1350" spc="-35" dirty="0">
                <a:solidFill>
                  <a:srgbClr val="585858"/>
                </a:solidFill>
                <a:latin typeface="Verdana"/>
                <a:cs typeface="Verdana"/>
              </a:rPr>
              <a:t>MEDICAL </a:t>
            </a:r>
            <a:r>
              <a:rPr sz="1350" spc="45" dirty="0">
                <a:solidFill>
                  <a:srgbClr val="585858"/>
                </a:solidFill>
                <a:latin typeface="Verdana"/>
                <a:cs typeface="Verdana"/>
              </a:rPr>
              <a:t>&amp; </a:t>
            </a:r>
            <a:r>
              <a:rPr sz="1350" spc="-105" dirty="0">
                <a:solidFill>
                  <a:srgbClr val="585858"/>
                </a:solidFill>
                <a:latin typeface="Verdana"/>
                <a:cs typeface="Verdana"/>
              </a:rPr>
              <a:t>HEALTH </a:t>
            </a:r>
            <a:r>
              <a:rPr sz="1350" spc="-70" dirty="0">
                <a:solidFill>
                  <a:srgbClr val="585858"/>
                </a:solidFill>
                <a:latin typeface="Verdana"/>
                <a:cs typeface="Verdana"/>
              </a:rPr>
              <a:t>SCIENCE </a:t>
            </a:r>
            <a:r>
              <a:rPr sz="1350" spc="-55" dirty="0">
                <a:solidFill>
                  <a:srgbClr val="585858"/>
                </a:solidFill>
                <a:latin typeface="Verdana"/>
                <a:cs typeface="Verdana"/>
              </a:rPr>
              <a:t>FACULTY </a:t>
            </a:r>
            <a:r>
              <a:rPr sz="1350" spc="-5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85858"/>
                </a:solidFill>
                <a:latin typeface="Verdana"/>
                <a:cs typeface="Verdana"/>
              </a:rPr>
              <a:t>MUHAMMADIYAH</a:t>
            </a:r>
            <a:r>
              <a:rPr sz="1350" spc="-1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350" spc="-15" dirty="0">
                <a:solidFill>
                  <a:srgbClr val="585858"/>
                </a:solidFill>
                <a:latin typeface="Verdana"/>
                <a:cs typeface="Verdana"/>
              </a:rPr>
              <a:t>YOGYAKARTA</a:t>
            </a:r>
            <a:r>
              <a:rPr sz="1350" spc="-9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350" spc="-145" dirty="0">
                <a:solidFill>
                  <a:srgbClr val="585858"/>
                </a:solidFill>
                <a:latin typeface="Verdana"/>
                <a:cs typeface="Verdana"/>
              </a:rPr>
              <a:t>UNIVERSITY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7400" y="0"/>
            <a:ext cx="3246120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6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859"/>
              <a:ext cx="9143999" cy="865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9" y="0"/>
              <a:ext cx="3890391" cy="126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4112"/>
              <a:ext cx="9144000" cy="768350"/>
            </a:xfrm>
            <a:custGeom>
              <a:avLst/>
              <a:gdLst/>
              <a:ahLst/>
              <a:cxnLst/>
              <a:rect l="l" t="t" r="r" b="b"/>
              <a:pathLst>
                <a:path w="9144000" h="768350">
                  <a:moveTo>
                    <a:pt x="9144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9144000" y="7680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98470" y="154000"/>
            <a:ext cx="3147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>
                <a:solidFill>
                  <a:srgbClr val="FFFFFF"/>
                </a:solidFill>
              </a:rPr>
              <a:t>INTERPHASE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859"/>
              <a:ext cx="9143999" cy="865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0820" y="0"/>
              <a:ext cx="3629786" cy="126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4112"/>
              <a:ext cx="9144000" cy="768350"/>
            </a:xfrm>
            <a:custGeom>
              <a:avLst/>
              <a:gdLst/>
              <a:ahLst/>
              <a:cxnLst/>
              <a:rect l="l" t="t" r="r" b="b"/>
              <a:pathLst>
                <a:path w="9144000" h="768350">
                  <a:moveTo>
                    <a:pt x="9144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9144000" y="7680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8010" y="154000"/>
            <a:ext cx="2887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>
                <a:solidFill>
                  <a:srgbClr val="FFFFFF"/>
                </a:solidFill>
              </a:rPr>
              <a:t>PROPHASE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"/>
              <a:ext cx="9143996" cy="5141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859"/>
              <a:ext cx="9143999" cy="865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6895" y="0"/>
              <a:ext cx="3937634" cy="126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4112"/>
              <a:ext cx="9144000" cy="768350"/>
            </a:xfrm>
            <a:custGeom>
              <a:avLst/>
              <a:gdLst/>
              <a:ahLst/>
              <a:cxnLst/>
              <a:rect l="l" t="t" r="r" b="b"/>
              <a:pathLst>
                <a:path w="9144000" h="768350">
                  <a:moveTo>
                    <a:pt x="9144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9144000" y="7680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74085" y="154000"/>
            <a:ext cx="3196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>
                <a:solidFill>
                  <a:srgbClr val="FFFFFF"/>
                </a:solidFill>
              </a:rPr>
              <a:t>MET</a:t>
            </a:r>
            <a:r>
              <a:rPr spc="-185" dirty="0">
                <a:solidFill>
                  <a:srgbClr val="FFFFFF"/>
                </a:solidFill>
              </a:rPr>
              <a:t>A</a:t>
            </a:r>
            <a:r>
              <a:rPr spc="-265" dirty="0">
                <a:solidFill>
                  <a:srgbClr val="FFFFFF"/>
                </a:solidFill>
              </a:rPr>
              <a:t>PHASE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0960"/>
            <a:chOff x="0" y="0"/>
            <a:chExt cx="9144000" cy="5140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04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859"/>
              <a:ext cx="9143999" cy="865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9672" y="0"/>
              <a:ext cx="3712083" cy="126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4112"/>
              <a:ext cx="9144000" cy="768350"/>
            </a:xfrm>
            <a:custGeom>
              <a:avLst/>
              <a:gdLst/>
              <a:ahLst/>
              <a:cxnLst/>
              <a:rect l="l" t="t" r="r" b="b"/>
              <a:pathLst>
                <a:path w="9144000" h="768350">
                  <a:moveTo>
                    <a:pt x="9144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9144000" y="7680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6861" y="154000"/>
            <a:ext cx="2969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>
                <a:solidFill>
                  <a:srgbClr val="FFFFFF"/>
                </a:solidFill>
              </a:rPr>
              <a:t>A</a:t>
            </a:r>
            <a:r>
              <a:rPr spc="95" dirty="0">
                <a:solidFill>
                  <a:srgbClr val="FFFFFF"/>
                </a:solidFill>
              </a:rPr>
              <a:t>N</a:t>
            </a:r>
            <a:r>
              <a:rPr spc="105" dirty="0">
                <a:solidFill>
                  <a:srgbClr val="FFFFFF"/>
                </a:solidFill>
              </a:rPr>
              <a:t>A</a:t>
            </a:r>
            <a:r>
              <a:rPr spc="80" dirty="0">
                <a:solidFill>
                  <a:srgbClr val="FFFFFF"/>
                </a:solidFill>
              </a:rPr>
              <a:t>P</a:t>
            </a:r>
            <a:r>
              <a:rPr spc="-325" dirty="0">
                <a:solidFill>
                  <a:srgbClr val="FFFFFF"/>
                </a:solidFill>
              </a:rPr>
              <a:t>HASE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859"/>
              <a:ext cx="9143999" cy="865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8444" y="0"/>
              <a:ext cx="5076062" cy="126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4112"/>
              <a:ext cx="9144000" cy="768350"/>
            </a:xfrm>
            <a:custGeom>
              <a:avLst/>
              <a:gdLst/>
              <a:ahLst/>
              <a:cxnLst/>
              <a:rect l="l" t="t" r="r" b="b"/>
              <a:pathLst>
                <a:path w="9144000" h="768350">
                  <a:moveTo>
                    <a:pt x="9144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9144000" y="7680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5252" y="154000"/>
            <a:ext cx="4338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>
                <a:solidFill>
                  <a:srgbClr val="FFFFFF"/>
                </a:solidFill>
              </a:rPr>
              <a:t>LATE</a:t>
            </a:r>
            <a:r>
              <a:rPr spc="-330" dirty="0">
                <a:solidFill>
                  <a:srgbClr val="FFFFFF"/>
                </a:solidFill>
              </a:rPr>
              <a:t> </a:t>
            </a:r>
            <a:r>
              <a:rPr spc="105" dirty="0">
                <a:solidFill>
                  <a:srgbClr val="FFFFFF"/>
                </a:solidFill>
              </a:rPr>
              <a:t>A</a:t>
            </a:r>
            <a:r>
              <a:rPr spc="95" dirty="0">
                <a:solidFill>
                  <a:srgbClr val="FFFFFF"/>
                </a:solidFill>
              </a:rPr>
              <a:t>N</a:t>
            </a:r>
            <a:r>
              <a:rPr spc="-180" dirty="0">
                <a:solidFill>
                  <a:srgbClr val="FFFFFF"/>
                </a:solidFill>
              </a:rPr>
              <a:t>APHASE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37785"/>
            <a:chOff x="0" y="0"/>
            <a:chExt cx="9144000" cy="513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37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859"/>
              <a:ext cx="9143999" cy="865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8335" y="0"/>
              <a:ext cx="3756279" cy="1267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4112"/>
              <a:ext cx="9144000" cy="768350"/>
            </a:xfrm>
            <a:custGeom>
              <a:avLst/>
              <a:gdLst/>
              <a:ahLst/>
              <a:cxnLst/>
              <a:rect l="l" t="t" r="r" b="b"/>
              <a:pathLst>
                <a:path w="9144000" h="768350">
                  <a:moveTo>
                    <a:pt x="9144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9144000" y="7680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TELOPHASE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On-screen Show (16:9)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INTERPHASE</vt:lpstr>
      <vt:lpstr>PROPHASE</vt:lpstr>
      <vt:lpstr>METAPHASE</vt:lpstr>
      <vt:lpstr>ANAPHASE</vt:lpstr>
      <vt:lpstr>LATE ANAPHASE</vt:lpstr>
      <vt:lpstr>TELOPHASE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umy</dc:creator>
  <cp:lastModifiedBy>umy</cp:lastModifiedBy>
  <cp:revision>1</cp:revision>
  <dcterms:created xsi:type="dcterms:W3CDTF">2021-10-27T07:23:52Z</dcterms:created>
  <dcterms:modified xsi:type="dcterms:W3CDTF">2021-10-27T07:26:14Z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2021-10-27T00:00:00Z</vt:filetime>
  </property>
</Properties>
</file>