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8" r:id="rId2"/>
  </p:sldMasterIdLst>
  <p:sldIdLst>
    <p:sldId id="256" r:id="rId3"/>
    <p:sldId id="294" r:id="rId4"/>
    <p:sldId id="295" r:id="rId5"/>
    <p:sldId id="296" r:id="rId6"/>
    <p:sldId id="259" r:id="rId7"/>
    <p:sldId id="265" r:id="rId8"/>
    <p:sldId id="284" r:id="rId9"/>
    <p:sldId id="285" r:id="rId10"/>
    <p:sldId id="286" r:id="rId11"/>
    <p:sldId id="287" r:id="rId12"/>
    <p:sldId id="288" r:id="rId13"/>
    <p:sldId id="290" r:id="rId14"/>
    <p:sldId id="279" r:id="rId15"/>
    <p:sldId id="291" r:id="rId16"/>
    <p:sldId id="293" r:id="rId17"/>
    <p:sldId id="26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Gaya Medium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Gaya Terang 1 - Akse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Gaya Medium 2 - Akse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Gaya Terang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Gaya Terang 2 - Akse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0AAD55-B802-4B4E-90B9-79BFF78FB1F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18E84BFF-40D4-474F-B93D-3A50050F9CE9}">
      <dgm:prSet/>
      <dgm:spPr/>
      <dgm:t>
        <a:bodyPr/>
        <a:lstStyle/>
        <a:p>
          <a:r>
            <a:rPr lang="id-ID"/>
            <a:t>KULIAH</a:t>
          </a:r>
          <a:endParaRPr lang="en-US"/>
        </a:p>
      </dgm:t>
    </dgm:pt>
    <dgm:pt modelId="{51642F1F-6197-4D49-B303-36BA23A7A98B}" type="parTrans" cxnId="{0E5C6212-6E30-4B81-B64B-7AF8E23A8220}">
      <dgm:prSet/>
      <dgm:spPr/>
      <dgm:t>
        <a:bodyPr/>
        <a:lstStyle/>
        <a:p>
          <a:endParaRPr lang="en-US"/>
        </a:p>
      </dgm:t>
    </dgm:pt>
    <dgm:pt modelId="{0CC2DCE6-5566-42AC-AEA3-961EBDB5D5E7}" type="sibTrans" cxnId="{0E5C6212-6E30-4B81-B64B-7AF8E23A8220}">
      <dgm:prSet/>
      <dgm:spPr/>
      <dgm:t>
        <a:bodyPr/>
        <a:lstStyle/>
        <a:p>
          <a:endParaRPr lang="en-US"/>
        </a:p>
      </dgm:t>
    </dgm:pt>
    <dgm:pt modelId="{886DCD9D-0FBE-4C5C-B936-6FFBD40C3605}">
      <dgm:prSet/>
      <dgm:spPr/>
      <dgm:t>
        <a:bodyPr/>
        <a:lstStyle/>
        <a:p>
          <a:r>
            <a:rPr lang="id-ID"/>
            <a:t>TUTORIAL</a:t>
          </a:r>
          <a:endParaRPr lang="en-US"/>
        </a:p>
      </dgm:t>
    </dgm:pt>
    <dgm:pt modelId="{4D9371FA-9371-4EC9-BC70-E46FF759EA5D}" type="parTrans" cxnId="{C12CCD14-070B-4B6A-8FFB-BCA24EBC59CE}">
      <dgm:prSet/>
      <dgm:spPr/>
      <dgm:t>
        <a:bodyPr/>
        <a:lstStyle/>
        <a:p>
          <a:endParaRPr lang="en-US"/>
        </a:p>
      </dgm:t>
    </dgm:pt>
    <dgm:pt modelId="{563ED3A0-55DE-4826-8C5F-CC419496DEA9}" type="sibTrans" cxnId="{C12CCD14-070B-4B6A-8FFB-BCA24EBC59CE}">
      <dgm:prSet/>
      <dgm:spPr/>
      <dgm:t>
        <a:bodyPr/>
        <a:lstStyle/>
        <a:p>
          <a:endParaRPr lang="en-US"/>
        </a:p>
      </dgm:t>
    </dgm:pt>
    <dgm:pt modelId="{473A1717-73C7-4C2F-817B-E8E7B2A9F391}" type="pres">
      <dgm:prSet presAssocID="{550AAD55-B802-4B4E-90B9-79BFF78FB1F3}" presName="linear" presStyleCnt="0">
        <dgm:presLayoutVars>
          <dgm:dir/>
          <dgm:animLvl val="lvl"/>
          <dgm:resizeHandles val="exact"/>
        </dgm:presLayoutVars>
      </dgm:prSet>
      <dgm:spPr/>
    </dgm:pt>
    <dgm:pt modelId="{FD4D6E4F-1068-42CE-9DAB-B05F5CA393F4}" type="pres">
      <dgm:prSet presAssocID="{18E84BFF-40D4-474F-B93D-3A50050F9CE9}" presName="parentLin" presStyleCnt="0"/>
      <dgm:spPr/>
    </dgm:pt>
    <dgm:pt modelId="{4CC2E82C-72A7-48C3-A0AB-2EFA392DAFA7}" type="pres">
      <dgm:prSet presAssocID="{18E84BFF-40D4-474F-B93D-3A50050F9CE9}" presName="parentLeftMargin" presStyleLbl="node1" presStyleIdx="0" presStyleCnt="2"/>
      <dgm:spPr/>
    </dgm:pt>
    <dgm:pt modelId="{8EC2585C-313D-4CF5-A0A2-1CA61E66E027}" type="pres">
      <dgm:prSet presAssocID="{18E84BFF-40D4-474F-B93D-3A50050F9CE9}" presName="parentText" presStyleLbl="node1" presStyleIdx="0" presStyleCnt="2">
        <dgm:presLayoutVars>
          <dgm:chMax val="0"/>
          <dgm:bulletEnabled val="1"/>
        </dgm:presLayoutVars>
      </dgm:prSet>
      <dgm:spPr/>
    </dgm:pt>
    <dgm:pt modelId="{0F9F2416-EE9A-4E18-9C3F-D71EE817C885}" type="pres">
      <dgm:prSet presAssocID="{18E84BFF-40D4-474F-B93D-3A50050F9CE9}" presName="negativeSpace" presStyleCnt="0"/>
      <dgm:spPr/>
    </dgm:pt>
    <dgm:pt modelId="{F8FE849A-3EBA-4DF1-AF68-A7311409E9A5}" type="pres">
      <dgm:prSet presAssocID="{18E84BFF-40D4-474F-B93D-3A50050F9CE9}" presName="childText" presStyleLbl="conFgAcc1" presStyleIdx="0" presStyleCnt="2">
        <dgm:presLayoutVars>
          <dgm:bulletEnabled val="1"/>
        </dgm:presLayoutVars>
      </dgm:prSet>
      <dgm:spPr/>
    </dgm:pt>
    <dgm:pt modelId="{0BB1F298-A8F5-404E-8B12-7231E053D32E}" type="pres">
      <dgm:prSet presAssocID="{0CC2DCE6-5566-42AC-AEA3-961EBDB5D5E7}" presName="spaceBetweenRectangles" presStyleCnt="0"/>
      <dgm:spPr/>
    </dgm:pt>
    <dgm:pt modelId="{037C9BAB-2014-40F8-8F6B-FD4CFD1D250D}" type="pres">
      <dgm:prSet presAssocID="{886DCD9D-0FBE-4C5C-B936-6FFBD40C3605}" presName="parentLin" presStyleCnt="0"/>
      <dgm:spPr/>
    </dgm:pt>
    <dgm:pt modelId="{870DD4BC-9ECA-41AD-A5CA-58B614CFED8C}" type="pres">
      <dgm:prSet presAssocID="{886DCD9D-0FBE-4C5C-B936-6FFBD40C3605}" presName="parentLeftMargin" presStyleLbl="node1" presStyleIdx="0" presStyleCnt="2"/>
      <dgm:spPr/>
    </dgm:pt>
    <dgm:pt modelId="{06344FD8-8D30-4C51-AD4E-59CF3FA529DA}" type="pres">
      <dgm:prSet presAssocID="{886DCD9D-0FBE-4C5C-B936-6FFBD40C3605}" presName="parentText" presStyleLbl="node1" presStyleIdx="1" presStyleCnt="2">
        <dgm:presLayoutVars>
          <dgm:chMax val="0"/>
          <dgm:bulletEnabled val="1"/>
        </dgm:presLayoutVars>
      </dgm:prSet>
      <dgm:spPr/>
    </dgm:pt>
    <dgm:pt modelId="{3A88F402-073F-4135-9B08-97DA956ACD6B}" type="pres">
      <dgm:prSet presAssocID="{886DCD9D-0FBE-4C5C-B936-6FFBD40C3605}" presName="negativeSpace" presStyleCnt="0"/>
      <dgm:spPr/>
    </dgm:pt>
    <dgm:pt modelId="{A907D5ED-5F2B-4D06-9021-5949B721681E}" type="pres">
      <dgm:prSet presAssocID="{886DCD9D-0FBE-4C5C-B936-6FFBD40C3605}" presName="childText" presStyleLbl="conFgAcc1" presStyleIdx="1" presStyleCnt="2">
        <dgm:presLayoutVars>
          <dgm:bulletEnabled val="1"/>
        </dgm:presLayoutVars>
      </dgm:prSet>
      <dgm:spPr/>
    </dgm:pt>
  </dgm:ptLst>
  <dgm:cxnLst>
    <dgm:cxn modelId="{0E5C6212-6E30-4B81-B64B-7AF8E23A8220}" srcId="{550AAD55-B802-4B4E-90B9-79BFF78FB1F3}" destId="{18E84BFF-40D4-474F-B93D-3A50050F9CE9}" srcOrd="0" destOrd="0" parTransId="{51642F1F-6197-4D49-B303-36BA23A7A98B}" sibTransId="{0CC2DCE6-5566-42AC-AEA3-961EBDB5D5E7}"/>
    <dgm:cxn modelId="{C12CCD14-070B-4B6A-8FFB-BCA24EBC59CE}" srcId="{550AAD55-B802-4B4E-90B9-79BFF78FB1F3}" destId="{886DCD9D-0FBE-4C5C-B936-6FFBD40C3605}" srcOrd="1" destOrd="0" parTransId="{4D9371FA-9371-4EC9-BC70-E46FF759EA5D}" sibTransId="{563ED3A0-55DE-4826-8C5F-CC419496DEA9}"/>
    <dgm:cxn modelId="{3F909D55-1620-45A1-9109-97359BDE596A}" type="presOf" srcId="{886DCD9D-0FBE-4C5C-B936-6FFBD40C3605}" destId="{06344FD8-8D30-4C51-AD4E-59CF3FA529DA}" srcOrd="1" destOrd="0" presId="urn:microsoft.com/office/officeart/2005/8/layout/list1"/>
    <dgm:cxn modelId="{FBBC7B7D-5849-4F7C-B81E-0E1DF7444F25}" type="presOf" srcId="{550AAD55-B802-4B4E-90B9-79BFF78FB1F3}" destId="{473A1717-73C7-4C2F-817B-E8E7B2A9F391}" srcOrd="0" destOrd="0" presId="urn:microsoft.com/office/officeart/2005/8/layout/list1"/>
    <dgm:cxn modelId="{280E547E-4AAC-4923-A171-FF0F2939A62F}" type="presOf" srcId="{18E84BFF-40D4-474F-B93D-3A50050F9CE9}" destId="{4CC2E82C-72A7-48C3-A0AB-2EFA392DAFA7}" srcOrd="0" destOrd="0" presId="urn:microsoft.com/office/officeart/2005/8/layout/list1"/>
    <dgm:cxn modelId="{B0488481-4141-4F3C-AC34-3A650A1D1126}" type="presOf" srcId="{886DCD9D-0FBE-4C5C-B936-6FFBD40C3605}" destId="{870DD4BC-9ECA-41AD-A5CA-58B614CFED8C}" srcOrd="0" destOrd="0" presId="urn:microsoft.com/office/officeart/2005/8/layout/list1"/>
    <dgm:cxn modelId="{77E4EA94-5F3E-4270-8FDD-9A3A47A321CF}" type="presOf" srcId="{18E84BFF-40D4-474F-B93D-3A50050F9CE9}" destId="{8EC2585C-313D-4CF5-A0A2-1CA61E66E027}" srcOrd="1" destOrd="0" presId="urn:microsoft.com/office/officeart/2005/8/layout/list1"/>
    <dgm:cxn modelId="{2571F949-96B5-4C9D-9976-018F621A7929}" type="presParOf" srcId="{473A1717-73C7-4C2F-817B-E8E7B2A9F391}" destId="{FD4D6E4F-1068-42CE-9DAB-B05F5CA393F4}" srcOrd="0" destOrd="0" presId="urn:microsoft.com/office/officeart/2005/8/layout/list1"/>
    <dgm:cxn modelId="{77768128-D1F3-4690-B05E-CCB9391979D7}" type="presParOf" srcId="{FD4D6E4F-1068-42CE-9DAB-B05F5CA393F4}" destId="{4CC2E82C-72A7-48C3-A0AB-2EFA392DAFA7}" srcOrd="0" destOrd="0" presId="urn:microsoft.com/office/officeart/2005/8/layout/list1"/>
    <dgm:cxn modelId="{6D43AB27-3342-4E9F-8C7B-07EDC1A525F1}" type="presParOf" srcId="{FD4D6E4F-1068-42CE-9DAB-B05F5CA393F4}" destId="{8EC2585C-313D-4CF5-A0A2-1CA61E66E027}" srcOrd="1" destOrd="0" presId="urn:microsoft.com/office/officeart/2005/8/layout/list1"/>
    <dgm:cxn modelId="{6E5342A7-CEAB-4771-9F32-A763E5D6D1F2}" type="presParOf" srcId="{473A1717-73C7-4C2F-817B-E8E7B2A9F391}" destId="{0F9F2416-EE9A-4E18-9C3F-D71EE817C885}" srcOrd="1" destOrd="0" presId="urn:microsoft.com/office/officeart/2005/8/layout/list1"/>
    <dgm:cxn modelId="{7050EBD6-C19E-42C0-9F5D-34045E1C61FC}" type="presParOf" srcId="{473A1717-73C7-4C2F-817B-E8E7B2A9F391}" destId="{F8FE849A-3EBA-4DF1-AF68-A7311409E9A5}" srcOrd="2" destOrd="0" presId="urn:microsoft.com/office/officeart/2005/8/layout/list1"/>
    <dgm:cxn modelId="{A4694B8E-F042-4437-9DCD-B9B42CBF1EEA}" type="presParOf" srcId="{473A1717-73C7-4C2F-817B-E8E7B2A9F391}" destId="{0BB1F298-A8F5-404E-8B12-7231E053D32E}" srcOrd="3" destOrd="0" presId="urn:microsoft.com/office/officeart/2005/8/layout/list1"/>
    <dgm:cxn modelId="{331DB7B9-BE01-4670-9D66-3E05A01EA7CA}" type="presParOf" srcId="{473A1717-73C7-4C2F-817B-E8E7B2A9F391}" destId="{037C9BAB-2014-40F8-8F6B-FD4CFD1D250D}" srcOrd="4" destOrd="0" presId="urn:microsoft.com/office/officeart/2005/8/layout/list1"/>
    <dgm:cxn modelId="{EBB2F142-929A-456D-BDCC-E3656FA3E6AB}" type="presParOf" srcId="{037C9BAB-2014-40F8-8F6B-FD4CFD1D250D}" destId="{870DD4BC-9ECA-41AD-A5CA-58B614CFED8C}" srcOrd="0" destOrd="0" presId="urn:microsoft.com/office/officeart/2005/8/layout/list1"/>
    <dgm:cxn modelId="{4CECD1D5-0FE5-4FF0-A7D2-38983560C022}" type="presParOf" srcId="{037C9BAB-2014-40F8-8F6B-FD4CFD1D250D}" destId="{06344FD8-8D30-4C51-AD4E-59CF3FA529DA}" srcOrd="1" destOrd="0" presId="urn:microsoft.com/office/officeart/2005/8/layout/list1"/>
    <dgm:cxn modelId="{5E21A887-2C3F-4B8B-A5DA-52CB88AD6A5A}" type="presParOf" srcId="{473A1717-73C7-4C2F-817B-E8E7B2A9F391}" destId="{3A88F402-073F-4135-9B08-97DA956ACD6B}" srcOrd="5" destOrd="0" presId="urn:microsoft.com/office/officeart/2005/8/layout/list1"/>
    <dgm:cxn modelId="{9E17197E-26C5-4818-B37C-C7FDCA911E3D}" type="presParOf" srcId="{473A1717-73C7-4C2F-817B-E8E7B2A9F391}" destId="{A907D5ED-5F2B-4D06-9021-5949B721681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E849A-3EBA-4DF1-AF68-A7311409E9A5}">
      <dsp:nvSpPr>
        <dsp:cNvPr id="0" name=""/>
        <dsp:cNvSpPr/>
      </dsp:nvSpPr>
      <dsp:spPr>
        <a:xfrm>
          <a:off x="0" y="906599"/>
          <a:ext cx="6492875" cy="1486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C2585C-313D-4CF5-A0A2-1CA61E66E027}">
      <dsp:nvSpPr>
        <dsp:cNvPr id="0" name=""/>
        <dsp:cNvSpPr/>
      </dsp:nvSpPr>
      <dsp:spPr>
        <a:xfrm>
          <a:off x="324643" y="35759"/>
          <a:ext cx="4545012" cy="1741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2622550">
            <a:lnSpc>
              <a:spcPct val="90000"/>
            </a:lnSpc>
            <a:spcBef>
              <a:spcPct val="0"/>
            </a:spcBef>
            <a:spcAft>
              <a:spcPct val="35000"/>
            </a:spcAft>
            <a:buNone/>
          </a:pPr>
          <a:r>
            <a:rPr lang="id-ID" sz="5900" kern="1200"/>
            <a:t>KULIAH</a:t>
          </a:r>
          <a:endParaRPr lang="en-US" sz="5900" kern="1200"/>
        </a:p>
      </dsp:txBody>
      <dsp:txXfrm>
        <a:off x="409665" y="120781"/>
        <a:ext cx="4374968" cy="1571636"/>
      </dsp:txXfrm>
    </dsp:sp>
    <dsp:sp modelId="{A907D5ED-5F2B-4D06-9021-5949B721681E}">
      <dsp:nvSpPr>
        <dsp:cNvPr id="0" name=""/>
        <dsp:cNvSpPr/>
      </dsp:nvSpPr>
      <dsp:spPr>
        <a:xfrm>
          <a:off x="0" y="3582840"/>
          <a:ext cx="6492875" cy="14868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344FD8-8D30-4C51-AD4E-59CF3FA529DA}">
      <dsp:nvSpPr>
        <dsp:cNvPr id="0" name=""/>
        <dsp:cNvSpPr/>
      </dsp:nvSpPr>
      <dsp:spPr>
        <a:xfrm>
          <a:off x="324643" y="2712000"/>
          <a:ext cx="4545012" cy="17416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2622550">
            <a:lnSpc>
              <a:spcPct val="90000"/>
            </a:lnSpc>
            <a:spcBef>
              <a:spcPct val="0"/>
            </a:spcBef>
            <a:spcAft>
              <a:spcPct val="35000"/>
            </a:spcAft>
            <a:buNone/>
          </a:pPr>
          <a:r>
            <a:rPr lang="id-ID" sz="5900" kern="1200"/>
            <a:t>TUTORIAL</a:t>
          </a:r>
          <a:endParaRPr lang="en-US" sz="5900" kern="1200"/>
        </a:p>
      </dsp:txBody>
      <dsp:txXfrm>
        <a:off x="409665" y="2797022"/>
        <a:ext cx="4374968" cy="157163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Judul">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4E172FD0-2EE8-4026-9BA3-E08275EE5201}"/>
              </a:ext>
            </a:extLst>
          </p:cNvPr>
          <p:cNvSpPr>
            <a:spLocks noGrp="1"/>
          </p:cNvSpPr>
          <p:nvPr>
            <p:ph type="ctrTitle"/>
          </p:nvPr>
        </p:nvSpPr>
        <p:spPr>
          <a:xfrm>
            <a:off x="1524000" y="1122363"/>
            <a:ext cx="9144000" cy="2387600"/>
          </a:xfrm>
        </p:spPr>
        <p:txBody>
          <a:bodyPr anchor="b"/>
          <a:lstStyle>
            <a:lvl1pPr algn="ctr">
              <a:defRPr sz="6000"/>
            </a:lvl1pPr>
          </a:lstStyle>
          <a:p>
            <a:r>
              <a:rPr lang="id-ID"/>
              <a:t>Klik untuk mengedit gaya judul Master</a:t>
            </a:r>
            <a:endParaRPr lang="en-ID"/>
          </a:p>
        </p:txBody>
      </p:sp>
      <p:sp>
        <p:nvSpPr>
          <p:cNvPr id="3" name="Subjudul 2">
            <a:extLst>
              <a:ext uri="{FF2B5EF4-FFF2-40B4-BE49-F238E27FC236}">
                <a16:creationId xmlns:a16="http://schemas.microsoft.com/office/drawing/2014/main" id="{603285E8-8B34-4B21-B9B7-8F21831F1E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d-ID"/>
              <a:t>Klik untuk mengedit gaya subjudul Master</a:t>
            </a:r>
            <a:endParaRPr lang="en-ID"/>
          </a:p>
        </p:txBody>
      </p:sp>
      <p:sp>
        <p:nvSpPr>
          <p:cNvPr id="4" name="Tampungan Tanggal 3">
            <a:extLst>
              <a:ext uri="{FF2B5EF4-FFF2-40B4-BE49-F238E27FC236}">
                <a16:creationId xmlns:a16="http://schemas.microsoft.com/office/drawing/2014/main" id="{4BA359C4-7500-4D3A-91EA-3C0482639A8C}"/>
              </a:ext>
            </a:extLst>
          </p:cNvPr>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5" name="Tampungan Kaki 4">
            <a:extLst>
              <a:ext uri="{FF2B5EF4-FFF2-40B4-BE49-F238E27FC236}">
                <a16:creationId xmlns:a16="http://schemas.microsoft.com/office/drawing/2014/main" id="{5A7F83FB-DDE0-4B33-9E2B-F63A45E56425}"/>
              </a:ext>
            </a:extLst>
          </p:cNvPr>
          <p:cNvSpPr>
            <a:spLocks noGrp="1"/>
          </p:cNvSpPr>
          <p:nvPr>
            <p:ph type="ftr" sz="quarter" idx="11"/>
          </p:nvPr>
        </p:nvSpPr>
        <p:spPr/>
        <p:txBody>
          <a:bodyPr/>
          <a:lstStyle/>
          <a:p>
            <a:endParaRPr lang="en-US" dirty="0"/>
          </a:p>
        </p:txBody>
      </p:sp>
      <p:sp>
        <p:nvSpPr>
          <p:cNvPr id="6" name="Tampungan Nomor Slide 5">
            <a:extLst>
              <a:ext uri="{FF2B5EF4-FFF2-40B4-BE49-F238E27FC236}">
                <a16:creationId xmlns:a16="http://schemas.microsoft.com/office/drawing/2014/main" id="{62F2914C-0DE3-4FC1-B02E-0305C34D902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749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Judul dan Konte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B33278B4-2130-418D-8BF5-CDA90B0C4C00}"/>
              </a:ext>
            </a:extLst>
          </p:cNvPr>
          <p:cNvSpPr>
            <a:spLocks noGrp="1"/>
          </p:cNvSpPr>
          <p:nvPr>
            <p:ph type="title"/>
          </p:nvPr>
        </p:nvSpPr>
        <p:spPr/>
        <p:txBody>
          <a:bodyPr/>
          <a:lstStyle/>
          <a:p>
            <a:r>
              <a:rPr lang="id-ID"/>
              <a:t>Klik untuk mengedit gaya judul Master</a:t>
            </a:r>
            <a:endParaRPr lang="en-ID"/>
          </a:p>
        </p:txBody>
      </p:sp>
      <p:sp>
        <p:nvSpPr>
          <p:cNvPr id="3" name="Tampungan Konten 2">
            <a:extLst>
              <a:ext uri="{FF2B5EF4-FFF2-40B4-BE49-F238E27FC236}">
                <a16:creationId xmlns:a16="http://schemas.microsoft.com/office/drawing/2014/main" id="{6F8B7195-84E3-4175-8ED7-370877122889}"/>
              </a:ext>
            </a:extLst>
          </p:cNvPr>
          <p:cNvSpPr>
            <a:spLocks noGrp="1"/>
          </p:cNvSpPr>
          <p:nvPr>
            <p:ph idx="1"/>
          </p:nvPr>
        </p:nvSpPr>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ID"/>
          </a:p>
        </p:txBody>
      </p:sp>
      <p:sp>
        <p:nvSpPr>
          <p:cNvPr id="4" name="Tampungan Tanggal 3">
            <a:extLst>
              <a:ext uri="{FF2B5EF4-FFF2-40B4-BE49-F238E27FC236}">
                <a16:creationId xmlns:a16="http://schemas.microsoft.com/office/drawing/2014/main" id="{814EE7ED-BD40-4E40-B334-04262E67F63C}"/>
              </a:ext>
            </a:extLst>
          </p:cNvPr>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5" name="Tampungan Kaki 4">
            <a:extLst>
              <a:ext uri="{FF2B5EF4-FFF2-40B4-BE49-F238E27FC236}">
                <a16:creationId xmlns:a16="http://schemas.microsoft.com/office/drawing/2014/main" id="{DD97948B-F801-4FEB-9CF9-94438D3E0FAF}"/>
              </a:ext>
            </a:extLst>
          </p:cNvPr>
          <p:cNvSpPr>
            <a:spLocks noGrp="1"/>
          </p:cNvSpPr>
          <p:nvPr>
            <p:ph type="ftr" sz="quarter" idx="11"/>
          </p:nvPr>
        </p:nvSpPr>
        <p:spPr/>
        <p:txBody>
          <a:bodyPr/>
          <a:lstStyle/>
          <a:p>
            <a:endParaRPr lang="en-US" dirty="0"/>
          </a:p>
        </p:txBody>
      </p:sp>
      <p:sp>
        <p:nvSpPr>
          <p:cNvPr id="6" name="Tampungan Nomor Slide 5">
            <a:extLst>
              <a:ext uri="{FF2B5EF4-FFF2-40B4-BE49-F238E27FC236}">
                <a16:creationId xmlns:a16="http://schemas.microsoft.com/office/drawing/2014/main" id="{7D2E2FD8-67AE-4F77-830F-26B9C4BB501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473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Header Bagi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3975A63B-0F39-4062-B6AD-E7320240976E}"/>
              </a:ext>
            </a:extLst>
          </p:cNvPr>
          <p:cNvSpPr>
            <a:spLocks noGrp="1"/>
          </p:cNvSpPr>
          <p:nvPr>
            <p:ph type="title"/>
          </p:nvPr>
        </p:nvSpPr>
        <p:spPr>
          <a:xfrm>
            <a:off x="831850" y="1709738"/>
            <a:ext cx="10515600" cy="2852737"/>
          </a:xfrm>
        </p:spPr>
        <p:txBody>
          <a:bodyPr anchor="b"/>
          <a:lstStyle>
            <a:lvl1pPr>
              <a:defRPr sz="6000"/>
            </a:lvl1pPr>
          </a:lstStyle>
          <a:p>
            <a:r>
              <a:rPr lang="id-ID"/>
              <a:t>Klik untuk mengedit gaya judul Master</a:t>
            </a:r>
            <a:endParaRPr lang="en-ID"/>
          </a:p>
        </p:txBody>
      </p:sp>
      <p:sp>
        <p:nvSpPr>
          <p:cNvPr id="3" name="Tampungan Teks 2">
            <a:extLst>
              <a:ext uri="{FF2B5EF4-FFF2-40B4-BE49-F238E27FC236}">
                <a16:creationId xmlns:a16="http://schemas.microsoft.com/office/drawing/2014/main" id="{9A7C9DBA-13E1-4E1F-A2E5-44A3F65884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d-ID"/>
              <a:t>Klik untuk edit gaya teks Master</a:t>
            </a:r>
          </a:p>
        </p:txBody>
      </p:sp>
      <p:sp>
        <p:nvSpPr>
          <p:cNvPr id="4" name="Tampungan Tanggal 3">
            <a:extLst>
              <a:ext uri="{FF2B5EF4-FFF2-40B4-BE49-F238E27FC236}">
                <a16:creationId xmlns:a16="http://schemas.microsoft.com/office/drawing/2014/main" id="{01E6A214-8D14-470C-8E38-CCD67A708303}"/>
              </a:ext>
            </a:extLst>
          </p:cNvPr>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5" name="Tampungan Kaki 4">
            <a:extLst>
              <a:ext uri="{FF2B5EF4-FFF2-40B4-BE49-F238E27FC236}">
                <a16:creationId xmlns:a16="http://schemas.microsoft.com/office/drawing/2014/main" id="{AA469211-9EEB-4E80-AF82-B461E3441AC1}"/>
              </a:ext>
            </a:extLst>
          </p:cNvPr>
          <p:cNvSpPr>
            <a:spLocks noGrp="1"/>
          </p:cNvSpPr>
          <p:nvPr>
            <p:ph type="ftr" sz="quarter" idx="11"/>
          </p:nvPr>
        </p:nvSpPr>
        <p:spPr/>
        <p:txBody>
          <a:bodyPr/>
          <a:lstStyle/>
          <a:p>
            <a:endParaRPr lang="en-US" dirty="0"/>
          </a:p>
        </p:txBody>
      </p:sp>
      <p:sp>
        <p:nvSpPr>
          <p:cNvPr id="6" name="Tampungan Nomor Slide 5">
            <a:extLst>
              <a:ext uri="{FF2B5EF4-FFF2-40B4-BE49-F238E27FC236}">
                <a16:creationId xmlns:a16="http://schemas.microsoft.com/office/drawing/2014/main" id="{E5A24E8C-75B4-4819-AA0D-091274AB70E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1710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 Konte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EC3612BB-1EF6-4358-9ABF-798145C403CE}"/>
              </a:ext>
            </a:extLst>
          </p:cNvPr>
          <p:cNvSpPr>
            <a:spLocks noGrp="1"/>
          </p:cNvSpPr>
          <p:nvPr>
            <p:ph type="title"/>
          </p:nvPr>
        </p:nvSpPr>
        <p:spPr/>
        <p:txBody>
          <a:bodyPr/>
          <a:lstStyle/>
          <a:p>
            <a:r>
              <a:rPr lang="id-ID"/>
              <a:t>Klik untuk mengedit gaya judul Master</a:t>
            </a:r>
            <a:endParaRPr lang="en-ID"/>
          </a:p>
        </p:txBody>
      </p:sp>
      <p:sp>
        <p:nvSpPr>
          <p:cNvPr id="3" name="Tampungan Konten 2">
            <a:extLst>
              <a:ext uri="{FF2B5EF4-FFF2-40B4-BE49-F238E27FC236}">
                <a16:creationId xmlns:a16="http://schemas.microsoft.com/office/drawing/2014/main" id="{4A3753D2-6E35-4A5B-8750-0822A93F05BF}"/>
              </a:ext>
            </a:extLst>
          </p:cNvPr>
          <p:cNvSpPr>
            <a:spLocks noGrp="1"/>
          </p:cNvSpPr>
          <p:nvPr>
            <p:ph sz="half" idx="1"/>
          </p:nvPr>
        </p:nvSpPr>
        <p:spPr>
          <a:xfrm>
            <a:off x="838200" y="1825625"/>
            <a:ext cx="5181600" cy="435133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ID"/>
          </a:p>
        </p:txBody>
      </p:sp>
      <p:sp>
        <p:nvSpPr>
          <p:cNvPr id="4" name="Tampungan Konten 3">
            <a:extLst>
              <a:ext uri="{FF2B5EF4-FFF2-40B4-BE49-F238E27FC236}">
                <a16:creationId xmlns:a16="http://schemas.microsoft.com/office/drawing/2014/main" id="{4562A825-0344-4D72-AB81-C9314DA4D849}"/>
              </a:ext>
            </a:extLst>
          </p:cNvPr>
          <p:cNvSpPr>
            <a:spLocks noGrp="1"/>
          </p:cNvSpPr>
          <p:nvPr>
            <p:ph sz="half" idx="2"/>
          </p:nvPr>
        </p:nvSpPr>
        <p:spPr>
          <a:xfrm>
            <a:off x="6172200" y="1825625"/>
            <a:ext cx="5181600" cy="435133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ID"/>
          </a:p>
        </p:txBody>
      </p:sp>
      <p:sp>
        <p:nvSpPr>
          <p:cNvPr id="5" name="Tampungan Tanggal 4">
            <a:extLst>
              <a:ext uri="{FF2B5EF4-FFF2-40B4-BE49-F238E27FC236}">
                <a16:creationId xmlns:a16="http://schemas.microsoft.com/office/drawing/2014/main" id="{9FD48ADC-CAFD-4C1F-8826-BBCB2192F58D}"/>
              </a:ext>
            </a:extLst>
          </p:cNvPr>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6" name="Tampungan Kaki 5">
            <a:extLst>
              <a:ext uri="{FF2B5EF4-FFF2-40B4-BE49-F238E27FC236}">
                <a16:creationId xmlns:a16="http://schemas.microsoft.com/office/drawing/2014/main" id="{07CF5A3B-E6FA-4F0A-A85D-0F959428B131}"/>
              </a:ext>
            </a:extLst>
          </p:cNvPr>
          <p:cNvSpPr>
            <a:spLocks noGrp="1"/>
          </p:cNvSpPr>
          <p:nvPr>
            <p:ph type="ftr" sz="quarter" idx="11"/>
          </p:nvPr>
        </p:nvSpPr>
        <p:spPr/>
        <p:txBody>
          <a:bodyPr/>
          <a:lstStyle/>
          <a:p>
            <a:endParaRPr lang="en-US" dirty="0"/>
          </a:p>
        </p:txBody>
      </p:sp>
      <p:sp>
        <p:nvSpPr>
          <p:cNvPr id="7" name="Tampungan Nomor Slide 6">
            <a:extLst>
              <a:ext uri="{FF2B5EF4-FFF2-40B4-BE49-F238E27FC236}">
                <a16:creationId xmlns:a16="http://schemas.microsoft.com/office/drawing/2014/main" id="{4ACA77AC-F9E6-459A-B5DC-273664387D4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689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erbandi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D853F807-514D-492B-8051-BAAE40D410C4}"/>
              </a:ext>
            </a:extLst>
          </p:cNvPr>
          <p:cNvSpPr>
            <a:spLocks noGrp="1"/>
          </p:cNvSpPr>
          <p:nvPr>
            <p:ph type="title"/>
          </p:nvPr>
        </p:nvSpPr>
        <p:spPr>
          <a:xfrm>
            <a:off x="839788" y="365125"/>
            <a:ext cx="10515600" cy="1325563"/>
          </a:xfrm>
        </p:spPr>
        <p:txBody>
          <a:bodyPr/>
          <a:lstStyle/>
          <a:p>
            <a:r>
              <a:rPr lang="id-ID"/>
              <a:t>Klik untuk mengedit gaya judul Master</a:t>
            </a:r>
            <a:endParaRPr lang="en-ID"/>
          </a:p>
        </p:txBody>
      </p:sp>
      <p:sp>
        <p:nvSpPr>
          <p:cNvPr id="3" name="Tampungan Teks 2">
            <a:extLst>
              <a:ext uri="{FF2B5EF4-FFF2-40B4-BE49-F238E27FC236}">
                <a16:creationId xmlns:a16="http://schemas.microsoft.com/office/drawing/2014/main" id="{6B2CF202-5247-44F1-B813-7CF46523A1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4" name="Tampungan Konten 3">
            <a:extLst>
              <a:ext uri="{FF2B5EF4-FFF2-40B4-BE49-F238E27FC236}">
                <a16:creationId xmlns:a16="http://schemas.microsoft.com/office/drawing/2014/main" id="{A8A8E067-BB53-4551-A482-32690F5044F2}"/>
              </a:ext>
            </a:extLst>
          </p:cNvPr>
          <p:cNvSpPr>
            <a:spLocks noGrp="1"/>
          </p:cNvSpPr>
          <p:nvPr>
            <p:ph sz="half" idx="2"/>
          </p:nvPr>
        </p:nvSpPr>
        <p:spPr>
          <a:xfrm>
            <a:off x="839788" y="2505075"/>
            <a:ext cx="5157787" cy="368458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ID"/>
          </a:p>
        </p:txBody>
      </p:sp>
      <p:sp>
        <p:nvSpPr>
          <p:cNvPr id="5" name="Tampungan Teks 4">
            <a:extLst>
              <a:ext uri="{FF2B5EF4-FFF2-40B4-BE49-F238E27FC236}">
                <a16:creationId xmlns:a16="http://schemas.microsoft.com/office/drawing/2014/main" id="{ABB4582E-3F2F-4FC4-8F66-81C374D650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6" name="Tampungan Konten 5">
            <a:extLst>
              <a:ext uri="{FF2B5EF4-FFF2-40B4-BE49-F238E27FC236}">
                <a16:creationId xmlns:a16="http://schemas.microsoft.com/office/drawing/2014/main" id="{4AE2992B-ACCE-459E-BAFA-E5A79887F697}"/>
              </a:ext>
            </a:extLst>
          </p:cNvPr>
          <p:cNvSpPr>
            <a:spLocks noGrp="1"/>
          </p:cNvSpPr>
          <p:nvPr>
            <p:ph sz="quarter" idx="4"/>
          </p:nvPr>
        </p:nvSpPr>
        <p:spPr>
          <a:xfrm>
            <a:off x="6172200" y="2505075"/>
            <a:ext cx="5183188" cy="368458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ID"/>
          </a:p>
        </p:txBody>
      </p:sp>
      <p:sp>
        <p:nvSpPr>
          <p:cNvPr id="7" name="Tampungan Tanggal 6">
            <a:extLst>
              <a:ext uri="{FF2B5EF4-FFF2-40B4-BE49-F238E27FC236}">
                <a16:creationId xmlns:a16="http://schemas.microsoft.com/office/drawing/2014/main" id="{4CF3A88D-AC9E-4990-B715-9274DF825CC1}"/>
              </a:ext>
            </a:extLst>
          </p:cNvPr>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8" name="Tampungan Kaki 7">
            <a:extLst>
              <a:ext uri="{FF2B5EF4-FFF2-40B4-BE49-F238E27FC236}">
                <a16:creationId xmlns:a16="http://schemas.microsoft.com/office/drawing/2014/main" id="{5173E2D2-1D5A-4803-8E87-1A5BBBD96BEA}"/>
              </a:ext>
            </a:extLst>
          </p:cNvPr>
          <p:cNvSpPr>
            <a:spLocks noGrp="1"/>
          </p:cNvSpPr>
          <p:nvPr>
            <p:ph type="ftr" sz="quarter" idx="11"/>
          </p:nvPr>
        </p:nvSpPr>
        <p:spPr/>
        <p:txBody>
          <a:bodyPr/>
          <a:lstStyle/>
          <a:p>
            <a:endParaRPr lang="en-US" dirty="0"/>
          </a:p>
        </p:txBody>
      </p:sp>
      <p:sp>
        <p:nvSpPr>
          <p:cNvPr id="9" name="Tampungan Nomor Slide 8">
            <a:extLst>
              <a:ext uri="{FF2B5EF4-FFF2-40B4-BE49-F238E27FC236}">
                <a16:creationId xmlns:a16="http://schemas.microsoft.com/office/drawing/2014/main" id="{0710DF22-021E-40B3-B395-6A2FAC422E5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7286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udul Saja">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892C7370-3ACA-4C09-BAFB-CA78D6FB83F2}"/>
              </a:ext>
            </a:extLst>
          </p:cNvPr>
          <p:cNvSpPr>
            <a:spLocks noGrp="1"/>
          </p:cNvSpPr>
          <p:nvPr>
            <p:ph type="title"/>
          </p:nvPr>
        </p:nvSpPr>
        <p:spPr/>
        <p:txBody>
          <a:bodyPr/>
          <a:lstStyle/>
          <a:p>
            <a:r>
              <a:rPr lang="id-ID"/>
              <a:t>Klik untuk mengedit gaya judul Master</a:t>
            </a:r>
            <a:endParaRPr lang="en-ID"/>
          </a:p>
        </p:txBody>
      </p:sp>
      <p:sp>
        <p:nvSpPr>
          <p:cNvPr id="3" name="Tampungan Tanggal 2">
            <a:extLst>
              <a:ext uri="{FF2B5EF4-FFF2-40B4-BE49-F238E27FC236}">
                <a16:creationId xmlns:a16="http://schemas.microsoft.com/office/drawing/2014/main" id="{F2C944C6-E955-4065-ACBC-2EBD5678BDBD}"/>
              </a:ext>
            </a:extLst>
          </p:cNvPr>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4" name="Tampungan Kaki 3">
            <a:extLst>
              <a:ext uri="{FF2B5EF4-FFF2-40B4-BE49-F238E27FC236}">
                <a16:creationId xmlns:a16="http://schemas.microsoft.com/office/drawing/2014/main" id="{FC527D19-D8E1-43A2-A38E-6A5592BDFB1F}"/>
              </a:ext>
            </a:extLst>
          </p:cNvPr>
          <p:cNvSpPr>
            <a:spLocks noGrp="1"/>
          </p:cNvSpPr>
          <p:nvPr>
            <p:ph type="ftr" sz="quarter" idx="11"/>
          </p:nvPr>
        </p:nvSpPr>
        <p:spPr/>
        <p:txBody>
          <a:bodyPr/>
          <a:lstStyle/>
          <a:p>
            <a:endParaRPr lang="en-US" dirty="0"/>
          </a:p>
        </p:txBody>
      </p:sp>
      <p:sp>
        <p:nvSpPr>
          <p:cNvPr id="5" name="Tampungan Nomor Slide 4">
            <a:extLst>
              <a:ext uri="{FF2B5EF4-FFF2-40B4-BE49-F238E27FC236}">
                <a16:creationId xmlns:a16="http://schemas.microsoft.com/office/drawing/2014/main" id="{3DCE1A81-7895-4449-A53A-C25B9C8B99F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8592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Kosong">
    <p:spTree>
      <p:nvGrpSpPr>
        <p:cNvPr id="1" name=""/>
        <p:cNvGrpSpPr/>
        <p:nvPr/>
      </p:nvGrpSpPr>
      <p:grpSpPr>
        <a:xfrm>
          <a:off x="0" y="0"/>
          <a:ext cx="0" cy="0"/>
          <a:chOff x="0" y="0"/>
          <a:chExt cx="0" cy="0"/>
        </a:xfrm>
      </p:grpSpPr>
      <p:sp>
        <p:nvSpPr>
          <p:cNvPr id="2" name="Tampungan Tanggal 1">
            <a:extLst>
              <a:ext uri="{FF2B5EF4-FFF2-40B4-BE49-F238E27FC236}">
                <a16:creationId xmlns:a16="http://schemas.microsoft.com/office/drawing/2014/main" id="{2036BE8D-062C-419A-87A6-9523618D9E92}"/>
              </a:ext>
            </a:extLst>
          </p:cNvPr>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3" name="Tampungan Kaki 2">
            <a:extLst>
              <a:ext uri="{FF2B5EF4-FFF2-40B4-BE49-F238E27FC236}">
                <a16:creationId xmlns:a16="http://schemas.microsoft.com/office/drawing/2014/main" id="{79C4ADA5-3BE4-4054-A632-8263B3EC7BCC}"/>
              </a:ext>
            </a:extLst>
          </p:cNvPr>
          <p:cNvSpPr>
            <a:spLocks noGrp="1"/>
          </p:cNvSpPr>
          <p:nvPr>
            <p:ph type="ftr" sz="quarter" idx="11"/>
          </p:nvPr>
        </p:nvSpPr>
        <p:spPr/>
        <p:txBody>
          <a:bodyPr/>
          <a:lstStyle/>
          <a:p>
            <a:endParaRPr lang="en-US" dirty="0"/>
          </a:p>
        </p:txBody>
      </p:sp>
      <p:sp>
        <p:nvSpPr>
          <p:cNvPr id="4" name="Tampungan Nomor Slide 3">
            <a:extLst>
              <a:ext uri="{FF2B5EF4-FFF2-40B4-BE49-F238E27FC236}">
                <a16:creationId xmlns:a16="http://schemas.microsoft.com/office/drawing/2014/main" id="{4A968EDC-CAE8-4B9D-8F93-25566E61594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8560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Konten dengan Ketera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F95ED2F9-A6B0-4775-87F5-4FDF8A9202CD}"/>
              </a:ext>
            </a:extLst>
          </p:cNvPr>
          <p:cNvSpPr>
            <a:spLocks noGrp="1"/>
          </p:cNvSpPr>
          <p:nvPr>
            <p:ph type="title"/>
          </p:nvPr>
        </p:nvSpPr>
        <p:spPr>
          <a:xfrm>
            <a:off x="839788" y="457200"/>
            <a:ext cx="3932237" cy="1600200"/>
          </a:xfrm>
        </p:spPr>
        <p:txBody>
          <a:bodyPr anchor="b"/>
          <a:lstStyle>
            <a:lvl1pPr>
              <a:defRPr sz="3200"/>
            </a:lvl1pPr>
          </a:lstStyle>
          <a:p>
            <a:r>
              <a:rPr lang="id-ID"/>
              <a:t>Klik untuk mengedit gaya judul Master</a:t>
            </a:r>
            <a:endParaRPr lang="en-ID"/>
          </a:p>
        </p:txBody>
      </p:sp>
      <p:sp>
        <p:nvSpPr>
          <p:cNvPr id="3" name="Tampungan Konten 2">
            <a:extLst>
              <a:ext uri="{FF2B5EF4-FFF2-40B4-BE49-F238E27FC236}">
                <a16:creationId xmlns:a16="http://schemas.microsoft.com/office/drawing/2014/main" id="{092ED6FE-BC24-4A0D-9C26-B109CDDA71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ID"/>
          </a:p>
        </p:txBody>
      </p:sp>
      <p:sp>
        <p:nvSpPr>
          <p:cNvPr id="4" name="Tampungan Teks 3">
            <a:extLst>
              <a:ext uri="{FF2B5EF4-FFF2-40B4-BE49-F238E27FC236}">
                <a16:creationId xmlns:a16="http://schemas.microsoft.com/office/drawing/2014/main" id="{5305C4B0-220A-41BB-BEA9-51AB1B1C24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Tampungan Tanggal 4">
            <a:extLst>
              <a:ext uri="{FF2B5EF4-FFF2-40B4-BE49-F238E27FC236}">
                <a16:creationId xmlns:a16="http://schemas.microsoft.com/office/drawing/2014/main" id="{5B716776-0F24-4DEE-9608-DBD2A73BC6AE}"/>
              </a:ext>
            </a:extLst>
          </p:cNvPr>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6" name="Tampungan Kaki 5">
            <a:extLst>
              <a:ext uri="{FF2B5EF4-FFF2-40B4-BE49-F238E27FC236}">
                <a16:creationId xmlns:a16="http://schemas.microsoft.com/office/drawing/2014/main" id="{FABF6B3E-DCF8-4F65-B749-4C8BF3E84FBE}"/>
              </a:ext>
            </a:extLst>
          </p:cNvPr>
          <p:cNvSpPr>
            <a:spLocks noGrp="1"/>
          </p:cNvSpPr>
          <p:nvPr>
            <p:ph type="ftr" sz="quarter" idx="11"/>
          </p:nvPr>
        </p:nvSpPr>
        <p:spPr/>
        <p:txBody>
          <a:bodyPr/>
          <a:lstStyle/>
          <a:p>
            <a:endParaRPr lang="en-US" dirty="0"/>
          </a:p>
        </p:txBody>
      </p:sp>
      <p:sp>
        <p:nvSpPr>
          <p:cNvPr id="7" name="Tampungan Nomor Slide 6">
            <a:extLst>
              <a:ext uri="{FF2B5EF4-FFF2-40B4-BE49-F238E27FC236}">
                <a16:creationId xmlns:a16="http://schemas.microsoft.com/office/drawing/2014/main" id="{9A9D2F4B-4F4B-42D0-A6E6-C51C75178A6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262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Gambar dengan Ketera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B78592F9-4410-493A-B33F-0E9AF5D0556A}"/>
              </a:ext>
            </a:extLst>
          </p:cNvPr>
          <p:cNvSpPr>
            <a:spLocks noGrp="1"/>
          </p:cNvSpPr>
          <p:nvPr>
            <p:ph type="title"/>
          </p:nvPr>
        </p:nvSpPr>
        <p:spPr>
          <a:xfrm>
            <a:off x="839788" y="457200"/>
            <a:ext cx="3932237" cy="1600200"/>
          </a:xfrm>
        </p:spPr>
        <p:txBody>
          <a:bodyPr anchor="b"/>
          <a:lstStyle>
            <a:lvl1pPr>
              <a:defRPr sz="3200"/>
            </a:lvl1pPr>
          </a:lstStyle>
          <a:p>
            <a:r>
              <a:rPr lang="id-ID"/>
              <a:t>Klik untuk mengedit gaya judul Master</a:t>
            </a:r>
            <a:endParaRPr lang="en-ID"/>
          </a:p>
        </p:txBody>
      </p:sp>
      <p:sp>
        <p:nvSpPr>
          <p:cNvPr id="3" name="Tampungan Gambar 2">
            <a:extLst>
              <a:ext uri="{FF2B5EF4-FFF2-40B4-BE49-F238E27FC236}">
                <a16:creationId xmlns:a16="http://schemas.microsoft.com/office/drawing/2014/main" id="{D4CA3275-D716-47D0-B203-12269D82C1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ampungan Teks 3">
            <a:extLst>
              <a:ext uri="{FF2B5EF4-FFF2-40B4-BE49-F238E27FC236}">
                <a16:creationId xmlns:a16="http://schemas.microsoft.com/office/drawing/2014/main" id="{394F870E-6A63-4B4A-9F42-5FAFEB7A50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Tampungan Tanggal 4">
            <a:extLst>
              <a:ext uri="{FF2B5EF4-FFF2-40B4-BE49-F238E27FC236}">
                <a16:creationId xmlns:a16="http://schemas.microsoft.com/office/drawing/2014/main" id="{9FFE9B55-1BDE-4FB7-89D1-817AD7ECED73}"/>
              </a:ext>
            </a:extLst>
          </p:cNvPr>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6" name="Tampungan Kaki 5">
            <a:extLst>
              <a:ext uri="{FF2B5EF4-FFF2-40B4-BE49-F238E27FC236}">
                <a16:creationId xmlns:a16="http://schemas.microsoft.com/office/drawing/2014/main" id="{356B59AD-DBAB-4A55-A94D-C0E788D5BB5D}"/>
              </a:ext>
            </a:extLst>
          </p:cNvPr>
          <p:cNvSpPr>
            <a:spLocks noGrp="1"/>
          </p:cNvSpPr>
          <p:nvPr>
            <p:ph type="ftr" sz="quarter" idx="11"/>
          </p:nvPr>
        </p:nvSpPr>
        <p:spPr/>
        <p:txBody>
          <a:bodyPr/>
          <a:lstStyle/>
          <a:p>
            <a:endParaRPr lang="en-US" dirty="0"/>
          </a:p>
        </p:txBody>
      </p:sp>
      <p:sp>
        <p:nvSpPr>
          <p:cNvPr id="7" name="Tampungan Nomor Slide 6">
            <a:extLst>
              <a:ext uri="{FF2B5EF4-FFF2-40B4-BE49-F238E27FC236}">
                <a16:creationId xmlns:a16="http://schemas.microsoft.com/office/drawing/2014/main" id="{14147D10-4168-4B98-B2C0-BC723AA3A3E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7496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Judul dan Teks Vertikal">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EE2536B8-74F9-4C35-80E6-E15EFC83BD75}"/>
              </a:ext>
            </a:extLst>
          </p:cNvPr>
          <p:cNvSpPr>
            <a:spLocks noGrp="1"/>
          </p:cNvSpPr>
          <p:nvPr>
            <p:ph type="title"/>
          </p:nvPr>
        </p:nvSpPr>
        <p:spPr/>
        <p:txBody>
          <a:bodyPr/>
          <a:lstStyle/>
          <a:p>
            <a:r>
              <a:rPr lang="id-ID"/>
              <a:t>Klik untuk mengedit gaya judul Master</a:t>
            </a:r>
            <a:endParaRPr lang="en-ID"/>
          </a:p>
        </p:txBody>
      </p:sp>
      <p:sp>
        <p:nvSpPr>
          <p:cNvPr id="3" name="Tampungan Teks Vertikal 2">
            <a:extLst>
              <a:ext uri="{FF2B5EF4-FFF2-40B4-BE49-F238E27FC236}">
                <a16:creationId xmlns:a16="http://schemas.microsoft.com/office/drawing/2014/main" id="{7AE27D43-AD65-46B2-80A9-A3C9797DCA2E}"/>
              </a:ext>
            </a:extLst>
          </p:cNvPr>
          <p:cNvSpPr>
            <a:spLocks noGrp="1"/>
          </p:cNvSpPr>
          <p:nvPr>
            <p:ph type="body" orient="vert" idx="1"/>
          </p:nvPr>
        </p:nvSpPr>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ID"/>
          </a:p>
        </p:txBody>
      </p:sp>
      <p:sp>
        <p:nvSpPr>
          <p:cNvPr id="4" name="Tampungan Tanggal 3">
            <a:extLst>
              <a:ext uri="{FF2B5EF4-FFF2-40B4-BE49-F238E27FC236}">
                <a16:creationId xmlns:a16="http://schemas.microsoft.com/office/drawing/2014/main" id="{9789D40D-3F2C-4945-B539-CAA2D5FF95B9}"/>
              </a:ext>
            </a:extLst>
          </p:cNvPr>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5" name="Tampungan Kaki 4">
            <a:extLst>
              <a:ext uri="{FF2B5EF4-FFF2-40B4-BE49-F238E27FC236}">
                <a16:creationId xmlns:a16="http://schemas.microsoft.com/office/drawing/2014/main" id="{0A5C0DED-9892-4039-A507-7E328D63FC58}"/>
              </a:ext>
            </a:extLst>
          </p:cNvPr>
          <p:cNvSpPr>
            <a:spLocks noGrp="1"/>
          </p:cNvSpPr>
          <p:nvPr>
            <p:ph type="ftr" sz="quarter" idx="11"/>
          </p:nvPr>
        </p:nvSpPr>
        <p:spPr/>
        <p:txBody>
          <a:bodyPr/>
          <a:lstStyle/>
          <a:p>
            <a:endParaRPr lang="en-US" dirty="0"/>
          </a:p>
        </p:txBody>
      </p:sp>
      <p:sp>
        <p:nvSpPr>
          <p:cNvPr id="6" name="Tampungan Nomor Slide 5">
            <a:extLst>
              <a:ext uri="{FF2B5EF4-FFF2-40B4-BE49-F238E27FC236}">
                <a16:creationId xmlns:a16="http://schemas.microsoft.com/office/drawing/2014/main" id="{9AF5BD7F-EFAB-413E-87F3-C4D23BC01AD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1663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Judul Vertikal dan Teks">
    <p:spTree>
      <p:nvGrpSpPr>
        <p:cNvPr id="1" name=""/>
        <p:cNvGrpSpPr/>
        <p:nvPr/>
      </p:nvGrpSpPr>
      <p:grpSpPr>
        <a:xfrm>
          <a:off x="0" y="0"/>
          <a:ext cx="0" cy="0"/>
          <a:chOff x="0" y="0"/>
          <a:chExt cx="0" cy="0"/>
        </a:xfrm>
      </p:grpSpPr>
      <p:sp>
        <p:nvSpPr>
          <p:cNvPr id="2" name="Judul Vertikal 1">
            <a:extLst>
              <a:ext uri="{FF2B5EF4-FFF2-40B4-BE49-F238E27FC236}">
                <a16:creationId xmlns:a16="http://schemas.microsoft.com/office/drawing/2014/main" id="{0510547F-F684-4F45-A629-90F76594D041}"/>
              </a:ext>
            </a:extLst>
          </p:cNvPr>
          <p:cNvSpPr>
            <a:spLocks noGrp="1"/>
          </p:cNvSpPr>
          <p:nvPr>
            <p:ph type="title" orient="vert"/>
          </p:nvPr>
        </p:nvSpPr>
        <p:spPr>
          <a:xfrm>
            <a:off x="8724900" y="365125"/>
            <a:ext cx="2628900" cy="5811838"/>
          </a:xfrm>
        </p:spPr>
        <p:txBody>
          <a:bodyPr vert="eaVert"/>
          <a:lstStyle/>
          <a:p>
            <a:r>
              <a:rPr lang="id-ID"/>
              <a:t>Klik untuk mengedit gaya judul Master</a:t>
            </a:r>
            <a:endParaRPr lang="en-ID"/>
          </a:p>
        </p:txBody>
      </p:sp>
      <p:sp>
        <p:nvSpPr>
          <p:cNvPr id="3" name="Tampungan Teks Vertikal 2">
            <a:extLst>
              <a:ext uri="{FF2B5EF4-FFF2-40B4-BE49-F238E27FC236}">
                <a16:creationId xmlns:a16="http://schemas.microsoft.com/office/drawing/2014/main" id="{004BF5BA-C9C8-4747-9E97-2F4E220C3083}"/>
              </a:ext>
            </a:extLst>
          </p:cNvPr>
          <p:cNvSpPr>
            <a:spLocks noGrp="1"/>
          </p:cNvSpPr>
          <p:nvPr>
            <p:ph type="body" orient="vert" idx="1"/>
          </p:nvPr>
        </p:nvSpPr>
        <p:spPr>
          <a:xfrm>
            <a:off x="838200" y="365125"/>
            <a:ext cx="7734300" cy="5811838"/>
          </a:xfrm>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ID"/>
          </a:p>
        </p:txBody>
      </p:sp>
      <p:sp>
        <p:nvSpPr>
          <p:cNvPr id="4" name="Tampungan Tanggal 3">
            <a:extLst>
              <a:ext uri="{FF2B5EF4-FFF2-40B4-BE49-F238E27FC236}">
                <a16:creationId xmlns:a16="http://schemas.microsoft.com/office/drawing/2014/main" id="{6BDF04F6-FC7C-41D8-B921-2145DB57510A}"/>
              </a:ext>
            </a:extLst>
          </p:cNvPr>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5" name="Tampungan Kaki 4">
            <a:extLst>
              <a:ext uri="{FF2B5EF4-FFF2-40B4-BE49-F238E27FC236}">
                <a16:creationId xmlns:a16="http://schemas.microsoft.com/office/drawing/2014/main" id="{51CE97E3-6E0F-4FE3-A523-2F86FF004800}"/>
              </a:ext>
            </a:extLst>
          </p:cNvPr>
          <p:cNvSpPr>
            <a:spLocks noGrp="1"/>
          </p:cNvSpPr>
          <p:nvPr>
            <p:ph type="ftr" sz="quarter" idx="11"/>
          </p:nvPr>
        </p:nvSpPr>
        <p:spPr/>
        <p:txBody>
          <a:bodyPr/>
          <a:lstStyle/>
          <a:p>
            <a:endParaRPr lang="en-US" dirty="0"/>
          </a:p>
        </p:txBody>
      </p:sp>
      <p:sp>
        <p:nvSpPr>
          <p:cNvPr id="6" name="Tampungan Nomor Slide 5">
            <a:extLst>
              <a:ext uri="{FF2B5EF4-FFF2-40B4-BE49-F238E27FC236}">
                <a16:creationId xmlns:a16="http://schemas.microsoft.com/office/drawing/2014/main" id="{5E22772C-14E5-4B89-AD50-313F8D78682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5/6/2020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5/6/2020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ampungan Judul 1">
            <a:extLst>
              <a:ext uri="{FF2B5EF4-FFF2-40B4-BE49-F238E27FC236}">
                <a16:creationId xmlns:a16="http://schemas.microsoft.com/office/drawing/2014/main" id="{465D2B95-FBB8-4629-A3EB-764558F9E8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d-ID"/>
              <a:t>Klik untuk mengedit gaya judul Master</a:t>
            </a:r>
            <a:endParaRPr lang="en-ID"/>
          </a:p>
        </p:txBody>
      </p:sp>
      <p:sp>
        <p:nvSpPr>
          <p:cNvPr id="3" name="Tampungan Teks 2">
            <a:extLst>
              <a:ext uri="{FF2B5EF4-FFF2-40B4-BE49-F238E27FC236}">
                <a16:creationId xmlns:a16="http://schemas.microsoft.com/office/drawing/2014/main" id="{2282B1B2-D572-4B47-B0F5-EFFE7F239C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ID"/>
          </a:p>
        </p:txBody>
      </p:sp>
      <p:sp>
        <p:nvSpPr>
          <p:cNvPr id="4" name="Tampungan Tanggal 3">
            <a:extLst>
              <a:ext uri="{FF2B5EF4-FFF2-40B4-BE49-F238E27FC236}">
                <a16:creationId xmlns:a16="http://schemas.microsoft.com/office/drawing/2014/main" id="{4EA72690-16CB-4340-8577-51647D5258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5/6/2020</a:t>
            </a:fld>
            <a:endParaRPr lang="en-US" dirty="0"/>
          </a:p>
        </p:txBody>
      </p:sp>
      <p:sp>
        <p:nvSpPr>
          <p:cNvPr id="5" name="Tampungan Kaki 4">
            <a:extLst>
              <a:ext uri="{FF2B5EF4-FFF2-40B4-BE49-F238E27FC236}">
                <a16:creationId xmlns:a16="http://schemas.microsoft.com/office/drawing/2014/main" id="{47DA6038-2E44-47C9-A1F6-FD73FFE2F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ampungan Nomor Slide 5">
            <a:extLst>
              <a:ext uri="{FF2B5EF4-FFF2-40B4-BE49-F238E27FC236}">
                <a16:creationId xmlns:a16="http://schemas.microsoft.com/office/drawing/2014/main" id="{D3E75451-6B11-48AD-A121-8526D2FDEC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873639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B526CBF-0AA4-49A9-B305-EE0AF3AF6D3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47F4AA0-CDD4-4C71-B75A-17362D4D50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501" r="7073" b="1190"/>
          <a:stretch/>
        </p:blipFill>
        <p:spPr>
          <a:xfrm>
            <a:off x="20" y="10"/>
            <a:ext cx="12191980" cy="6857990"/>
          </a:xfrm>
          <a:prstGeom prst="rect">
            <a:avLst/>
          </a:prstGeom>
        </p:spPr>
      </p:pic>
      <p:grpSp>
        <p:nvGrpSpPr>
          <p:cNvPr id="11" name="Group 10">
            <a:extLst>
              <a:ext uri="{FF2B5EF4-FFF2-40B4-BE49-F238E27FC236}">
                <a16:creationId xmlns:a16="http://schemas.microsoft.com/office/drawing/2014/main" id="{CC8B5139-02E6-4DEA-9CCE-962CAF0AFBA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2" name="Rectangle 11">
              <a:extLst>
                <a:ext uri="{FF2B5EF4-FFF2-40B4-BE49-F238E27FC236}">
                  <a16:creationId xmlns:a16="http://schemas.microsoft.com/office/drawing/2014/main" id="{C0470BC0-AB0D-4A03-B4F1-5DDA9A31C11F}"/>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724A08B2-EC2C-4641-81BE-FE8B068BE15F}"/>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2310883-5ED1-4BD6-BE74-62B7B2BC33CA}"/>
              </a:ext>
            </a:extLst>
          </p:cNvPr>
          <p:cNvSpPr>
            <a:spLocks noGrp="1"/>
          </p:cNvSpPr>
          <p:nvPr>
            <p:ph type="ctrTitle"/>
          </p:nvPr>
        </p:nvSpPr>
        <p:spPr>
          <a:xfrm>
            <a:off x="584200" y="2142067"/>
            <a:ext cx="3412067" cy="2971801"/>
          </a:xfrm>
        </p:spPr>
        <p:txBody>
          <a:bodyPr>
            <a:normAutofit/>
          </a:bodyPr>
          <a:lstStyle/>
          <a:p>
            <a:r>
              <a:rPr lang="id-ID">
                <a:solidFill>
                  <a:schemeClr val="bg1"/>
                </a:solidFill>
              </a:rPr>
              <a:t>BLOK KEDOKTERAN HAJI</a:t>
            </a:r>
          </a:p>
        </p:txBody>
      </p:sp>
      <p:sp>
        <p:nvSpPr>
          <p:cNvPr id="3" name="Subtitle 2">
            <a:extLst>
              <a:ext uri="{FF2B5EF4-FFF2-40B4-BE49-F238E27FC236}">
                <a16:creationId xmlns:a16="http://schemas.microsoft.com/office/drawing/2014/main" id="{5F164B5A-EA53-4ECB-8B55-95A15FEC5F96}"/>
              </a:ext>
            </a:extLst>
          </p:cNvPr>
          <p:cNvSpPr>
            <a:spLocks noGrp="1"/>
          </p:cNvSpPr>
          <p:nvPr>
            <p:ph type="subTitle" idx="1"/>
          </p:nvPr>
        </p:nvSpPr>
        <p:spPr>
          <a:xfrm>
            <a:off x="584200" y="5145513"/>
            <a:ext cx="3412067" cy="738820"/>
          </a:xfrm>
        </p:spPr>
        <p:txBody>
          <a:bodyPr>
            <a:normAutofit/>
          </a:bodyPr>
          <a:lstStyle/>
          <a:p>
            <a:r>
              <a:rPr lang="id-ID" dirty="0">
                <a:solidFill>
                  <a:srgbClr val="9C3B5E"/>
                </a:solidFill>
              </a:rPr>
              <a:t>AGUS WIDIYATMOKO</a:t>
            </a:r>
          </a:p>
        </p:txBody>
      </p:sp>
    </p:spTree>
    <p:extLst>
      <p:ext uri="{BB962C8B-B14F-4D97-AF65-F5344CB8AC3E}">
        <p14:creationId xmlns:p14="http://schemas.microsoft.com/office/powerpoint/2010/main" val="73127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4A5E1FC0-6C29-4090-ABC3-0B89E5322AF6}"/>
              </a:ext>
            </a:extLst>
          </p:cNvPr>
          <p:cNvSpPr>
            <a:spLocks noGrp="1"/>
          </p:cNvSpPr>
          <p:nvPr>
            <p:ph type="title"/>
          </p:nvPr>
        </p:nvSpPr>
        <p:spPr/>
        <p:txBody>
          <a:bodyPr/>
          <a:lstStyle/>
          <a:p>
            <a:r>
              <a:rPr lang="id-ID" dirty="0"/>
              <a:t>KULIAH</a:t>
            </a:r>
            <a:endParaRPr lang="en-ID" dirty="0"/>
          </a:p>
        </p:txBody>
      </p:sp>
      <p:graphicFrame>
        <p:nvGraphicFramePr>
          <p:cNvPr id="7" name="Tampungan Konten 6">
            <a:extLst>
              <a:ext uri="{FF2B5EF4-FFF2-40B4-BE49-F238E27FC236}">
                <a16:creationId xmlns:a16="http://schemas.microsoft.com/office/drawing/2014/main" id="{CC1C5EF3-BF4F-4EBF-A8C0-1785270B0FD4}"/>
              </a:ext>
            </a:extLst>
          </p:cNvPr>
          <p:cNvGraphicFramePr>
            <a:graphicFrameLocks noGrp="1"/>
          </p:cNvGraphicFramePr>
          <p:nvPr>
            <p:ph idx="1"/>
            <p:extLst>
              <p:ext uri="{D42A27DB-BD31-4B8C-83A1-F6EECF244321}">
                <p14:modId xmlns:p14="http://schemas.microsoft.com/office/powerpoint/2010/main" val="1634207583"/>
              </p:ext>
            </p:extLst>
          </p:nvPr>
        </p:nvGraphicFramePr>
        <p:xfrm>
          <a:off x="638175" y="1690688"/>
          <a:ext cx="10515599" cy="3276473"/>
        </p:xfrm>
        <a:graphic>
          <a:graphicData uri="http://schemas.openxmlformats.org/drawingml/2006/table">
            <a:tbl>
              <a:tblPr firstRow="1" firstCol="1" bandRow="1">
                <a:tableStyleId>{5C22544A-7EE6-4342-B048-85BDC9FD1C3A}</a:tableStyleId>
              </a:tblPr>
              <a:tblGrid>
                <a:gridCol w="1138454">
                  <a:extLst>
                    <a:ext uri="{9D8B030D-6E8A-4147-A177-3AD203B41FA5}">
                      <a16:colId xmlns:a16="http://schemas.microsoft.com/office/drawing/2014/main" val="269566877"/>
                    </a:ext>
                  </a:extLst>
                </a:gridCol>
                <a:gridCol w="3700246">
                  <a:extLst>
                    <a:ext uri="{9D8B030D-6E8A-4147-A177-3AD203B41FA5}">
                      <a16:colId xmlns:a16="http://schemas.microsoft.com/office/drawing/2014/main" val="4049283857"/>
                    </a:ext>
                  </a:extLst>
                </a:gridCol>
                <a:gridCol w="1219200">
                  <a:extLst>
                    <a:ext uri="{9D8B030D-6E8A-4147-A177-3AD203B41FA5}">
                      <a16:colId xmlns:a16="http://schemas.microsoft.com/office/drawing/2014/main" val="131391313"/>
                    </a:ext>
                  </a:extLst>
                </a:gridCol>
                <a:gridCol w="1912620">
                  <a:extLst>
                    <a:ext uri="{9D8B030D-6E8A-4147-A177-3AD203B41FA5}">
                      <a16:colId xmlns:a16="http://schemas.microsoft.com/office/drawing/2014/main" val="1802602059"/>
                    </a:ext>
                  </a:extLst>
                </a:gridCol>
                <a:gridCol w="2545079">
                  <a:extLst>
                    <a:ext uri="{9D8B030D-6E8A-4147-A177-3AD203B41FA5}">
                      <a16:colId xmlns:a16="http://schemas.microsoft.com/office/drawing/2014/main" val="2557370774"/>
                    </a:ext>
                  </a:extLst>
                </a:gridCol>
              </a:tblGrid>
              <a:tr h="0">
                <a:tc>
                  <a:txBody>
                    <a:bodyPr/>
                    <a:lstStyle/>
                    <a:p>
                      <a:pPr marL="180340" marR="90170" indent="-158750" algn="ctr">
                        <a:lnSpc>
                          <a:spcPct val="115000"/>
                        </a:lnSpc>
                        <a:spcAft>
                          <a:spcPts val="0"/>
                        </a:spcAft>
                      </a:pPr>
                      <a:r>
                        <a:rPr lang="id-ID" sz="1600">
                          <a:effectLst/>
                        </a:rPr>
                        <a:t>9</a:t>
                      </a:r>
                      <a:endParaRPr lang="en-ID" sz="1600">
                        <a:effectLst/>
                      </a:endParaRPr>
                    </a:p>
                    <a:p>
                      <a:pPr marL="22860" marR="90170" indent="-68580" algn="ctr">
                        <a:lnSpc>
                          <a:spcPct val="115000"/>
                        </a:lnSpc>
                        <a:spcAft>
                          <a:spcPts val="0"/>
                        </a:spcAft>
                      </a:pPr>
                      <a:r>
                        <a:rPr lang="id-ID" sz="1600">
                          <a:effectLst/>
                        </a:rPr>
                        <a:t>2x50 menit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id-ID" sz="1600" dirty="0">
                          <a:effectLst/>
                        </a:rPr>
                        <a:t>Masalah kesehatan lansia pada ibadah haji</a:t>
                      </a:r>
                      <a:r>
                        <a:rPr lang="en-US" sz="1600" dirty="0">
                          <a:effectLst/>
                        </a:rPr>
                        <a:t>  </a:t>
                      </a:r>
                      <a:endParaRPr lang="en-ID" sz="1600" dirty="0">
                        <a:effectLst/>
                      </a:endParaRPr>
                    </a:p>
                    <a:p>
                      <a:pPr marL="342900" lvl="0" indent="-342900" algn="l">
                        <a:lnSpc>
                          <a:spcPct val="115000"/>
                        </a:lnSpc>
                        <a:spcAft>
                          <a:spcPts val="0"/>
                        </a:spcAft>
                        <a:buFont typeface="Symbol" panose="05050102010706020507" pitchFamily="18" charset="2"/>
                        <a:buChar char=""/>
                      </a:pPr>
                      <a:r>
                        <a:rPr lang="id-ID" sz="1600" dirty="0">
                          <a:effectLst/>
                        </a:rPr>
                        <a:t>Masalah kesehatan lansia</a:t>
                      </a:r>
                      <a:endParaRPr lang="en-ID" sz="1600" dirty="0">
                        <a:effectLst/>
                      </a:endParaRPr>
                    </a:p>
                    <a:p>
                      <a:pPr marL="342900" lvl="0" indent="-342900" algn="l">
                        <a:lnSpc>
                          <a:spcPct val="115000"/>
                        </a:lnSpc>
                        <a:spcAft>
                          <a:spcPts val="0"/>
                        </a:spcAft>
                        <a:buFont typeface="Symbol" panose="05050102010706020507" pitchFamily="18" charset="2"/>
                        <a:buChar char=""/>
                      </a:pPr>
                      <a:r>
                        <a:rPr lang="id-ID" sz="1600" dirty="0" err="1">
                          <a:effectLst/>
                        </a:rPr>
                        <a:t>Perseapana</a:t>
                      </a:r>
                      <a:r>
                        <a:rPr lang="id-ID" sz="1600" dirty="0">
                          <a:effectLst/>
                        </a:rPr>
                        <a:t> lansia agar fit untuk ibadah haji</a:t>
                      </a:r>
                      <a:endParaRPr lang="en-ID" sz="1600" dirty="0">
                        <a:effectLst/>
                      </a:endParaRPr>
                    </a:p>
                    <a:p>
                      <a:pPr marL="228600" algn="l">
                        <a:lnSpc>
                          <a:spcPct val="115000"/>
                        </a:lnSpc>
                        <a:spcAft>
                          <a:spcPts val="0"/>
                        </a:spcAft>
                      </a:pPr>
                      <a:r>
                        <a:rPr lang="en-US" sz="1600" dirty="0">
                          <a:effectLst/>
                        </a:rPr>
                        <a:t> </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600">
                          <a:effectLst/>
                        </a:rPr>
                        <a:t>Kuliah</a:t>
                      </a:r>
                      <a:endParaRPr lang="en-ID" sz="1600">
                        <a:effectLst/>
                      </a:endParaRPr>
                    </a:p>
                    <a:p>
                      <a:pPr marL="457200" algn="l">
                        <a:lnSpc>
                          <a:spcPct val="115000"/>
                        </a:lnSpc>
                        <a:spcAft>
                          <a:spcPts val="0"/>
                        </a:spcAft>
                      </a:pPr>
                      <a:r>
                        <a:rPr lang="id-ID" sz="1600">
                          <a:effectLst/>
                        </a:rPr>
                        <a:t> </a:t>
                      </a:r>
                      <a:endParaRPr lang="en-ID" sz="1600">
                        <a:effectLst/>
                      </a:endParaRPr>
                    </a:p>
                    <a:p>
                      <a:pPr algn="l">
                        <a:lnSpc>
                          <a:spcPct val="107000"/>
                        </a:lnSpc>
                        <a:spcAft>
                          <a:spcPts val="0"/>
                        </a:spcAft>
                      </a:pPr>
                      <a:r>
                        <a:rPr lang="id-ID" sz="1600">
                          <a:effectLst/>
                        </a:rPr>
                        <a:t> </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id-ID" sz="1600">
                          <a:effectLst/>
                        </a:rPr>
                        <a:t>PERDOKHI/ Geriati </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600">
                          <a:effectLst/>
                        </a:rPr>
                        <a:t>Dr.dr. Probosuseno, SpPD-Kger</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7882805"/>
                  </a:ext>
                </a:extLst>
              </a:tr>
              <a:tr h="0">
                <a:tc>
                  <a:txBody>
                    <a:bodyPr/>
                    <a:lstStyle/>
                    <a:p>
                      <a:pPr marL="180340" marR="90170" indent="-158750" algn="ctr">
                        <a:lnSpc>
                          <a:spcPct val="115000"/>
                        </a:lnSpc>
                        <a:spcAft>
                          <a:spcPts val="0"/>
                        </a:spcAft>
                      </a:pPr>
                      <a:r>
                        <a:rPr lang="id-ID" sz="1600">
                          <a:effectLst/>
                        </a:rPr>
                        <a:t>10</a:t>
                      </a:r>
                      <a:endParaRPr lang="en-ID" sz="1600">
                        <a:effectLst/>
                      </a:endParaRPr>
                    </a:p>
                    <a:p>
                      <a:pPr marL="22860" marR="90170" indent="-68580" algn="ctr">
                        <a:lnSpc>
                          <a:spcPct val="115000"/>
                        </a:lnSpc>
                        <a:spcAft>
                          <a:spcPts val="0"/>
                        </a:spcAft>
                      </a:pPr>
                      <a:r>
                        <a:rPr lang="id-ID" sz="1600">
                          <a:effectLst/>
                        </a:rPr>
                        <a:t>2x50 menit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id-ID" sz="1600">
                          <a:effectLst/>
                        </a:rPr>
                        <a:t>Kesehatan Jiwa pada Jemaah Haji</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600">
                          <a:effectLst/>
                        </a:rPr>
                        <a:t>Kuliah</a:t>
                      </a:r>
                      <a:endParaRPr lang="en-ID" sz="1600">
                        <a:effectLst/>
                      </a:endParaRPr>
                    </a:p>
                    <a:p>
                      <a:pPr marL="457200" algn="l">
                        <a:lnSpc>
                          <a:spcPct val="115000"/>
                        </a:lnSpc>
                        <a:spcAft>
                          <a:spcPts val="0"/>
                        </a:spcAft>
                      </a:pPr>
                      <a:r>
                        <a:rPr lang="id-ID" sz="1600">
                          <a:effectLst/>
                        </a:rPr>
                        <a:t> </a:t>
                      </a:r>
                      <a:endParaRPr lang="en-ID" sz="1600">
                        <a:effectLst/>
                      </a:endParaRPr>
                    </a:p>
                    <a:p>
                      <a:pPr algn="l">
                        <a:lnSpc>
                          <a:spcPct val="107000"/>
                        </a:lnSpc>
                        <a:spcAft>
                          <a:spcPts val="0"/>
                        </a:spcAft>
                      </a:pPr>
                      <a:r>
                        <a:rPr lang="id-ID" sz="1600">
                          <a:effectLst/>
                        </a:rPr>
                        <a:t> </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id-ID" sz="1600">
                          <a:effectLst/>
                        </a:rPr>
                        <a:t>Ilmu Kesehatan Jiwa</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600" dirty="0">
                          <a:effectLst/>
                        </a:rPr>
                        <a:t>Dr. dr. Warih Andan P, </a:t>
                      </a:r>
                      <a:r>
                        <a:rPr lang="id-ID" sz="1600" dirty="0" err="1">
                          <a:effectLst/>
                        </a:rPr>
                        <a:t>SpKJ</a:t>
                      </a:r>
                      <a:r>
                        <a:rPr lang="id-ID" sz="1600" dirty="0">
                          <a:effectLst/>
                        </a:rPr>
                        <a:t>(K)</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4002048"/>
                  </a:ext>
                </a:extLst>
              </a:tr>
              <a:tr h="0">
                <a:tc>
                  <a:txBody>
                    <a:bodyPr/>
                    <a:lstStyle/>
                    <a:p>
                      <a:pPr marL="180340" marR="90170" indent="-158750" algn="ctr">
                        <a:lnSpc>
                          <a:spcPct val="115000"/>
                        </a:lnSpc>
                        <a:spcAft>
                          <a:spcPts val="0"/>
                        </a:spcAft>
                      </a:pPr>
                      <a:r>
                        <a:rPr lang="id-ID" sz="1600">
                          <a:effectLst/>
                        </a:rPr>
                        <a:t>11</a:t>
                      </a:r>
                      <a:endParaRPr lang="en-ID" sz="1600">
                        <a:effectLst/>
                      </a:endParaRPr>
                    </a:p>
                    <a:p>
                      <a:pPr marL="22860" marR="90170" indent="-68580" algn="ctr">
                        <a:lnSpc>
                          <a:spcPct val="115000"/>
                        </a:lnSpc>
                        <a:spcAft>
                          <a:spcPts val="0"/>
                        </a:spcAft>
                      </a:pPr>
                      <a:r>
                        <a:rPr lang="id-ID" sz="1600">
                          <a:effectLst/>
                        </a:rPr>
                        <a:t>2x50 menit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id-ID" sz="1600">
                          <a:effectLst/>
                        </a:rPr>
                        <a:t>Upaya Promotif dan Preventif di Tanah air dan Arab Saudi</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600">
                          <a:effectLst/>
                        </a:rPr>
                        <a:t>Kuliah</a:t>
                      </a:r>
                      <a:endParaRPr lang="en-ID" sz="1600">
                        <a:effectLst/>
                      </a:endParaRPr>
                    </a:p>
                    <a:p>
                      <a:pPr marL="457200" algn="l">
                        <a:lnSpc>
                          <a:spcPct val="115000"/>
                        </a:lnSpc>
                        <a:spcAft>
                          <a:spcPts val="0"/>
                        </a:spcAft>
                      </a:pPr>
                      <a:r>
                        <a:rPr lang="id-ID" sz="1600">
                          <a:effectLst/>
                        </a:rPr>
                        <a:t> </a:t>
                      </a:r>
                      <a:endParaRPr lang="en-ID" sz="1600">
                        <a:effectLst/>
                      </a:endParaRPr>
                    </a:p>
                    <a:p>
                      <a:pPr algn="l">
                        <a:lnSpc>
                          <a:spcPct val="107000"/>
                        </a:lnSpc>
                        <a:spcAft>
                          <a:spcPts val="0"/>
                        </a:spcAft>
                      </a:pPr>
                      <a:r>
                        <a:rPr lang="id-ID" sz="1600">
                          <a:effectLst/>
                        </a:rPr>
                        <a:t> </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id-ID" sz="1600">
                          <a:effectLst/>
                        </a:rPr>
                        <a:t>IKM/IKK</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600" dirty="0" err="1">
                          <a:effectLst/>
                        </a:rPr>
                        <a:t>Dr.dr</a:t>
                      </a:r>
                      <a:r>
                        <a:rPr lang="id-ID" sz="1600" dirty="0">
                          <a:effectLst/>
                        </a:rPr>
                        <a:t>. </a:t>
                      </a:r>
                      <a:r>
                        <a:rPr lang="id-ID" sz="1600" dirty="0" err="1">
                          <a:effectLst/>
                        </a:rPr>
                        <a:t>Kusbaryanto</a:t>
                      </a:r>
                      <a:r>
                        <a:rPr lang="id-ID" sz="1600" dirty="0">
                          <a:effectLst/>
                        </a:rPr>
                        <a:t>, </a:t>
                      </a:r>
                      <a:r>
                        <a:rPr lang="id-ID" sz="1600" dirty="0" err="1">
                          <a:effectLst/>
                        </a:rPr>
                        <a:t>MKes</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4750753"/>
                  </a:ext>
                </a:extLst>
              </a:tr>
            </a:tbl>
          </a:graphicData>
        </a:graphic>
      </p:graphicFrame>
    </p:spTree>
    <p:extLst>
      <p:ext uri="{BB962C8B-B14F-4D97-AF65-F5344CB8AC3E}">
        <p14:creationId xmlns:p14="http://schemas.microsoft.com/office/powerpoint/2010/main" val="2649932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E94B9333-DAE3-4F89-8EF8-FF5B80A84A91}"/>
              </a:ext>
            </a:extLst>
          </p:cNvPr>
          <p:cNvSpPr>
            <a:spLocks noGrp="1"/>
          </p:cNvSpPr>
          <p:nvPr>
            <p:ph type="title"/>
          </p:nvPr>
        </p:nvSpPr>
        <p:spPr>
          <a:xfrm>
            <a:off x="686834" y="1153572"/>
            <a:ext cx="3200400" cy="4461163"/>
          </a:xfrm>
        </p:spPr>
        <p:txBody>
          <a:bodyPr>
            <a:normAutofit/>
          </a:bodyPr>
          <a:lstStyle/>
          <a:p>
            <a:r>
              <a:rPr lang="id-ID">
                <a:solidFill>
                  <a:srgbClr val="FFFFFF"/>
                </a:solidFill>
              </a:rPr>
              <a:t>TUTORIAL</a:t>
            </a:r>
            <a:endParaRPr lang="en-ID">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ampungan Konten 2">
            <a:extLst>
              <a:ext uri="{FF2B5EF4-FFF2-40B4-BE49-F238E27FC236}">
                <a16:creationId xmlns:a16="http://schemas.microsoft.com/office/drawing/2014/main" id="{1739D25E-AE11-450C-938F-6A650C857250}"/>
              </a:ext>
            </a:extLst>
          </p:cNvPr>
          <p:cNvSpPr>
            <a:spLocks noGrp="1"/>
          </p:cNvSpPr>
          <p:nvPr>
            <p:ph idx="1"/>
          </p:nvPr>
        </p:nvSpPr>
        <p:spPr>
          <a:xfrm>
            <a:off x="4447308" y="591344"/>
            <a:ext cx="6906491" cy="5585619"/>
          </a:xfrm>
        </p:spPr>
        <p:txBody>
          <a:bodyPr anchor="ctr">
            <a:normAutofit/>
          </a:bodyPr>
          <a:lstStyle/>
          <a:p>
            <a:r>
              <a:rPr lang="id-ID" dirty="0"/>
              <a:t>Ada 2 skenario</a:t>
            </a:r>
          </a:p>
          <a:p>
            <a:r>
              <a:rPr lang="id-ID" dirty="0"/>
              <a:t>Ada penugasan kelompok</a:t>
            </a:r>
          </a:p>
          <a:p>
            <a:r>
              <a:rPr lang="id-ID" dirty="0"/>
              <a:t>Skenario 1 tentang persiapan keberangkatan haji di tanah air</a:t>
            </a:r>
          </a:p>
          <a:p>
            <a:r>
              <a:rPr lang="id-ID" dirty="0"/>
              <a:t>Skenario 2 tentang masalah kesehatan saat ibadah haji</a:t>
            </a:r>
          </a:p>
          <a:p>
            <a:endParaRPr lang="en-ID" dirty="0"/>
          </a:p>
        </p:txBody>
      </p:sp>
    </p:spTree>
    <p:extLst>
      <p:ext uri="{BB962C8B-B14F-4D97-AF65-F5344CB8AC3E}">
        <p14:creationId xmlns:p14="http://schemas.microsoft.com/office/powerpoint/2010/main" val="1998267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Tutorial</a:t>
            </a:r>
          </a:p>
        </p:txBody>
      </p:sp>
      <p:graphicFrame>
        <p:nvGraphicFramePr>
          <p:cNvPr id="11" name="Tampungan Konten 7">
            <a:extLst>
              <a:ext uri="{FF2B5EF4-FFF2-40B4-BE49-F238E27FC236}">
                <a16:creationId xmlns:a16="http://schemas.microsoft.com/office/drawing/2014/main" id="{B7C60C7C-D639-4518-B14E-9957FC3CEBC6}"/>
              </a:ext>
            </a:extLst>
          </p:cNvPr>
          <p:cNvGraphicFramePr>
            <a:graphicFrameLocks/>
          </p:cNvGraphicFramePr>
          <p:nvPr>
            <p:extLst>
              <p:ext uri="{D42A27DB-BD31-4B8C-83A1-F6EECF244321}">
                <p14:modId xmlns:p14="http://schemas.microsoft.com/office/powerpoint/2010/main" val="3701653903"/>
              </p:ext>
            </p:extLst>
          </p:nvPr>
        </p:nvGraphicFramePr>
        <p:xfrm>
          <a:off x="4387976" y="1291579"/>
          <a:ext cx="7341491" cy="3898630"/>
        </p:xfrm>
        <a:graphic>
          <a:graphicData uri="http://schemas.openxmlformats.org/drawingml/2006/table">
            <a:tbl>
              <a:tblPr firstRow="1" firstCol="1" bandRow="1">
                <a:tableStyleId>{5C22544A-7EE6-4342-B048-85BDC9FD1C3A}</a:tableStyleId>
              </a:tblPr>
              <a:tblGrid>
                <a:gridCol w="1603249">
                  <a:extLst>
                    <a:ext uri="{9D8B030D-6E8A-4147-A177-3AD203B41FA5}">
                      <a16:colId xmlns:a16="http://schemas.microsoft.com/office/drawing/2014/main" val="2195136837"/>
                    </a:ext>
                  </a:extLst>
                </a:gridCol>
                <a:gridCol w="1771650">
                  <a:extLst>
                    <a:ext uri="{9D8B030D-6E8A-4147-A177-3AD203B41FA5}">
                      <a16:colId xmlns:a16="http://schemas.microsoft.com/office/drawing/2014/main" val="3152346887"/>
                    </a:ext>
                  </a:extLst>
                </a:gridCol>
                <a:gridCol w="3966592">
                  <a:extLst>
                    <a:ext uri="{9D8B030D-6E8A-4147-A177-3AD203B41FA5}">
                      <a16:colId xmlns:a16="http://schemas.microsoft.com/office/drawing/2014/main" val="553369623"/>
                    </a:ext>
                  </a:extLst>
                </a:gridCol>
              </a:tblGrid>
              <a:tr h="582346">
                <a:tc>
                  <a:txBody>
                    <a:bodyPr/>
                    <a:lstStyle/>
                    <a:p>
                      <a:pPr algn="ctr">
                        <a:lnSpc>
                          <a:spcPct val="107000"/>
                        </a:lnSpc>
                        <a:spcAft>
                          <a:spcPts val="0"/>
                        </a:spcAft>
                      </a:pPr>
                      <a:r>
                        <a:rPr lang="id-ID" sz="2400">
                          <a:effectLst/>
                        </a:rPr>
                        <a:t>Tutorial</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nchor="ctr"/>
                </a:tc>
                <a:tc>
                  <a:txBody>
                    <a:bodyPr/>
                    <a:lstStyle/>
                    <a:p>
                      <a:pPr algn="ctr">
                        <a:lnSpc>
                          <a:spcPct val="107000"/>
                        </a:lnSpc>
                        <a:spcAft>
                          <a:spcPts val="0"/>
                        </a:spcAft>
                      </a:pPr>
                      <a:r>
                        <a:rPr lang="id-ID" sz="2400">
                          <a:effectLst/>
                        </a:rPr>
                        <a:t>Durasi Pertemuan</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nchor="ctr"/>
                </a:tc>
                <a:tc>
                  <a:txBody>
                    <a:bodyPr/>
                    <a:lstStyle/>
                    <a:p>
                      <a:pPr algn="ctr">
                        <a:lnSpc>
                          <a:spcPct val="107000"/>
                        </a:lnSpc>
                        <a:spcAft>
                          <a:spcPts val="0"/>
                        </a:spcAft>
                      </a:pPr>
                      <a:r>
                        <a:rPr lang="id-ID" sz="2400">
                          <a:effectLst/>
                        </a:rPr>
                        <a:t>Topik</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nchor="ctr"/>
                </a:tc>
                <a:extLst>
                  <a:ext uri="{0D108BD9-81ED-4DB2-BD59-A6C34878D82A}">
                    <a16:rowId xmlns:a16="http://schemas.microsoft.com/office/drawing/2014/main" val="838934464"/>
                  </a:ext>
                </a:extLst>
              </a:tr>
              <a:tr h="1558867">
                <a:tc>
                  <a:txBody>
                    <a:bodyPr/>
                    <a:lstStyle/>
                    <a:p>
                      <a:pPr>
                        <a:lnSpc>
                          <a:spcPct val="107000"/>
                        </a:lnSpc>
                        <a:spcAft>
                          <a:spcPts val="0"/>
                        </a:spcAft>
                      </a:pPr>
                      <a:r>
                        <a:rPr lang="id-ID" sz="2400">
                          <a:effectLst/>
                        </a:rPr>
                        <a:t>Tutorial 1</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marL="102870" marR="90170" indent="-81280" algn="ctr">
                        <a:lnSpc>
                          <a:spcPct val="115000"/>
                        </a:lnSpc>
                        <a:spcAft>
                          <a:spcPts val="0"/>
                        </a:spcAft>
                      </a:pPr>
                      <a:r>
                        <a:rPr lang="id-ID" sz="2400">
                          <a:effectLst/>
                        </a:rPr>
                        <a:t>2x50 menit</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07000"/>
                        </a:lnSpc>
                        <a:spcAft>
                          <a:spcPts val="0"/>
                        </a:spcAft>
                      </a:pPr>
                      <a:r>
                        <a:rPr lang="id-ID" sz="2400" dirty="0">
                          <a:effectLst/>
                        </a:rPr>
                        <a:t>Persiapan Jemaah Haji</a:t>
                      </a:r>
                      <a:endParaRPr lang="id-ID" sz="1100" dirty="0">
                        <a:effectLst/>
                      </a:endParaRPr>
                    </a:p>
                  </a:txBody>
                  <a:tcPr marL="35287" marR="35287" marT="0" marB="0"/>
                </a:tc>
                <a:extLst>
                  <a:ext uri="{0D108BD9-81ED-4DB2-BD59-A6C34878D82A}">
                    <a16:rowId xmlns:a16="http://schemas.microsoft.com/office/drawing/2014/main" val="1812533009"/>
                  </a:ext>
                </a:extLst>
              </a:tr>
              <a:tr h="1574397">
                <a:tc>
                  <a:txBody>
                    <a:bodyPr/>
                    <a:lstStyle/>
                    <a:p>
                      <a:pPr>
                        <a:lnSpc>
                          <a:spcPct val="107000"/>
                        </a:lnSpc>
                        <a:spcAft>
                          <a:spcPts val="0"/>
                        </a:spcAft>
                      </a:pPr>
                      <a:r>
                        <a:rPr lang="id-ID" sz="2400">
                          <a:effectLst/>
                        </a:rPr>
                        <a:t>Tutorial 2</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marL="102870" marR="90170" indent="-81280" algn="ctr">
                        <a:lnSpc>
                          <a:spcPct val="115000"/>
                        </a:lnSpc>
                        <a:spcAft>
                          <a:spcPts val="0"/>
                        </a:spcAft>
                      </a:pPr>
                      <a:r>
                        <a:rPr lang="id-ID" sz="2400" dirty="0">
                          <a:effectLst/>
                        </a:rPr>
                        <a:t>2x50 menit</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07000"/>
                        </a:lnSpc>
                        <a:spcAft>
                          <a:spcPts val="0"/>
                        </a:spcAft>
                      </a:pPr>
                      <a:r>
                        <a:rPr lang="id-ID" sz="2400" dirty="0">
                          <a:effectLst/>
                        </a:rPr>
                        <a:t>Masalah kesehatan saat ibadah haji</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1595741514"/>
                  </a:ext>
                </a:extLst>
              </a:tr>
            </a:tbl>
          </a:graphicData>
        </a:graphic>
      </p:graphicFrame>
    </p:spTree>
    <p:extLst>
      <p:ext uri="{BB962C8B-B14F-4D97-AF65-F5344CB8AC3E}">
        <p14:creationId xmlns:p14="http://schemas.microsoft.com/office/powerpoint/2010/main" val="2139793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kern="1200">
                <a:solidFill>
                  <a:schemeClr val="bg2"/>
                </a:solidFill>
                <a:latin typeface="+mj-lt"/>
                <a:ea typeface="+mj-ea"/>
                <a:cs typeface="+mj-cs"/>
              </a:rPr>
              <a:t>TUGAS</a:t>
            </a:r>
          </a:p>
        </p:txBody>
      </p:sp>
      <p:sp>
        <p:nvSpPr>
          <p:cNvPr id="3" name="Tampungan Teks 2">
            <a:extLst>
              <a:ext uri="{FF2B5EF4-FFF2-40B4-BE49-F238E27FC236}">
                <a16:creationId xmlns:a16="http://schemas.microsoft.com/office/drawing/2014/main" id="{F1DCDDC6-706D-4F54-B07E-29C49982936B}"/>
              </a:ext>
            </a:extLst>
          </p:cNvPr>
          <p:cNvSpPr>
            <a:spLocks noGrp="1"/>
          </p:cNvSpPr>
          <p:nvPr>
            <p:ph type="body" idx="1"/>
          </p:nvPr>
        </p:nvSpPr>
        <p:spPr>
          <a:xfrm>
            <a:off x="1524000" y="4495800"/>
            <a:ext cx="9144000" cy="762000"/>
          </a:xfrm>
        </p:spPr>
        <p:txBody>
          <a:bodyPr vert="horz" lIns="91440" tIns="45720" rIns="91440" bIns="45720" rtlCol="0">
            <a:normAutofit/>
          </a:bodyPr>
          <a:lstStyle/>
          <a:p>
            <a:pPr algn="ctr"/>
            <a:endParaRPr lang="en-US" sz="1800" kern="1200">
              <a:solidFill>
                <a:schemeClr val="tx1"/>
              </a:solidFill>
              <a:latin typeface="+mn-lt"/>
              <a:ea typeface="+mn-ea"/>
              <a:cs typeface="+mn-cs"/>
            </a:endParaRPr>
          </a:p>
        </p:txBody>
      </p:sp>
    </p:spTree>
    <p:extLst>
      <p:ext uri="{BB962C8B-B14F-4D97-AF65-F5344CB8AC3E}">
        <p14:creationId xmlns:p14="http://schemas.microsoft.com/office/powerpoint/2010/main" val="282891498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id-ID" b="1">
                <a:solidFill>
                  <a:srgbClr val="FFFFFF"/>
                </a:solidFill>
              </a:rPr>
              <a:t>TUJUAN TUGAS</a:t>
            </a:r>
            <a:endParaRPr lang="id-ID">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lvl="0"/>
            <a:r>
              <a:rPr lang="en-US" sz="2600" dirty="0" err="1"/>
              <a:t>Menjelaskan</a:t>
            </a:r>
            <a:r>
              <a:rPr lang="en-US" sz="2600" dirty="0"/>
              <a:t> dan </a:t>
            </a:r>
            <a:r>
              <a:rPr lang="en-US" sz="2600" dirty="0" err="1"/>
              <a:t>memahami</a:t>
            </a:r>
            <a:r>
              <a:rPr lang="en-US" sz="2600" dirty="0"/>
              <a:t> </a:t>
            </a:r>
            <a:r>
              <a:rPr lang="en-US" sz="2600" dirty="0" err="1"/>
              <a:t>tentang</a:t>
            </a:r>
            <a:r>
              <a:rPr lang="en-US" sz="2600" dirty="0"/>
              <a:t> </a:t>
            </a:r>
            <a:r>
              <a:rPr lang="id-ID" sz="2600" dirty="0"/>
              <a:t>persiapan kondisi kesehatan sebelum berangkat ibadah haji dan tentang </a:t>
            </a:r>
            <a:r>
              <a:rPr lang="id-ID" sz="2600" dirty="0" err="1"/>
              <a:t>istithoah</a:t>
            </a:r>
            <a:r>
              <a:rPr lang="id-ID" sz="2600" dirty="0"/>
              <a:t> kesehatan</a:t>
            </a:r>
          </a:p>
          <a:p>
            <a:pPr lvl="0"/>
            <a:r>
              <a:rPr lang="en-US" sz="2600" dirty="0" err="1"/>
              <a:t>Menjelaskan</a:t>
            </a:r>
            <a:r>
              <a:rPr lang="en-US" sz="2600" dirty="0"/>
              <a:t> dan </a:t>
            </a:r>
            <a:r>
              <a:rPr lang="en-US" sz="2600" dirty="0" err="1"/>
              <a:t>memahami</a:t>
            </a:r>
            <a:r>
              <a:rPr lang="en-US" sz="2600" dirty="0"/>
              <a:t> </a:t>
            </a:r>
            <a:r>
              <a:rPr lang="en-US" sz="2600" dirty="0" err="1"/>
              <a:t>tentang</a:t>
            </a:r>
            <a:r>
              <a:rPr lang="en-US" sz="2600" dirty="0"/>
              <a:t> </a:t>
            </a:r>
            <a:r>
              <a:rPr lang="id-ID" sz="2600" dirty="0"/>
              <a:t>masalah kesehatan yang timbul saat persiapan dan saat ARMINA serta masalah kesehatan pasca Armina termasuk MEDIF dan evakuasi udara</a:t>
            </a:r>
          </a:p>
        </p:txBody>
      </p:sp>
    </p:spTree>
    <p:extLst>
      <p:ext uri="{BB962C8B-B14F-4D97-AF65-F5344CB8AC3E}">
        <p14:creationId xmlns:p14="http://schemas.microsoft.com/office/powerpoint/2010/main" val="1846016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591344"/>
            <a:ext cx="3200400" cy="5585619"/>
          </a:xfrm>
        </p:spPr>
        <p:txBody>
          <a:bodyPr>
            <a:normAutofit/>
          </a:bodyPr>
          <a:lstStyle/>
          <a:p>
            <a:r>
              <a:rPr lang="id-ID" b="1">
                <a:solidFill>
                  <a:srgbClr val="FFFFFF"/>
                </a:solidFill>
              </a:rPr>
              <a:t>RANCANGAN PENILAIAN AKHIR</a:t>
            </a:r>
            <a:endParaRPr lang="id-ID">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id-ID" b="1"/>
              <a:t>Nilai akhir blok akan ditentukan dengan komposisi </a:t>
            </a:r>
            <a:r>
              <a:rPr lang="id-ID"/>
              <a:t>: </a:t>
            </a:r>
          </a:p>
          <a:p>
            <a:pPr lvl="1"/>
            <a:r>
              <a:rPr lang="id-ID"/>
              <a:t>60%  dari MCQ CBT (evaluasi belajar)</a:t>
            </a:r>
          </a:p>
          <a:p>
            <a:pPr lvl="1"/>
            <a:r>
              <a:rPr lang="id-ID"/>
              <a:t>40% dari tutorial</a:t>
            </a:r>
          </a:p>
          <a:p>
            <a:endParaRPr lang="id-ID"/>
          </a:p>
        </p:txBody>
      </p:sp>
    </p:spTree>
    <p:extLst>
      <p:ext uri="{BB962C8B-B14F-4D97-AF65-F5344CB8AC3E}">
        <p14:creationId xmlns:p14="http://schemas.microsoft.com/office/powerpoint/2010/main" val="4016022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928117C-9446-4E7F-AE62-95E0F6DB5B2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84D30AFB-4D71-48B0-AA00-28EE92363A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96A0B76F-8010-4C62-B4B6-C5FC438C05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9FC936C0-4624-438D-BDD0-6B296BD640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26B8EAA4-E9A7-4025-829C-9B369E93FD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asil gambar untuk ka'bah images 2017">
            <a:extLst>
              <a:ext uri="{FF2B5EF4-FFF2-40B4-BE49-F238E27FC236}">
                <a16:creationId xmlns:a16="http://schemas.microsoft.com/office/drawing/2014/main" id="{63EAB35B-34B7-4BE7-ADF6-B4AE1B6443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3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BB78C735-89AA-4799-9CF7-8F5AD1AFD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grpSp>
        <p:nvGrpSpPr>
          <p:cNvPr id="83" name="Group 82">
            <a:extLst>
              <a:ext uri="{FF2B5EF4-FFF2-40B4-BE49-F238E27FC236}">
                <a16:creationId xmlns:a16="http://schemas.microsoft.com/office/drawing/2014/main" id="{720479CA-0FC6-4618-9AD6-4EE3BEB93A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84" name="Rectangle 83">
              <a:extLst>
                <a:ext uri="{FF2B5EF4-FFF2-40B4-BE49-F238E27FC236}">
                  <a16:creationId xmlns:a16="http://schemas.microsoft.com/office/drawing/2014/main" id="{4ABD1825-BE06-4377-B19E-5AFD35291672}"/>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4A32B8CE-F79D-4460-B6EA-55ECEBA0E259}"/>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BB5D40C4-5249-4DBD-A713-A9827E417AC9}"/>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FD1DA89D-1E67-4870-BF71-4F739BA3D7E7}"/>
              </a:ext>
            </a:extLst>
          </p:cNvPr>
          <p:cNvSpPr>
            <a:spLocks noGrp="1"/>
          </p:cNvSpPr>
          <p:nvPr>
            <p:ph type="title"/>
          </p:nvPr>
        </p:nvSpPr>
        <p:spPr>
          <a:xfrm>
            <a:off x="581191" y="4572000"/>
            <a:ext cx="10993549" cy="895244"/>
          </a:xfrm>
        </p:spPr>
        <p:txBody>
          <a:bodyPr vert="horz" lIns="91440" tIns="45720" rIns="91440" bIns="45720" rtlCol="0" anchor="b">
            <a:normAutofit/>
          </a:bodyPr>
          <a:lstStyle/>
          <a:p>
            <a:r>
              <a:rPr lang="en-US" sz="4000">
                <a:solidFill>
                  <a:schemeClr val="bg1"/>
                </a:solidFill>
              </a:rPr>
              <a:t>ALHAMDULILLAH</a:t>
            </a:r>
          </a:p>
        </p:txBody>
      </p:sp>
      <p:sp>
        <p:nvSpPr>
          <p:cNvPr id="5" name="Text Placeholder 4">
            <a:extLst>
              <a:ext uri="{FF2B5EF4-FFF2-40B4-BE49-F238E27FC236}">
                <a16:creationId xmlns:a16="http://schemas.microsoft.com/office/drawing/2014/main" id="{919C5C2A-F259-49E3-88E1-66ED8BDEC805}"/>
              </a:ext>
            </a:extLst>
          </p:cNvPr>
          <p:cNvSpPr>
            <a:spLocks noGrp="1"/>
          </p:cNvSpPr>
          <p:nvPr>
            <p:ph type="body" idx="1"/>
          </p:nvPr>
        </p:nvSpPr>
        <p:spPr>
          <a:xfrm>
            <a:off x="581194" y="5467246"/>
            <a:ext cx="10993546" cy="484822"/>
          </a:xfrm>
        </p:spPr>
        <p:txBody>
          <a:bodyPr vert="horz" lIns="91440" tIns="45720" rIns="91440" bIns="45720" rtlCol="0" anchor="t">
            <a:normAutofit/>
          </a:bodyPr>
          <a:lstStyle/>
          <a:p>
            <a:r>
              <a:rPr lang="en-US" sz="1600" dirty="0">
                <a:solidFill>
                  <a:srgbClr val="3C74B5"/>
                </a:solidFill>
              </a:rPr>
              <a:t>SEMOGA BISA MENJADI PELAYAN TAMU ALLAH SWT </a:t>
            </a:r>
            <a:r>
              <a:rPr lang="id-ID" sz="1600" dirty="0">
                <a:solidFill>
                  <a:srgbClr val="3C74B5"/>
                </a:solidFill>
              </a:rPr>
              <a:t> YANG AMANAH DAN MABRUR</a:t>
            </a:r>
            <a:endParaRPr lang="en-US" sz="1600" dirty="0">
              <a:solidFill>
                <a:srgbClr val="3C74B5"/>
              </a:solidFill>
            </a:endParaRPr>
          </a:p>
        </p:txBody>
      </p:sp>
    </p:spTree>
    <p:extLst>
      <p:ext uri="{BB962C8B-B14F-4D97-AF65-F5344CB8AC3E}">
        <p14:creationId xmlns:p14="http://schemas.microsoft.com/office/powerpoint/2010/main" val="3209086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522414" y="533400"/>
            <a:ext cx="9601198" cy="1143000"/>
          </a:xfrm>
        </p:spPr>
        <p:txBody>
          <a:bodyPr/>
          <a:lstStyle/>
          <a:p>
            <a:pPr algn="ctr"/>
            <a:r>
              <a:rPr lang="en-US" b="1" dirty="0">
                <a:ln w="11430"/>
                <a:effectLst>
                  <a:outerShdw blurRad="50800" dist="39000" dir="5460000" algn="tl">
                    <a:srgbClr val="000000">
                      <a:alpha val="38000"/>
                    </a:srgbClr>
                  </a:outerShdw>
                </a:effectLst>
              </a:rPr>
              <a:t>FAKTA JAMAAH HAJI</a:t>
            </a:r>
            <a:br>
              <a:rPr lang="en-US" b="1" dirty="0">
                <a:ln w="11430"/>
                <a:effectLst>
                  <a:outerShdw blurRad="50800" dist="39000" dir="5460000" algn="tl">
                    <a:srgbClr val="000000">
                      <a:alpha val="38000"/>
                    </a:srgbClr>
                  </a:outerShdw>
                </a:effectLst>
              </a:rPr>
            </a:br>
            <a:endParaRPr lang="id-ID" dirty="0"/>
          </a:p>
        </p:txBody>
      </p:sp>
      <p:sp>
        <p:nvSpPr>
          <p:cNvPr id="6" name="Content Placeholder 1"/>
          <p:cNvSpPr>
            <a:spLocks noGrp="1"/>
          </p:cNvSpPr>
          <p:nvPr>
            <p:ph sz="half" idx="4294967295"/>
          </p:nvPr>
        </p:nvSpPr>
        <p:spPr>
          <a:xfrm>
            <a:off x="6475413" y="1828800"/>
            <a:ext cx="4648200" cy="4191000"/>
          </a:xfrm>
          <a:prstGeom prst="rect">
            <a:avLst/>
          </a:prstGeom>
        </p:spPr>
        <p:txBody>
          <a:bodyPr/>
          <a:lstStyle/>
          <a:p>
            <a:pPr>
              <a:buFont typeface="Wingdings" pitchFamily="2" charset="2"/>
              <a:buChar char="Ø"/>
              <a:defRPr/>
            </a:pPr>
            <a:endParaRPr lang="id-ID" b="1" dirty="0">
              <a:ln w="11430"/>
              <a:solidFill>
                <a:schemeClr val="tx2"/>
              </a:solidFill>
              <a:effectLst>
                <a:outerShdw blurRad="50800" dist="39000" dir="5460000" algn="tl">
                  <a:srgbClr val="000000">
                    <a:alpha val="38000"/>
                  </a:srgbClr>
                </a:outerShdw>
              </a:effectLst>
              <a:latin typeface="Lucida Sans Unicode"/>
            </a:endParaRPr>
          </a:p>
          <a:p>
            <a:pPr>
              <a:buFont typeface="Wingdings" pitchFamily="2" charset="2"/>
              <a:buChar char="Ø"/>
              <a:defRPr/>
            </a:pPr>
            <a:endParaRPr lang="id-ID" b="1" dirty="0">
              <a:ln w="11430"/>
              <a:solidFill>
                <a:schemeClr val="tx2"/>
              </a:solidFill>
              <a:effectLst>
                <a:outerShdw blurRad="50800" dist="39000" dir="5460000" algn="tl">
                  <a:srgbClr val="000000">
                    <a:alpha val="38000"/>
                  </a:srgbClr>
                </a:outerShdw>
              </a:effectLst>
              <a:latin typeface="Lucida Sans Unicode"/>
            </a:endParaRPr>
          </a:p>
          <a:p>
            <a:pPr>
              <a:buFont typeface="Wingdings" pitchFamily="2" charset="2"/>
              <a:buChar char="Ø"/>
              <a:defRPr/>
            </a:pPr>
            <a:r>
              <a:rPr lang="en-US" b="1" dirty="0">
                <a:ln w="11430"/>
                <a:solidFill>
                  <a:schemeClr val="tx2"/>
                </a:solidFill>
                <a:effectLst>
                  <a:outerShdw blurRad="50800" dist="39000" dir="5460000" algn="tl">
                    <a:srgbClr val="000000">
                      <a:alpha val="38000"/>
                    </a:srgbClr>
                  </a:outerShdw>
                </a:effectLst>
                <a:latin typeface="Lucida Sans Unicode"/>
              </a:rPr>
              <a:t>BEPERGIAN</a:t>
            </a:r>
          </a:p>
          <a:p>
            <a:pPr>
              <a:buFont typeface="Wingdings" pitchFamily="2" charset="2"/>
              <a:buChar char="Ø"/>
              <a:defRPr/>
            </a:pPr>
            <a:r>
              <a:rPr lang="en-US" b="1" dirty="0">
                <a:ln w="11430"/>
                <a:solidFill>
                  <a:schemeClr val="tx2"/>
                </a:solidFill>
                <a:effectLst>
                  <a:outerShdw blurRad="50800" dist="39000" dir="5460000" algn="tl">
                    <a:srgbClr val="000000">
                      <a:alpha val="38000"/>
                    </a:srgbClr>
                  </a:outerShdw>
                </a:effectLst>
                <a:latin typeface="Lucida Sans Unicode"/>
              </a:rPr>
              <a:t>NAIK PESAWAT</a:t>
            </a:r>
          </a:p>
          <a:p>
            <a:pPr>
              <a:buFont typeface="Wingdings" pitchFamily="2" charset="2"/>
              <a:buChar char="Ø"/>
              <a:defRPr/>
            </a:pPr>
            <a:r>
              <a:rPr lang="en-US" b="1" dirty="0">
                <a:ln w="11430"/>
                <a:solidFill>
                  <a:schemeClr val="tx2"/>
                </a:solidFill>
                <a:effectLst>
                  <a:outerShdw blurRad="50800" dist="39000" dir="5460000" algn="tl">
                    <a:srgbClr val="000000">
                      <a:alpha val="38000"/>
                    </a:srgbClr>
                  </a:outerShdw>
                </a:effectLst>
                <a:latin typeface="Lucida Sans Unicode"/>
              </a:rPr>
              <a:t>PISAH KELUARGA</a:t>
            </a:r>
          </a:p>
          <a:p>
            <a:pPr>
              <a:buFont typeface="Wingdings" pitchFamily="2" charset="2"/>
              <a:buChar char="Ø"/>
              <a:defRPr/>
            </a:pPr>
            <a:r>
              <a:rPr lang="en-US" b="1" dirty="0">
                <a:ln w="11430"/>
                <a:solidFill>
                  <a:schemeClr val="tx2"/>
                </a:solidFill>
                <a:effectLst>
                  <a:outerShdw blurRad="50800" dist="39000" dir="5460000" algn="tl">
                    <a:srgbClr val="000000">
                      <a:alpha val="38000"/>
                    </a:srgbClr>
                  </a:outerShdw>
                </a:effectLst>
                <a:latin typeface="Lucida Sans Unicode"/>
              </a:rPr>
              <a:t>URUS DIRI SENDIRI</a:t>
            </a:r>
          </a:p>
          <a:p>
            <a:pPr>
              <a:buFont typeface="Wingdings" pitchFamily="2" charset="2"/>
              <a:buChar char="Ø"/>
              <a:defRPr/>
            </a:pPr>
            <a:r>
              <a:rPr lang="en-US" b="1" dirty="0">
                <a:ln w="11430"/>
                <a:solidFill>
                  <a:schemeClr val="tx2"/>
                </a:solidFill>
                <a:effectLst>
                  <a:outerShdw blurRad="50800" dist="39000" dir="5460000" algn="tl">
                    <a:srgbClr val="000000">
                      <a:alpha val="38000"/>
                    </a:srgbClr>
                  </a:outerShdw>
                </a:effectLst>
                <a:latin typeface="Lucida Sans Unicode"/>
              </a:rPr>
              <a:t>DI KOTA METROPOLITAN</a:t>
            </a:r>
          </a:p>
          <a:p>
            <a:pPr>
              <a:buFont typeface="Wingdings" pitchFamily="2" charset="2"/>
              <a:buChar char="Ø"/>
              <a:defRPr/>
            </a:pPr>
            <a:r>
              <a:rPr lang="en-US" b="1" dirty="0">
                <a:ln w="11430"/>
                <a:solidFill>
                  <a:schemeClr val="tx2"/>
                </a:solidFill>
                <a:effectLst>
                  <a:outerShdw blurRad="50800" dist="39000" dir="5460000" algn="tl">
                    <a:srgbClr val="000000">
                      <a:alpha val="38000"/>
                    </a:srgbClr>
                  </a:outerShdw>
                </a:effectLst>
                <a:latin typeface="Lucida Sans Unicode"/>
              </a:rPr>
              <a:t>LIAT ORANG BANYAK</a:t>
            </a:r>
          </a:p>
          <a:p>
            <a:endParaRPr lang="id-ID" dirty="0"/>
          </a:p>
        </p:txBody>
      </p:sp>
      <p:sp>
        <p:nvSpPr>
          <p:cNvPr id="7" name="Pentagon 6"/>
          <p:cNvSpPr/>
          <p:nvPr/>
        </p:nvSpPr>
        <p:spPr>
          <a:xfrm>
            <a:off x="6551612" y="1752600"/>
            <a:ext cx="3733800" cy="838200"/>
          </a:xfrm>
          <a:prstGeom prst="homePlate">
            <a:avLst/>
          </a:prstGeom>
          <a:solidFill>
            <a:sysClr val="window" lastClr="FFFFFF"/>
          </a:solidFill>
          <a:ln w="55000" cap="flat" cmpd="thickThin" algn="ctr">
            <a:solidFill>
              <a:srgbClr val="2DA2BF">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0000"/>
                </a:solidFill>
                <a:effectLst/>
                <a:uLnTx/>
                <a:uFillTx/>
                <a:latin typeface="Lucida Sans Unicode"/>
                <a:ea typeface="+mn-ea"/>
                <a:cs typeface="+mn-cs"/>
              </a:rPr>
              <a:t>BARU</a:t>
            </a:r>
            <a:r>
              <a:rPr kumimoji="0" lang="en-US" sz="2800" b="1" i="0" u="none" strike="noStrike" kern="0" cap="none" spc="0" normalizeH="0" baseline="0" noProof="0" dirty="0">
                <a:ln>
                  <a:noFill/>
                </a:ln>
                <a:solidFill>
                  <a:srgbClr val="FF0000"/>
                </a:solidFill>
                <a:effectLst/>
                <a:uLnTx/>
                <a:uFillTx/>
                <a:latin typeface="Lucida Sans Unicode"/>
                <a:ea typeface="+mn-ea"/>
                <a:cs typeface="+mn-cs"/>
              </a:rPr>
              <a:t> </a:t>
            </a:r>
            <a:endParaRPr kumimoji="0" lang="en-US" sz="2000" b="1" i="0" u="none" strike="noStrike" kern="0" cap="none" spc="0" normalizeH="0" baseline="0" noProof="0" dirty="0">
              <a:ln>
                <a:noFill/>
              </a:ln>
              <a:solidFill>
                <a:srgbClr val="FF0000"/>
              </a:solidFill>
              <a:effectLst/>
              <a:uLnTx/>
              <a:uFillTx/>
              <a:latin typeface="Lucida Sans Unicode"/>
              <a:ea typeface="+mn-ea"/>
              <a:cs typeface="+mn-cs"/>
            </a:endParaRPr>
          </a:p>
        </p:txBody>
      </p:sp>
      <p:pic>
        <p:nvPicPr>
          <p:cNvPr id="8"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1370012" y="1752600"/>
            <a:ext cx="464502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9363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4" y="533400"/>
            <a:ext cx="9601198" cy="1143000"/>
          </a:xfrm>
        </p:spPr>
        <p:txBody>
          <a:bodyPr/>
          <a:lstStyle/>
          <a:p>
            <a:pPr lvl="0" algn="ctr"/>
            <a:r>
              <a:rPr lang="en-US" b="1" dirty="0">
                <a:latin typeface="Lucida Sans Unicode"/>
              </a:rPr>
              <a:t>KONDISI REAL JAMAAH</a:t>
            </a:r>
            <a:br>
              <a:rPr lang="en-US" b="1" dirty="0">
                <a:latin typeface="Lucida Sans Unicode"/>
              </a:rPr>
            </a:br>
            <a:endParaRPr lang="id-ID" dirty="0"/>
          </a:p>
        </p:txBody>
      </p:sp>
      <p:sp>
        <p:nvSpPr>
          <p:cNvPr id="5" name="Content Placeholder 1"/>
          <p:cNvSpPr>
            <a:spLocks noGrp="1"/>
          </p:cNvSpPr>
          <p:nvPr>
            <p:ph sz="half" idx="4294967295"/>
          </p:nvPr>
        </p:nvSpPr>
        <p:spPr>
          <a:xfrm>
            <a:off x="6475412" y="1828800"/>
            <a:ext cx="4648201" cy="4191000"/>
          </a:xfrm>
          <a:prstGeom prst="rect">
            <a:avLst/>
          </a:prstGeom>
        </p:spPr>
        <p:txBody>
          <a:bodyPr/>
          <a:lstStyle/>
          <a:p>
            <a:pPr marL="0" lvl="0" indent="0" fontAlgn="base">
              <a:lnSpc>
                <a:spcPct val="100000"/>
              </a:lnSpc>
              <a:spcBef>
                <a:spcPct val="0"/>
              </a:spcBef>
              <a:spcAft>
                <a:spcPct val="0"/>
              </a:spcAft>
              <a:buClrTx/>
              <a:buFont typeface="Wingdings" pitchFamily="2" charset="2"/>
              <a:buChar char="q"/>
              <a:defRPr/>
            </a:pPr>
            <a:r>
              <a:rPr lang="en-US" kern="0" dirty="0">
                <a:solidFill>
                  <a:prstClr val="black"/>
                </a:solidFill>
                <a:latin typeface="Lucida Sans Unicode"/>
              </a:rPr>
              <a:t>STRATA SOSIAL</a:t>
            </a:r>
          </a:p>
          <a:p>
            <a:pPr marL="0" lvl="0" indent="0" fontAlgn="base">
              <a:lnSpc>
                <a:spcPct val="100000"/>
              </a:lnSpc>
              <a:spcBef>
                <a:spcPct val="0"/>
              </a:spcBef>
              <a:spcAft>
                <a:spcPct val="0"/>
              </a:spcAft>
              <a:buClrTx/>
              <a:buFont typeface="Wingdings" pitchFamily="2" charset="2"/>
              <a:buChar char="q"/>
              <a:defRPr/>
            </a:pPr>
            <a:r>
              <a:rPr lang="en-US" kern="0" dirty="0">
                <a:solidFill>
                  <a:prstClr val="black"/>
                </a:solidFill>
                <a:latin typeface="Lucida Sans Unicode"/>
              </a:rPr>
              <a:t>  USIA</a:t>
            </a:r>
          </a:p>
          <a:p>
            <a:pPr marL="0" lvl="0" indent="0" fontAlgn="base">
              <a:lnSpc>
                <a:spcPct val="100000"/>
              </a:lnSpc>
              <a:spcBef>
                <a:spcPct val="0"/>
              </a:spcBef>
              <a:spcAft>
                <a:spcPct val="0"/>
              </a:spcAft>
              <a:buClrTx/>
              <a:buFont typeface="Wingdings" pitchFamily="2" charset="2"/>
              <a:buChar char="q"/>
              <a:defRPr/>
            </a:pPr>
            <a:r>
              <a:rPr lang="en-US" kern="0" dirty="0">
                <a:solidFill>
                  <a:prstClr val="black"/>
                </a:solidFill>
                <a:latin typeface="Lucida Sans Unicode"/>
              </a:rPr>
              <a:t>  PENGETAHUAN</a:t>
            </a:r>
          </a:p>
          <a:p>
            <a:pPr marL="0" lvl="0" indent="0" fontAlgn="base">
              <a:lnSpc>
                <a:spcPct val="100000"/>
              </a:lnSpc>
              <a:spcBef>
                <a:spcPct val="0"/>
              </a:spcBef>
              <a:spcAft>
                <a:spcPct val="0"/>
              </a:spcAft>
              <a:buClrTx/>
              <a:buFont typeface="Wingdings" pitchFamily="2" charset="2"/>
              <a:buChar char="q"/>
              <a:defRPr/>
            </a:pPr>
            <a:r>
              <a:rPr lang="en-US" kern="0" dirty="0">
                <a:solidFill>
                  <a:prstClr val="black"/>
                </a:solidFill>
                <a:latin typeface="Lucida Sans Unicode"/>
              </a:rPr>
              <a:t>  KEINGINAN/SELERA</a:t>
            </a:r>
          </a:p>
          <a:p>
            <a:pPr marL="0" lvl="0" indent="0" fontAlgn="base">
              <a:lnSpc>
                <a:spcPct val="100000"/>
              </a:lnSpc>
              <a:spcBef>
                <a:spcPct val="0"/>
              </a:spcBef>
              <a:spcAft>
                <a:spcPct val="0"/>
              </a:spcAft>
              <a:buClrTx/>
              <a:buFont typeface="Wingdings" pitchFamily="2" charset="2"/>
              <a:buChar char="q"/>
              <a:defRPr/>
            </a:pPr>
            <a:r>
              <a:rPr lang="en-US" kern="0" dirty="0">
                <a:solidFill>
                  <a:prstClr val="black"/>
                </a:solidFill>
                <a:latin typeface="Lucida Sans Unicode"/>
              </a:rPr>
              <a:t>  KONDISI KESEHATAN</a:t>
            </a:r>
          </a:p>
          <a:p>
            <a:pPr marL="0" lvl="0" indent="0" fontAlgn="base">
              <a:lnSpc>
                <a:spcPct val="100000"/>
              </a:lnSpc>
              <a:spcBef>
                <a:spcPct val="0"/>
              </a:spcBef>
              <a:spcAft>
                <a:spcPct val="0"/>
              </a:spcAft>
              <a:buClrTx/>
              <a:buFont typeface="Wingdings" pitchFamily="2" charset="2"/>
              <a:buChar char="q"/>
              <a:defRPr/>
            </a:pPr>
            <a:r>
              <a:rPr lang="en-US" kern="0" dirty="0">
                <a:solidFill>
                  <a:prstClr val="black"/>
                </a:solidFill>
                <a:latin typeface="Lucida Sans Unicode"/>
              </a:rPr>
              <a:t>  SUKU/BUDAYA</a:t>
            </a:r>
          </a:p>
          <a:p>
            <a:pPr marL="0" lvl="0" indent="0" fontAlgn="base">
              <a:lnSpc>
                <a:spcPct val="100000"/>
              </a:lnSpc>
              <a:spcBef>
                <a:spcPct val="0"/>
              </a:spcBef>
              <a:spcAft>
                <a:spcPct val="0"/>
              </a:spcAft>
              <a:buClrTx/>
              <a:buFont typeface="Wingdings" pitchFamily="2" charset="2"/>
              <a:buChar char="q"/>
              <a:defRPr/>
            </a:pPr>
            <a:r>
              <a:rPr lang="en-US" kern="0" dirty="0">
                <a:solidFill>
                  <a:prstClr val="black"/>
                </a:solidFill>
                <a:latin typeface="Lucida Sans Unicode"/>
              </a:rPr>
              <a:t>  BAHASA</a:t>
            </a:r>
          </a:p>
          <a:p>
            <a:pPr marL="0" lvl="0" indent="0" fontAlgn="base">
              <a:lnSpc>
                <a:spcPct val="100000"/>
              </a:lnSpc>
              <a:spcBef>
                <a:spcPct val="0"/>
              </a:spcBef>
              <a:spcAft>
                <a:spcPct val="0"/>
              </a:spcAft>
              <a:buClrTx/>
              <a:buFont typeface="Wingdings" pitchFamily="2" charset="2"/>
              <a:buChar char="q"/>
              <a:defRPr/>
            </a:pPr>
            <a:r>
              <a:rPr lang="en-US" kern="0" dirty="0">
                <a:solidFill>
                  <a:prstClr val="black"/>
                </a:solidFill>
                <a:latin typeface="Lucida Sans Unicode"/>
              </a:rPr>
              <a:t>  POLA/ GAYA HIDUP</a:t>
            </a:r>
          </a:p>
          <a:p>
            <a:pPr marL="0" lvl="0" indent="0" fontAlgn="base">
              <a:lnSpc>
                <a:spcPct val="100000"/>
              </a:lnSpc>
              <a:spcBef>
                <a:spcPct val="0"/>
              </a:spcBef>
              <a:spcAft>
                <a:spcPct val="0"/>
              </a:spcAft>
              <a:buClrTx/>
              <a:buFont typeface="Wingdings" pitchFamily="2" charset="2"/>
              <a:buChar char="q"/>
              <a:defRPr/>
            </a:pPr>
            <a:r>
              <a:rPr lang="en-US" kern="0" dirty="0">
                <a:solidFill>
                  <a:prstClr val="black"/>
                </a:solidFill>
                <a:latin typeface="Lucida Sans Unicode"/>
              </a:rPr>
              <a:t>  KARAKTER</a:t>
            </a:r>
          </a:p>
          <a:p>
            <a:pPr marL="0" lvl="0" indent="0" fontAlgn="base">
              <a:lnSpc>
                <a:spcPct val="100000"/>
              </a:lnSpc>
              <a:spcBef>
                <a:spcPct val="0"/>
              </a:spcBef>
              <a:spcAft>
                <a:spcPct val="0"/>
              </a:spcAft>
              <a:buClrTx/>
              <a:buFont typeface="Wingdings" pitchFamily="2" charset="2"/>
              <a:buChar char="q"/>
              <a:defRPr/>
            </a:pPr>
            <a:r>
              <a:rPr lang="en-US" kern="0" dirty="0">
                <a:solidFill>
                  <a:prstClr val="black"/>
                </a:solidFill>
                <a:latin typeface="Lucida Sans Unicode"/>
              </a:rPr>
              <a:t>  PERSPEKTIF</a:t>
            </a:r>
          </a:p>
          <a:p>
            <a:pPr marL="0" lvl="0" indent="0" fontAlgn="base">
              <a:lnSpc>
                <a:spcPct val="100000"/>
              </a:lnSpc>
              <a:spcBef>
                <a:spcPct val="0"/>
              </a:spcBef>
              <a:spcAft>
                <a:spcPct val="0"/>
              </a:spcAft>
              <a:buClrTx/>
              <a:buFont typeface="Wingdings" pitchFamily="2" charset="2"/>
              <a:buChar char="q"/>
              <a:defRPr/>
            </a:pPr>
            <a:r>
              <a:rPr lang="en-US" kern="0" dirty="0">
                <a:solidFill>
                  <a:prstClr val="black"/>
                </a:solidFill>
                <a:latin typeface="Lucida Sans Unicode"/>
              </a:rPr>
              <a:t>  MOTIVASI</a:t>
            </a:r>
          </a:p>
          <a:p>
            <a:pPr marL="0" lvl="0" indent="0" fontAlgn="base">
              <a:lnSpc>
                <a:spcPct val="100000"/>
              </a:lnSpc>
              <a:spcBef>
                <a:spcPct val="0"/>
              </a:spcBef>
              <a:spcAft>
                <a:spcPct val="0"/>
              </a:spcAft>
              <a:buClrTx/>
              <a:buFont typeface="Wingdings" pitchFamily="2" charset="2"/>
              <a:buChar char="q"/>
              <a:defRPr/>
            </a:pPr>
            <a:r>
              <a:rPr lang="en-US" kern="0" dirty="0">
                <a:solidFill>
                  <a:prstClr val="black"/>
                </a:solidFill>
                <a:latin typeface="Lucida Sans Unicode"/>
              </a:rPr>
              <a:t>  </a:t>
            </a:r>
            <a:r>
              <a:rPr lang="en-US" kern="0" dirty="0" err="1">
                <a:solidFill>
                  <a:prstClr val="black"/>
                </a:solidFill>
                <a:latin typeface="Lucida Sans Unicode"/>
              </a:rPr>
              <a:t>dll</a:t>
            </a:r>
            <a:endParaRPr lang="en-US" kern="0" dirty="0">
              <a:solidFill>
                <a:prstClr val="black"/>
              </a:solidFill>
              <a:latin typeface="Lucida Sans Unicode"/>
            </a:endParaRPr>
          </a:p>
          <a:p>
            <a:endParaRPr lang="id-ID" dirty="0"/>
          </a:p>
        </p:txBody>
      </p:sp>
      <p:pic>
        <p:nvPicPr>
          <p:cNvPr id="7" name="Picture 6" descr="Hasil gambar untuk foto jamaah dan petugas haji indonesia">
            <a:extLst>
              <a:ext uri="{FF2B5EF4-FFF2-40B4-BE49-F238E27FC236}">
                <a16:creationId xmlns:a16="http://schemas.microsoft.com/office/drawing/2014/main" id="{680A53A9-736B-460C-B7C2-7B19138EE2E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9667" l="1190" r="89881">
                        <a14:foregroundMark x1="36905" y1="24667" x2="36905" y2="24667"/>
                        <a14:foregroundMark x1="36310" y1="28667" x2="44048" y2="20333"/>
                        <a14:foregroundMark x1="44048" y1="20333" x2="36310" y2="28333"/>
                        <a14:foregroundMark x1="36310" y1="28333" x2="35119" y2="26000"/>
                        <a14:foregroundMark x1="35119" y1="24667" x2="19643" y2="22667"/>
                        <a14:foregroundMark x1="19643" y1="22667" x2="8929" y2="30333"/>
                        <a14:foregroundMark x1="8929" y1="30333" x2="3571" y2="40667"/>
                        <a14:foregroundMark x1="3571" y1="40667" x2="3571" y2="42333"/>
                        <a14:foregroundMark x1="4762" y1="41333" x2="7143" y2="37667"/>
                        <a14:foregroundMark x1="38095" y1="20333" x2="64881" y2="26000"/>
                        <a14:foregroundMark x1="64881" y1="26000" x2="69705" y2="31017"/>
                        <a14:foregroundMark x1="72901" y1="65551" x2="72619" y2="93333"/>
                        <a14:foregroundMark x1="72619" y1="93333" x2="67262" y2="99667"/>
                        <a14:foregroundMark x1="0" y1="69667" x2="1190" y2="81333"/>
                        <a14:foregroundMark x1="1190" y1="81333" x2="51190" y2="99667"/>
                        <a14:foregroundMark x1="40476" y1="80000" x2="40476" y2="80000"/>
                        <a14:foregroundMark x1="39286" y1="77000" x2="36905" y2="75333"/>
                        <a14:foregroundMark x1="27381" y1="72000" x2="42262" y2="70333"/>
                        <a14:foregroundMark x1="42262" y1="70333" x2="51786" y2="85000"/>
                        <a14:backgroundMark x1="75595" y1="30667" x2="82143" y2="65000"/>
                      </a14:backgroundRemoval>
                    </a14:imgEffect>
                  </a14:imgLayer>
                </a14:imgProps>
              </a:ext>
            </a:extLst>
          </a:blip>
          <a:srcRect/>
          <a:stretch>
            <a:fillRect/>
          </a:stretch>
        </p:blipFill>
        <p:spPr bwMode="auto">
          <a:xfrm>
            <a:off x="331965" y="1933303"/>
            <a:ext cx="3531474" cy="4796588"/>
          </a:xfrm>
          <a:prstGeom prst="ellipse">
            <a:avLst/>
          </a:prstGeom>
          <a:ln>
            <a:noFill/>
          </a:ln>
          <a:effectLst>
            <a:softEdge rad="112500"/>
          </a:effectLst>
        </p:spPr>
      </p:pic>
      <p:pic>
        <p:nvPicPr>
          <p:cNvPr id="6" name="Picture 2"/>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bwMode="auto">
          <a:xfrm>
            <a:off x="2555358" y="2057400"/>
            <a:ext cx="376765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205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descr="Hasil gambar untuk foto jamaah dan petugas haji indonesia"/>
          <p:cNvPicPr>
            <a:picLocks noChangeAspect="1" noChangeArrowheads="1"/>
          </p:cNvPicPr>
          <p:nvPr/>
        </p:nvPicPr>
        <p:blipFill>
          <a:blip r:embed="rId2"/>
          <a:srcRect/>
          <a:stretch>
            <a:fillRect/>
          </a:stretch>
        </p:blipFill>
        <p:spPr bwMode="auto">
          <a:xfrm>
            <a:off x="733058" y="862166"/>
            <a:ext cx="4963100" cy="3735959"/>
          </a:xfrm>
          <a:prstGeom prst="rect">
            <a:avLst/>
          </a:prstGeom>
          <a:noFill/>
        </p:spPr>
      </p:pic>
      <p:pic>
        <p:nvPicPr>
          <p:cNvPr id="5" name="Picture 26" descr="Hasil gambar untuk foto jamaah dan petugas haji indonesia"/>
          <p:cNvPicPr>
            <a:picLocks noChangeAspect="1" noChangeArrowheads="1"/>
          </p:cNvPicPr>
          <p:nvPr/>
        </p:nvPicPr>
        <p:blipFill>
          <a:blip r:embed="rId3"/>
          <a:srcRect/>
          <a:stretch>
            <a:fillRect/>
          </a:stretch>
        </p:blipFill>
        <p:spPr bwMode="auto">
          <a:xfrm>
            <a:off x="5790688" y="2815430"/>
            <a:ext cx="5668254" cy="3783358"/>
          </a:xfrm>
          <a:prstGeom prst="rect">
            <a:avLst/>
          </a:prstGeom>
          <a:noFill/>
        </p:spPr>
      </p:pic>
    </p:spTree>
    <p:extLst>
      <p:ext uri="{BB962C8B-B14F-4D97-AF65-F5344CB8AC3E}">
        <p14:creationId xmlns:p14="http://schemas.microsoft.com/office/powerpoint/2010/main" val="101608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1488" y="404665"/>
            <a:ext cx="3571900" cy="769441"/>
          </a:xfrm>
          <a:prstGeom prst="rect">
            <a:avLst/>
          </a:prstGeom>
          <a:solidFill>
            <a:schemeClr val="accent5">
              <a:lumMod val="40000"/>
              <a:lumOff val="60000"/>
            </a:schemeClr>
          </a:solidFill>
        </p:spPr>
        <p:txBody>
          <a:bodyPr wrap="square">
            <a:spAutoFit/>
          </a:bodyPr>
          <a:lstStyle/>
          <a:p>
            <a:pPr algn="ctr"/>
            <a:r>
              <a:rPr lang="id-ID" sz="2200" b="1" dirty="0">
                <a:latin typeface="Tahoma" pitchFamily="34" charset="0"/>
                <a:ea typeface="Tahoma" pitchFamily="34" charset="0"/>
                <a:cs typeface="Tahoma" pitchFamily="34" charset="0"/>
              </a:rPr>
              <a:t>ISTITHA’AH KESEHATAN</a:t>
            </a:r>
            <a:endParaRPr lang="id-ID" sz="2200" dirty="0">
              <a:latin typeface="Tahoma" pitchFamily="34" charset="0"/>
              <a:ea typeface="Tahoma" pitchFamily="34" charset="0"/>
              <a:cs typeface="Tahoma" pitchFamily="34" charset="0"/>
            </a:endParaRPr>
          </a:p>
        </p:txBody>
      </p:sp>
      <p:pic>
        <p:nvPicPr>
          <p:cNvPr id="4" name="Picture 3">
            <a:extLst>
              <a:ext uri="{FF2B5EF4-FFF2-40B4-BE49-F238E27FC236}">
                <a16:creationId xmlns:a16="http://schemas.microsoft.com/office/drawing/2014/main" id="{4761C4AB-5C74-4A62-BE8D-5150D74FF4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72" y="3040758"/>
            <a:ext cx="6278358" cy="3817242"/>
          </a:xfrm>
          <a:prstGeom prst="rect">
            <a:avLst/>
          </a:prstGeom>
          <a:effectLst>
            <a:softEdge rad="850900"/>
          </a:effectLst>
        </p:spPr>
      </p:pic>
      <p:sp>
        <p:nvSpPr>
          <p:cNvPr id="3" name="Rectangle 4"/>
          <p:cNvSpPr>
            <a:spLocks noChangeArrowheads="1"/>
          </p:cNvSpPr>
          <p:nvPr/>
        </p:nvSpPr>
        <p:spPr bwMode="auto">
          <a:xfrm>
            <a:off x="2207568" y="1456323"/>
            <a:ext cx="8031836" cy="4093428"/>
          </a:xfrm>
          <a:prstGeom prst="rect">
            <a:avLst/>
          </a:prstGeom>
          <a:solidFill>
            <a:schemeClr val="accent4">
              <a:lumMod val="40000"/>
              <a:lumOff val="60000"/>
            </a:schemeClr>
          </a:solidFill>
          <a:ln w="9525">
            <a:noFill/>
            <a:miter lim="800000"/>
            <a:headEnd/>
            <a:tailEnd/>
          </a:ln>
        </p:spPr>
        <p:txBody>
          <a:bodyPr wrap="square">
            <a:spAutoFit/>
          </a:bodyPr>
          <a:lstStyle/>
          <a:p>
            <a:pPr marL="457200" indent="-457200" algn="just" eaLnBrk="0">
              <a:buAutoNum type="arabicPeriod"/>
              <a:tabLst>
                <a:tab pos="355600" algn="l"/>
              </a:tabLst>
            </a:pPr>
            <a:r>
              <a:rPr lang="id-ID" sz="2000" dirty="0"/>
              <a:t>Sesuai dengan amanat Undang – Undang nomor 13 tahun 2008 bahwa Jemaah haji perlu mendapatkan pembinaan, pelayanan dan perlindungan agar dapat melaksanakan ibadahnya sesuai dengan ketentuan Syariat Islam.</a:t>
            </a:r>
          </a:p>
          <a:p>
            <a:pPr marL="457200" indent="-457200" algn="just" eaLnBrk="0">
              <a:buAutoNum type="arabicPeriod"/>
              <a:tabLst>
                <a:tab pos="355600" algn="l"/>
              </a:tabLst>
            </a:pPr>
            <a:endParaRPr lang="id-ID" sz="2000" dirty="0"/>
          </a:p>
          <a:p>
            <a:pPr marL="457200" indent="-457200" algn="just" eaLnBrk="0">
              <a:buAutoNum type="arabicPeriod"/>
              <a:tabLst>
                <a:tab pos="355600" algn="l"/>
              </a:tabLst>
            </a:pPr>
            <a:r>
              <a:rPr lang="en-US" altLang="id-ID" sz="2000" dirty="0"/>
              <a:t>J</a:t>
            </a:r>
            <a:r>
              <a:rPr lang="id-ID" altLang="id-ID" sz="2000" dirty="0"/>
              <a:t>emaah haji dituntut mampu secara fisik dan </a:t>
            </a:r>
            <a:r>
              <a:rPr lang="en-US" altLang="id-ID" sz="2000" dirty="0"/>
              <a:t> </a:t>
            </a:r>
            <a:r>
              <a:rPr lang="id-ID" altLang="id-ID" sz="2000" dirty="0"/>
              <a:t>rohani agar dapat melaksanakan rangkaian ibadah dan perjalanan haji dengan baik, aman, dan lancar.</a:t>
            </a:r>
          </a:p>
          <a:p>
            <a:pPr marL="457200" indent="-457200" algn="just" eaLnBrk="0">
              <a:buAutoNum type="arabicPeriod"/>
              <a:tabLst>
                <a:tab pos="355600" algn="l"/>
              </a:tabLst>
            </a:pPr>
            <a:endParaRPr lang="id-ID" altLang="id-ID" sz="2000" dirty="0"/>
          </a:p>
          <a:p>
            <a:pPr marL="457200" indent="-457200" algn="just" eaLnBrk="0">
              <a:buAutoNum type="arabicPeriod"/>
              <a:tabLst>
                <a:tab pos="355600" algn="l"/>
              </a:tabLst>
            </a:pPr>
            <a:r>
              <a:rPr lang="id-ID" sz="2000" dirty="0"/>
              <a:t>Pelayanan kesehatan jemaah haji dialakukan sejak dini yang ditujukan untuk mewujudkan isthitha’ah kesehatan. Atas dasar pertimbangan tersebut maka ditetapkan peraturan Menteri Kesehatan no. 15 Tahun 2016 tentang Istitha’ah Kesehatan Jemaah Haji.</a:t>
            </a:r>
            <a:endParaRPr lang="id-ID" sz="20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151133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66952" y="1204108"/>
            <a:ext cx="2669406" cy="1781175"/>
          </a:xfrm>
        </p:spPr>
        <p:txBody>
          <a:bodyPr>
            <a:normAutofit/>
          </a:bodyPr>
          <a:lstStyle/>
          <a:p>
            <a:r>
              <a:rPr lang="id-ID" sz="3200">
                <a:solidFill>
                  <a:srgbClr val="FFFFFF"/>
                </a:solidFill>
              </a:rPr>
              <a:t>Identitas blok</a:t>
            </a:r>
          </a:p>
        </p:txBody>
      </p:sp>
      <p:sp>
        <p:nvSpPr>
          <p:cNvPr id="6" name="Content Placeholder 8">
            <a:extLst>
              <a:ext uri="{FF2B5EF4-FFF2-40B4-BE49-F238E27FC236}">
                <a16:creationId xmlns:a16="http://schemas.microsoft.com/office/drawing/2014/main" id="{A76CD507-6EC1-41D4-BE96-382CCB225B43}"/>
              </a:ext>
            </a:extLst>
          </p:cNvPr>
          <p:cNvSpPr>
            <a:spLocks noGrp="1"/>
          </p:cNvSpPr>
          <p:nvPr>
            <p:ph idx="1"/>
          </p:nvPr>
        </p:nvSpPr>
        <p:spPr>
          <a:xfrm>
            <a:off x="966951" y="3355130"/>
            <a:ext cx="2669407" cy="2427333"/>
          </a:xfrm>
        </p:spPr>
        <p:txBody>
          <a:bodyPr>
            <a:normAutofit/>
          </a:bodyPr>
          <a:lstStyle/>
          <a:p>
            <a:endParaRPr lang="en-US" sz="1600"/>
          </a:p>
        </p:txBody>
      </p:sp>
      <p:graphicFrame>
        <p:nvGraphicFramePr>
          <p:cNvPr id="7" name="Content Placeholder 3"/>
          <p:cNvGraphicFramePr>
            <a:graphicFrameLocks/>
          </p:cNvGraphicFramePr>
          <p:nvPr>
            <p:extLst>
              <p:ext uri="{D42A27DB-BD31-4B8C-83A1-F6EECF244321}">
                <p14:modId xmlns:p14="http://schemas.microsoft.com/office/powerpoint/2010/main" val="3534146702"/>
              </p:ext>
            </p:extLst>
          </p:nvPr>
        </p:nvGraphicFramePr>
        <p:xfrm>
          <a:off x="4718469" y="1570811"/>
          <a:ext cx="6790989" cy="3593340"/>
        </p:xfrm>
        <a:graphic>
          <a:graphicData uri="http://schemas.openxmlformats.org/drawingml/2006/table">
            <a:tbl>
              <a:tblPr firstRow="1" firstCol="1" bandRow="1">
                <a:tableStyleId>{5C22544A-7EE6-4342-B048-85BDC9FD1C3A}</a:tableStyleId>
              </a:tblPr>
              <a:tblGrid>
                <a:gridCol w="3019006">
                  <a:extLst>
                    <a:ext uri="{9D8B030D-6E8A-4147-A177-3AD203B41FA5}">
                      <a16:colId xmlns:a16="http://schemas.microsoft.com/office/drawing/2014/main" val="3004407708"/>
                    </a:ext>
                  </a:extLst>
                </a:gridCol>
                <a:gridCol w="606583">
                  <a:extLst>
                    <a:ext uri="{9D8B030D-6E8A-4147-A177-3AD203B41FA5}">
                      <a16:colId xmlns:a16="http://schemas.microsoft.com/office/drawing/2014/main" val="3132956664"/>
                    </a:ext>
                  </a:extLst>
                </a:gridCol>
                <a:gridCol w="3165400">
                  <a:extLst>
                    <a:ext uri="{9D8B030D-6E8A-4147-A177-3AD203B41FA5}">
                      <a16:colId xmlns:a16="http://schemas.microsoft.com/office/drawing/2014/main" val="1007923999"/>
                    </a:ext>
                  </a:extLst>
                </a:gridCol>
              </a:tblGrid>
              <a:tr h="709740">
                <a:tc>
                  <a:txBody>
                    <a:bodyPr/>
                    <a:lstStyle/>
                    <a:p>
                      <a:pPr>
                        <a:lnSpc>
                          <a:spcPct val="150000"/>
                        </a:lnSpc>
                        <a:spcAft>
                          <a:spcPts val="0"/>
                        </a:spcAft>
                      </a:pPr>
                      <a:r>
                        <a:rPr lang="id-ID" sz="3300">
                          <a:effectLst/>
                        </a:rPr>
                        <a:t>Nama </a:t>
                      </a:r>
                      <a:r>
                        <a:rPr lang="en-US" sz="3300">
                          <a:effectLst/>
                        </a:rPr>
                        <a:t>Blok</a:t>
                      </a:r>
                      <a:endParaRPr lang="id-ID" sz="3000">
                        <a:effectLst/>
                        <a:latin typeface="Calibri" panose="020F0502020204030204" pitchFamily="34" charset="0"/>
                        <a:ea typeface="Calibri" panose="020F0502020204030204" pitchFamily="34" charset="0"/>
                        <a:cs typeface="Times New Roman" panose="02020603050405020304" pitchFamily="18" charset="0"/>
                      </a:endParaRPr>
                    </a:p>
                  </a:txBody>
                  <a:tcPr marL="56579" marR="56579" marT="0" marB="0"/>
                </a:tc>
                <a:tc>
                  <a:txBody>
                    <a:bodyPr/>
                    <a:lstStyle/>
                    <a:p>
                      <a:pPr algn="ctr">
                        <a:lnSpc>
                          <a:spcPct val="150000"/>
                        </a:lnSpc>
                        <a:spcAft>
                          <a:spcPts val="0"/>
                        </a:spcAft>
                      </a:pPr>
                      <a:r>
                        <a:rPr lang="id-ID" sz="3300">
                          <a:effectLst/>
                        </a:rPr>
                        <a:t>:</a:t>
                      </a:r>
                      <a:endParaRPr lang="id-ID" sz="3000">
                        <a:effectLst/>
                        <a:latin typeface="Calibri" panose="020F0502020204030204" pitchFamily="34" charset="0"/>
                        <a:ea typeface="Calibri" panose="020F0502020204030204" pitchFamily="34" charset="0"/>
                        <a:cs typeface="Times New Roman" panose="02020603050405020304" pitchFamily="18" charset="0"/>
                      </a:endParaRPr>
                    </a:p>
                  </a:txBody>
                  <a:tcPr marL="56579" marR="56579" marT="0" marB="0"/>
                </a:tc>
                <a:tc>
                  <a:txBody>
                    <a:bodyPr/>
                    <a:lstStyle/>
                    <a:p>
                      <a:pPr>
                        <a:lnSpc>
                          <a:spcPct val="150000"/>
                        </a:lnSpc>
                        <a:spcAft>
                          <a:spcPts val="0"/>
                        </a:spcAft>
                      </a:pPr>
                      <a:r>
                        <a:rPr lang="id-ID" sz="3300">
                          <a:effectLst/>
                        </a:rPr>
                        <a:t>Kedokteran Haji</a:t>
                      </a:r>
                      <a:endParaRPr lang="id-ID" sz="3000">
                        <a:effectLst/>
                        <a:latin typeface="Calibri" panose="020F0502020204030204" pitchFamily="34" charset="0"/>
                        <a:ea typeface="Calibri" panose="020F0502020204030204" pitchFamily="34" charset="0"/>
                        <a:cs typeface="Times New Roman" panose="02020603050405020304" pitchFamily="18" charset="0"/>
                      </a:endParaRPr>
                    </a:p>
                  </a:txBody>
                  <a:tcPr marL="56579" marR="56579" marT="0" marB="0"/>
                </a:tc>
                <a:extLst>
                  <a:ext uri="{0D108BD9-81ED-4DB2-BD59-A6C34878D82A}">
                    <a16:rowId xmlns:a16="http://schemas.microsoft.com/office/drawing/2014/main" val="245826185"/>
                  </a:ext>
                </a:extLst>
              </a:tr>
              <a:tr h="709740">
                <a:tc>
                  <a:txBody>
                    <a:bodyPr/>
                    <a:lstStyle/>
                    <a:p>
                      <a:pPr>
                        <a:lnSpc>
                          <a:spcPct val="150000"/>
                        </a:lnSpc>
                        <a:spcAft>
                          <a:spcPts val="0"/>
                        </a:spcAft>
                      </a:pPr>
                      <a:r>
                        <a:rPr lang="id-ID" sz="3300">
                          <a:effectLst/>
                        </a:rPr>
                        <a:t>Bobot SKS</a:t>
                      </a:r>
                      <a:endParaRPr lang="id-ID" sz="3000">
                        <a:effectLst/>
                        <a:latin typeface="Calibri" panose="020F0502020204030204" pitchFamily="34" charset="0"/>
                        <a:ea typeface="Calibri" panose="020F0502020204030204" pitchFamily="34" charset="0"/>
                        <a:cs typeface="Times New Roman" panose="02020603050405020304" pitchFamily="18" charset="0"/>
                      </a:endParaRPr>
                    </a:p>
                  </a:txBody>
                  <a:tcPr marL="56579" marR="56579" marT="0" marB="0"/>
                </a:tc>
                <a:tc>
                  <a:txBody>
                    <a:bodyPr/>
                    <a:lstStyle/>
                    <a:p>
                      <a:pPr algn="ctr">
                        <a:lnSpc>
                          <a:spcPct val="150000"/>
                        </a:lnSpc>
                        <a:spcAft>
                          <a:spcPts val="0"/>
                        </a:spcAft>
                      </a:pPr>
                      <a:r>
                        <a:rPr lang="id-ID" sz="3300">
                          <a:effectLst/>
                        </a:rPr>
                        <a:t>:</a:t>
                      </a:r>
                      <a:endParaRPr lang="id-ID" sz="3000">
                        <a:effectLst/>
                        <a:latin typeface="Calibri" panose="020F0502020204030204" pitchFamily="34" charset="0"/>
                        <a:ea typeface="Calibri" panose="020F0502020204030204" pitchFamily="34" charset="0"/>
                        <a:cs typeface="Times New Roman" panose="02020603050405020304" pitchFamily="18" charset="0"/>
                      </a:endParaRPr>
                    </a:p>
                  </a:txBody>
                  <a:tcPr marL="56579" marR="56579" marT="0" marB="0"/>
                </a:tc>
                <a:tc>
                  <a:txBody>
                    <a:bodyPr/>
                    <a:lstStyle/>
                    <a:p>
                      <a:pPr>
                        <a:lnSpc>
                          <a:spcPct val="150000"/>
                        </a:lnSpc>
                        <a:spcAft>
                          <a:spcPts val="0"/>
                        </a:spcAft>
                      </a:pPr>
                      <a:r>
                        <a:rPr lang="id-ID" sz="3300">
                          <a:effectLst/>
                        </a:rPr>
                        <a:t>2,31 </a:t>
                      </a:r>
                      <a:r>
                        <a:rPr lang="en-US" sz="3300">
                          <a:effectLst/>
                        </a:rPr>
                        <a:t>SKS</a:t>
                      </a:r>
                      <a:r>
                        <a:rPr lang="id-ID" sz="1700">
                          <a:effectLst/>
                        </a:rPr>
                        <a:t> </a:t>
                      </a:r>
                      <a:endParaRPr lang="id-ID" sz="3000">
                        <a:effectLst/>
                        <a:latin typeface="Calibri" panose="020F0502020204030204" pitchFamily="34" charset="0"/>
                        <a:ea typeface="Calibri" panose="020F0502020204030204" pitchFamily="34" charset="0"/>
                        <a:cs typeface="Times New Roman" panose="02020603050405020304" pitchFamily="18" charset="0"/>
                      </a:endParaRPr>
                    </a:p>
                  </a:txBody>
                  <a:tcPr marL="56579" marR="56579" marT="0" marB="0"/>
                </a:tc>
                <a:extLst>
                  <a:ext uri="{0D108BD9-81ED-4DB2-BD59-A6C34878D82A}">
                    <a16:rowId xmlns:a16="http://schemas.microsoft.com/office/drawing/2014/main" val="3853263515"/>
                  </a:ext>
                </a:extLst>
              </a:tr>
              <a:tr h="1464120">
                <a:tc>
                  <a:txBody>
                    <a:bodyPr/>
                    <a:lstStyle/>
                    <a:p>
                      <a:pPr>
                        <a:lnSpc>
                          <a:spcPct val="150000"/>
                        </a:lnSpc>
                        <a:spcAft>
                          <a:spcPts val="0"/>
                        </a:spcAft>
                      </a:pPr>
                      <a:r>
                        <a:rPr lang="id-ID" sz="3300">
                          <a:effectLst/>
                        </a:rPr>
                        <a:t>Kode Mata kuliah</a:t>
                      </a:r>
                      <a:endParaRPr lang="id-ID" sz="3000">
                        <a:effectLst/>
                        <a:latin typeface="Calibri" panose="020F0502020204030204" pitchFamily="34" charset="0"/>
                        <a:ea typeface="Calibri" panose="020F0502020204030204" pitchFamily="34" charset="0"/>
                        <a:cs typeface="Times New Roman" panose="02020603050405020304" pitchFamily="18" charset="0"/>
                      </a:endParaRPr>
                    </a:p>
                  </a:txBody>
                  <a:tcPr marL="56579" marR="56579" marT="0" marB="0"/>
                </a:tc>
                <a:tc>
                  <a:txBody>
                    <a:bodyPr/>
                    <a:lstStyle/>
                    <a:p>
                      <a:pPr algn="ctr">
                        <a:lnSpc>
                          <a:spcPct val="150000"/>
                        </a:lnSpc>
                        <a:spcAft>
                          <a:spcPts val="0"/>
                        </a:spcAft>
                      </a:pPr>
                      <a:r>
                        <a:rPr lang="id-ID" sz="3300">
                          <a:effectLst/>
                        </a:rPr>
                        <a:t>:</a:t>
                      </a:r>
                      <a:endParaRPr lang="id-ID" sz="3000">
                        <a:effectLst/>
                        <a:latin typeface="Calibri" panose="020F0502020204030204" pitchFamily="34" charset="0"/>
                        <a:ea typeface="Calibri" panose="020F0502020204030204" pitchFamily="34" charset="0"/>
                        <a:cs typeface="Times New Roman" panose="02020603050405020304" pitchFamily="18" charset="0"/>
                      </a:endParaRPr>
                    </a:p>
                  </a:txBody>
                  <a:tcPr marL="56579" marR="56579" marT="0" marB="0"/>
                </a:tc>
                <a:tc>
                  <a:txBody>
                    <a:bodyPr/>
                    <a:lstStyle/>
                    <a:p>
                      <a:pPr>
                        <a:lnSpc>
                          <a:spcPct val="150000"/>
                        </a:lnSpc>
                        <a:spcAft>
                          <a:spcPts val="0"/>
                        </a:spcAft>
                      </a:pPr>
                      <a:r>
                        <a:rPr lang="id-ID" sz="3300" dirty="0">
                          <a:effectLst/>
                        </a:rPr>
                        <a:t>Haji21</a:t>
                      </a:r>
                      <a:endParaRPr lang="id-ID"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56579" marR="56579" marT="0" marB="0"/>
                </a:tc>
                <a:extLst>
                  <a:ext uri="{0D108BD9-81ED-4DB2-BD59-A6C34878D82A}">
                    <a16:rowId xmlns:a16="http://schemas.microsoft.com/office/drawing/2014/main" val="4259106218"/>
                  </a:ext>
                </a:extLst>
              </a:tr>
              <a:tr h="709740">
                <a:tc>
                  <a:txBody>
                    <a:bodyPr/>
                    <a:lstStyle/>
                    <a:p>
                      <a:pPr>
                        <a:lnSpc>
                          <a:spcPct val="150000"/>
                        </a:lnSpc>
                        <a:spcAft>
                          <a:spcPts val="0"/>
                        </a:spcAft>
                      </a:pPr>
                      <a:r>
                        <a:rPr lang="id-ID" sz="3300">
                          <a:effectLst/>
                        </a:rPr>
                        <a:t>Semester</a:t>
                      </a:r>
                      <a:endParaRPr lang="id-ID" sz="3000">
                        <a:effectLst/>
                        <a:latin typeface="Calibri" panose="020F0502020204030204" pitchFamily="34" charset="0"/>
                        <a:ea typeface="Calibri" panose="020F0502020204030204" pitchFamily="34" charset="0"/>
                        <a:cs typeface="Times New Roman" panose="02020603050405020304" pitchFamily="18" charset="0"/>
                      </a:endParaRPr>
                    </a:p>
                  </a:txBody>
                  <a:tcPr marL="56579" marR="56579" marT="0" marB="0"/>
                </a:tc>
                <a:tc>
                  <a:txBody>
                    <a:bodyPr/>
                    <a:lstStyle/>
                    <a:p>
                      <a:pPr algn="ctr">
                        <a:lnSpc>
                          <a:spcPct val="150000"/>
                        </a:lnSpc>
                        <a:spcAft>
                          <a:spcPts val="0"/>
                        </a:spcAft>
                      </a:pPr>
                      <a:r>
                        <a:rPr lang="id-ID" sz="3300">
                          <a:effectLst/>
                        </a:rPr>
                        <a:t>:</a:t>
                      </a:r>
                      <a:endParaRPr lang="id-ID" sz="3000">
                        <a:effectLst/>
                        <a:latin typeface="Calibri" panose="020F0502020204030204" pitchFamily="34" charset="0"/>
                        <a:ea typeface="Calibri" panose="020F0502020204030204" pitchFamily="34" charset="0"/>
                        <a:cs typeface="Times New Roman" panose="02020603050405020304" pitchFamily="18" charset="0"/>
                      </a:endParaRPr>
                    </a:p>
                  </a:txBody>
                  <a:tcPr marL="56579" marR="56579" marT="0" marB="0"/>
                </a:tc>
                <a:tc>
                  <a:txBody>
                    <a:bodyPr/>
                    <a:lstStyle/>
                    <a:p>
                      <a:pPr>
                        <a:lnSpc>
                          <a:spcPct val="150000"/>
                        </a:lnSpc>
                        <a:spcAft>
                          <a:spcPts val="0"/>
                        </a:spcAft>
                      </a:pPr>
                      <a:r>
                        <a:rPr lang="id-ID" sz="3300" dirty="0">
                          <a:effectLst/>
                        </a:rPr>
                        <a:t>6 (genap)</a:t>
                      </a:r>
                      <a:endParaRPr lang="id-ID"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56579" marR="56579" marT="0" marB="0"/>
                </a:tc>
                <a:extLst>
                  <a:ext uri="{0D108BD9-81ED-4DB2-BD59-A6C34878D82A}">
                    <a16:rowId xmlns:a16="http://schemas.microsoft.com/office/drawing/2014/main" val="2501622803"/>
                  </a:ext>
                </a:extLst>
              </a:tr>
            </a:tbl>
          </a:graphicData>
        </a:graphic>
      </p:graphicFrame>
    </p:spTree>
    <p:extLst>
      <p:ext uri="{BB962C8B-B14F-4D97-AF65-F5344CB8AC3E}">
        <p14:creationId xmlns:p14="http://schemas.microsoft.com/office/powerpoint/2010/main" val="1982249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Judul 1">
            <a:extLst>
              <a:ext uri="{FF2B5EF4-FFF2-40B4-BE49-F238E27FC236}">
                <a16:creationId xmlns:a16="http://schemas.microsoft.com/office/drawing/2014/main" id="{B9FFBF67-1422-4431-A37D-B6AB62CC9653}"/>
              </a:ext>
            </a:extLst>
          </p:cNvPr>
          <p:cNvSpPr>
            <a:spLocks noGrp="1"/>
          </p:cNvSpPr>
          <p:nvPr>
            <p:ph type="title"/>
          </p:nvPr>
        </p:nvSpPr>
        <p:spPr>
          <a:xfrm>
            <a:off x="535020" y="685800"/>
            <a:ext cx="2780271" cy="5105400"/>
          </a:xfrm>
        </p:spPr>
        <p:txBody>
          <a:bodyPr>
            <a:normAutofit/>
          </a:bodyPr>
          <a:lstStyle/>
          <a:p>
            <a:r>
              <a:rPr lang="id-ID" sz="4000">
                <a:solidFill>
                  <a:srgbClr val="FFFFFF"/>
                </a:solidFill>
              </a:rPr>
              <a:t>KEGIATAN BLOK HAJI</a:t>
            </a:r>
            <a:endParaRPr lang="en-ID" sz="4000">
              <a:solidFill>
                <a:srgbClr val="FFFFFF"/>
              </a:solidFill>
            </a:endParaRPr>
          </a:p>
        </p:txBody>
      </p:sp>
      <p:graphicFrame>
        <p:nvGraphicFramePr>
          <p:cNvPr id="5" name="Tampungan Konten 2">
            <a:extLst>
              <a:ext uri="{FF2B5EF4-FFF2-40B4-BE49-F238E27FC236}">
                <a16:creationId xmlns:a16="http://schemas.microsoft.com/office/drawing/2014/main" id="{1508EB9A-761E-41BF-9A1A-96FFBE561EB9}"/>
              </a:ext>
            </a:extLst>
          </p:cNvPr>
          <p:cNvGraphicFramePr>
            <a:graphicFrameLocks noGrp="1"/>
          </p:cNvGraphicFramePr>
          <p:nvPr>
            <p:ph idx="1"/>
            <p:extLst>
              <p:ext uri="{D42A27DB-BD31-4B8C-83A1-F6EECF244321}">
                <p14:modId xmlns:p14="http://schemas.microsoft.com/office/powerpoint/2010/main" val="42027942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7948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E6BC135B-4D93-41B7-B24F-7B204492647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KULIAH</a:t>
            </a:r>
          </a:p>
        </p:txBody>
      </p:sp>
      <p:pic>
        <p:nvPicPr>
          <p:cNvPr id="4" name="Tampungan Konten 3">
            <a:extLst>
              <a:ext uri="{FF2B5EF4-FFF2-40B4-BE49-F238E27FC236}">
                <a16:creationId xmlns:a16="http://schemas.microsoft.com/office/drawing/2014/main" id="{1E740132-6F5A-4534-BEB0-6C4A28B89B24}"/>
              </a:ext>
            </a:extLst>
          </p:cNvPr>
          <p:cNvPicPr>
            <a:picLocks noGrp="1" noChangeAspect="1"/>
          </p:cNvPicPr>
          <p:nvPr>
            <p:ph idx="1"/>
          </p:nvPr>
        </p:nvPicPr>
        <p:blipFill>
          <a:blip r:embed="rId2"/>
          <a:stretch>
            <a:fillRect/>
          </a:stretch>
        </p:blipFill>
        <p:spPr>
          <a:xfrm>
            <a:off x="922754" y="1675227"/>
            <a:ext cx="10346491" cy="4394199"/>
          </a:xfrm>
          <a:prstGeom prst="rect">
            <a:avLst/>
          </a:prstGeom>
        </p:spPr>
      </p:pic>
    </p:spTree>
    <p:extLst>
      <p:ext uri="{BB962C8B-B14F-4D97-AF65-F5344CB8AC3E}">
        <p14:creationId xmlns:p14="http://schemas.microsoft.com/office/powerpoint/2010/main" val="4173603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2B30B699-B42E-4801-8DF1-869F3E5E1707}"/>
              </a:ext>
            </a:extLst>
          </p:cNvPr>
          <p:cNvSpPr>
            <a:spLocks noGrp="1"/>
          </p:cNvSpPr>
          <p:nvPr>
            <p:ph type="title"/>
          </p:nvPr>
        </p:nvSpPr>
        <p:spPr>
          <a:xfrm>
            <a:off x="838200" y="365125"/>
            <a:ext cx="10515600" cy="587375"/>
          </a:xfrm>
        </p:spPr>
        <p:txBody>
          <a:bodyPr>
            <a:normAutofit fontScale="90000"/>
          </a:bodyPr>
          <a:lstStyle/>
          <a:p>
            <a:r>
              <a:rPr lang="id-ID" dirty="0"/>
              <a:t>KULIAH</a:t>
            </a:r>
            <a:endParaRPr lang="en-ID" dirty="0"/>
          </a:p>
        </p:txBody>
      </p:sp>
      <p:graphicFrame>
        <p:nvGraphicFramePr>
          <p:cNvPr id="4" name="Tampungan Konten 3">
            <a:extLst>
              <a:ext uri="{FF2B5EF4-FFF2-40B4-BE49-F238E27FC236}">
                <a16:creationId xmlns:a16="http://schemas.microsoft.com/office/drawing/2014/main" id="{34B39A89-F305-4DF7-9BF3-CFCE5E7178A5}"/>
              </a:ext>
            </a:extLst>
          </p:cNvPr>
          <p:cNvGraphicFramePr>
            <a:graphicFrameLocks noGrp="1"/>
          </p:cNvGraphicFramePr>
          <p:nvPr>
            <p:ph idx="1"/>
            <p:extLst>
              <p:ext uri="{D42A27DB-BD31-4B8C-83A1-F6EECF244321}">
                <p14:modId xmlns:p14="http://schemas.microsoft.com/office/powerpoint/2010/main" val="1406223253"/>
              </p:ext>
            </p:extLst>
          </p:nvPr>
        </p:nvGraphicFramePr>
        <p:xfrm>
          <a:off x="552450" y="1089819"/>
          <a:ext cx="10715625" cy="5169282"/>
        </p:xfrm>
        <a:graphic>
          <a:graphicData uri="http://schemas.openxmlformats.org/drawingml/2006/table">
            <a:tbl>
              <a:tblPr firstRow="1" firstCol="1" bandRow="1">
                <a:tableStyleId>{5C22544A-7EE6-4342-B048-85BDC9FD1C3A}</a:tableStyleId>
              </a:tblPr>
              <a:tblGrid>
                <a:gridCol w="1160110">
                  <a:extLst>
                    <a:ext uri="{9D8B030D-6E8A-4147-A177-3AD203B41FA5}">
                      <a16:colId xmlns:a16="http://schemas.microsoft.com/office/drawing/2014/main" val="1240976314"/>
                    </a:ext>
                  </a:extLst>
                </a:gridCol>
                <a:gridCol w="4187996">
                  <a:extLst>
                    <a:ext uri="{9D8B030D-6E8A-4147-A177-3AD203B41FA5}">
                      <a16:colId xmlns:a16="http://schemas.microsoft.com/office/drawing/2014/main" val="2174677239"/>
                    </a:ext>
                  </a:extLst>
                </a:gridCol>
                <a:gridCol w="1125917">
                  <a:extLst>
                    <a:ext uri="{9D8B030D-6E8A-4147-A177-3AD203B41FA5}">
                      <a16:colId xmlns:a16="http://schemas.microsoft.com/office/drawing/2014/main" val="571267572"/>
                    </a:ext>
                  </a:extLst>
                </a:gridCol>
                <a:gridCol w="1591814">
                  <a:extLst>
                    <a:ext uri="{9D8B030D-6E8A-4147-A177-3AD203B41FA5}">
                      <a16:colId xmlns:a16="http://schemas.microsoft.com/office/drawing/2014/main" val="1797420283"/>
                    </a:ext>
                  </a:extLst>
                </a:gridCol>
                <a:gridCol w="2649788">
                  <a:extLst>
                    <a:ext uri="{9D8B030D-6E8A-4147-A177-3AD203B41FA5}">
                      <a16:colId xmlns:a16="http://schemas.microsoft.com/office/drawing/2014/main" val="609062034"/>
                    </a:ext>
                  </a:extLst>
                </a:gridCol>
              </a:tblGrid>
              <a:tr h="1479503">
                <a:tc>
                  <a:txBody>
                    <a:bodyPr/>
                    <a:lstStyle/>
                    <a:p>
                      <a:pPr marL="180340" marR="90170" indent="-158750" algn="ctr">
                        <a:lnSpc>
                          <a:spcPct val="115000"/>
                        </a:lnSpc>
                        <a:spcAft>
                          <a:spcPts val="0"/>
                        </a:spcAft>
                      </a:pPr>
                      <a:r>
                        <a:rPr lang="en-US" sz="1600" dirty="0">
                          <a:effectLst/>
                        </a:rPr>
                        <a:t>5</a:t>
                      </a:r>
                      <a:endParaRPr lang="id-ID" sz="1600" dirty="0">
                        <a:effectLst/>
                      </a:endParaRPr>
                    </a:p>
                    <a:p>
                      <a:pPr marL="180340" marR="90170" indent="-158750" algn="ctr">
                        <a:lnSpc>
                          <a:spcPct val="115000"/>
                        </a:lnSpc>
                        <a:spcAft>
                          <a:spcPts val="0"/>
                        </a:spcAft>
                      </a:pPr>
                      <a:r>
                        <a:rPr lang="id-ID" sz="1600" dirty="0">
                          <a:effectLst/>
                        </a:rPr>
                        <a:t>2x50 menit</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529" marR="48529" marT="0" marB="0"/>
                </a:tc>
                <a:tc>
                  <a:txBody>
                    <a:bodyPr/>
                    <a:lstStyle/>
                    <a:p>
                      <a:pPr marL="457200" algn="just">
                        <a:lnSpc>
                          <a:spcPct val="115000"/>
                        </a:lnSpc>
                        <a:spcAft>
                          <a:spcPts val="0"/>
                        </a:spcAft>
                      </a:pPr>
                      <a:r>
                        <a:rPr lang="id-ID" sz="1600" dirty="0">
                          <a:effectLst/>
                        </a:rPr>
                        <a:t>Imunisasi untuk orang Dewasa dan Imunisasi pada jemaah haji dan </a:t>
                      </a:r>
                      <a:r>
                        <a:rPr lang="id-ID" sz="1600" dirty="0" err="1">
                          <a:effectLst/>
                        </a:rPr>
                        <a:t>umroh</a:t>
                      </a:r>
                      <a:r>
                        <a:rPr lang="id-ID" sz="1600" dirty="0">
                          <a:effectLst/>
                        </a:rPr>
                        <a:t>.</a:t>
                      </a:r>
                      <a:endParaRPr lang="en-ID" sz="1600" dirty="0">
                        <a:effectLst/>
                      </a:endParaRPr>
                    </a:p>
                    <a:p>
                      <a:pPr marL="342900" lvl="0" indent="-342900" algn="just">
                        <a:lnSpc>
                          <a:spcPct val="115000"/>
                        </a:lnSpc>
                        <a:spcAft>
                          <a:spcPts val="0"/>
                        </a:spcAft>
                        <a:buFont typeface="Symbol" panose="05050102010706020507" pitchFamily="18" charset="2"/>
                        <a:buChar char=""/>
                      </a:pPr>
                      <a:r>
                        <a:rPr lang="id-ID" sz="1600" dirty="0">
                          <a:effectLst/>
                        </a:rPr>
                        <a:t>Imunisasi dewasa</a:t>
                      </a:r>
                      <a:endParaRPr lang="en-ID" sz="1600" dirty="0">
                        <a:effectLst/>
                      </a:endParaRPr>
                    </a:p>
                    <a:p>
                      <a:pPr marL="342900" lvl="0" indent="-342900" algn="just">
                        <a:lnSpc>
                          <a:spcPct val="115000"/>
                        </a:lnSpc>
                        <a:spcAft>
                          <a:spcPts val="0"/>
                        </a:spcAft>
                        <a:buFont typeface="Symbol" panose="05050102010706020507" pitchFamily="18" charset="2"/>
                        <a:buChar char=""/>
                      </a:pPr>
                      <a:r>
                        <a:rPr lang="id-ID" sz="1600" dirty="0">
                          <a:effectLst/>
                        </a:rPr>
                        <a:t>Imunisasi untuk jemaah dengan </a:t>
                      </a:r>
                      <a:r>
                        <a:rPr lang="id-ID" sz="1600" dirty="0" err="1">
                          <a:effectLst/>
                        </a:rPr>
                        <a:t>komorbid</a:t>
                      </a:r>
                      <a:endParaRPr lang="en-ID" sz="1600" dirty="0">
                        <a:effectLst/>
                      </a:endParaRPr>
                    </a:p>
                    <a:p>
                      <a:pPr marL="342900" lvl="0" indent="-342900" algn="just">
                        <a:lnSpc>
                          <a:spcPct val="115000"/>
                        </a:lnSpc>
                        <a:spcAft>
                          <a:spcPts val="0"/>
                        </a:spcAft>
                        <a:buFont typeface="Symbol" panose="05050102010706020507" pitchFamily="18" charset="2"/>
                        <a:buChar char=""/>
                      </a:pPr>
                      <a:r>
                        <a:rPr lang="id-ID" sz="1600" dirty="0">
                          <a:effectLst/>
                        </a:rPr>
                        <a:t>Imunisasi wajib jemaah haji dan </a:t>
                      </a:r>
                      <a:r>
                        <a:rPr lang="id-ID" sz="1600" dirty="0" err="1">
                          <a:effectLst/>
                        </a:rPr>
                        <a:t>umroh</a:t>
                      </a:r>
                      <a:endParaRPr lang="en-ID" sz="1600" dirty="0">
                        <a:effectLst/>
                      </a:endParaRPr>
                    </a:p>
                    <a:p>
                      <a:pPr marL="228600" algn="just">
                        <a:lnSpc>
                          <a:spcPct val="115000"/>
                        </a:lnSpc>
                        <a:spcAft>
                          <a:spcPts val="0"/>
                        </a:spcAft>
                      </a:pPr>
                      <a:r>
                        <a:rPr lang="id-ID" sz="1600" dirty="0">
                          <a:effectLst/>
                        </a:rPr>
                        <a:t> </a:t>
                      </a:r>
                      <a:endParaRPr lang="en-ID" sz="1600" dirty="0">
                        <a:effectLst/>
                      </a:endParaRPr>
                    </a:p>
                    <a:p>
                      <a:pPr marL="228600" algn="just">
                        <a:lnSpc>
                          <a:spcPct val="115000"/>
                        </a:lnSpc>
                        <a:spcAft>
                          <a:spcPts val="0"/>
                        </a:spcAft>
                      </a:pPr>
                      <a:r>
                        <a:rPr lang="en-US" sz="1600" dirty="0">
                          <a:effectLst/>
                        </a:rPr>
                        <a:t> </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529" marR="48529" marT="0" marB="0"/>
                </a:tc>
                <a:tc>
                  <a:txBody>
                    <a:bodyPr/>
                    <a:lstStyle/>
                    <a:p>
                      <a:pPr algn="l">
                        <a:lnSpc>
                          <a:spcPct val="107000"/>
                        </a:lnSpc>
                        <a:spcAft>
                          <a:spcPts val="0"/>
                        </a:spcAft>
                      </a:pPr>
                      <a:r>
                        <a:rPr lang="id-ID" sz="1600">
                          <a:effectLst/>
                        </a:rPr>
                        <a:t>Kuliah</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8529" marR="48529" marT="0" marB="0"/>
                </a:tc>
                <a:tc>
                  <a:txBody>
                    <a:bodyPr/>
                    <a:lstStyle/>
                    <a:p>
                      <a:pPr algn="l">
                        <a:lnSpc>
                          <a:spcPct val="107000"/>
                        </a:lnSpc>
                        <a:spcAft>
                          <a:spcPts val="0"/>
                        </a:spcAft>
                      </a:pPr>
                      <a:r>
                        <a:rPr lang="id-ID" sz="1600">
                          <a:effectLst/>
                        </a:rPr>
                        <a:t>IPD</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8529" marR="48529" marT="0" marB="0"/>
                </a:tc>
                <a:tc>
                  <a:txBody>
                    <a:bodyPr/>
                    <a:lstStyle/>
                    <a:p>
                      <a:pPr algn="ctr">
                        <a:lnSpc>
                          <a:spcPct val="107000"/>
                        </a:lnSpc>
                        <a:spcAft>
                          <a:spcPts val="0"/>
                        </a:spcAft>
                      </a:pPr>
                      <a:r>
                        <a:rPr lang="id-ID" sz="1600">
                          <a:effectLst/>
                        </a:rPr>
                        <a:t>Dr. Agus Widiyatmoko, SpPD, MSc</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8529" marR="48529" marT="0" marB="0"/>
                </a:tc>
                <a:extLst>
                  <a:ext uri="{0D108BD9-81ED-4DB2-BD59-A6C34878D82A}">
                    <a16:rowId xmlns:a16="http://schemas.microsoft.com/office/drawing/2014/main" val="3440629562"/>
                  </a:ext>
                </a:extLst>
              </a:tr>
              <a:tr h="1022702">
                <a:tc>
                  <a:txBody>
                    <a:bodyPr/>
                    <a:lstStyle/>
                    <a:p>
                      <a:pPr marL="180340" marR="90170" indent="-158750" algn="ctr">
                        <a:lnSpc>
                          <a:spcPct val="115000"/>
                        </a:lnSpc>
                        <a:spcAft>
                          <a:spcPts val="0"/>
                        </a:spcAft>
                      </a:pPr>
                      <a:r>
                        <a:rPr lang="id-ID" sz="1600">
                          <a:effectLst/>
                        </a:rPr>
                        <a:t>6</a:t>
                      </a:r>
                      <a:endParaRPr lang="en-ID" sz="1600">
                        <a:effectLst/>
                      </a:endParaRPr>
                    </a:p>
                    <a:p>
                      <a:pPr marL="22860" marR="90170" indent="-68580" algn="ctr">
                        <a:lnSpc>
                          <a:spcPct val="115000"/>
                        </a:lnSpc>
                        <a:spcAft>
                          <a:spcPts val="0"/>
                        </a:spcAft>
                      </a:pPr>
                      <a:r>
                        <a:rPr lang="id-ID" sz="1600">
                          <a:effectLst/>
                        </a:rPr>
                        <a:t>2x50 menit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8529" marR="48529" marT="0" marB="0"/>
                </a:tc>
                <a:tc>
                  <a:txBody>
                    <a:bodyPr/>
                    <a:lstStyle/>
                    <a:p>
                      <a:pPr algn="l">
                        <a:lnSpc>
                          <a:spcPct val="107000"/>
                        </a:lnSpc>
                        <a:spcAft>
                          <a:spcPts val="0"/>
                        </a:spcAft>
                      </a:pPr>
                      <a:r>
                        <a:rPr lang="id-ID" sz="1600">
                          <a:effectLst/>
                        </a:rPr>
                        <a:t>Ilmu kedokteran penerbangan </a:t>
                      </a:r>
                      <a:endParaRPr lang="en-ID" sz="1600">
                        <a:effectLst/>
                      </a:endParaRPr>
                    </a:p>
                    <a:p>
                      <a:pPr marL="342900" lvl="0" indent="-342900" algn="l">
                        <a:lnSpc>
                          <a:spcPct val="115000"/>
                        </a:lnSpc>
                        <a:spcAft>
                          <a:spcPts val="0"/>
                        </a:spcAft>
                        <a:buFont typeface="Symbol" panose="05050102010706020507" pitchFamily="18" charset="2"/>
                        <a:buChar char=""/>
                      </a:pPr>
                      <a:r>
                        <a:rPr lang="id-ID" sz="1600">
                          <a:effectLst/>
                        </a:rPr>
                        <a:t>Fisiologi penerbangan</a:t>
                      </a:r>
                      <a:endParaRPr lang="en-ID" sz="1600">
                        <a:effectLst/>
                      </a:endParaRPr>
                    </a:p>
                    <a:p>
                      <a:pPr marL="342900" lvl="0" indent="-342900" algn="l">
                        <a:lnSpc>
                          <a:spcPct val="115000"/>
                        </a:lnSpc>
                        <a:spcAft>
                          <a:spcPts val="0"/>
                        </a:spcAft>
                        <a:buFont typeface="Symbol" panose="05050102010706020507" pitchFamily="18" charset="2"/>
                        <a:buChar char=""/>
                      </a:pPr>
                      <a:r>
                        <a:rPr lang="id-ID" sz="1600">
                          <a:effectLst/>
                        </a:rPr>
                        <a:t>Penyakit yang bisa terimbas penerbangan</a:t>
                      </a:r>
                      <a:endParaRPr lang="en-ID" sz="1600">
                        <a:effectLst/>
                      </a:endParaRPr>
                    </a:p>
                    <a:p>
                      <a:pPr marL="342900" lvl="0" indent="-342900" algn="l">
                        <a:lnSpc>
                          <a:spcPct val="115000"/>
                        </a:lnSpc>
                        <a:spcAft>
                          <a:spcPts val="0"/>
                        </a:spcAft>
                        <a:buFont typeface="Symbol" panose="05050102010706020507" pitchFamily="18" charset="2"/>
                        <a:buChar char=""/>
                      </a:pPr>
                      <a:r>
                        <a:rPr lang="id-ID" sz="1600">
                          <a:effectLst/>
                        </a:rPr>
                        <a:t>Syarat laik terbang</a:t>
                      </a:r>
                      <a:endParaRPr lang="en-ID" sz="1600">
                        <a:effectLst/>
                      </a:endParaRPr>
                    </a:p>
                    <a:p>
                      <a:pPr marL="342900" lvl="0" indent="-342900" algn="l">
                        <a:lnSpc>
                          <a:spcPct val="115000"/>
                        </a:lnSpc>
                        <a:spcAft>
                          <a:spcPts val="0"/>
                        </a:spcAft>
                        <a:buFont typeface="Symbol" panose="05050102010706020507" pitchFamily="18" charset="2"/>
                        <a:buChar char=""/>
                      </a:pPr>
                      <a:r>
                        <a:rPr lang="id-ID" sz="1600">
                          <a:effectLst/>
                        </a:rPr>
                        <a:t>MEDIF dan evakuasi udara</a:t>
                      </a:r>
                      <a:endParaRPr lang="en-ID" sz="1600">
                        <a:effectLst/>
                      </a:endParaRPr>
                    </a:p>
                    <a:p>
                      <a:pPr marL="228600" algn="l">
                        <a:lnSpc>
                          <a:spcPct val="115000"/>
                        </a:lnSpc>
                        <a:spcAft>
                          <a:spcPts val="0"/>
                        </a:spcAft>
                      </a:pPr>
                      <a:r>
                        <a:rPr lang="en-US" sz="1600">
                          <a:effectLst/>
                        </a:rPr>
                        <a:t> </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8529" marR="48529" marT="0" marB="0"/>
                </a:tc>
                <a:tc>
                  <a:txBody>
                    <a:bodyPr/>
                    <a:lstStyle/>
                    <a:p>
                      <a:pPr algn="l">
                        <a:lnSpc>
                          <a:spcPct val="107000"/>
                        </a:lnSpc>
                        <a:spcAft>
                          <a:spcPts val="0"/>
                        </a:spcAft>
                      </a:pPr>
                      <a:r>
                        <a:rPr lang="en-US" sz="1600">
                          <a:effectLst/>
                        </a:rPr>
                        <a:t>Kuliah</a:t>
                      </a:r>
                      <a:endParaRPr lang="en-ID" sz="1600">
                        <a:effectLst/>
                      </a:endParaRPr>
                    </a:p>
                    <a:p>
                      <a:pPr marL="457200" algn="l">
                        <a:lnSpc>
                          <a:spcPct val="115000"/>
                        </a:lnSpc>
                        <a:spcAft>
                          <a:spcPts val="0"/>
                        </a:spcAft>
                      </a:pPr>
                      <a:r>
                        <a:rPr lang="id-ID" sz="1600">
                          <a:effectLst/>
                        </a:rPr>
                        <a:t> </a:t>
                      </a:r>
                      <a:endParaRPr lang="en-ID" sz="1600">
                        <a:effectLst/>
                      </a:endParaRPr>
                    </a:p>
                    <a:p>
                      <a:pPr algn="l">
                        <a:lnSpc>
                          <a:spcPct val="107000"/>
                        </a:lnSpc>
                        <a:spcAft>
                          <a:spcPts val="0"/>
                        </a:spcAft>
                      </a:pPr>
                      <a:r>
                        <a:rPr lang="id-ID" sz="1600">
                          <a:effectLst/>
                        </a:rPr>
                        <a:t> </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8529" marR="48529" marT="0" marB="0"/>
                </a:tc>
                <a:tc>
                  <a:txBody>
                    <a:bodyPr/>
                    <a:lstStyle/>
                    <a:p>
                      <a:pPr algn="l">
                        <a:lnSpc>
                          <a:spcPct val="107000"/>
                        </a:lnSpc>
                        <a:spcAft>
                          <a:spcPts val="0"/>
                        </a:spcAft>
                      </a:pPr>
                      <a:r>
                        <a:rPr lang="id-ID" sz="1600">
                          <a:effectLst/>
                        </a:rPr>
                        <a:t>IPD/ RS PKU Muhammadiyah Yogyakarta</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8529" marR="48529" marT="0" marB="0"/>
                </a:tc>
                <a:tc>
                  <a:txBody>
                    <a:bodyPr/>
                    <a:lstStyle/>
                    <a:p>
                      <a:pPr algn="ctr">
                        <a:lnSpc>
                          <a:spcPct val="107000"/>
                        </a:lnSpc>
                        <a:spcAft>
                          <a:spcPts val="0"/>
                        </a:spcAft>
                      </a:pPr>
                      <a:r>
                        <a:rPr lang="id-ID" sz="1600">
                          <a:effectLst/>
                        </a:rPr>
                        <a:t>Dr. Poppy Fornia, SpP</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8529" marR="48529" marT="0" marB="0"/>
                </a:tc>
                <a:extLst>
                  <a:ext uri="{0D108BD9-81ED-4DB2-BD59-A6C34878D82A}">
                    <a16:rowId xmlns:a16="http://schemas.microsoft.com/office/drawing/2014/main" val="250934715"/>
                  </a:ext>
                </a:extLst>
              </a:tr>
              <a:tr h="547838">
                <a:tc>
                  <a:txBody>
                    <a:bodyPr/>
                    <a:lstStyle/>
                    <a:p>
                      <a:pPr marL="180340" marR="90170" indent="-158750" algn="ctr">
                        <a:lnSpc>
                          <a:spcPct val="115000"/>
                        </a:lnSpc>
                        <a:spcAft>
                          <a:spcPts val="0"/>
                        </a:spcAft>
                      </a:pPr>
                      <a:r>
                        <a:rPr lang="id-ID" sz="1600">
                          <a:effectLst/>
                        </a:rPr>
                        <a:t>7</a:t>
                      </a:r>
                      <a:endParaRPr lang="en-ID" sz="1600">
                        <a:effectLst/>
                      </a:endParaRPr>
                    </a:p>
                    <a:p>
                      <a:pPr marL="22860" marR="90170" indent="-68580" algn="ctr">
                        <a:lnSpc>
                          <a:spcPct val="115000"/>
                        </a:lnSpc>
                        <a:spcAft>
                          <a:spcPts val="0"/>
                        </a:spcAft>
                      </a:pPr>
                      <a:r>
                        <a:rPr lang="id-ID" sz="1600">
                          <a:effectLst/>
                        </a:rPr>
                        <a:t>2x50 menit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8529" marR="48529" marT="0" marB="0"/>
                </a:tc>
                <a:tc>
                  <a:txBody>
                    <a:bodyPr/>
                    <a:lstStyle/>
                    <a:p>
                      <a:pPr algn="l">
                        <a:lnSpc>
                          <a:spcPct val="107000"/>
                        </a:lnSpc>
                        <a:spcAft>
                          <a:spcPts val="0"/>
                        </a:spcAft>
                      </a:pPr>
                      <a:r>
                        <a:rPr lang="id-ID" sz="1600">
                          <a:effectLst/>
                        </a:rPr>
                        <a:t>Penyakit kardiovaskuler yang sering pada jemaah haji dan deteksi dini kelainan kardiovaskuler pada jemaah haji</a:t>
                      </a:r>
                      <a:endParaRPr lang="en-ID" sz="1600">
                        <a:effectLst/>
                      </a:endParaRPr>
                    </a:p>
                    <a:p>
                      <a:pPr algn="l">
                        <a:lnSpc>
                          <a:spcPct val="107000"/>
                        </a:lnSpc>
                        <a:spcAft>
                          <a:spcPts val="0"/>
                        </a:spcAft>
                      </a:pPr>
                      <a:r>
                        <a:rPr lang="id-ID" sz="1600">
                          <a:effectLst/>
                        </a:rPr>
                        <a:t> </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8529" marR="48529" marT="0" marB="0"/>
                </a:tc>
                <a:tc>
                  <a:txBody>
                    <a:bodyPr/>
                    <a:lstStyle/>
                    <a:p>
                      <a:pPr algn="l">
                        <a:lnSpc>
                          <a:spcPct val="107000"/>
                        </a:lnSpc>
                        <a:spcAft>
                          <a:spcPts val="0"/>
                        </a:spcAft>
                      </a:pPr>
                      <a:r>
                        <a:rPr lang="en-US" sz="1600">
                          <a:effectLst/>
                        </a:rPr>
                        <a:t>Kuliah</a:t>
                      </a:r>
                      <a:endParaRPr lang="en-ID" sz="1600">
                        <a:effectLst/>
                      </a:endParaRPr>
                    </a:p>
                    <a:p>
                      <a:pPr marL="457200" algn="l">
                        <a:lnSpc>
                          <a:spcPct val="115000"/>
                        </a:lnSpc>
                        <a:spcAft>
                          <a:spcPts val="0"/>
                        </a:spcAft>
                      </a:pPr>
                      <a:r>
                        <a:rPr lang="id-ID" sz="1600">
                          <a:effectLst/>
                        </a:rPr>
                        <a:t> </a:t>
                      </a:r>
                      <a:endParaRPr lang="en-ID" sz="1600">
                        <a:effectLst/>
                      </a:endParaRPr>
                    </a:p>
                    <a:p>
                      <a:pPr algn="l">
                        <a:lnSpc>
                          <a:spcPct val="107000"/>
                        </a:lnSpc>
                        <a:spcAft>
                          <a:spcPts val="0"/>
                        </a:spcAft>
                      </a:pPr>
                      <a:r>
                        <a:rPr lang="id-ID" sz="1600">
                          <a:effectLst/>
                        </a:rPr>
                        <a:t> </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8529" marR="48529" marT="0" marB="0"/>
                </a:tc>
                <a:tc>
                  <a:txBody>
                    <a:bodyPr/>
                    <a:lstStyle/>
                    <a:p>
                      <a:pPr algn="l">
                        <a:lnSpc>
                          <a:spcPct val="107000"/>
                        </a:lnSpc>
                        <a:spcAft>
                          <a:spcPts val="0"/>
                        </a:spcAft>
                      </a:pPr>
                      <a:r>
                        <a:rPr lang="id-ID" sz="1600">
                          <a:effectLst/>
                        </a:rPr>
                        <a:t>PERDOKHI/ IPD </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8529" marR="48529" marT="0" marB="0"/>
                </a:tc>
                <a:tc>
                  <a:txBody>
                    <a:bodyPr/>
                    <a:lstStyle/>
                    <a:p>
                      <a:pPr algn="ctr">
                        <a:lnSpc>
                          <a:spcPct val="107000"/>
                        </a:lnSpc>
                        <a:spcAft>
                          <a:spcPts val="0"/>
                        </a:spcAft>
                      </a:pPr>
                      <a:r>
                        <a:rPr lang="id-ID" sz="1600">
                          <a:effectLst/>
                        </a:rPr>
                        <a:t>dr. Irsyad Andi Arso, SpPD, SpJP(K)</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8529" marR="48529" marT="0" marB="0"/>
                </a:tc>
                <a:extLst>
                  <a:ext uri="{0D108BD9-81ED-4DB2-BD59-A6C34878D82A}">
                    <a16:rowId xmlns:a16="http://schemas.microsoft.com/office/drawing/2014/main" val="3101980333"/>
                  </a:ext>
                </a:extLst>
              </a:tr>
              <a:tr h="437749">
                <a:tc>
                  <a:txBody>
                    <a:bodyPr/>
                    <a:lstStyle/>
                    <a:p>
                      <a:pPr marL="180340" marR="90170" indent="-158750" algn="ctr">
                        <a:lnSpc>
                          <a:spcPct val="115000"/>
                        </a:lnSpc>
                        <a:spcAft>
                          <a:spcPts val="0"/>
                        </a:spcAft>
                      </a:pPr>
                      <a:r>
                        <a:rPr lang="id-ID" sz="1600" dirty="0">
                          <a:effectLst/>
                        </a:rPr>
                        <a:t>8</a:t>
                      </a:r>
                    </a:p>
                    <a:p>
                      <a:pPr marL="180340" marR="90170" indent="-158750" algn="ctr">
                        <a:lnSpc>
                          <a:spcPct val="115000"/>
                        </a:lnSpc>
                        <a:spcAft>
                          <a:spcPts val="0"/>
                        </a:spcAft>
                      </a:pPr>
                      <a:r>
                        <a:rPr lang="id-ID" sz="1600" dirty="0">
                          <a:effectLst/>
                        </a:rPr>
                        <a:t>2x50 menit</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529" marR="48529" marT="0" marB="0"/>
                </a:tc>
                <a:tc>
                  <a:txBody>
                    <a:bodyPr/>
                    <a:lstStyle/>
                    <a:p>
                      <a:pPr algn="l">
                        <a:lnSpc>
                          <a:spcPct val="107000"/>
                        </a:lnSpc>
                        <a:spcAft>
                          <a:spcPts val="0"/>
                        </a:spcAft>
                      </a:pPr>
                      <a:r>
                        <a:rPr lang="id-ID" sz="1600" dirty="0">
                          <a:effectLst/>
                        </a:rPr>
                        <a:t>Penyakit metabolik yang sering pada jemaah haji</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529" marR="48529" marT="0" marB="0"/>
                </a:tc>
                <a:tc>
                  <a:txBody>
                    <a:bodyPr/>
                    <a:lstStyle/>
                    <a:p>
                      <a:pPr algn="l">
                        <a:lnSpc>
                          <a:spcPct val="107000"/>
                        </a:lnSpc>
                        <a:spcAft>
                          <a:spcPts val="0"/>
                        </a:spcAft>
                      </a:pPr>
                      <a:r>
                        <a:rPr lang="id-ID" sz="1600">
                          <a:effectLst/>
                        </a:rPr>
                        <a:t>Kuliah</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8529" marR="48529" marT="0" marB="0"/>
                </a:tc>
                <a:tc>
                  <a:txBody>
                    <a:bodyPr/>
                    <a:lstStyle/>
                    <a:p>
                      <a:pPr marL="457200" algn="l">
                        <a:lnSpc>
                          <a:spcPct val="115000"/>
                        </a:lnSpc>
                        <a:spcAft>
                          <a:spcPts val="0"/>
                        </a:spcAft>
                      </a:pPr>
                      <a:r>
                        <a:rPr lang="id-ID" sz="1600">
                          <a:effectLst/>
                        </a:rPr>
                        <a:t>PERDOKHI/ IPD</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48529" marR="48529" marT="0" marB="0"/>
                </a:tc>
                <a:tc>
                  <a:txBody>
                    <a:bodyPr/>
                    <a:lstStyle/>
                    <a:p>
                      <a:pPr algn="ctr">
                        <a:lnSpc>
                          <a:spcPct val="107000"/>
                        </a:lnSpc>
                        <a:spcAft>
                          <a:spcPts val="0"/>
                        </a:spcAft>
                      </a:pPr>
                      <a:r>
                        <a:rPr lang="id-ID" sz="1600" dirty="0">
                          <a:effectLst/>
                        </a:rPr>
                        <a:t>Dr. </a:t>
                      </a:r>
                      <a:r>
                        <a:rPr lang="id-ID" sz="1600" dirty="0" err="1">
                          <a:effectLst/>
                        </a:rPr>
                        <a:t>Robhikul</a:t>
                      </a:r>
                      <a:r>
                        <a:rPr lang="id-ID" sz="1600" dirty="0">
                          <a:effectLst/>
                        </a:rPr>
                        <a:t> Ikhsan, </a:t>
                      </a:r>
                      <a:r>
                        <a:rPr lang="id-ID" sz="1600" dirty="0" err="1">
                          <a:effectLst/>
                        </a:rPr>
                        <a:t>SpPD</a:t>
                      </a:r>
                      <a:r>
                        <a:rPr lang="id-ID" sz="1600" dirty="0">
                          <a:effectLst/>
                        </a:rPr>
                        <a:t>, KEMD</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529" marR="48529" marT="0" marB="0"/>
                </a:tc>
                <a:extLst>
                  <a:ext uri="{0D108BD9-81ED-4DB2-BD59-A6C34878D82A}">
                    <a16:rowId xmlns:a16="http://schemas.microsoft.com/office/drawing/2014/main" val="3569850533"/>
                  </a:ext>
                </a:extLst>
              </a:tr>
            </a:tbl>
          </a:graphicData>
        </a:graphic>
      </p:graphicFrame>
    </p:spTree>
    <p:extLst>
      <p:ext uri="{BB962C8B-B14F-4D97-AF65-F5344CB8AC3E}">
        <p14:creationId xmlns:p14="http://schemas.microsoft.com/office/powerpoint/2010/main" val="352596268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524</Words>
  <Application>Microsoft Office PowerPoint</Application>
  <PresentationFormat>Layar Lebar</PresentationFormat>
  <Paragraphs>141</Paragraphs>
  <Slides>16</Slides>
  <Notes>0</Notes>
  <HiddenSlides>0</HiddenSlides>
  <MMClips>0</MMClips>
  <ScaleCrop>false</ScaleCrop>
  <HeadingPairs>
    <vt:vector size="6" baseType="variant">
      <vt:variant>
        <vt:lpstr>Font Dipakai</vt:lpstr>
      </vt:variant>
      <vt:variant>
        <vt:i4>9</vt:i4>
      </vt:variant>
      <vt:variant>
        <vt:lpstr>Tema</vt:lpstr>
      </vt:variant>
      <vt:variant>
        <vt:i4>2</vt:i4>
      </vt:variant>
      <vt:variant>
        <vt:lpstr>Judul Slide</vt:lpstr>
      </vt:variant>
      <vt:variant>
        <vt:i4>16</vt:i4>
      </vt:variant>
    </vt:vector>
  </HeadingPairs>
  <TitlesOfParts>
    <vt:vector size="27" baseType="lpstr">
      <vt:lpstr>Arial</vt:lpstr>
      <vt:lpstr>Calibri</vt:lpstr>
      <vt:lpstr>Calibri Light</vt:lpstr>
      <vt:lpstr>Gill Sans MT</vt:lpstr>
      <vt:lpstr>Lucida Sans Unicode</vt:lpstr>
      <vt:lpstr>Symbol</vt:lpstr>
      <vt:lpstr>Tahoma</vt:lpstr>
      <vt:lpstr>Wingdings</vt:lpstr>
      <vt:lpstr>Wingdings 2</vt:lpstr>
      <vt:lpstr>Dividend</vt:lpstr>
      <vt:lpstr>Tema Office</vt:lpstr>
      <vt:lpstr>BLOK KEDOKTERAN HAJI</vt:lpstr>
      <vt:lpstr>FAKTA JAMAAH HAJI </vt:lpstr>
      <vt:lpstr>KONDISI REAL JAMAAH </vt:lpstr>
      <vt:lpstr>Presentasi PowerPoint</vt:lpstr>
      <vt:lpstr>Presentasi PowerPoint</vt:lpstr>
      <vt:lpstr>Identitas blok</vt:lpstr>
      <vt:lpstr>KEGIATAN BLOK HAJI</vt:lpstr>
      <vt:lpstr>KULIAH</vt:lpstr>
      <vt:lpstr>KULIAH</vt:lpstr>
      <vt:lpstr>KULIAH</vt:lpstr>
      <vt:lpstr>TUTORIAL</vt:lpstr>
      <vt:lpstr>Tutorial</vt:lpstr>
      <vt:lpstr>TUGAS</vt:lpstr>
      <vt:lpstr>TUJUAN TUGAS</vt:lpstr>
      <vt:lpstr>RANCANGAN PENILAIAN AKHIR</vt:lpstr>
      <vt:lpstr>ALHAMDULILLAH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BLOK KEDOKTERAN HAJI</dc:title>
  <dc:creator>Agus Widiyatmoko</dc:creator>
  <cp:lastModifiedBy>Agus Widiyatmoko</cp:lastModifiedBy>
  <cp:revision>5</cp:revision>
  <dcterms:created xsi:type="dcterms:W3CDTF">2020-05-05T01:22:16Z</dcterms:created>
  <dcterms:modified xsi:type="dcterms:W3CDTF">2020-05-06T07:48:54Z</dcterms:modified>
</cp:coreProperties>
</file>