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28"/>
  </p:notesMasterIdLst>
  <p:sldIdLst>
    <p:sldId id="256" r:id="rId2"/>
    <p:sldId id="274" r:id="rId3"/>
    <p:sldId id="266" r:id="rId4"/>
    <p:sldId id="265" r:id="rId5"/>
    <p:sldId id="264" r:id="rId6"/>
    <p:sldId id="262" r:id="rId7"/>
    <p:sldId id="263" r:id="rId8"/>
    <p:sldId id="259" r:id="rId9"/>
    <p:sldId id="260" r:id="rId10"/>
    <p:sldId id="276" r:id="rId11"/>
    <p:sldId id="277" r:id="rId12"/>
    <p:sldId id="278" r:id="rId13"/>
    <p:sldId id="279" r:id="rId14"/>
    <p:sldId id="280" r:id="rId15"/>
    <p:sldId id="281" r:id="rId16"/>
    <p:sldId id="282" r:id="rId17"/>
    <p:sldId id="267" r:id="rId18"/>
    <p:sldId id="283" r:id="rId19"/>
    <p:sldId id="268" r:id="rId20"/>
    <p:sldId id="261" r:id="rId21"/>
    <p:sldId id="269" r:id="rId22"/>
    <p:sldId id="270" r:id="rId23"/>
    <p:sldId id="271" r:id="rId24"/>
    <p:sldId id="272" r:id="rId25"/>
    <p:sldId id="273" r:id="rId26"/>
    <p:sldId id="27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28A836-D409-4459-B0E7-FDD93AE89456}" type="doc">
      <dgm:prSet loTypeId="urn:microsoft.com/office/officeart/2005/8/layout/cycle6" loCatId="cycle" qsTypeId="urn:microsoft.com/office/officeart/2005/8/quickstyle/simple1" qsCatId="simple" csTypeId="urn:microsoft.com/office/officeart/2005/8/colors/colorful1#1" csCatId="colorful" phldr="1"/>
      <dgm:spPr/>
      <dgm:t>
        <a:bodyPr/>
        <a:lstStyle/>
        <a:p>
          <a:endParaRPr lang="id-ID"/>
        </a:p>
      </dgm:t>
    </dgm:pt>
    <dgm:pt modelId="{4F0EF332-6C5A-469B-827C-31A454AC73E0}">
      <dgm:prSet phldrT="[Text]" custT="1"/>
      <dgm:spPr/>
      <dgm:t>
        <a:bodyPr/>
        <a:lstStyle/>
        <a:p>
          <a:r>
            <a:rPr lang="id-ID" sz="1800" b="1" dirty="0"/>
            <a:t>Dokter</a:t>
          </a:r>
        </a:p>
      </dgm:t>
    </dgm:pt>
    <dgm:pt modelId="{4D1B50F7-3AC4-43D0-A82C-B1EEFF059CCE}" type="parTrans" cxnId="{984282DA-5A27-42A2-9A0C-268EB7BDF4CC}">
      <dgm:prSet/>
      <dgm:spPr/>
      <dgm:t>
        <a:bodyPr/>
        <a:lstStyle/>
        <a:p>
          <a:endParaRPr lang="id-ID"/>
        </a:p>
      </dgm:t>
    </dgm:pt>
    <dgm:pt modelId="{C7D2BCF6-10F0-49DF-9085-FF5EC59019D2}" type="sibTrans" cxnId="{984282DA-5A27-42A2-9A0C-268EB7BDF4CC}">
      <dgm:prSet/>
      <dgm:spPr/>
      <dgm:t>
        <a:bodyPr/>
        <a:lstStyle/>
        <a:p>
          <a:endParaRPr lang="id-ID"/>
        </a:p>
      </dgm:t>
    </dgm:pt>
    <dgm:pt modelId="{4D423BC3-57CF-43C0-9F12-3AA3278A8A7E}">
      <dgm:prSet phldrT="[Text]" custT="1"/>
      <dgm:spPr/>
      <dgm:t>
        <a:bodyPr/>
        <a:lstStyle/>
        <a:p>
          <a:r>
            <a:rPr lang="id-ID" sz="1800" b="1" dirty="0"/>
            <a:t>Dokter Gigi</a:t>
          </a:r>
        </a:p>
      </dgm:t>
    </dgm:pt>
    <dgm:pt modelId="{0B38B633-0550-43B2-BAF9-DDEA0EA6CB5C}" type="parTrans" cxnId="{4848A7FB-541D-4277-9994-B17C52D81C80}">
      <dgm:prSet/>
      <dgm:spPr/>
      <dgm:t>
        <a:bodyPr/>
        <a:lstStyle/>
        <a:p>
          <a:endParaRPr lang="id-ID"/>
        </a:p>
      </dgm:t>
    </dgm:pt>
    <dgm:pt modelId="{460123C4-5BCD-458E-8B98-CA704C036113}" type="sibTrans" cxnId="{4848A7FB-541D-4277-9994-B17C52D81C80}">
      <dgm:prSet/>
      <dgm:spPr/>
      <dgm:t>
        <a:bodyPr/>
        <a:lstStyle/>
        <a:p>
          <a:endParaRPr lang="id-ID"/>
        </a:p>
      </dgm:t>
    </dgm:pt>
    <dgm:pt modelId="{576A7A17-D8A1-4BF4-BE46-3073D9D0B2CD}">
      <dgm:prSet phldrT="[Text]" custT="1"/>
      <dgm:spPr/>
      <dgm:t>
        <a:bodyPr/>
        <a:lstStyle/>
        <a:p>
          <a:r>
            <a:rPr lang="id-ID" sz="1800" b="1" dirty="0"/>
            <a:t>Perawat</a:t>
          </a:r>
        </a:p>
      </dgm:t>
    </dgm:pt>
    <dgm:pt modelId="{E94297F0-BA35-4F36-8471-4F74ECF7C6D3}" type="parTrans" cxnId="{2427FEC5-1AAE-4465-B746-F2ABEE4B1B9C}">
      <dgm:prSet/>
      <dgm:spPr/>
      <dgm:t>
        <a:bodyPr/>
        <a:lstStyle/>
        <a:p>
          <a:endParaRPr lang="id-ID"/>
        </a:p>
      </dgm:t>
    </dgm:pt>
    <dgm:pt modelId="{1C7BB4D3-EC80-46E7-B6D6-2E7B14A44F61}" type="sibTrans" cxnId="{2427FEC5-1AAE-4465-B746-F2ABEE4B1B9C}">
      <dgm:prSet/>
      <dgm:spPr/>
      <dgm:t>
        <a:bodyPr/>
        <a:lstStyle/>
        <a:p>
          <a:endParaRPr lang="id-ID"/>
        </a:p>
      </dgm:t>
    </dgm:pt>
    <dgm:pt modelId="{FEA0DAA9-5AB6-44E9-8B8F-628A9D24DAF4}">
      <dgm:prSet phldrT="[Text]" custT="1"/>
      <dgm:spPr/>
      <dgm:t>
        <a:bodyPr/>
        <a:lstStyle/>
        <a:p>
          <a:r>
            <a:rPr lang="id-ID" sz="1800" b="1" dirty="0"/>
            <a:t>Apoteker</a:t>
          </a:r>
        </a:p>
      </dgm:t>
    </dgm:pt>
    <dgm:pt modelId="{7E2FA0D3-E2E9-4032-9AC9-06B320B924F3}" type="parTrans" cxnId="{BB2AC639-BFAC-4851-AC8E-42DB151CA8C3}">
      <dgm:prSet/>
      <dgm:spPr/>
      <dgm:t>
        <a:bodyPr/>
        <a:lstStyle/>
        <a:p>
          <a:endParaRPr lang="id-ID"/>
        </a:p>
      </dgm:t>
    </dgm:pt>
    <dgm:pt modelId="{71F1021A-03A3-40E5-92DC-932A3F872E5B}" type="sibTrans" cxnId="{BB2AC639-BFAC-4851-AC8E-42DB151CA8C3}">
      <dgm:prSet/>
      <dgm:spPr/>
      <dgm:t>
        <a:bodyPr/>
        <a:lstStyle/>
        <a:p>
          <a:endParaRPr lang="id-ID"/>
        </a:p>
      </dgm:t>
    </dgm:pt>
    <dgm:pt modelId="{78601F12-BF5F-4A5B-94E7-2F69DAE20787}" type="pres">
      <dgm:prSet presAssocID="{2F28A836-D409-4459-B0E7-FDD93AE89456}" presName="cycle" presStyleCnt="0">
        <dgm:presLayoutVars>
          <dgm:dir/>
          <dgm:resizeHandles val="exact"/>
        </dgm:presLayoutVars>
      </dgm:prSet>
      <dgm:spPr/>
    </dgm:pt>
    <dgm:pt modelId="{4BD1DCC3-14D4-4F0C-AC53-B40990A1CCBB}" type="pres">
      <dgm:prSet presAssocID="{4F0EF332-6C5A-469B-827C-31A454AC73E0}" presName="node" presStyleLbl="node1" presStyleIdx="0" presStyleCnt="4" custScaleX="99175" custScaleY="139556">
        <dgm:presLayoutVars>
          <dgm:bulletEnabled val="1"/>
        </dgm:presLayoutVars>
      </dgm:prSet>
      <dgm:spPr/>
    </dgm:pt>
    <dgm:pt modelId="{77CC3998-E940-4746-9F11-4786A7FA12F4}" type="pres">
      <dgm:prSet presAssocID="{4F0EF332-6C5A-469B-827C-31A454AC73E0}" presName="spNode" presStyleCnt="0"/>
      <dgm:spPr/>
    </dgm:pt>
    <dgm:pt modelId="{F94D1A41-74E7-4490-A9D3-DFA70DDBD5C9}" type="pres">
      <dgm:prSet presAssocID="{C7D2BCF6-10F0-49DF-9085-FF5EC59019D2}" presName="sibTrans" presStyleLbl="sibTrans1D1" presStyleIdx="0" presStyleCnt="4"/>
      <dgm:spPr/>
    </dgm:pt>
    <dgm:pt modelId="{E49FDF51-2C45-40C4-BA09-93A3B756DBD6}" type="pres">
      <dgm:prSet presAssocID="{4D423BC3-57CF-43C0-9F12-3AA3278A8A7E}" presName="node" presStyleLbl="node1" presStyleIdx="1" presStyleCnt="4" custScaleX="115536" custScaleY="144803">
        <dgm:presLayoutVars>
          <dgm:bulletEnabled val="1"/>
        </dgm:presLayoutVars>
      </dgm:prSet>
      <dgm:spPr/>
    </dgm:pt>
    <dgm:pt modelId="{68D05AF5-99B7-4F71-BEE3-55E408754A0B}" type="pres">
      <dgm:prSet presAssocID="{4D423BC3-57CF-43C0-9F12-3AA3278A8A7E}" presName="spNode" presStyleCnt="0"/>
      <dgm:spPr/>
    </dgm:pt>
    <dgm:pt modelId="{FA448B15-10A4-4F92-9F4B-342897899FAA}" type="pres">
      <dgm:prSet presAssocID="{460123C4-5BCD-458E-8B98-CA704C036113}" presName="sibTrans" presStyleLbl="sibTrans1D1" presStyleIdx="1" presStyleCnt="4"/>
      <dgm:spPr/>
    </dgm:pt>
    <dgm:pt modelId="{F9693CA8-A3AE-47FE-BCD7-C6C66D91A41D}" type="pres">
      <dgm:prSet presAssocID="{576A7A17-D8A1-4BF4-BE46-3073D9D0B2CD}" presName="node" presStyleLbl="node1" presStyleIdx="2" presStyleCnt="4" custScaleX="115536" custScaleY="144803">
        <dgm:presLayoutVars>
          <dgm:bulletEnabled val="1"/>
        </dgm:presLayoutVars>
      </dgm:prSet>
      <dgm:spPr/>
    </dgm:pt>
    <dgm:pt modelId="{BE20A175-5690-4FEF-A75F-7FEF5949A507}" type="pres">
      <dgm:prSet presAssocID="{576A7A17-D8A1-4BF4-BE46-3073D9D0B2CD}" presName="spNode" presStyleCnt="0"/>
      <dgm:spPr/>
    </dgm:pt>
    <dgm:pt modelId="{9771FB45-7FD1-44C1-B329-C8AC36B8A3B2}" type="pres">
      <dgm:prSet presAssocID="{1C7BB4D3-EC80-46E7-B6D6-2E7B14A44F61}" presName="sibTrans" presStyleLbl="sibTrans1D1" presStyleIdx="2" presStyleCnt="4"/>
      <dgm:spPr/>
    </dgm:pt>
    <dgm:pt modelId="{FBFCBBAD-5925-473B-AD3A-E93881DC3241}" type="pres">
      <dgm:prSet presAssocID="{FEA0DAA9-5AB6-44E9-8B8F-628A9D24DAF4}" presName="node" presStyleLbl="node1" presStyleIdx="3" presStyleCnt="4" custScaleX="115536" custScaleY="144803">
        <dgm:presLayoutVars>
          <dgm:bulletEnabled val="1"/>
        </dgm:presLayoutVars>
      </dgm:prSet>
      <dgm:spPr/>
    </dgm:pt>
    <dgm:pt modelId="{C835BAA1-EE73-46AB-AFDC-A27EA15094F2}" type="pres">
      <dgm:prSet presAssocID="{FEA0DAA9-5AB6-44E9-8B8F-628A9D24DAF4}" presName="spNode" presStyleCnt="0"/>
      <dgm:spPr/>
    </dgm:pt>
    <dgm:pt modelId="{E2D2E326-D6E2-47AD-9E5C-54F58B1A4E78}" type="pres">
      <dgm:prSet presAssocID="{71F1021A-03A3-40E5-92DC-932A3F872E5B}" presName="sibTrans" presStyleLbl="sibTrans1D1" presStyleIdx="3" presStyleCnt="4"/>
      <dgm:spPr/>
    </dgm:pt>
  </dgm:ptLst>
  <dgm:cxnLst>
    <dgm:cxn modelId="{BD259B08-C0DE-4FA5-A6A6-AF0249989C23}" type="presOf" srcId="{71F1021A-03A3-40E5-92DC-932A3F872E5B}" destId="{E2D2E326-D6E2-47AD-9E5C-54F58B1A4E78}" srcOrd="0" destOrd="0" presId="urn:microsoft.com/office/officeart/2005/8/layout/cycle6"/>
    <dgm:cxn modelId="{BB2AC639-BFAC-4851-AC8E-42DB151CA8C3}" srcId="{2F28A836-D409-4459-B0E7-FDD93AE89456}" destId="{FEA0DAA9-5AB6-44E9-8B8F-628A9D24DAF4}" srcOrd="3" destOrd="0" parTransId="{7E2FA0D3-E2E9-4032-9AC9-06B320B924F3}" sibTransId="{71F1021A-03A3-40E5-92DC-932A3F872E5B}"/>
    <dgm:cxn modelId="{2D72A660-893A-4D0F-9964-357C8E4A2394}" type="presOf" srcId="{C7D2BCF6-10F0-49DF-9085-FF5EC59019D2}" destId="{F94D1A41-74E7-4490-A9D3-DFA70DDBD5C9}" srcOrd="0" destOrd="0" presId="urn:microsoft.com/office/officeart/2005/8/layout/cycle6"/>
    <dgm:cxn modelId="{B8853B5A-1901-4902-85DA-8B48DDF7B3E0}" type="presOf" srcId="{460123C4-5BCD-458E-8B98-CA704C036113}" destId="{FA448B15-10A4-4F92-9F4B-342897899FAA}" srcOrd="0" destOrd="0" presId="urn:microsoft.com/office/officeart/2005/8/layout/cycle6"/>
    <dgm:cxn modelId="{38202D82-1F65-4774-A274-9E1F43C1B207}" type="presOf" srcId="{1C7BB4D3-EC80-46E7-B6D6-2E7B14A44F61}" destId="{9771FB45-7FD1-44C1-B329-C8AC36B8A3B2}" srcOrd="0" destOrd="0" presId="urn:microsoft.com/office/officeart/2005/8/layout/cycle6"/>
    <dgm:cxn modelId="{6482C694-4898-4134-9590-060A33EADB7E}" type="presOf" srcId="{2F28A836-D409-4459-B0E7-FDD93AE89456}" destId="{78601F12-BF5F-4A5B-94E7-2F69DAE20787}" srcOrd="0" destOrd="0" presId="urn:microsoft.com/office/officeart/2005/8/layout/cycle6"/>
    <dgm:cxn modelId="{E348B6B2-B340-4254-A699-D3C738EF745B}" type="presOf" srcId="{FEA0DAA9-5AB6-44E9-8B8F-628A9D24DAF4}" destId="{FBFCBBAD-5925-473B-AD3A-E93881DC3241}" srcOrd="0" destOrd="0" presId="urn:microsoft.com/office/officeart/2005/8/layout/cycle6"/>
    <dgm:cxn modelId="{2427FEC5-1AAE-4465-B746-F2ABEE4B1B9C}" srcId="{2F28A836-D409-4459-B0E7-FDD93AE89456}" destId="{576A7A17-D8A1-4BF4-BE46-3073D9D0B2CD}" srcOrd="2" destOrd="0" parTransId="{E94297F0-BA35-4F36-8471-4F74ECF7C6D3}" sibTransId="{1C7BB4D3-EC80-46E7-B6D6-2E7B14A44F61}"/>
    <dgm:cxn modelId="{984282DA-5A27-42A2-9A0C-268EB7BDF4CC}" srcId="{2F28A836-D409-4459-B0E7-FDD93AE89456}" destId="{4F0EF332-6C5A-469B-827C-31A454AC73E0}" srcOrd="0" destOrd="0" parTransId="{4D1B50F7-3AC4-43D0-A82C-B1EEFF059CCE}" sibTransId="{C7D2BCF6-10F0-49DF-9085-FF5EC59019D2}"/>
    <dgm:cxn modelId="{75A0ABE6-8A2A-408A-8449-4EB0EE6AE0E3}" type="presOf" srcId="{576A7A17-D8A1-4BF4-BE46-3073D9D0B2CD}" destId="{F9693CA8-A3AE-47FE-BCD7-C6C66D91A41D}" srcOrd="0" destOrd="0" presId="urn:microsoft.com/office/officeart/2005/8/layout/cycle6"/>
    <dgm:cxn modelId="{BB2BDBF4-451C-4A90-9C33-452EC73E9D3F}" type="presOf" srcId="{4F0EF332-6C5A-469B-827C-31A454AC73E0}" destId="{4BD1DCC3-14D4-4F0C-AC53-B40990A1CCBB}" srcOrd="0" destOrd="0" presId="urn:microsoft.com/office/officeart/2005/8/layout/cycle6"/>
    <dgm:cxn modelId="{E5BCD0F6-48A0-47D7-9313-5ACA722EE6D7}" type="presOf" srcId="{4D423BC3-57CF-43C0-9F12-3AA3278A8A7E}" destId="{E49FDF51-2C45-40C4-BA09-93A3B756DBD6}" srcOrd="0" destOrd="0" presId="urn:microsoft.com/office/officeart/2005/8/layout/cycle6"/>
    <dgm:cxn modelId="{4848A7FB-541D-4277-9994-B17C52D81C80}" srcId="{2F28A836-D409-4459-B0E7-FDD93AE89456}" destId="{4D423BC3-57CF-43C0-9F12-3AA3278A8A7E}" srcOrd="1" destOrd="0" parTransId="{0B38B633-0550-43B2-BAF9-DDEA0EA6CB5C}" sibTransId="{460123C4-5BCD-458E-8B98-CA704C036113}"/>
    <dgm:cxn modelId="{33E33072-C35C-4A05-8FEE-727B48217925}" type="presParOf" srcId="{78601F12-BF5F-4A5B-94E7-2F69DAE20787}" destId="{4BD1DCC3-14D4-4F0C-AC53-B40990A1CCBB}" srcOrd="0" destOrd="0" presId="urn:microsoft.com/office/officeart/2005/8/layout/cycle6"/>
    <dgm:cxn modelId="{6229EBE0-094B-4985-9DB2-42A2BB1D6A6A}" type="presParOf" srcId="{78601F12-BF5F-4A5B-94E7-2F69DAE20787}" destId="{77CC3998-E940-4746-9F11-4786A7FA12F4}" srcOrd="1" destOrd="0" presId="urn:microsoft.com/office/officeart/2005/8/layout/cycle6"/>
    <dgm:cxn modelId="{F2453A78-76D0-4407-AE1E-ECEF913A98F2}" type="presParOf" srcId="{78601F12-BF5F-4A5B-94E7-2F69DAE20787}" destId="{F94D1A41-74E7-4490-A9D3-DFA70DDBD5C9}" srcOrd="2" destOrd="0" presId="urn:microsoft.com/office/officeart/2005/8/layout/cycle6"/>
    <dgm:cxn modelId="{CB039855-6D17-439D-974F-E4C2AAC767A5}" type="presParOf" srcId="{78601F12-BF5F-4A5B-94E7-2F69DAE20787}" destId="{E49FDF51-2C45-40C4-BA09-93A3B756DBD6}" srcOrd="3" destOrd="0" presId="urn:microsoft.com/office/officeart/2005/8/layout/cycle6"/>
    <dgm:cxn modelId="{8CBB9FE0-FDC2-44E0-BF55-BD42B130D61F}" type="presParOf" srcId="{78601F12-BF5F-4A5B-94E7-2F69DAE20787}" destId="{68D05AF5-99B7-4F71-BEE3-55E408754A0B}" srcOrd="4" destOrd="0" presId="urn:microsoft.com/office/officeart/2005/8/layout/cycle6"/>
    <dgm:cxn modelId="{EF238FA4-A253-454C-A1FC-CCF1ABF7AA3C}" type="presParOf" srcId="{78601F12-BF5F-4A5B-94E7-2F69DAE20787}" destId="{FA448B15-10A4-4F92-9F4B-342897899FAA}" srcOrd="5" destOrd="0" presId="urn:microsoft.com/office/officeart/2005/8/layout/cycle6"/>
    <dgm:cxn modelId="{7FBBEFEC-CA01-4D52-8811-96E82D4951C0}" type="presParOf" srcId="{78601F12-BF5F-4A5B-94E7-2F69DAE20787}" destId="{F9693CA8-A3AE-47FE-BCD7-C6C66D91A41D}" srcOrd="6" destOrd="0" presId="urn:microsoft.com/office/officeart/2005/8/layout/cycle6"/>
    <dgm:cxn modelId="{13D788A8-A2E4-41C9-9548-10E25AEC31B1}" type="presParOf" srcId="{78601F12-BF5F-4A5B-94E7-2F69DAE20787}" destId="{BE20A175-5690-4FEF-A75F-7FEF5949A507}" srcOrd="7" destOrd="0" presId="urn:microsoft.com/office/officeart/2005/8/layout/cycle6"/>
    <dgm:cxn modelId="{029E7682-FF57-429F-8F5F-0E18CD3B69DC}" type="presParOf" srcId="{78601F12-BF5F-4A5B-94E7-2F69DAE20787}" destId="{9771FB45-7FD1-44C1-B329-C8AC36B8A3B2}" srcOrd="8" destOrd="0" presId="urn:microsoft.com/office/officeart/2005/8/layout/cycle6"/>
    <dgm:cxn modelId="{6A177687-A1FA-4664-9F9E-B6F24BA7115C}" type="presParOf" srcId="{78601F12-BF5F-4A5B-94E7-2F69DAE20787}" destId="{FBFCBBAD-5925-473B-AD3A-E93881DC3241}" srcOrd="9" destOrd="0" presId="urn:microsoft.com/office/officeart/2005/8/layout/cycle6"/>
    <dgm:cxn modelId="{C1503C95-441F-43C7-BDE4-B8FC86D23025}" type="presParOf" srcId="{78601F12-BF5F-4A5B-94E7-2F69DAE20787}" destId="{C835BAA1-EE73-46AB-AFDC-A27EA15094F2}" srcOrd="10" destOrd="0" presId="urn:microsoft.com/office/officeart/2005/8/layout/cycle6"/>
    <dgm:cxn modelId="{EB7F96B0-DE1B-4E9E-9461-8038AE53CB06}" type="presParOf" srcId="{78601F12-BF5F-4A5B-94E7-2F69DAE20787}" destId="{E2D2E326-D6E2-47AD-9E5C-54F58B1A4E78}"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E2AF50-43F1-436F-BD1D-ABA8155449C4}" type="doc">
      <dgm:prSet loTypeId="urn:microsoft.com/office/officeart/2005/8/layout/arrow2" loCatId="process" qsTypeId="urn:microsoft.com/office/officeart/2005/8/quickstyle/simple1" qsCatId="simple" csTypeId="urn:microsoft.com/office/officeart/2005/8/colors/accent1_2" csCatId="accent1" phldr="1"/>
      <dgm:spPr/>
    </dgm:pt>
    <dgm:pt modelId="{F37AD78F-BEA5-4291-B3F9-AE9A975B0DC3}">
      <dgm:prSet phldrT="[Text]"/>
      <dgm:spPr/>
      <dgm:t>
        <a:bodyPr/>
        <a:lstStyle/>
        <a:p>
          <a:r>
            <a:rPr lang="id-ID" dirty="0"/>
            <a:t>‘Healer’ pada masyarakat kuno</a:t>
          </a:r>
        </a:p>
      </dgm:t>
    </dgm:pt>
    <dgm:pt modelId="{8FDF9DAB-AC9E-48CB-B00E-99F335C3139A}" type="parTrans" cxnId="{B2C02E4F-4967-4372-890A-3DAF85FE6C4C}">
      <dgm:prSet/>
      <dgm:spPr/>
      <dgm:t>
        <a:bodyPr/>
        <a:lstStyle/>
        <a:p>
          <a:endParaRPr lang="id-ID"/>
        </a:p>
      </dgm:t>
    </dgm:pt>
    <dgm:pt modelId="{A64DD8BE-7A7C-4C27-AA95-B8390DAA03BA}" type="sibTrans" cxnId="{B2C02E4F-4967-4372-890A-3DAF85FE6C4C}">
      <dgm:prSet/>
      <dgm:spPr/>
      <dgm:t>
        <a:bodyPr/>
        <a:lstStyle/>
        <a:p>
          <a:endParaRPr lang="id-ID"/>
        </a:p>
      </dgm:t>
    </dgm:pt>
    <dgm:pt modelId="{E064A4DF-CDCD-4ADE-B1AA-8820ED73323E}">
      <dgm:prSet phldrT="[Text]"/>
      <dgm:spPr/>
      <dgm:t>
        <a:bodyPr/>
        <a:lstStyle/>
        <a:p>
          <a:r>
            <a:rPr lang="id-ID" dirty="0"/>
            <a:t>Perkembangan profesi kedokteran seiring dengan kemajuan pendidikan kedokteran </a:t>
          </a:r>
        </a:p>
      </dgm:t>
    </dgm:pt>
    <dgm:pt modelId="{A4C947D6-B1A0-4E42-8A5F-ACDD8865A3BA}" type="parTrans" cxnId="{868C514A-F242-43D8-B085-538CABD1C5C0}">
      <dgm:prSet/>
      <dgm:spPr/>
      <dgm:t>
        <a:bodyPr/>
        <a:lstStyle/>
        <a:p>
          <a:endParaRPr lang="id-ID"/>
        </a:p>
      </dgm:t>
    </dgm:pt>
    <dgm:pt modelId="{119C0410-1199-45DF-981E-45E4B0558AE1}" type="sibTrans" cxnId="{868C514A-F242-43D8-B085-538CABD1C5C0}">
      <dgm:prSet/>
      <dgm:spPr/>
      <dgm:t>
        <a:bodyPr/>
        <a:lstStyle/>
        <a:p>
          <a:endParaRPr lang="id-ID"/>
        </a:p>
      </dgm:t>
    </dgm:pt>
    <dgm:pt modelId="{EA32F539-1724-4874-AD4C-18C316361106}">
      <dgm:prSet phldrT="[Text]"/>
      <dgm:spPr/>
      <dgm:t>
        <a:bodyPr/>
        <a:lstStyle/>
        <a:p>
          <a:r>
            <a:rPr lang="id-ID" dirty="0"/>
            <a:t>Dituntut bekerja sama secara efektif dengan profesi terkait lainnya untuk memberikan pelayanan kesehatan yang berkualitas</a:t>
          </a:r>
        </a:p>
      </dgm:t>
    </dgm:pt>
    <dgm:pt modelId="{F981C15D-A120-471E-B74B-7EB56503CFC3}" type="parTrans" cxnId="{CC125476-AF35-42C7-9908-35C13A91FEE6}">
      <dgm:prSet/>
      <dgm:spPr/>
      <dgm:t>
        <a:bodyPr/>
        <a:lstStyle/>
        <a:p>
          <a:endParaRPr lang="id-ID"/>
        </a:p>
      </dgm:t>
    </dgm:pt>
    <dgm:pt modelId="{D23A853D-AC5D-47A0-ABCD-89B3A8C16059}" type="sibTrans" cxnId="{CC125476-AF35-42C7-9908-35C13A91FEE6}">
      <dgm:prSet/>
      <dgm:spPr/>
      <dgm:t>
        <a:bodyPr/>
        <a:lstStyle/>
        <a:p>
          <a:endParaRPr lang="id-ID"/>
        </a:p>
      </dgm:t>
    </dgm:pt>
    <dgm:pt modelId="{5CFE8912-CC02-410E-B374-B1BAB66987C7}" type="pres">
      <dgm:prSet presAssocID="{23E2AF50-43F1-436F-BD1D-ABA8155449C4}" presName="arrowDiagram" presStyleCnt="0">
        <dgm:presLayoutVars>
          <dgm:chMax val="5"/>
          <dgm:dir/>
          <dgm:resizeHandles val="exact"/>
        </dgm:presLayoutVars>
      </dgm:prSet>
      <dgm:spPr/>
    </dgm:pt>
    <dgm:pt modelId="{D449088A-F803-42FA-A459-2979A2F13580}" type="pres">
      <dgm:prSet presAssocID="{23E2AF50-43F1-436F-BD1D-ABA8155449C4}" presName="arrow" presStyleLbl="bgShp" presStyleIdx="0" presStyleCnt="1" custLinFactNeighborX="893"/>
      <dgm:spPr/>
    </dgm:pt>
    <dgm:pt modelId="{4176B8C3-39B1-4820-998A-C5F27EE61CC3}" type="pres">
      <dgm:prSet presAssocID="{23E2AF50-43F1-436F-BD1D-ABA8155449C4}" presName="arrowDiagram3" presStyleCnt="0"/>
      <dgm:spPr/>
    </dgm:pt>
    <dgm:pt modelId="{283A1107-4430-48B0-86FB-25715F0FCB4F}" type="pres">
      <dgm:prSet presAssocID="{F37AD78F-BEA5-4291-B3F9-AE9A975B0DC3}" presName="bullet3a" presStyleLbl="node1" presStyleIdx="0" presStyleCnt="3"/>
      <dgm:spPr/>
    </dgm:pt>
    <dgm:pt modelId="{3C458489-B232-4318-9D10-EF08AC3C62EE}" type="pres">
      <dgm:prSet presAssocID="{F37AD78F-BEA5-4291-B3F9-AE9A975B0DC3}" presName="textBox3a" presStyleLbl="revTx" presStyleIdx="0" presStyleCnt="3">
        <dgm:presLayoutVars>
          <dgm:bulletEnabled val="1"/>
        </dgm:presLayoutVars>
      </dgm:prSet>
      <dgm:spPr/>
    </dgm:pt>
    <dgm:pt modelId="{F3326A2C-B768-45B2-AB2A-760C4CEAE26A}" type="pres">
      <dgm:prSet presAssocID="{E064A4DF-CDCD-4ADE-B1AA-8820ED73323E}" presName="bullet3b" presStyleLbl="node1" presStyleIdx="1" presStyleCnt="3"/>
      <dgm:spPr/>
    </dgm:pt>
    <dgm:pt modelId="{F82CA8C6-E73B-430E-AE78-2C6B7822F686}" type="pres">
      <dgm:prSet presAssocID="{E064A4DF-CDCD-4ADE-B1AA-8820ED73323E}" presName="textBox3b" presStyleLbl="revTx" presStyleIdx="1" presStyleCnt="3">
        <dgm:presLayoutVars>
          <dgm:bulletEnabled val="1"/>
        </dgm:presLayoutVars>
      </dgm:prSet>
      <dgm:spPr/>
    </dgm:pt>
    <dgm:pt modelId="{41D45F67-8DBF-4D8F-870A-A89F818D4758}" type="pres">
      <dgm:prSet presAssocID="{EA32F539-1724-4874-AD4C-18C316361106}" presName="bullet3c" presStyleLbl="node1" presStyleIdx="2" presStyleCnt="3"/>
      <dgm:spPr/>
    </dgm:pt>
    <dgm:pt modelId="{8122A141-7F2D-4299-8079-06608D0185AB}" type="pres">
      <dgm:prSet presAssocID="{EA32F539-1724-4874-AD4C-18C316361106}" presName="textBox3c" presStyleLbl="revTx" presStyleIdx="2" presStyleCnt="3">
        <dgm:presLayoutVars>
          <dgm:bulletEnabled val="1"/>
        </dgm:presLayoutVars>
      </dgm:prSet>
      <dgm:spPr/>
    </dgm:pt>
  </dgm:ptLst>
  <dgm:cxnLst>
    <dgm:cxn modelId="{C9476E34-F0ED-482E-9838-624A1571D9EE}" type="presOf" srcId="{F37AD78F-BEA5-4291-B3F9-AE9A975B0DC3}" destId="{3C458489-B232-4318-9D10-EF08AC3C62EE}" srcOrd="0" destOrd="0" presId="urn:microsoft.com/office/officeart/2005/8/layout/arrow2"/>
    <dgm:cxn modelId="{B753414A-A5E3-4D69-9A8A-A8EE471D4E91}" type="presOf" srcId="{EA32F539-1724-4874-AD4C-18C316361106}" destId="{8122A141-7F2D-4299-8079-06608D0185AB}" srcOrd="0" destOrd="0" presId="urn:microsoft.com/office/officeart/2005/8/layout/arrow2"/>
    <dgm:cxn modelId="{868C514A-F242-43D8-B085-538CABD1C5C0}" srcId="{23E2AF50-43F1-436F-BD1D-ABA8155449C4}" destId="{E064A4DF-CDCD-4ADE-B1AA-8820ED73323E}" srcOrd="1" destOrd="0" parTransId="{A4C947D6-B1A0-4E42-8A5F-ACDD8865A3BA}" sibTransId="{119C0410-1199-45DF-981E-45E4B0558AE1}"/>
    <dgm:cxn modelId="{B2C02E4F-4967-4372-890A-3DAF85FE6C4C}" srcId="{23E2AF50-43F1-436F-BD1D-ABA8155449C4}" destId="{F37AD78F-BEA5-4291-B3F9-AE9A975B0DC3}" srcOrd="0" destOrd="0" parTransId="{8FDF9DAB-AC9E-48CB-B00E-99F335C3139A}" sibTransId="{A64DD8BE-7A7C-4C27-AA95-B8390DAA03BA}"/>
    <dgm:cxn modelId="{CC125476-AF35-42C7-9908-35C13A91FEE6}" srcId="{23E2AF50-43F1-436F-BD1D-ABA8155449C4}" destId="{EA32F539-1724-4874-AD4C-18C316361106}" srcOrd="2" destOrd="0" parTransId="{F981C15D-A120-471E-B74B-7EB56503CFC3}" sibTransId="{D23A853D-AC5D-47A0-ABCD-89B3A8C16059}"/>
    <dgm:cxn modelId="{B518D290-C0DA-4C35-B7EC-9E01EC447639}" type="presOf" srcId="{23E2AF50-43F1-436F-BD1D-ABA8155449C4}" destId="{5CFE8912-CC02-410E-B374-B1BAB66987C7}" srcOrd="0" destOrd="0" presId="urn:microsoft.com/office/officeart/2005/8/layout/arrow2"/>
    <dgm:cxn modelId="{4FCB55CE-533D-4AD3-B005-7D00E2CDCD47}" type="presOf" srcId="{E064A4DF-CDCD-4ADE-B1AA-8820ED73323E}" destId="{F82CA8C6-E73B-430E-AE78-2C6B7822F686}" srcOrd="0" destOrd="0" presId="urn:microsoft.com/office/officeart/2005/8/layout/arrow2"/>
    <dgm:cxn modelId="{FBC0A940-761F-4757-A9E8-8E61FDC91F3C}" type="presParOf" srcId="{5CFE8912-CC02-410E-B374-B1BAB66987C7}" destId="{D449088A-F803-42FA-A459-2979A2F13580}" srcOrd="0" destOrd="0" presId="urn:microsoft.com/office/officeart/2005/8/layout/arrow2"/>
    <dgm:cxn modelId="{B93CA3C6-2A91-45C1-B2CE-5A4C03CAD4CE}" type="presParOf" srcId="{5CFE8912-CC02-410E-B374-B1BAB66987C7}" destId="{4176B8C3-39B1-4820-998A-C5F27EE61CC3}" srcOrd="1" destOrd="0" presId="urn:microsoft.com/office/officeart/2005/8/layout/arrow2"/>
    <dgm:cxn modelId="{44A12739-BC44-4ABE-984F-A21BF827B13A}" type="presParOf" srcId="{4176B8C3-39B1-4820-998A-C5F27EE61CC3}" destId="{283A1107-4430-48B0-86FB-25715F0FCB4F}" srcOrd="0" destOrd="0" presId="urn:microsoft.com/office/officeart/2005/8/layout/arrow2"/>
    <dgm:cxn modelId="{6D57ED22-F3E8-4878-8A8B-AD4C46E15D10}" type="presParOf" srcId="{4176B8C3-39B1-4820-998A-C5F27EE61CC3}" destId="{3C458489-B232-4318-9D10-EF08AC3C62EE}" srcOrd="1" destOrd="0" presId="urn:microsoft.com/office/officeart/2005/8/layout/arrow2"/>
    <dgm:cxn modelId="{85BDFEAB-0CD2-44E6-A31E-F13C5D9CC863}" type="presParOf" srcId="{4176B8C3-39B1-4820-998A-C5F27EE61CC3}" destId="{F3326A2C-B768-45B2-AB2A-760C4CEAE26A}" srcOrd="2" destOrd="0" presId="urn:microsoft.com/office/officeart/2005/8/layout/arrow2"/>
    <dgm:cxn modelId="{16D6F975-4226-41AF-8D54-5BF084757DA1}" type="presParOf" srcId="{4176B8C3-39B1-4820-998A-C5F27EE61CC3}" destId="{F82CA8C6-E73B-430E-AE78-2C6B7822F686}" srcOrd="3" destOrd="0" presId="urn:microsoft.com/office/officeart/2005/8/layout/arrow2"/>
    <dgm:cxn modelId="{BF443A58-AB8A-4978-9AD1-C2D852218368}" type="presParOf" srcId="{4176B8C3-39B1-4820-998A-C5F27EE61CC3}" destId="{41D45F67-8DBF-4D8F-870A-A89F818D4758}" srcOrd="4" destOrd="0" presId="urn:microsoft.com/office/officeart/2005/8/layout/arrow2"/>
    <dgm:cxn modelId="{BE3CFD9E-EF58-4737-9093-7C06FA5BB3F8}" type="presParOf" srcId="{4176B8C3-39B1-4820-998A-C5F27EE61CC3}" destId="{8122A141-7F2D-4299-8079-06608D0185AB}"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B4B987-92C7-47EB-8E59-A4379C74F79C}"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id-ID"/>
        </a:p>
      </dgm:t>
    </dgm:pt>
    <dgm:pt modelId="{2840FAAE-B81D-453A-8144-A06E120D4E8C}">
      <dgm:prSet phldrT="[Text]"/>
      <dgm:spPr/>
      <dgm:t>
        <a:bodyPr/>
        <a:lstStyle/>
        <a:p>
          <a:r>
            <a:rPr lang="id-ID" dirty="0"/>
            <a:t>Dokter sebagai care provider</a:t>
          </a:r>
        </a:p>
      </dgm:t>
    </dgm:pt>
    <dgm:pt modelId="{5514A0AB-EF35-4962-81AD-BCB7FD8538F6}" type="parTrans" cxnId="{D55DF740-B659-48D2-9BCE-EECFAB341491}">
      <dgm:prSet/>
      <dgm:spPr/>
      <dgm:t>
        <a:bodyPr/>
        <a:lstStyle/>
        <a:p>
          <a:endParaRPr lang="id-ID"/>
        </a:p>
      </dgm:t>
    </dgm:pt>
    <dgm:pt modelId="{876D5E41-ED72-49D7-B345-A5EBCFD09F90}" type="sibTrans" cxnId="{D55DF740-B659-48D2-9BCE-EECFAB341491}">
      <dgm:prSet/>
      <dgm:spPr/>
      <dgm:t>
        <a:bodyPr/>
        <a:lstStyle/>
        <a:p>
          <a:endParaRPr lang="id-ID"/>
        </a:p>
      </dgm:t>
    </dgm:pt>
    <dgm:pt modelId="{0F5D36BB-CB4A-49E3-833B-D716033C3B99}">
      <dgm:prSet phldrT="[Text]"/>
      <dgm:spPr/>
      <dgm:t>
        <a:bodyPr/>
        <a:lstStyle/>
        <a:p>
          <a:r>
            <a:rPr lang="id-ID" dirty="0"/>
            <a:t>Dokter sebagai decision maker</a:t>
          </a:r>
        </a:p>
      </dgm:t>
    </dgm:pt>
    <dgm:pt modelId="{FCF55125-344B-4531-B196-93C931193DA0}" type="parTrans" cxnId="{11CDD113-B02F-4CB0-96C4-EB41D3711616}">
      <dgm:prSet/>
      <dgm:spPr/>
      <dgm:t>
        <a:bodyPr/>
        <a:lstStyle/>
        <a:p>
          <a:endParaRPr lang="id-ID"/>
        </a:p>
      </dgm:t>
    </dgm:pt>
    <dgm:pt modelId="{197D75CC-28CF-4D1A-94FF-4DB9D0ABEDFE}" type="sibTrans" cxnId="{11CDD113-B02F-4CB0-96C4-EB41D3711616}">
      <dgm:prSet/>
      <dgm:spPr/>
      <dgm:t>
        <a:bodyPr/>
        <a:lstStyle/>
        <a:p>
          <a:endParaRPr lang="id-ID"/>
        </a:p>
      </dgm:t>
    </dgm:pt>
    <dgm:pt modelId="{77735631-19E9-4E47-AC7A-16B979A35372}">
      <dgm:prSet phldrT="[Text]"/>
      <dgm:spPr/>
      <dgm:t>
        <a:bodyPr/>
        <a:lstStyle/>
        <a:p>
          <a:r>
            <a:rPr lang="id-ID" dirty="0"/>
            <a:t>Dokter sebagai community leader</a:t>
          </a:r>
        </a:p>
      </dgm:t>
    </dgm:pt>
    <dgm:pt modelId="{1F1C9E0A-4E40-468A-A55C-06751E8D197F}" type="parTrans" cxnId="{B301CEC9-2674-43DC-AAD8-FFD871049B9E}">
      <dgm:prSet/>
      <dgm:spPr/>
      <dgm:t>
        <a:bodyPr/>
        <a:lstStyle/>
        <a:p>
          <a:endParaRPr lang="id-ID"/>
        </a:p>
      </dgm:t>
    </dgm:pt>
    <dgm:pt modelId="{FC16A209-1F35-42AB-97E6-B34385DDCEB5}" type="sibTrans" cxnId="{B301CEC9-2674-43DC-AAD8-FFD871049B9E}">
      <dgm:prSet/>
      <dgm:spPr/>
      <dgm:t>
        <a:bodyPr/>
        <a:lstStyle/>
        <a:p>
          <a:endParaRPr lang="id-ID"/>
        </a:p>
      </dgm:t>
    </dgm:pt>
    <dgm:pt modelId="{3046F2AD-05E5-4FB2-9E7D-E7BF14679D35}">
      <dgm:prSet phldrT="[Text]"/>
      <dgm:spPr/>
      <dgm:t>
        <a:bodyPr/>
        <a:lstStyle/>
        <a:p>
          <a:r>
            <a:rPr lang="id-ID" dirty="0"/>
            <a:t>Dokter sebagai communicator</a:t>
          </a:r>
        </a:p>
      </dgm:t>
    </dgm:pt>
    <dgm:pt modelId="{EEFF896B-F73C-4E34-8B7D-F5FF700A9B73}" type="parTrans" cxnId="{591D9359-E54E-4467-A305-94F5C044E00C}">
      <dgm:prSet/>
      <dgm:spPr/>
      <dgm:t>
        <a:bodyPr/>
        <a:lstStyle/>
        <a:p>
          <a:endParaRPr lang="id-ID"/>
        </a:p>
      </dgm:t>
    </dgm:pt>
    <dgm:pt modelId="{0682A6D0-79E7-44E3-A89B-DC181BA0DC49}" type="sibTrans" cxnId="{591D9359-E54E-4467-A305-94F5C044E00C}">
      <dgm:prSet/>
      <dgm:spPr/>
      <dgm:t>
        <a:bodyPr/>
        <a:lstStyle/>
        <a:p>
          <a:endParaRPr lang="id-ID"/>
        </a:p>
      </dgm:t>
    </dgm:pt>
    <dgm:pt modelId="{04301134-7449-44F7-A3A7-BD371AE0548B}">
      <dgm:prSet phldrT="[Text]"/>
      <dgm:spPr/>
      <dgm:t>
        <a:bodyPr/>
        <a:lstStyle/>
        <a:p>
          <a:r>
            <a:rPr lang="id-ID" dirty="0"/>
            <a:t>Dokter sebagai manager</a:t>
          </a:r>
        </a:p>
      </dgm:t>
    </dgm:pt>
    <dgm:pt modelId="{2317389A-29F9-436C-8B7F-079D938CFCD8}" type="parTrans" cxnId="{68CC95D4-12C1-4431-BB06-EA4E60EB0BF2}">
      <dgm:prSet/>
      <dgm:spPr/>
      <dgm:t>
        <a:bodyPr/>
        <a:lstStyle/>
        <a:p>
          <a:endParaRPr lang="id-ID"/>
        </a:p>
      </dgm:t>
    </dgm:pt>
    <dgm:pt modelId="{9A98FFB3-1F58-4437-BB8C-DCCC82AF30FA}" type="sibTrans" cxnId="{68CC95D4-12C1-4431-BB06-EA4E60EB0BF2}">
      <dgm:prSet/>
      <dgm:spPr/>
      <dgm:t>
        <a:bodyPr/>
        <a:lstStyle/>
        <a:p>
          <a:endParaRPr lang="id-ID"/>
        </a:p>
      </dgm:t>
    </dgm:pt>
    <dgm:pt modelId="{A8F819B0-6F7C-43DF-BFC4-A47457A336BA}" type="pres">
      <dgm:prSet presAssocID="{15B4B987-92C7-47EB-8E59-A4379C74F79C}" presName="linear" presStyleCnt="0">
        <dgm:presLayoutVars>
          <dgm:animLvl val="lvl"/>
          <dgm:resizeHandles val="exact"/>
        </dgm:presLayoutVars>
      </dgm:prSet>
      <dgm:spPr/>
    </dgm:pt>
    <dgm:pt modelId="{AB0EBE94-E84C-4169-9822-1730F34482FE}" type="pres">
      <dgm:prSet presAssocID="{2840FAAE-B81D-453A-8144-A06E120D4E8C}" presName="parentText" presStyleLbl="node1" presStyleIdx="0" presStyleCnt="5">
        <dgm:presLayoutVars>
          <dgm:chMax val="0"/>
          <dgm:bulletEnabled val="1"/>
        </dgm:presLayoutVars>
      </dgm:prSet>
      <dgm:spPr/>
    </dgm:pt>
    <dgm:pt modelId="{1A7AF3EA-2E92-4634-9C09-A0116574CD4A}" type="pres">
      <dgm:prSet presAssocID="{876D5E41-ED72-49D7-B345-A5EBCFD09F90}" presName="spacer" presStyleCnt="0"/>
      <dgm:spPr/>
    </dgm:pt>
    <dgm:pt modelId="{095216F8-7BC0-4B56-81C4-43C8DC5F21B5}" type="pres">
      <dgm:prSet presAssocID="{0F5D36BB-CB4A-49E3-833B-D716033C3B99}" presName="parentText" presStyleLbl="node1" presStyleIdx="1" presStyleCnt="5">
        <dgm:presLayoutVars>
          <dgm:chMax val="0"/>
          <dgm:bulletEnabled val="1"/>
        </dgm:presLayoutVars>
      </dgm:prSet>
      <dgm:spPr/>
    </dgm:pt>
    <dgm:pt modelId="{09234BE5-7AF0-408D-8720-2B442ED6A2F4}" type="pres">
      <dgm:prSet presAssocID="{197D75CC-28CF-4D1A-94FF-4DB9D0ABEDFE}" presName="spacer" presStyleCnt="0"/>
      <dgm:spPr/>
    </dgm:pt>
    <dgm:pt modelId="{7B9BD092-EE17-4504-90D6-A75C524C22B3}" type="pres">
      <dgm:prSet presAssocID="{3046F2AD-05E5-4FB2-9E7D-E7BF14679D35}" presName="parentText" presStyleLbl="node1" presStyleIdx="2" presStyleCnt="5">
        <dgm:presLayoutVars>
          <dgm:chMax val="0"/>
          <dgm:bulletEnabled val="1"/>
        </dgm:presLayoutVars>
      </dgm:prSet>
      <dgm:spPr/>
    </dgm:pt>
    <dgm:pt modelId="{50ED0993-1B53-4F90-BA6A-85897D829362}" type="pres">
      <dgm:prSet presAssocID="{0682A6D0-79E7-44E3-A89B-DC181BA0DC49}" presName="spacer" presStyleCnt="0"/>
      <dgm:spPr/>
    </dgm:pt>
    <dgm:pt modelId="{4DA3218D-E632-4282-947D-55BF24B55679}" type="pres">
      <dgm:prSet presAssocID="{77735631-19E9-4E47-AC7A-16B979A35372}" presName="parentText" presStyleLbl="node1" presStyleIdx="3" presStyleCnt="5">
        <dgm:presLayoutVars>
          <dgm:chMax val="0"/>
          <dgm:bulletEnabled val="1"/>
        </dgm:presLayoutVars>
      </dgm:prSet>
      <dgm:spPr/>
    </dgm:pt>
    <dgm:pt modelId="{D9709CCF-F635-4D7D-AD73-2038C4605AF4}" type="pres">
      <dgm:prSet presAssocID="{FC16A209-1F35-42AB-97E6-B34385DDCEB5}" presName="spacer" presStyleCnt="0"/>
      <dgm:spPr/>
    </dgm:pt>
    <dgm:pt modelId="{12EC93D5-4C98-42CE-8176-E0740A52872D}" type="pres">
      <dgm:prSet presAssocID="{04301134-7449-44F7-A3A7-BD371AE0548B}" presName="parentText" presStyleLbl="node1" presStyleIdx="4" presStyleCnt="5">
        <dgm:presLayoutVars>
          <dgm:chMax val="0"/>
          <dgm:bulletEnabled val="1"/>
        </dgm:presLayoutVars>
      </dgm:prSet>
      <dgm:spPr/>
    </dgm:pt>
  </dgm:ptLst>
  <dgm:cxnLst>
    <dgm:cxn modelId="{11CDD113-B02F-4CB0-96C4-EB41D3711616}" srcId="{15B4B987-92C7-47EB-8E59-A4379C74F79C}" destId="{0F5D36BB-CB4A-49E3-833B-D716033C3B99}" srcOrd="1" destOrd="0" parTransId="{FCF55125-344B-4531-B196-93C931193DA0}" sibTransId="{197D75CC-28CF-4D1A-94FF-4DB9D0ABEDFE}"/>
    <dgm:cxn modelId="{A12BA719-42D3-4D3B-A948-75905A2CE6B0}" type="presOf" srcId="{04301134-7449-44F7-A3A7-BD371AE0548B}" destId="{12EC93D5-4C98-42CE-8176-E0740A52872D}" srcOrd="0" destOrd="0" presId="urn:microsoft.com/office/officeart/2005/8/layout/vList2"/>
    <dgm:cxn modelId="{D55DF740-B659-48D2-9BCE-EECFAB341491}" srcId="{15B4B987-92C7-47EB-8E59-A4379C74F79C}" destId="{2840FAAE-B81D-453A-8144-A06E120D4E8C}" srcOrd="0" destOrd="0" parTransId="{5514A0AB-EF35-4962-81AD-BCB7FD8538F6}" sibTransId="{876D5E41-ED72-49D7-B345-A5EBCFD09F90}"/>
    <dgm:cxn modelId="{591D9359-E54E-4467-A305-94F5C044E00C}" srcId="{15B4B987-92C7-47EB-8E59-A4379C74F79C}" destId="{3046F2AD-05E5-4FB2-9E7D-E7BF14679D35}" srcOrd="2" destOrd="0" parTransId="{EEFF896B-F73C-4E34-8B7D-F5FF700A9B73}" sibTransId="{0682A6D0-79E7-44E3-A89B-DC181BA0DC49}"/>
    <dgm:cxn modelId="{0B3C338D-52F3-44C3-A6FE-7EEF4F5A67C2}" type="presOf" srcId="{0F5D36BB-CB4A-49E3-833B-D716033C3B99}" destId="{095216F8-7BC0-4B56-81C4-43C8DC5F21B5}" srcOrd="0" destOrd="0" presId="urn:microsoft.com/office/officeart/2005/8/layout/vList2"/>
    <dgm:cxn modelId="{39186ABB-9910-4DC9-88D1-4D07F8306EAA}" type="presOf" srcId="{2840FAAE-B81D-453A-8144-A06E120D4E8C}" destId="{AB0EBE94-E84C-4169-9822-1730F34482FE}" srcOrd="0" destOrd="0" presId="urn:microsoft.com/office/officeart/2005/8/layout/vList2"/>
    <dgm:cxn modelId="{504B8CC5-F809-4AAB-8B45-C2251592A058}" type="presOf" srcId="{15B4B987-92C7-47EB-8E59-A4379C74F79C}" destId="{A8F819B0-6F7C-43DF-BFC4-A47457A336BA}" srcOrd="0" destOrd="0" presId="urn:microsoft.com/office/officeart/2005/8/layout/vList2"/>
    <dgm:cxn modelId="{B301CEC9-2674-43DC-AAD8-FFD871049B9E}" srcId="{15B4B987-92C7-47EB-8E59-A4379C74F79C}" destId="{77735631-19E9-4E47-AC7A-16B979A35372}" srcOrd="3" destOrd="0" parTransId="{1F1C9E0A-4E40-468A-A55C-06751E8D197F}" sibTransId="{FC16A209-1F35-42AB-97E6-B34385DDCEB5}"/>
    <dgm:cxn modelId="{43FDFDCF-8FAD-4E2C-9B5E-E6228FF2F6E2}" type="presOf" srcId="{3046F2AD-05E5-4FB2-9E7D-E7BF14679D35}" destId="{7B9BD092-EE17-4504-90D6-A75C524C22B3}" srcOrd="0" destOrd="0" presId="urn:microsoft.com/office/officeart/2005/8/layout/vList2"/>
    <dgm:cxn modelId="{D872FAD3-59F8-433B-B858-47C24D663AEF}" type="presOf" srcId="{77735631-19E9-4E47-AC7A-16B979A35372}" destId="{4DA3218D-E632-4282-947D-55BF24B55679}" srcOrd="0" destOrd="0" presId="urn:microsoft.com/office/officeart/2005/8/layout/vList2"/>
    <dgm:cxn modelId="{68CC95D4-12C1-4431-BB06-EA4E60EB0BF2}" srcId="{15B4B987-92C7-47EB-8E59-A4379C74F79C}" destId="{04301134-7449-44F7-A3A7-BD371AE0548B}" srcOrd="4" destOrd="0" parTransId="{2317389A-29F9-436C-8B7F-079D938CFCD8}" sibTransId="{9A98FFB3-1F58-4437-BB8C-DCCC82AF30FA}"/>
    <dgm:cxn modelId="{BA4B324B-D5E7-4E7A-A819-DFCB093A2A92}" type="presParOf" srcId="{A8F819B0-6F7C-43DF-BFC4-A47457A336BA}" destId="{AB0EBE94-E84C-4169-9822-1730F34482FE}" srcOrd="0" destOrd="0" presId="urn:microsoft.com/office/officeart/2005/8/layout/vList2"/>
    <dgm:cxn modelId="{C959879A-65CC-4A54-AD8E-25A52BFEE1CD}" type="presParOf" srcId="{A8F819B0-6F7C-43DF-BFC4-A47457A336BA}" destId="{1A7AF3EA-2E92-4634-9C09-A0116574CD4A}" srcOrd="1" destOrd="0" presId="urn:microsoft.com/office/officeart/2005/8/layout/vList2"/>
    <dgm:cxn modelId="{9590E289-04A1-4709-B301-987CEFAAAC21}" type="presParOf" srcId="{A8F819B0-6F7C-43DF-BFC4-A47457A336BA}" destId="{095216F8-7BC0-4B56-81C4-43C8DC5F21B5}" srcOrd="2" destOrd="0" presId="urn:microsoft.com/office/officeart/2005/8/layout/vList2"/>
    <dgm:cxn modelId="{87A800B7-2F3B-4DD3-BC78-324622182F0E}" type="presParOf" srcId="{A8F819B0-6F7C-43DF-BFC4-A47457A336BA}" destId="{09234BE5-7AF0-408D-8720-2B442ED6A2F4}" srcOrd="3" destOrd="0" presId="urn:microsoft.com/office/officeart/2005/8/layout/vList2"/>
    <dgm:cxn modelId="{69E57A5C-4172-4343-99CF-5A5679751695}" type="presParOf" srcId="{A8F819B0-6F7C-43DF-BFC4-A47457A336BA}" destId="{7B9BD092-EE17-4504-90D6-A75C524C22B3}" srcOrd="4" destOrd="0" presId="urn:microsoft.com/office/officeart/2005/8/layout/vList2"/>
    <dgm:cxn modelId="{1D8E3A9C-53FD-41D8-A160-9AFC1C13781F}" type="presParOf" srcId="{A8F819B0-6F7C-43DF-BFC4-A47457A336BA}" destId="{50ED0993-1B53-4F90-BA6A-85897D829362}" srcOrd="5" destOrd="0" presId="urn:microsoft.com/office/officeart/2005/8/layout/vList2"/>
    <dgm:cxn modelId="{CDB82752-42DD-43F1-AF9E-27631DD51758}" type="presParOf" srcId="{A8F819B0-6F7C-43DF-BFC4-A47457A336BA}" destId="{4DA3218D-E632-4282-947D-55BF24B55679}" srcOrd="6" destOrd="0" presId="urn:microsoft.com/office/officeart/2005/8/layout/vList2"/>
    <dgm:cxn modelId="{83546820-2586-48EC-92D0-EC686C6ED94C}" type="presParOf" srcId="{A8F819B0-6F7C-43DF-BFC4-A47457A336BA}" destId="{D9709CCF-F635-4D7D-AD73-2038C4605AF4}" srcOrd="7" destOrd="0" presId="urn:microsoft.com/office/officeart/2005/8/layout/vList2"/>
    <dgm:cxn modelId="{99A0BC11-C0C3-428B-AA21-FCD1F6241946}" type="presParOf" srcId="{A8F819B0-6F7C-43DF-BFC4-A47457A336BA}" destId="{12EC93D5-4C98-42CE-8176-E0740A52872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D1DCC3-14D4-4F0C-AC53-B40990A1CCBB}">
      <dsp:nvSpPr>
        <dsp:cNvPr id="0" name=""/>
        <dsp:cNvSpPr/>
      </dsp:nvSpPr>
      <dsp:spPr>
        <a:xfrm>
          <a:off x="3038499" y="-223865"/>
          <a:ext cx="1638305" cy="1498492"/>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d-ID" sz="1800" b="1" kern="1200" dirty="0"/>
            <a:t>Dokter</a:t>
          </a:r>
        </a:p>
      </dsp:txBody>
      <dsp:txXfrm>
        <a:off x="3111649" y="-150715"/>
        <a:ext cx="1492005" cy="1352192"/>
      </dsp:txXfrm>
    </dsp:sp>
    <dsp:sp modelId="{F94D1A41-74E7-4490-A9D3-DFA70DDBD5C9}">
      <dsp:nvSpPr>
        <dsp:cNvPr id="0" name=""/>
        <dsp:cNvSpPr/>
      </dsp:nvSpPr>
      <dsp:spPr>
        <a:xfrm>
          <a:off x="2084924" y="525380"/>
          <a:ext cx="3545455" cy="3545455"/>
        </a:xfrm>
        <a:custGeom>
          <a:avLst/>
          <a:gdLst/>
          <a:ahLst/>
          <a:cxnLst/>
          <a:rect l="0" t="0" r="0" b="0"/>
          <a:pathLst>
            <a:path>
              <a:moveTo>
                <a:pt x="2601702" y="205767"/>
              </a:moveTo>
              <a:arcTo wR="1772727" hR="1772727" stAng="17872821" swAng="2145012"/>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49FDF51-2C45-40C4-BA09-93A3B756DBD6}">
      <dsp:nvSpPr>
        <dsp:cNvPr id="0" name=""/>
        <dsp:cNvSpPr/>
      </dsp:nvSpPr>
      <dsp:spPr>
        <a:xfrm>
          <a:off x="4676090" y="1520692"/>
          <a:ext cx="1908578" cy="1554832"/>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d-ID" sz="1800" b="1" kern="1200" dirty="0"/>
            <a:t>Dokter Gigi</a:t>
          </a:r>
        </a:p>
      </dsp:txBody>
      <dsp:txXfrm>
        <a:off x="4751991" y="1596593"/>
        <a:ext cx="1756776" cy="1403030"/>
      </dsp:txXfrm>
    </dsp:sp>
    <dsp:sp modelId="{FA448B15-10A4-4F92-9F4B-342897899FAA}">
      <dsp:nvSpPr>
        <dsp:cNvPr id="0" name=""/>
        <dsp:cNvSpPr/>
      </dsp:nvSpPr>
      <dsp:spPr>
        <a:xfrm>
          <a:off x="2084924" y="525380"/>
          <a:ext cx="3545455" cy="3545455"/>
        </a:xfrm>
        <a:custGeom>
          <a:avLst/>
          <a:gdLst/>
          <a:ahLst/>
          <a:cxnLst/>
          <a:rect l="0" t="0" r="0" b="0"/>
          <a:pathLst>
            <a:path>
              <a:moveTo>
                <a:pt x="3361663" y="2558760"/>
              </a:moveTo>
              <a:arcTo wR="1772727" hR="1772727" stAng="1579271" swAng="1847964"/>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9693CA8-A3AE-47FE-BCD7-C6C66D91A41D}">
      <dsp:nvSpPr>
        <dsp:cNvPr id="0" name=""/>
        <dsp:cNvSpPr/>
      </dsp:nvSpPr>
      <dsp:spPr>
        <a:xfrm>
          <a:off x="2903362" y="3293420"/>
          <a:ext cx="1908578" cy="1554832"/>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d-ID" sz="1800" b="1" kern="1200" dirty="0"/>
            <a:t>Perawat</a:t>
          </a:r>
        </a:p>
      </dsp:txBody>
      <dsp:txXfrm>
        <a:off x="2979263" y="3369321"/>
        <a:ext cx="1756776" cy="1403030"/>
      </dsp:txXfrm>
    </dsp:sp>
    <dsp:sp modelId="{9771FB45-7FD1-44C1-B329-C8AC36B8A3B2}">
      <dsp:nvSpPr>
        <dsp:cNvPr id="0" name=""/>
        <dsp:cNvSpPr/>
      </dsp:nvSpPr>
      <dsp:spPr>
        <a:xfrm>
          <a:off x="2084924" y="525380"/>
          <a:ext cx="3545455" cy="3545455"/>
        </a:xfrm>
        <a:custGeom>
          <a:avLst/>
          <a:gdLst/>
          <a:ahLst/>
          <a:cxnLst/>
          <a:rect l="0" t="0" r="0" b="0"/>
          <a:pathLst>
            <a:path>
              <a:moveTo>
                <a:pt x="810362" y="3261491"/>
              </a:moveTo>
              <a:arcTo wR="1772727" hR="1772727" stAng="7372764" swAng="1847964"/>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FCBBAD-5925-473B-AD3A-E93881DC3241}">
      <dsp:nvSpPr>
        <dsp:cNvPr id="0" name=""/>
        <dsp:cNvSpPr/>
      </dsp:nvSpPr>
      <dsp:spPr>
        <a:xfrm>
          <a:off x="1130634" y="1520692"/>
          <a:ext cx="1908578" cy="1554832"/>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d-ID" sz="1800" b="1" kern="1200" dirty="0"/>
            <a:t>Apoteker</a:t>
          </a:r>
        </a:p>
      </dsp:txBody>
      <dsp:txXfrm>
        <a:off x="1206535" y="1596593"/>
        <a:ext cx="1756776" cy="1403030"/>
      </dsp:txXfrm>
    </dsp:sp>
    <dsp:sp modelId="{E2D2E326-D6E2-47AD-9E5C-54F58B1A4E78}">
      <dsp:nvSpPr>
        <dsp:cNvPr id="0" name=""/>
        <dsp:cNvSpPr/>
      </dsp:nvSpPr>
      <dsp:spPr>
        <a:xfrm>
          <a:off x="2084924" y="525380"/>
          <a:ext cx="3545455" cy="3545455"/>
        </a:xfrm>
        <a:custGeom>
          <a:avLst/>
          <a:gdLst/>
          <a:ahLst/>
          <a:cxnLst/>
          <a:rect l="0" t="0" r="0" b="0"/>
          <a:pathLst>
            <a:path>
              <a:moveTo>
                <a:pt x="184454" y="985357"/>
              </a:moveTo>
              <a:arcTo wR="1772727" hR="1772727" stAng="12382168" swAng="2145012"/>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9088A-F803-42FA-A459-2979A2F13580}">
      <dsp:nvSpPr>
        <dsp:cNvPr id="0" name=""/>
        <dsp:cNvSpPr/>
      </dsp:nvSpPr>
      <dsp:spPr>
        <a:xfrm>
          <a:off x="815468" y="0"/>
          <a:ext cx="7623496" cy="476468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3A1107-4430-48B0-86FB-25715F0FCB4F}">
      <dsp:nvSpPr>
        <dsp:cNvPr id="0" name=""/>
        <dsp:cNvSpPr/>
      </dsp:nvSpPr>
      <dsp:spPr>
        <a:xfrm>
          <a:off x="1715574" y="3288585"/>
          <a:ext cx="198210" cy="19821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458489-B232-4318-9D10-EF08AC3C62EE}">
      <dsp:nvSpPr>
        <dsp:cNvPr id="0" name=""/>
        <dsp:cNvSpPr/>
      </dsp:nvSpPr>
      <dsp:spPr>
        <a:xfrm>
          <a:off x="1814680" y="3387691"/>
          <a:ext cx="1776274" cy="1376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028" tIns="0" rIns="0" bIns="0" numCol="1" spcCol="1270" anchor="t" anchorCtr="0">
          <a:noAutofit/>
        </a:bodyPr>
        <a:lstStyle/>
        <a:p>
          <a:pPr marL="0" lvl="0" indent="0" algn="l" defTabSz="844550">
            <a:lnSpc>
              <a:spcPct val="90000"/>
            </a:lnSpc>
            <a:spcBef>
              <a:spcPct val="0"/>
            </a:spcBef>
            <a:spcAft>
              <a:spcPct val="35000"/>
            </a:spcAft>
            <a:buNone/>
          </a:pPr>
          <a:r>
            <a:rPr lang="id-ID" sz="1900" kern="1200" dirty="0"/>
            <a:t>‘Healer’ pada masyarakat kuno</a:t>
          </a:r>
        </a:p>
      </dsp:txBody>
      <dsp:txXfrm>
        <a:off x="1814680" y="3387691"/>
        <a:ext cx="1776274" cy="1376993"/>
      </dsp:txXfrm>
    </dsp:sp>
    <dsp:sp modelId="{F3326A2C-B768-45B2-AB2A-760C4CEAE26A}">
      <dsp:nvSpPr>
        <dsp:cNvPr id="0" name=""/>
        <dsp:cNvSpPr/>
      </dsp:nvSpPr>
      <dsp:spPr>
        <a:xfrm>
          <a:off x="3465167" y="1993544"/>
          <a:ext cx="358304" cy="35830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2CA8C6-E73B-430E-AE78-2C6B7822F686}">
      <dsp:nvSpPr>
        <dsp:cNvPr id="0" name=""/>
        <dsp:cNvSpPr/>
      </dsp:nvSpPr>
      <dsp:spPr>
        <a:xfrm>
          <a:off x="3644319" y="2172696"/>
          <a:ext cx="1829639" cy="2591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858" tIns="0" rIns="0" bIns="0" numCol="1" spcCol="1270" anchor="t" anchorCtr="0">
          <a:noAutofit/>
        </a:bodyPr>
        <a:lstStyle/>
        <a:p>
          <a:pPr marL="0" lvl="0" indent="0" algn="l" defTabSz="844550">
            <a:lnSpc>
              <a:spcPct val="90000"/>
            </a:lnSpc>
            <a:spcBef>
              <a:spcPct val="0"/>
            </a:spcBef>
            <a:spcAft>
              <a:spcPct val="35000"/>
            </a:spcAft>
            <a:buNone/>
          </a:pPr>
          <a:r>
            <a:rPr lang="id-ID" sz="1900" kern="1200" dirty="0"/>
            <a:t>Perkembangan profesi kedokteran seiring dengan kemajuan pendidikan kedokteran </a:t>
          </a:r>
        </a:p>
      </dsp:txBody>
      <dsp:txXfrm>
        <a:off x="3644319" y="2172696"/>
        <a:ext cx="1829639" cy="2591988"/>
      </dsp:txXfrm>
    </dsp:sp>
    <dsp:sp modelId="{41D45F67-8DBF-4D8F-870A-A89F818D4758}">
      <dsp:nvSpPr>
        <dsp:cNvPr id="0" name=""/>
        <dsp:cNvSpPr/>
      </dsp:nvSpPr>
      <dsp:spPr>
        <a:xfrm>
          <a:off x="5569252" y="1205465"/>
          <a:ext cx="495527" cy="49552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22A141-7F2D-4299-8079-06608D0185AB}">
      <dsp:nvSpPr>
        <dsp:cNvPr id="0" name=""/>
        <dsp:cNvSpPr/>
      </dsp:nvSpPr>
      <dsp:spPr>
        <a:xfrm>
          <a:off x="5817015" y="1453228"/>
          <a:ext cx="1829639" cy="3311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570" tIns="0" rIns="0" bIns="0" numCol="1" spcCol="1270" anchor="t" anchorCtr="0">
          <a:noAutofit/>
        </a:bodyPr>
        <a:lstStyle/>
        <a:p>
          <a:pPr marL="0" lvl="0" indent="0" algn="l" defTabSz="844550">
            <a:lnSpc>
              <a:spcPct val="90000"/>
            </a:lnSpc>
            <a:spcBef>
              <a:spcPct val="0"/>
            </a:spcBef>
            <a:spcAft>
              <a:spcPct val="35000"/>
            </a:spcAft>
            <a:buNone/>
          </a:pPr>
          <a:r>
            <a:rPr lang="id-ID" sz="1900" kern="1200" dirty="0"/>
            <a:t>Dituntut bekerja sama secara efektif dengan profesi terkait lainnya untuk memberikan pelayanan kesehatan yang berkualitas</a:t>
          </a:r>
        </a:p>
      </dsp:txBody>
      <dsp:txXfrm>
        <a:off x="5817015" y="1453228"/>
        <a:ext cx="1829639" cy="33114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EBE94-E84C-4169-9822-1730F34482FE}">
      <dsp:nvSpPr>
        <dsp:cNvPr id="0" name=""/>
        <dsp:cNvSpPr/>
      </dsp:nvSpPr>
      <dsp:spPr>
        <a:xfrm>
          <a:off x="0" y="30544"/>
          <a:ext cx="6611239" cy="6692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Dokter sebagai care provider</a:t>
          </a:r>
        </a:p>
      </dsp:txBody>
      <dsp:txXfrm>
        <a:off x="32670" y="63214"/>
        <a:ext cx="6545899" cy="603900"/>
      </dsp:txXfrm>
    </dsp:sp>
    <dsp:sp modelId="{095216F8-7BC0-4B56-81C4-43C8DC5F21B5}">
      <dsp:nvSpPr>
        <dsp:cNvPr id="0" name=""/>
        <dsp:cNvSpPr/>
      </dsp:nvSpPr>
      <dsp:spPr>
        <a:xfrm>
          <a:off x="0" y="774665"/>
          <a:ext cx="6611239" cy="66924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Dokter sebagai decision maker</a:t>
          </a:r>
        </a:p>
      </dsp:txBody>
      <dsp:txXfrm>
        <a:off x="32670" y="807335"/>
        <a:ext cx="6545899" cy="603900"/>
      </dsp:txXfrm>
    </dsp:sp>
    <dsp:sp modelId="{7B9BD092-EE17-4504-90D6-A75C524C22B3}">
      <dsp:nvSpPr>
        <dsp:cNvPr id="0" name=""/>
        <dsp:cNvSpPr/>
      </dsp:nvSpPr>
      <dsp:spPr>
        <a:xfrm>
          <a:off x="0" y="1518785"/>
          <a:ext cx="6611239" cy="66924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Dokter sebagai communicator</a:t>
          </a:r>
        </a:p>
      </dsp:txBody>
      <dsp:txXfrm>
        <a:off x="32670" y="1551455"/>
        <a:ext cx="6545899" cy="603900"/>
      </dsp:txXfrm>
    </dsp:sp>
    <dsp:sp modelId="{4DA3218D-E632-4282-947D-55BF24B55679}">
      <dsp:nvSpPr>
        <dsp:cNvPr id="0" name=""/>
        <dsp:cNvSpPr/>
      </dsp:nvSpPr>
      <dsp:spPr>
        <a:xfrm>
          <a:off x="0" y="2262905"/>
          <a:ext cx="6611239" cy="66924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Dokter sebagai community leader</a:t>
          </a:r>
        </a:p>
      </dsp:txBody>
      <dsp:txXfrm>
        <a:off x="32670" y="2295575"/>
        <a:ext cx="6545899" cy="603900"/>
      </dsp:txXfrm>
    </dsp:sp>
    <dsp:sp modelId="{12EC93D5-4C98-42CE-8176-E0740A52872D}">
      <dsp:nvSpPr>
        <dsp:cNvPr id="0" name=""/>
        <dsp:cNvSpPr/>
      </dsp:nvSpPr>
      <dsp:spPr>
        <a:xfrm>
          <a:off x="0" y="3007025"/>
          <a:ext cx="6611239" cy="669240"/>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d-ID" sz="2600" kern="1200" dirty="0"/>
            <a:t>Dokter sebagai manager</a:t>
          </a:r>
        </a:p>
      </dsp:txBody>
      <dsp:txXfrm>
        <a:off x="32670" y="3039695"/>
        <a:ext cx="6545899" cy="603900"/>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155AC-3B9F-4850-98A3-D3DA2C44A891}" type="datetimeFigureOut">
              <a:rPr lang="id-ID" smtClean="0"/>
              <a:t>01/10/2019</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D0E8A-D5BF-4D45-8A9D-1CA9098F895A}" type="slidenum">
              <a:rPr lang="id-ID" smtClean="0"/>
              <a:t>‹#›</a:t>
            </a:fld>
            <a:endParaRPr lang="id-ID"/>
          </a:p>
        </p:txBody>
      </p:sp>
    </p:spTree>
    <p:extLst>
      <p:ext uri="{BB962C8B-B14F-4D97-AF65-F5344CB8AC3E}">
        <p14:creationId xmlns:p14="http://schemas.microsoft.com/office/powerpoint/2010/main" val="289784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453DB4-027A-4FB8-8AEE-99F6DFCA44AD}" type="slidenum">
              <a:rPr lang="en-US" smtClean="0"/>
              <a:t>11</a:t>
            </a:fld>
            <a:endParaRPr lang="en-US"/>
          </a:p>
        </p:txBody>
      </p:sp>
    </p:spTree>
    <p:extLst>
      <p:ext uri="{BB962C8B-B14F-4D97-AF65-F5344CB8AC3E}">
        <p14:creationId xmlns:p14="http://schemas.microsoft.com/office/powerpoint/2010/main" val="1991433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676993-BE44-4751-8E05-F69A77DF3CCB}" type="datetimeFigureOut">
              <a:rPr lang="id-ID" smtClean="0"/>
              <a:t>01/10/2019</a:t>
            </a:fld>
            <a:endParaRPr lang="id-ID"/>
          </a:p>
        </p:txBody>
      </p:sp>
      <p:sp>
        <p:nvSpPr>
          <p:cNvPr id="5" name="Footer Placeholder 4"/>
          <p:cNvSpPr>
            <a:spLocks noGrp="1"/>
          </p:cNvSpPr>
          <p:nvPr>
            <p:ph type="ftr" sz="quarter" idx="11"/>
          </p:nvPr>
        </p:nvSpPr>
        <p:spPr>
          <a:xfrm>
            <a:off x="2493105" y="329307"/>
            <a:ext cx="4897310" cy="309201"/>
          </a:xfrm>
        </p:spPr>
        <p:txBody>
          <a:bodyPr/>
          <a:lstStyle/>
          <a:p>
            <a:endParaRPr lang="id-ID"/>
          </a:p>
        </p:txBody>
      </p:sp>
      <p:sp>
        <p:nvSpPr>
          <p:cNvPr id="6" name="Slide Number Placeholder 5"/>
          <p:cNvSpPr>
            <a:spLocks noGrp="1"/>
          </p:cNvSpPr>
          <p:nvPr>
            <p:ph type="sldNum" sz="quarter" idx="12"/>
          </p:nvPr>
        </p:nvSpPr>
        <p:spPr>
          <a:xfrm>
            <a:off x="1437664" y="798973"/>
            <a:ext cx="811019" cy="503578"/>
          </a:xfrm>
        </p:spPr>
        <p:txBody>
          <a:bodyPr/>
          <a:lstStyle/>
          <a:p>
            <a:fld id="{32F5BF7A-2FC2-4177-A7C4-7C087D63EA16}" type="slidenum">
              <a:rPr lang="id-ID" smtClean="0"/>
              <a:t>‹#›</a:t>
            </a:fld>
            <a:endParaRPr lang="id-ID"/>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629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76993-BE44-4751-8E05-F69A77DF3CCB}" type="datetimeFigureOut">
              <a:rPr lang="id-ID" smtClean="0"/>
              <a:t>01/10/2019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F5BF7A-2FC2-4177-A7C4-7C087D63EA16}" type="slidenum">
              <a:rPr lang="id-ID" smtClean="0"/>
              <a:t>‹#›</a:t>
            </a:fld>
            <a:endParaRPr lang="id-ID"/>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6102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76993-BE44-4751-8E05-F69A77DF3CCB}" type="datetimeFigureOut">
              <a:rPr lang="id-ID" smtClean="0"/>
              <a:t>01/10/2019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F5BF7A-2FC2-4177-A7C4-7C087D63EA16}" type="slidenum">
              <a:rPr lang="id-ID" smtClean="0"/>
              <a:t>‹#›</a:t>
            </a:fld>
            <a:endParaRPr lang="id-ID"/>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6489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76993-BE44-4751-8E05-F69A77DF3CCB}" type="datetimeFigureOut">
              <a:rPr lang="id-ID" smtClean="0"/>
              <a:t>01/10/2019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F5BF7A-2FC2-4177-A7C4-7C087D63EA16}" type="slidenum">
              <a:rPr lang="id-ID" smtClean="0"/>
              <a:t>‹#›</a:t>
            </a:fld>
            <a:endParaRPr lang="id-ID"/>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9861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676993-BE44-4751-8E05-F69A77DF3CCB}" type="datetimeFigureOut">
              <a:rPr lang="id-ID" smtClean="0"/>
              <a:t>01/10/2019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F5BF7A-2FC2-4177-A7C4-7C087D63EA16}" type="slidenum">
              <a:rPr lang="id-ID" smtClean="0"/>
              <a:t>‹#›</a:t>
            </a:fld>
            <a:endParaRPr lang="id-ID"/>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6958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676993-BE44-4751-8E05-F69A77DF3CCB}" type="datetimeFigureOut">
              <a:rPr lang="id-ID" smtClean="0"/>
              <a:t>01/10/2019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2F5BF7A-2FC2-4177-A7C4-7C087D63EA16}" type="slidenum">
              <a:rPr lang="id-ID" smtClean="0"/>
              <a:t>‹#›</a:t>
            </a:fld>
            <a:endParaRPr lang="id-ID"/>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0665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676993-BE44-4751-8E05-F69A77DF3CCB}" type="datetimeFigureOut">
              <a:rPr lang="id-ID" smtClean="0"/>
              <a:t>01/10/2019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2F5BF7A-2FC2-4177-A7C4-7C087D63EA16}" type="slidenum">
              <a:rPr lang="id-ID" smtClean="0"/>
              <a:t>‹#›</a:t>
            </a:fld>
            <a:endParaRPr lang="id-ID"/>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7446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676993-BE44-4751-8E05-F69A77DF3CCB}" type="datetimeFigureOut">
              <a:rPr lang="id-ID" smtClean="0"/>
              <a:t>01/10/2019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2F5BF7A-2FC2-4177-A7C4-7C087D63EA16}" type="slidenum">
              <a:rPr lang="id-ID" smtClean="0"/>
              <a:t>‹#›</a:t>
            </a:fld>
            <a:endParaRPr lang="id-ID"/>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6027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76993-BE44-4751-8E05-F69A77DF3CCB}" type="datetimeFigureOut">
              <a:rPr lang="id-ID" smtClean="0"/>
              <a:t>01/10/2019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2F5BF7A-2FC2-4177-A7C4-7C087D63EA16}" type="slidenum">
              <a:rPr lang="id-ID" smtClean="0"/>
              <a:t>‹#›</a:t>
            </a:fld>
            <a:endParaRPr lang="id-ID"/>
          </a:p>
        </p:txBody>
      </p:sp>
    </p:spTree>
    <p:extLst>
      <p:ext uri="{BB962C8B-B14F-4D97-AF65-F5344CB8AC3E}">
        <p14:creationId xmlns:p14="http://schemas.microsoft.com/office/powerpoint/2010/main" val="418750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676993-BE44-4751-8E05-F69A77DF3CCB}" type="datetimeFigureOut">
              <a:rPr lang="id-ID" smtClean="0"/>
              <a:t>01/10/2019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2F5BF7A-2FC2-4177-A7C4-7C087D63EA16}" type="slidenum">
              <a:rPr lang="id-ID" smtClean="0"/>
              <a:t>‹#›</a:t>
            </a:fld>
            <a:endParaRPr lang="id-ID"/>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6870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2676993-BE44-4751-8E05-F69A77DF3CCB}" type="datetimeFigureOut">
              <a:rPr lang="id-ID" smtClean="0"/>
              <a:t>01/10/2019</a:t>
            </a:fld>
            <a:endParaRPr lang="id-ID"/>
          </a:p>
        </p:txBody>
      </p:sp>
      <p:sp>
        <p:nvSpPr>
          <p:cNvPr id="6" name="Footer Placeholder 5"/>
          <p:cNvSpPr>
            <a:spLocks noGrp="1"/>
          </p:cNvSpPr>
          <p:nvPr>
            <p:ph type="ftr" sz="quarter" idx="11"/>
          </p:nvPr>
        </p:nvSpPr>
        <p:spPr>
          <a:xfrm>
            <a:off x="1534910" y="318640"/>
            <a:ext cx="5453475" cy="320931"/>
          </a:xfrm>
        </p:spPr>
        <p:txBody>
          <a:bodyPr/>
          <a:lstStyle/>
          <a:p>
            <a:endParaRPr lang="id-ID"/>
          </a:p>
        </p:txBody>
      </p:sp>
      <p:sp>
        <p:nvSpPr>
          <p:cNvPr id="7" name="Slide Number Placeholder 6"/>
          <p:cNvSpPr>
            <a:spLocks noGrp="1"/>
          </p:cNvSpPr>
          <p:nvPr>
            <p:ph type="sldNum" sz="quarter" idx="12"/>
          </p:nvPr>
        </p:nvSpPr>
        <p:spPr/>
        <p:txBody>
          <a:bodyPr/>
          <a:lstStyle/>
          <a:p>
            <a:fld id="{32F5BF7A-2FC2-4177-A7C4-7C087D63EA16}" type="slidenum">
              <a:rPr lang="id-ID" smtClean="0"/>
              <a:t>‹#›</a:t>
            </a:fld>
            <a:endParaRPr lang="id-ID"/>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73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2676993-BE44-4751-8E05-F69A77DF3CCB}" type="datetimeFigureOut">
              <a:rPr lang="id-ID" smtClean="0"/>
              <a:t>01/10/2019</a:t>
            </a:fld>
            <a:endParaRPr lang="id-ID"/>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2F5BF7A-2FC2-4177-A7C4-7C087D63EA16}" type="slidenum">
              <a:rPr lang="id-ID" smtClean="0"/>
              <a:t>‹#›</a:t>
            </a:fld>
            <a:endParaRPr lang="id-ID"/>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0885545"/>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6291" y="802298"/>
            <a:ext cx="10058400" cy="2541431"/>
          </a:xfrm>
        </p:spPr>
        <p:txBody>
          <a:bodyPr>
            <a:noAutofit/>
          </a:bodyPr>
          <a:lstStyle/>
          <a:p>
            <a:pPr algn="r"/>
            <a:r>
              <a:rPr lang="en-US" sz="4000" dirty="0"/>
              <a:t>PENGANTAR </a:t>
            </a:r>
            <a:r>
              <a:rPr lang="id-ID" sz="4000" dirty="0"/>
              <a:t>PERAN PROFESI DOKTER DALAM </a:t>
            </a:r>
            <a:r>
              <a:rPr lang="en-US" sz="4000" dirty="0"/>
              <a:t>INTERPROFESSIONAL EDUCATION</a:t>
            </a:r>
            <a:br>
              <a:rPr lang="en-US" sz="4000" dirty="0"/>
            </a:br>
            <a:endParaRPr lang="id-ID" sz="4000" dirty="0"/>
          </a:p>
        </p:txBody>
      </p:sp>
      <p:sp>
        <p:nvSpPr>
          <p:cNvPr id="3" name="Subtitle 2"/>
          <p:cNvSpPr>
            <a:spLocks noGrp="1"/>
          </p:cNvSpPr>
          <p:nvPr>
            <p:ph type="subTitle" idx="1"/>
          </p:nvPr>
        </p:nvSpPr>
        <p:spPr>
          <a:xfrm>
            <a:off x="5001491" y="3981937"/>
            <a:ext cx="6054436" cy="1428724"/>
          </a:xfrm>
        </p:spPr>
        <p:txBody>
          <a:bodyPr/>
          <a:lstStyle/>
          <a:p>
            <a:pPr algn="ctr"/>
            <a:r>
              <a:rPr lang="id-ID" dirty="0"/>
              <a:t>TIM IPE PSPD </a:t>
            </a:r>
          </a:p>
          <a:p>
            <a:pPr algn="ctr"/>
            <a:r>
              <a:rPr lang="en-US" dirty="0"/>
              <a:t>FKIK UMY</a:t>
            </a:r>
          </a:p>
          <a:p>
            <a:pPr algn="ctr"/>
            <a:endParaRPr lang="id-ID" dirty="0"/>
          </a:p>
        </p:txBody>
      </p:sp>
      <p:pic>
        <p:nvPicPr>
          <p:cNvPr id="4" name="Picture 3"/>
          <p:cNvPicPr>
            <a:picLocks noChangeAspect="1"/>
          </p:cNvPicPr>
          <p:nvPr/>
        </p:nvPicPr>
        <p:blipFill>
          <a:blip r:embed="rId2"/>
          <a:stretch>
            <a:fillRect/>
          </a:stretch>
        </p:blipFill>
        <p:spPr>
          <a:xfrm>
            <a:off x="2704196" y="3596070"/>
            <a:ext cx="2071965" cy="2200459"/>
          </a:xfrm>
          <a:prstGeom prst="rect">
            <a:avLst/>
          </a:prstGeom>
        </p:spPr>
      </p:pic>
    </p:spTree>
    <p:extLst>
      <p:ext uri="{BB962C8B-B14F-4D97-AF65-F5344CB8AC3E}">
        <p14:creationId xmlns:p14="http://schemas.microsoft.com/office/powerpoint/2010/main" val="1347041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KEWAJIBAN</a:t>
            </a:r>
          </a:p>
        </p:txBody>
      </p:sp>
      <p:sp>
        <p:nvSpPr>
          <p:cNvPr id="3" name="Content Placeholder 2"/>
          <p:cNvSpPr>
            <a:spLocks noGrp="1"/>
          </p:cNvSpPr>
          <p:nvPr>
            <p:ph idx="1"/>
          </p:nvPr>
        </p:nvSpPr>
        <p:spPr/>
        <p:txBody>
          <a:bodyPr>
            <a:normAutofit fontScale="62500" lnSpcReduction="20000"/>
          </a:bodyPr>
          <a:lstStyle/>
          <a:p>
            <a:r>
              <a:rPr lang="en-US" dirty="0" err="1"/>
              <a:t>Memberikan</a:t>
            </a:r>
            <a:r>
              <a:rPr lang="en-US" dirty="0"/>
              <a:t> </a:t>
            </a:r>
            <a:r>
              <a:rPr lang="en-US" dirty="0" err="1"/>
              <a:t>pelayanan</a:t>
            </a:r>
            <a:r>
              <a:rPr lang="en-US" dirty="0"/>
              <a:t> </a:t>
            </a:r>
            <a:r>
              <a:rPr lang="en-US" dirty="0" err="1"/>
              <a:t>medis</a:t>
            </a:r>
            <a:r>
              <a:rPr lang="en-US" dirty="0"/>
              <a:t> </a:t>
            </a:r>
            <a:r>
              <a:rPr lang="en-US" dirty="0" err="1"/>
              <a:t>sesuai</a:t>
            </a:r>
            <a:r>
              <a:rPr lang="en-US" dirty="0"/>
              <a:t> </a:t>
            </a:r>
            <a:r>
              <a:rPr lang="en-US" dirty="0" err="1"/>
              <a:t>standart</a:t>
            </a:r>
            <a:r>
              <a:rPr lang="en-US" dirty="0"/>
              <a:t> </a:t>
            </a:r>
            <a:r>
              <a:rPr lang="en-US" dirty="0" err="1"/>
              <a:t>prosedur</a:t>
            </a:r>
            <a:r>
              <a:rPr lang="en-US" dirty="0"/>
              <a:t>  </a:t>
            </a:r>
            <a:r>
              <a:rPr lang="en-US" dirty="0" err="1"/>
              <a:t>dan</a:t>
            </a:r>
            <a:r>
              <a:rPr lang="en-US" dirty="0"/>
              <a:t> </a:t>
            </a:r>
            <a:r>
              <a:rPr lang="en-US" dirty="0" err="1"/>
              <a:t>standart</a:t>
            </a:r>
            <a:r>
              <a:rPr lang="en-US" dirty="0"/>
              <a:t> </a:t>
            </a:r>
            <a:r>
              <a:rPr lang="en-US" dirty="0" err="1"/>
              <a:t>operasional</a:t>
            </a:r>
            <a:r>
              <a:rPr lang="en-US" dirty="0"/>
              <a:t> </a:t>
            </a:r>
            <a:r>
              <a:rPr lang="en-US" dirty="0" err="1"/>
              <a:t>profesi</a:t>
            </a:r>
            <a:endParaRPr lang="en-US" dirty="0"/>
          </a:p>
          <a:p>
            <a:endParaRPr lang="en-US" dirty="0"/>
          </a:p>
          <a:p>
            <a:r>
              <a:rPr lang="en-US" dirty="0" err="1"/>
              <a:t>Merujuk</a:t>
            </a:r>
            <a:r>
              <a:rPr lang="en-US" dirty="0"/>
              <a:t> </a:t>
            </a:r>
            <a:r>
              <a:rPr lang="en-US" dirty="0" err="1"/>
              <a:t>pasien</a:t>
            </a:r>
            <a:r>
              <a:rPr lang="en-US" dirty="0"/>
              <a:t> </a:t>
            </a:r>
            <a:r>
              <a:rPr lang="en-US" dirty="0" err="1"/>
              <a:t>ke</a:t>
            </a:r>
            <a:r>
              <a:rPr lang="en-US" dirty="0"/>
              <a:t> </a:t>
            </a:r>
            <a:r>
              <a:rPr lang="en-US" dirty="0" err="1"/>
              <a:t>dokter</a:t>
            </a:r>
            <a:r>
              <a:rPr lang="en-US" dirty="0"/>
              <a:t> </a:t>
            </a:r>
            <a:r>
              <a:rPr lang="en-US" dirty="0" err="1"/>
              <a:t>yg</a:t>
            </a:r>
            <a:r>
              <a:rPr lang="en-US" dirty="0"/>
              <a:t> </a:t>
            </a:r>
            <a:r>
              <a:rPr lang="en-US" dirty="0" err="1"/>
              <a:t>mempunyai</a:t>
            </a:r>
            <a:r>
              <a:rPr lang="en-US" dirty="0"/>
              <a:t> </a:t>
            </a:r>
            <a:r>
              <a:rPr lang="en-US" dirty="0" err="1"/>
              <a:t>keahlian</a:t>
            </a:r>
            <a:r>
              <a:rPr lang="en-US" dirty="0"/>
              <a:t> </a:t>
            </a:r>
            <a:r>
              <a:rPr lang="en-US" dirty="0" err="1"/>
              <a:t>dan</a:t>
            </a:r>
            <a:r>
              <a:rPr lang="en-US" dirty="0"/>
              <a:t> </a:t>
            </a:r>
            <a:r>
              <a:rPr lang="en-US" dirty="0" err="1"/>
              <a:t>kemmapuan</a:t>
            </a:r>
            <a:r>
              <a:rPr lang="en-US" dirty="0"/>
              <a:t> </a:t>
            </a:r>
            <a:r>
              <a:rPr lang="en-US" dirty="0" err="1"/>
              <a:t>lebih</a:t>
            </a:r>
            <a:r>
              <a:rPr lang="en-US" dirty="0"/>
              <a:t> </a:t>
            </a:r>
            <a:r>
              <a:rPr lang="en-US" dirty="0" err="1"/>
              <a:t>baik</a:t>
            </a:r>
            <a:r>
              <a:rPr lang="en-US" dirty="0"/>
              <a:t> </a:t>
            </a:r>
            <a:r>
              <a:rPr lang="en-US" dirty="0" err="1"/>
              <a:t>apabila</a:t>
            </a:r>
            <a:r>
              <a:rPr lang="en-US" dirty="0"/>
              <a:t> </a:t>
            </a:r>
            <a:r>
              <a:rPr lang="en-US" dirty="0" err="1"/>
              <a:t>tdk</a:t>
            </a:r>
            <a:r>
              <a:rPr lang="en-US" dirty="0"/>
              <a:t> </a:t>
            </a:r>
            <a:r>
              <a:rPr lang="en-US" dirty="0" err="1"/>
              <a:t>mampu</a:t>
            </a:r>
            <a:r>
              <a:rPr lang="en-US" dirty="0"/>
              <a:t> </a:t>
            </a:r>
            <a:r>
              <a:rPr lang="en-US" dirty="0" err="1"/>
              <a:t>melakukan</a:t>
            </a:r>
            <a:r>
              <a:rPr lang="en-US" dirty="0"/>
              <a:t> </a:t>
            </a:r>
            <a:r>
              <a:rPr lang="en-US" dirty="0" err="1"/>
              <a:t>pengobatan</a:t>
            </a:r>
            <a:r>
              <a:rPr lang="en-US" dirty="0"/>
              <a:t> </a:t>
            </a:r>
            <a:r>
              <a:rPr lang="en-US" dirty="0" err="1"/>
              <a:t>satu</a:t>
            </a:r>
            <a:r>
              <a:rPr lang="en-US" dirty="0"/>
              <a:t> </a:t>
            </a:r>
            <a:r>
              <a:rPr lang="en-US" dirty="0" err="1"/>
              <a:t>penanganan</a:t>
            </a:r>
            <a:endParaRPr lang="en-US" dirty="0"/>
          </a:p>
          <a:p>
            <a:endParaRPr lang="en-US" dirty="0"/>
          </a:p>
          <a:p>
            <a:r>
              <a:rPr lang="en-US" dirty="0" err="1"/>
              <a:t>Merahasiakan</a:t>
            </a:r>
            <a:r>
              <a:rPr lang="en-US" dirty="0"/>
              <a:t> </a:t>
            </a:r>
            <a:r>
              <a:rPr lang="en-US" dirty="0" err="1"/>
              <a:t>sesuatu</a:t>
            </a:r>
            <a:r>
              <a:rPr lang="en-US" dirty="0"/>
              <a:t> </a:t>
            </a:r>
            <a:r>
              <a:rPr lang="en-US" dirty="0" err="1"/>
              <a:t>yg</a:t>
            </a:r>
            <a:r>
              <a:rPr lang="en-US" dirty="0"/>
              <a:t> </a:t>
            </a:r>
            <a:r>
              <a:rPr lang="en-US" dirty="0" err="1"/>
              <a:t>diketahuinya</a:t>
            </a:r>
            <a:r>
              <a:rPr lang="en-US" dirty="0"/>
              <a:t> </a:t>
            </a:r>
            <a:r>
              <a:rPr lang="en-US" dirty="0" err="1"/>
              <a:t>tentang</a:t>
            </a:r>
            <a:r>
              <a:rPr lang="en-US" dirty="0"/>
              <a:t> </a:t>
            </a:r>
            <a:r>
              <a:rPr lang="en-US" dirty="0" err="1"/>
              <a:t>pasien</a:t>
            </a:r>
            <a:r>
              <a:rPr lang="en-US" dirty="0"/>
              <a:t> </a:t>
            </a:r>
            <a:r>
              <a:rPr lang="en-US" dirty="0" err="1"/>
              <a:t>meskipun</a:t>
            </a:r>
            <a:r>
              <a:rPr lang="en-US" dirty="0"/>
              <a:t> </a:t>
            </a:r>
            <a:r>
              <a:rPr lang="en-US" dirty="0" err="1"/>
              <a:t>pasien</a:t>
            </a:r>
            <a:r>
              <a:rPr lang="en-US" dirty="0"/>
              <a:t> </a:t>
            </a:r>
            <a:r>
              <a:rPr lang="en-US" dirty="0" err="1"/>
              <a:t>sudah</a:t>
            </a:r>
            <a:r>
              <a:rPr lang="en-US" dirty="0"/>
              <a:t> </a:t>
            </a:r>
            <a:r>
              <a:rPr lang="en-US" dirty="0" err="1"/>
              <a:t>meninggal</a:t>
            </a:r>
            <a:endParaRPr lang="en-US" dirty="0"/>
          </a:p>
          <a:p>
            <a:endParaRPr lang="en-US" dirty="0"/>
          </a:p>
          <a:p>
            <a:r>
              <a:rPr lang="en-US" dirty="0" err="1"/>
              <a:t>Melakukan</a:t>
            </a:r>
            <a:r>
              <a:rPr lang="en-US" dirty="0"/>
              <a:t> </a:t>
            </a:r>
            <a:r>
              <a:rPr lang="en-US" dirty="0" err="1"/>
              <a:t>pertolongan</a:t>
            </a:r>
            <a:r>
              <a:rPr lang="en-US" dirty="0"/>
              <a:t> </a:t>
            </a:r>
            <a:r>
              <a:rPr lang="en-US" dirty="0" err="1"/>
              <a:t>darurat</a:t>
            </a:r>
            <a:r>
              <a:rPr lang="en-US" dirty="0"/>
              <a:t> </a:t>
            </a:r>
            <a:r>
              <a:rPr lang="en-US" dirty="0" err="1"/>
              <a:t>atas</a:t>
            </a:r>
            <a:r>
              <a:rPr lang="en-US" dirty="0"/>
              <a:t> </a:t>
            </a:r>
            <a:r>
              <a:rPr lang="en-US" dirty="0" err="1"/>
              <a:t>dasar</a:t>
            </a:r>
            <a:r>
              <a:rPr lang="en-US" dirty="0"/>
              <a:t> </a:t>
            </a:r>
            <a:r>
              <a:rPr lang="en-US" dirty="0" err="1"/>
              <a:t>kemanusiaan</a:t>
            </a:r>
            <a:r>
              <a:rPr lang="en-US" dirty="0"/>
              <a:t>, </a:t>
            </a:r>
            <a:r>
              <a:rPr lang="en-US" dirty="0" err="1"/>
              <a:t>kecuali</a:t>
            </a:r>
            <a:r>
              <a:rPr lang="en-US" dirty="0"/>
              <a:t> </a:t>
            </a:r>
            <a:r>
              <a:rPr lang="en-US" dirty="0" err="1"/>
              <a:t>jika</a:t>
            </a:r>
            <a:r>
              <a:rPr lang="en-US" dirty="0"/>
              <a:t> </a:t>
            </a:r>
            <a:r>
              <a:rPr lang="en-US" dirty="0" err="1"/>
              <a:t>yakin</a:t>
            </a:r>
            <a:r>
              <a:rPr lang="en-US" dirty="0"/>
              <a:t> </a:t>
            </a:r>
            <a:r>
              <a:rPr lang="en-US" dirty="0" err="1"/>
              <a:t>ada</a:t>
            </a:r>
            <a:r>
              <a:rPr lang="en-US" dirty="0"/>
              <a:t> orang lain </a:t>
            </a:r>
            <a:r>
              <a:rPr lang="en-US" dirty="0" err="1"/>
              <a:t>yg</a:t>
            </a:r>
            <a:r>
              <a:rPr lang="en-US" dirty="0"/>
              <a:t> </a:t>
            </a:r>
            <a:r>
              <a:rPr lang="en-US" dirty="0" err="1"/>
              <a:t>bertugas</a:t>
            </a:r>
            <a:r>
              <a:rPr lang="en-US" dirty="0"/>
              <a:t> </a:t>
            </a:r>
            <a:r>
              <a:rPr lang="en-US" dirty="0" err="1"/>
              <a:t>dan</a:t>
            </a:r>
            <a:r>
              <a:rPr lang="en-US" dirty="0"/>
              <a:t> </a:t>
            </a:r>
            <a:r>
              <a:rPr lang="en-US" dirty="0" err="1"/>
              <a:t>mampu</a:t>
            </a:r>
            <a:r>
              <a:rPr lang="en-US" dirty="0"/>
              <a:t> </a:t>
            </a:r>
            <a:r>
              <a:rPr lang="en-US" dirty="0" err="1"/>
              <a:t>melakukannya</a:t>
            </a:r>
            <a:endParaRPr lang="en-US" dirty="0"/>
          </a:p>
          <a:p>
            <a:endParaRPr lang="en-US" dirty="0"/>
          </a:p>
          <a:p>
            <a:r>
              <a:rPr lang="en-US" dirty="0" err="1"/>
              <a:t>Menambah</a:t>
            </a:r>
            <a:r>
              <a:rPr lang="en-US" dirty="0"/>
              <a:t> </a:t>
            </a:r>
            <a:r>
              <a:rPr lang="en-US" dirty="0" err="1"/>
              <a:t>pengetahuan</a:t>
            </a:r>
            <a:r>
              <a:rPr lang="en-US" dirty="0"/>
              <a:t> </a:t>
            </a:r>
            <a:r>
              <a:rPr lang="en-US" dirty="0" err="1"/>
              <a:t>dan</a:t>
            </a:r>
            <a:r>
              <a:rPr lang="en-US" dirty="0"/>
              <a:t> </a:t>
            </a:r>
            <a:r>
              <a:rPr lang="en-US" dirty="0" err="1"/>
              <a:t>mengikuti</a:t>
            </a:r>
            <a:r>
              <a:rPr lang="en-US" dirty="0"/>
              <a:t> </a:t>
            </a:r>
            <a:r>
              <a:rPr lang="en-US" dirty="0" err="1"/>
              <a:t>perkembangan</a:t>
            </a:r>
            <a:r>
              <a:rPr lang="en-US" dirty="0"/>
              <a:t> </a:t>
            </a:r>
            <a:r>
              <a:rPr lang="en-US" dirty="0" err="1"/>
              <a:t>ilmu</a:t>
            </a:r>
            <a:r>
              <a:rPr lang="en-US" dirty="0"/>
              <a:t> </a:t>
            </a:r>
            <a:r>
              <a:rPr lang="en-US" dirty="0" err="1"/>
              <a:t>kedokteran</a:t>
            </a:r>
            <a:endParaRPr lang="en-US" dirty="0"/>
          </a:p>
        </p:txBody>
      </p:sp>
    </p:spTree>
    <p:extLst>
      <p:ext uri="{BB962C8B-B14F-4D97-AF65-F5344CB8AC3E}">
        <p14:creationId xmlns:p14="http://schemas.microsoft.com/office/powerpoint/2010/main" val="1678436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Kompetensi</a:t>
            </a:r>
            <a:r>
              <a:rPr lang="en-US" dirty="0"/>
              <a:t> </a:t>
            </a:r>
            <a:r>
              <a:rPr lang="en-US" dirty="0" err="1"/>
              <a:t>Dokter</a:t>
            </a:r>
            <a:r>
              <a:rPr lang="en-US" dirty="0"/>
              <a:t> (7 area)</a:t>
            </a:r>
          </a:p>
        </p:txBody>
      </p:sp>
      <p:sp>
        <p:nvSpPr>
          <p:cNvPr id="3" name="Content Placeholder 2"/>
          <p:cNvSpPr>
            <a:spLocks noGrp="1"/>
          </p:cNvSpPr>
          <p:nvPr>
            <p:ph idx="1"/>
          </p:nvPr>
        </p:nvSpPr>
        <p:spPr/>
        <p:txBody>
          <a:bodyPr/>
          <a:lstStyle/>
          <a:p>
            <a:r>
              <a:rPr lang="en-US" dirty="0"/>
              <a:t> </a:t>
            </a:r>
            <a:r>
              <a:rPr lang="en-US" dirty="0" err="1"/>
              <a:t>Profesionalitas</a:t>
            </a:r>
            <a:r>
              <a:rPr lang="en-US" dirty="0"/>
              <a:t> yang </a:t>
            </a:r>
            <a:r>
              <a:rPr lang="en-US" dirty="0" err="1"/>
              <a:t>luhur</a:t>
            </a:r>
            <a:endParaRPr lang="en-US" dirty="0"/>
          </a:p>
          <a:p>
            <a:r>
              <a:rPr lang="en-US" dirty="0" err="1"/>
              <a:t>Mawas</a:t>
            </a:r>
            <a:r>
              <a:rPr lang="en-US" dirty="0"/>
              <a:t> </a:t>
            </a:r>
            <a:r>
              <a:rPr lang="en-US" dirty="0" err="1"/>
              <a:t>diri</a:t>
            </a:r>
            <a:r>
              <a:rPr lang="en-US" dirty="0"/>
              <a:t> </a:t>
            </a:r>
            <a:r>
              <a:rPr lang="en-US" dirty="0" err="1"/>
              <a:t>dan</a:t>
            </a:r>
            <a:r>
              <a:rPr lang="en-US" dirty="0"/>
              <a:t> </a:t>
            </a:r>
            <a:r>
              <a:rPr lang="en-US" dirty="0" err="1"/>
              <a:t>pengembangan</a:t>
            </a:r>
            <a:r>
              <a:rPr lang="en-US" dirty="0"/>
              <a:t> </a:t>
            </a:r>
            <a:r>
              <a:rPr lang="en-US" dirty="0" err="1"/>
              <a:t>diri</a:t>
            </a:r>
            <a:endParaRPr lang="en-US" dirty="0"/>
          </a:p>
          <a:p>
            <a:r>
              <a:rPr lang="en-US" dirty="0" err="1"/>
              <a:t>Komunikasi</a:t>
            </a:r>
            <a:r>
              <a:rPr lang="en-US" dirty="0"/>
              <a:t> </a:t>
            </a:r>
            <a:r>
              <a:rPr lang="en-US" dirty="0" err="1"/>
              <a:t>efektif</a:t>
            </a:r>
            <a:endParaRPr lang="en-US" dirty="0"/>
          </a:p>
          <a:p>
            <a:r>
              <a:rPr lang="en-US" dirty="0" err="1"/>
              <a:t>Pengelolaan</a:t>
            </a:r>
            <a:r>
              <a:rPr lang="en-US" dirty="0"/>
              <a:t> </a:t>
            </a:r>
            <a:r>
              <a:rPr lang="en-US" dirty="0" err="1"/>
              <a:t>informasi</a:t>
            </a:r>
            <a:endParaRPr lang="en-US" dirty="0"/>
          </a:p>
          <a:p>
            <a:r>
              <a:rPr lang="en-US" dirty="0" err="1"/>
              <a:t>Landasan</a:t>
            </a:r>
            <a:r>
              <a:rPr lang="en-US" dirty="0"/>
              <a:t> </a:t>
            </a:r>
            <a:r>
              <a:rPr lang="en-US" dirty="0" err="1"/>
              <a:t>ilmiah</a:t>
            </a:r>
            <a:r>
              <a:rPr lang="en-US" dirty="0"/>
              <a:t> </a:t>
            </a:r>
            <a:r>
              <a:rPr lang="en-US" dirty="0" err="1"/>
              <a:t>ilmu</a:t>
            </a:r>
            <a:r>
              <a:rPr lang="en-US" dirty="0"/>
              <a:t> </a:t>
            </a:r>
            <a:r>
              <a:rPr lang="en-US" dirty="0" err="1"/>
              <a:t>kedokteran</a:t>
            </a:r>
            <a:endParaRPr lang="en-US" dirty="0"/>
          </a:p>
          <a:p>
            <a:r>
              <a:rPr lang="en-US" dirty="0" err="1"/>
              <a:t>Ketrampilan</a:t>
            </a:r>
            <a:r>
              <a:rPr lang="en-US" dirty="0"/>
              <a:t> </a:t>
            </a:r>
            <a:r>
              <a:rPr lang="en-US" dirty="0" err="1"/>
              <a:t>klinis</a:t>
            </a:r>
            <a:endParaRPr lang="en-US" dirty="0"/>
          </a:p>
          <a:p>
            <a:r>
              <a:rPr lang="en-US" dirty="0" err="1"/>
              <a:t>Pengelolaan</a:t>
            </a:r>
            <a:r>
              <a:rPr lang="en-US" dirty="0"/>
              <a:t> </a:t>
            </a:r>
            <a:r>
              <a:rPr lang="en-US" dirty="0" err="1"/>
              <a:t>masalah</a:t>
            </a:r>
            <a:r>
              <a:rPr lang="en-US" dirty="0"/>
              <a:t> </a:t>
            </a:r>
            <a:r>
              <a:rPr lang="en-US" dirty="0" err="1"/>
              <a:t>kesehatan</a:t>
            </a:r>
            <a:endParaRPr lang="en-US" dirty="0"/>
          </a:p>
        </p:txBody>
      </p:sp>
    </p:spTree>
    <p:extLst>
      <p:ext uri="{BB962C8B-B14F-4D97-AF65-F5344CB8AC3E}">
        <p14:creationId xmlns:p14="http://schemas.microsoft.com/office/powerpoint/2010/main" val="2161468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Profesionalitas</a:t>
            </a:r>
            <a:r>
              <a:rPr lang="en-US" dirty="0"/>
              <a:t> yang </a:t>
            </a:r>
            <a:r>
              <a:rPr lang="en-US" dirty="0" err="1"/>
              <a:t>luhur</a:t>
            </a:r>
            <a:endParaRPr lang="en-US" dirty="0"/>
          </a:p>
        </p:txBody>
      </p:sp>
      <p:sp>
        <p:nvSpPr>
          <p:cNvPr id="3" name="Content Placeholder 2"/>
          <p:cNvSpPr>
            <a:spLocks noGrp="1"/>
          </p:cNvSpPr>
          <p:nvPr>
            <p:ph idx="1"/>
          </p:nvPr>
        </p:nvSpPr>
        <p:spPr/>
        <p:txBody>
          <a:bodyPr/>
          <a:lstStyle/>
          <a:p>
            <a:r>
              <a:rPr lang="fi-FI" dirty="0"/>
              <a:t>1 Berke-Tuhanan Yang Maha Esa/Yang </a:t>
            </a:r>
          </a:p>
          <a:p>
            <a:pPr marL="0" indent="0">
              <a:buNone/>
            </a:pPr>
            <a:r>
              <a:rPr lang="fi-FI" dirty="0"/>
              <a:t>      Maha Kuasa</a:t>
            </a:r>
          </a:p>
          <a:p>
            <a:r>
              <a:rPr lang="en-US" dirty="0"/>
              <a:t>2. </a:t>
            </a:r>
            <a:r>
              <a:rPr lang="en-US" dirty="0" err="1"/>
              <a:t>Bermoral</a:t>
            </a:r>
            <a:r>
              <a:rPr lang="en-US" dirty="0"/>
              <a:t>, </a:t>
            </a:r>
            <a:r>
              <a:rPr lang="en-US" dirty="0" err="1"/>
              <a:t>beretika</a:t>
            </a:r>
            <a:r>
              <a:rPr lang="en-US" dirty="0"/>
              <a:t> </a:t>
            </a:r>
            <a:r>
              <a:rPr lang="en-US" dirty="0" err="1"/>
              <a:t>dan</a:t>
            </a:r>
            <a:r>
              <a:rPr lang="en-US" dirty="0"/>
              <a:t> </a:t>
            </a:r>
            <a:r>
              <a:rPr lang="en-US" dirty="0" err="1"/>
              <a:t>disiplin</a:t>
            </a:r>
            <a:endParaRPr lang="en-US" dirty="0"/>
          </a:p>
          <a:p>
            <a:r>
              <a:rPr lang="nl-NL" dirty="0"/>
              <a:t>3. Sadar dan taat hukum</a:t>
            </a:r>
          </a:p>
          <a:p>
            <a:r>
              <a:rPr lang="en-US" dirty="0"/>
              <a:t>4. </a:t>
            </a:r>
            <a:r>
              <a:rPr lang="en-US" dirty="0" err="1"/>
              <a:t>Berwawasan</a:t>
            </a:r>
            <a:r>
              <a:rPr lang="en-US" dirty="0"/>
              <a:t> </a:t>
            </a:r>
            <a:r>
              <a:rPr lang="en-US" dirty="0" err="1"/>
              <a:t>sosial</a:t>
            </a:r>
            <a:r>
              <a:rPr lang="en-US" dirty="0"/>
              <a:t> </a:t>
            </a:r>
            <a:r>
              <a:rPr lang="en-US" dirty="0" err="1"/>
              <a:t>budaya</a:t>
            </a:r>
            <a:endParaRPr lang="en-US" dirty="0"/>
          </a:p>
          <a:p>
            <a:r>
              <a:rPr lang="en-US" dirty="0"/>
              <a:t>5. </a:t>
            </a:r>
            <a:r>
              <a:rPr lang="en-US" dirty="0" err="1"/>
              <a:t>Berperilaku</a:t>
            </a:r>
            <a:r>
              <a:rPr lang="en-US" dirty="0"/>
              <a:t> </a:t>
            </a:r>
            <a:r>
              <a:rPr lang="en-US" dirty="0" err="1"/>
              <a:t>profesional</a:t>
            </a:r>
            <a:endParaRPr lang="en-US" dirty="0"/>
          </a:p>
        </p:txBody>
      </p:sp>
    </p:spTree>
    <p:extLst>
      <p:ext uri="{BB962C8B-B14F-4D97-AF65-F5344CB8AC3E}">
        <p14:creationId xmlns:p14="http://schemas.microsoft.com/office/powerpoint/2010/main" val="3492728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Mawas</a:t>
            </a:r>
            <a:r>
              <a:rPr lang="en-US" dirty="0"/>
              <a:t> </a:t>
            </a:r>
            <a:r>
              <a:rPr lang="en-US" dirty="0" err="1"/>
              <a:t>diri</a:t>
            </a:r>
            <a:r>
              <a:rPr lang="en-US" dirty="0"/>
              <a:t> </a:t>
            </a:r>
            <a:r>
              <a:rPr lang="en-US" dirty="0" err="1"/>
              <a:t>dan</a:t>
            </a:r>
            <a:r>
              <a:rPr lang="en-US" dirty="0"/>
              <a:t> </a:t>
            </a:r>
            <a:r>
              <a:rPr lang="en-US" dirty="0" err="1"/>
              <a:t>pengembangan</a:t>
            </a:r>
            <a:r>
              <a:rPr lang="en-US" dirty="0"/>
              <a:t> </a:t>
            </a:r>
            <a:r>
              <a:rPr lang="en-US" dirty="0" err="1"/>
              <a:t>diri</a:t>
            </a:r>
            <a:endParaRPr lang="en-US" dirty="0"/>
          </a:p>
        </p:txBody>
      </p:sp>
      <p:sp>
        <p:nvSpPr>
          <p:cNvPr id="3" name="Content Placeholder 2"/>
          <p:cNvSpPr>
            <a:spLocks noGrp="1"/>
          </p:cNvSpPr>
          <p:nvPr>
            <p:ph idx="1"/>
          </p:nvPr>
        </p:nvSpPr>
        <p:spPr/>
        <p:txBody>
          <a:bodyPr/>
          <a:lstStyle/>
          <a:p>
            <a:r>
              <a:rPr lang="en-US" dirty="0" err="1"/>
              <a:t>Menerapkan</a:t>
            </a:r>
            <a:r>
              <a:rPr lang="en-US" dirty="0"/>
              <a:t> </a:t>
            </a:r>
            <a:r>
              <a:rPr lang="en-US" dirty="0" err="1"/>
              <a:t>mawas</a:t>
            </a:r>
            <a:r>
              <a:rPr lang="en-US" dirty="0"/>
              <a:t> </a:t>
            </a:r>
            <a:r>
              <a:rPr lang="en-US" dirty="0" err="1"/>
              <a:t>diri</a:t>
            </a:r>
            <a:endParaRPr lang="en-US" dirty="0"/>
          </a:p>
          <a:p>
            <a:r>
              <a:rPr lang="nn-NO" dirty="0"/>
              <a:t>Mempraktikkan belajar sepanjang hayat</a:t>
            </a:r>
          </a:p>
          <a:p>
            <a:r>
              <a:rPr lang="en-US" dirty="0" err="1"/>
              <a:t>Mengembangkan</a:t>
            </a:r>
            <a:r>
              <a:rPr lang="en-US" dirty="0"/>
              <a:t> </a:t>
            </a:r>
            <a:r>
              <a:rPr lang="en-US" dirty="0" err="1"/>
              <a:t>pengetahuan</a:t>
            </a:r>
            <a:endParaRPr lang="en-US" dirty="0"/>
          </a:p>
        </p:txBody>
      </p:sp>
    </p:spTree>
    <p:extLst>
      <p:ext uri="{BB962C8B-B14F-4D97-AF65-F5344CB8AC3E}">
        <p14:creationId xmlns:p14="http://schemas.microsoft.com/office/powerpoint/2010/main" val="4199353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Komunikasi</a:t>
            </a:r>
            <a:r>
              <a:rPr lang="en-US" dirty="0"/>
              <a:t> </a:t>
            </a:r>
            <a:r>
              <a:rPr lang="en-US" dirty="0" err="1"/>
              <a:t>efektif</a:t>
            </a:r>
            <a:endParaRPr lang="en-US" dirty="0"/>
          </a:p>
        </p:txBody>
      </p:sp>
      <p:sp>
        <p:nvSpPr>
          <p:cNvPr id="3" name="Content Placeholder 2"/>
          <p:cNvSpPr>
            <a:spLocks noGrp="1"/>
          </p:cNvSpPr>
          <p:nvPr>
            <p:ph idx="1"/>
          </p:nvPr>
        </p:nvSpPr>
        <p:spPr/>
        <p:txBody>
          <a:bodyPr/>
          <a:lstStyle/>
          <a:p>
            <a:r>
              <a:rPr lang="en-US" dirty="0" err="1"/>
              <a:t>Berkomunikasi</a:t>
            </a:r>
            <a:r>
              <a:rPr lang="en-US" dirty="0"/>
              <a:t> </a:t>
            </a:r>
            <a:r>
              <a:rPr lang="en-US" dirty="0" err="1"/>
              <a:t>dengan</a:t>
            </a:r>
            <a:r>
              <a:rPr lang="en-US" dirty="0"/>
              <a:t> </a:t>
            </a:r>
            <a:r>
              <a:rPr lang="en-US" dirty="0" err="1"/>
              <a:t>pasien</a:t>
            </a:r>
            <a:r>
              <a:rPr lang="en-US" dirty="0"/>
              <a:t> </a:t>
            </a:r>
            <a:r>
              <a:rPr lang="en-US" dirty="0" err="1"/>
              <a:t>dan</a:t>
            </a:r>
            <a:r>
              <a:rPr lang="en-US" dirty="0"/>
              <a:t> </a:t>
            </a:r>
            <a:r>
              <a:rPr lang="en-US" dirty="0" err="1"/>
              <a:t>keluarga</a:t>
            </a:r>
            <a:endParaRPr lang="en-US" dirty="0"/>
          </a:p>
          <a:p>
            <a:r>
              <a:rPr lang="en-US" dirty="0" err="1"/>
              <a:t>Berkomunikasi</a:t>
            </a:r>
            <a:r>
              <a:rPr lang="en-US" dirty="0"/>
              <a:t> </a:t>
            </a:r>
            <a:r>
              <a:rPr lang="en-US" dirty="0" err="1"/>
              <a:t>dengan</a:t>
            </a:r>
            <a:r>
              <a:rPr lang="en-US" dirty="0"/>
              <a:t> </a:t>
            </a:r>
            <a:r>
              <a:rPr lang="en-US" dirty="0" err="1"/>
              <a:t>mitra</a:t>
            </a:r>
            <a:r>
              <a:rPr lang="en-US" dirty="0"/>
              <a:t> </a:t>
            </a:r>
            <a:r>
              <a:rPr lang="en-US" dirty="0" err="1"/>
              <a:t>kerja</a:t>
            </a:r>
            <a:endParaRPr lang="en-US" dirty="0"/>
          </a:p>
          <a:p>
            <a:r>
              <a:rPr lang="en-US" dirty="0" err="1"/>
              <a:t>Berkomunikasi</a:t>
            </a:r>
            <a:r>
              <a:rPr lang="en-US" dirty="0"/>
              <a:t> </a:t>
            </a:r>
            <a:r>
              <a:rPr lang="en-US" dirty="0" err="1"/>
              <a:t>dengan</a:t>
            </a:r>
            <a:r>
              <a:rPr lang="en-US" dirty="0"/>
              <a:t> </a:t>
            </a:r>
            <a:r>
              <a:rPr lang="en-US" dirty="0" err="1"/>
              <a:t>masyarakat</a:t>
            </a:r>
            <a:endParaRPr lang="en-US" dirty="0"/>
          </a:p>
        </p:txBody>
      </p:sp>
    </p:spTree>
    <p:extLst>
      <p:ext uri="{BB962C8B-B14F-4D97-AF65-F5344CB8AC3E}">
        <p14:creationId xmlns:p14="http://schemas.microsoft.com/office/powerpoint/2010/main" val="2026607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Pengelolaaan</a:t>
            </a:r>
            <a:r>
              <a:rPr lang="en-US" dirty="0"/>
              <a:t> </a:t>
            </a:r>
            <a:r>
              <a:rPr lang="en-US" dirty="0" err="1"/>
              <a:t>informasi</a:t>
            </a:r>
            <a:endParaRPr lang="en-US" dirty="0"/>
          </a:p>
        </p:txBody>
      </p:sp>
      <p:sp>
        <p:nvSpPr>
          <p:cNvPr id="3" name="Content Placeholder 2"/>
          <p:cNvSpPr>
            <a:spLocks noGrp="1"/>
          </p:cNvSpPr>
          <p:nvPr>
            <p:ph idx="1"/>
          </p:nvPr>
        </p:nvSpPr>
        <p:spPr/>
        <p:txBody>
          <a:bodyPr/>
          <a:lstStyle/>
          <a:p>
            <a:r>
              <a:rPr lang="en-US" dirty="0" err="1"/>
              <a:t>Mengakses</a:t>
            </a:r>
            <a:r>
              <a:rPr lang="en-US" dirty="0"/>
              <a:t> </a:t>
            </a:r>
            <a:r>
              <a:rPr lang="en-US" dirty="0" err="1"/>
              <a:t>dan</a:t>
            </a:r>
            <a:r>
              <a:rPr lang="en-US" dirty="0"/>
              <a:t> </a:t>
            </a:r>
            <a:r>
              <a:rPr lang="en-US" dirty="0" err="1"/>
              <a:t>menilai</a:t>
            </a:r>
            <a:r>
              <a:rPr lang="en-US" dirty="0"/>
              <a:t> </a:t>
            </a:r>
            <a:r>
              <a:rPr lang="en-US" dirty="0" err="1"/>
              <a:t>informasi</a:t>
            </a:r>
            <a:r>
              <a:rPr lang="en-US" dirty="0"/>
              <a:t> </a:t>
            </a:r>
            <a:r>
              <a:rPr lang="en-US" dirty="0" err="1"/>
              <a:t>dan</a:t>
            </a:r>
            <a:r>
              <a:rPr lang="en-US" dirty="0"/>
              <a:t> </a:t>
            </a:r>
            <a:r>
              <a:rPr lang="en-US" dirty="0" err="1"/>
              <a:t>pengetahuan</a:t>
            </a:r>
            <a:endParaRPr lang="en-US" dirty="0"/>
          </a:p>
          <a:p>
            <a:r>
              <a:rPr lang="en-US" dirty="0" err="1"/>
              <a:t>Mendiseminasikan</a:t>
            </a:r>
            <a:r>
              <a:rPr lang="en-US" dirty="0"/>
              <a:t> </a:t>
            </a:r>
            <a:r>
              <a:rPr lang="en-US" dirty="0" err="1"/>
              <a:t>informasi</a:t>
            </a:r>
            <a:r>
              <a:rPr lang="en-US" dirty="0"/>
              <a:t> </a:t>
            </a:r>
            <a:r>
              <a:rPr lang="en-US" dirty="0" err="1"/>
              <a:t>dan</a:t>
            </a:r>
            <a:r>
              <a:rPr lang="en-US" dirty="0"/>
              <a:t> </a:t>
            </a:r>
            <a:r>
              <a:rPr lang="en-US" dirty="0" err="1"/>
              <a:t>pengetahuan</a:t>
            </a:r>
            <a:r>
              <a:rPr lang="en-US" dirty="0"/>
              <a:t> </a:t>
            </a:r>
            <a:r>
              <a:rPr lang="en-US" dirty="0" err="1"/>
              <a:t>secara</a:t>
            </a:r>
            <a:r>
              <a:rPr lang="en-US" dirty="0"/>
              <a:t> </a:t>
            </a:r>
            <a:r>
              <a:rPr lang="en-US" dirty="0" err="1"/>
              <a:t>efektif</a:t>
            </a:r>
            <a:r>
              <a:rPr lang="en-US" dirty="0"/>
              <a:t> </a:t>
            </a:r>
            <a:r>
              <a:rPr lang="en-US" dirty="0" err="1"/>
              <a:t>kepada</a:t>
            </a:r>
            <a:endParaRPr lang="en-US" dirty="0"/>
          </a:p>
          <a:p>
            <a:pPr marL="0" indent="0">
              <a:buNone/>
            </a:pPr>
            <a:r>
              <a:rPr lang="en-US" dirty="0"/>
              <a:t>   </a:t>
            </a:r>
            <a:r>
              <a:rPr lang="en-US" dirty="0" err="1"/>
              <a:t>profesional</a:t>
            </a:r>
            <a:r>
              <a:rPr lang="en-US" dirty="0"/>
              <a:t> </a:t>
            </a:r>
            <a:r>
              <a:rPr lang="en-US" dirty="0" err="1"/>
              <a:t>kesehatan</a:t>
            </a:r>
            <a:r>
              <a:rPr lang="en-US" dirty="0"/>
              <a:t>, </a:t>
            </a:r>
            <a:r>
              <a:rPr lang="en-US" dirty="0" err="1"/>
              <a:t>pasien</a:t>
            </a:r>
            <a:r>
              <a:rPr lang="en-US" dirty="0"/>
              <a:t>, </a:t>
            </a:r>
          </a:p>
          <a:p>
            <a:pPr marL="0" indent="0">
              <a:buNone/>
            </a:pPr>
            <a:r>
              <a:rPr lang="en-US" dirty="0"/>
              <a:t>   </a:t>
            </a:r>
            <a:r>
              <a:rPr lang="en-US" dirty="0" err="1"/>
              <a:t>masyarakat</a:t>
            </a:r>
            <a:r>
              <a:rPr lang="en-US" dirty="0"/>
              <a:t> </a:t>
            </a:r>
            <a:r>
              <a:rPr lang="en-US" dirty="0" err="1"/>
              <a:t>dan</a:t>
            </a:r>
            <a:r>
              <a:rPr lang="en-US" dirty="0"/>
              <a:t> </a:t>
            </a:r>
            <a:r>
              <a:rPr lang="en-US" dirty="0" err="1"/>
              <a:t>pihak</a:t>
            </a:r>
            <a:r>
              <a:rPr lang="en-US" dirty="0"/>
              <a:t> </a:t>
            </a:r>
            <a:r>
              <a:rPr lang="en-US" dirty="0" err="1"/>
              <a:t>terkait</a:t>
            </a:r>
            <a:r>
              <a:rPr lang="en-US" dirty="0"/>
              <a:t> </a:t>
            </a:r>
            <a:r>
              <a:rPr lang="en-US" dirty="0" err="1"/>
              <a:t>untuk</a:t>
            </a:r>
            <a:endParaRPr lang="en-US" dirty="0"/>
          </a:p>
          <a:p>
            <a:r>
              <a:rPr lang="en-US" dirty="0" err="1"/>
              <a:t>peningkatan</a:t>
            </a:r>
            <a:r>
              <a:rPr lang="en-US" dirty="0"/>
              <a:t> </a:t>
            </a:r>
            <a:r>
              <a:rPr lang="en-US" dirty="0" err="1"/>
              <a:t>mutu</a:t>
            </a:r>
            <a:r>
              <a:rPr lang="en-US" dirty="0"/>
              <a:t> </a:t>
            </a:r>
            <a:r>
              <a:rPr lang="en-US" dirty="0" err="1"/>
              <a:t>pelayanan</a:t>
            </a:r>
            <a:r>
              <a:rPr lang="en-US" dirty="0"/>
              <a:t> </a:t>
            </a:r>
            <a:r>
              <a:rPr lang="en-US" dirty="0" err="1"/>
              <a:t>kesehatan</a:t>
            </a:r>
            <a:endParaRPr lang="en-US" dirty="0"/>
          </a:p>
        </p:txBody>
      </p:sp>
    </p:spTree>
    <p:extLst>
      <p:ext uri="{BB962C8B-B14F-4D97-AF65-F5344CB8AC3E}">
        <p14:creationId xmlns:p14="http://schemas.microsoft.com/office/powerpoint/2010/main" val="965229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Landasan</a:t>
            </a:r>
            <a:r>
              <a:rPr lang="en-US" dirty="0"/>
              <a:t> </a:t>
            </a:r>
            <a:r>
              <a:rPr lang="en-US" dirty="0" err="1"/>
              <a:t>ilmiah</a:t>
            </a:r>
            <a:r>
              <a:rPr lang="en-US" dirty="0"/>
              <a:t> </a:t>
            </a:r>
            <a:r>
              <a:rPr lang="en-US" dirty="0" err="1"/>
              <a:t>ilmu</a:t>
            </a:r>
            <a:r>
              <a:rPr lang="en-US" dirty="0"/>
              <a:t> </a:t>
            </a:r>
            <a:r>
              <a:rPr lang="en-US" dirty="0" err="1"/>
              <a:t>kedokteran</a:t>
            </a:r>
            <a:endParaRPr lang="en-US" dirty="0"/>
          </a:p>
        </p:txBody>
      </p:sp>
      <p:sp>
        <p:nvSpPr>
          <p:cNvPr id="3" name="Content Placeholder 2"/>
          <p:cNvSpPr>
            <a:spLocks noGrp="1"/>
          </p:cNvSpPr>
          <p:nvPr>
            <p:ph idx="1"/>
          </p:nvPr>
        </p:nvSpPr>
        <p:spPr/>
        <p:txBody>
          <a:bodyPr/>
          <a:lstStyle/>
          <a:p>
            <a:r>
              <a:rPr lang="en-US" dirty="0" err="1"/>
              <a:t>Menerapkan</a:t>
            </a:r>
            <a:r>
              <a:rPr lang="en-US" dirty="0"/>
              <a:t> </a:t>
            </a:r>
            <a:r>
              <a:rPr lang="en-US" dirty="0" err="1"/>
              <a:t>ilmu</a:t>
            </a:r>
            <a:r>
              <a:rPr lang="en-US" dirty="0"/>
              <a:t> </a:t>
            </a:r>
            <a:r>
              <a:rPr lang="en-US" dirty="0" err="1"/>
              <a:t>Biomedik</a:t>
            </a:r>
            <a:r>
              <a:rPr lang="en-US" dirty="0"/>
              <a:t>, </a:t>
            </a:r>
            <a:r>
              <a:rPr lang="en-US" dirty="0" err="1"/>
              <a:t>ilmu</a:t>
            </a:r>
            <a:r>
              <a:rPr lang="en-US" dirty="0"/>
              <a:t> </a:t>
            </a:r>
            <a:r>
              <a:rPr lang="en-US" dirty="0" err="1"/>
              <a:t>Humaniora</a:t>
            </a:r>
            <a:r>
              <a:rPr lang="en-US" dirty="0"/>
              <a:t>, </a:t>
            </a:r>
            <a:r>
              <a:rPr lang="en-US" dirty="0" err="1"/>
              <a:t>ilmu</a:t>
            </a:r>
            <a:r>
              <a:rPr lang="en-US" dirty="0"/>
              <a:t> </a:t>
            </a:r>
            <a:r>
              <a:rPr lang="en-US" dirty="0" err="1"/>
              <a:t>Kedokteran</a:t>
            </a:r>
            <a:r>
              <a:rPr lang="en-US" dirty="0"/>
              <a:t> </a:t>
            </a:r>
            <a:r>
              <a:rPr lang="en-US" dirty="0" err="1"/>
              <a:t>Klinik</a:t>
            </a:r>
            <a:r>
              <a:rPr lang="en-US" dirty="0"/>
              <a:t>, </a:t>
            </a:r>
            <a:r>
              <a:rPr lang="en-US" dirty="0" err="1"/>
              <a:t>dan</a:t>
            </a:r>
            <a:r>
              <a:rPr lang="en-US" dirty="0"/>
              <a:t> </a:t>
            </a:r>
            <a:r>
              <a:rPr lang="en-US" dirty="0" err="1"/>
              <a:t>ilmu</a:t>
            </a:r>
            <a:r>
              <a:rPr lang="en-US" dirty="0"/>
              <a:t> </a:t>
            </a:r>
            <a:r>
              <a:rPr lang="en-US" dirty="0" err="1"/>
              <a:t>Kesehatan</a:t>
            </a:r>
            <a:r>
              <a:rPr lang="en-US" dirty="0"/>
              <a:t> </a:t>
            </a:r>
            <a:r>
              <a:rPr lang="en-US" dirty="0" err="1"/>
              <a:t>Masyarakat</a:t>
            </a:r>
            <a:r>
              <a:rPr lang="en-US" dirty="0"/>
              <a:t>/ </a:t>
            </a:r>
            <a:r>
              <a:rPr lang="en-US" dirty="0" err="1"/>
              <a:t>Kedokteran</a:t>
            </a:r>
            <a:r>
              <a:rPr lang="en-US" dirty="0"/>
              <a:t> </a:t>
            </a:r>
            <a:r>
              <a:rPr lang="en-US" dirty="0" err="1"/>
              <a:t>Pencegahan</a:t>
            </a:r>
            <a:r>
              <a:rPr lang="en-US" dirty="0"/>
              <a:t>/</a:t>
            </a:r>
            <a:r>
              <a:rPr lang="en-US" dirty="0" err="1"/>
              <a:t>Kedokteran</a:t>
            </a:r>
            <a:r>
              <a:rPr lang="en-US" dirty="0"/>
              <a:t> </a:t>
            </a:r>
            <a:r>
              <a:rPr lang="en-US" dirty="0" err="1"/>
              <a:t>Komunitas</a:t>
            </a:r>
            <a:r>
              <a:rPr lang="en-US" dirty="0"/>
              <a:t> yang</a:t>
            </a:r>
          </a:p>
          <a:p>
            <a:pPr marL="0" indent="0">
              <a:buNone/>
            </a:pPr>
            <a:r>
              <a:rPr lang="en-US" dirty="0"/>
              <a:t>   </a:t>
            </a:r>
            <a:r>
              <a:rPr lang="en-US" dirty="0" err="1"/>
              <a:t>terkini</a:t>
            </a:r>
            <a:r>
              <a:rPr lang="en-US" dirty="0"/>
              <a:t> </a:t>
            </a:r>
            <a:r>
              <a:rPr lang="en-US" dirty="0" err="1"/>
              <a:t>untuk</a:t>
            </a:r>
            <a:r>
              <a:rPr lang="en-US" dirty="0"/>
              <a:t> </a:t>
            </a:r>
            <a:r>
              <a:rPr lang="en-US" dirty="0" err="1"/>
              <a:t>mengelola</a:t>
            </a:r>
            <a:r>
              <a:rPr lang="en-US" dirty="0"/>
              <a:t> </a:t>
            </a:r>
            <a:r>
              <a:rPr lang="en-US" dirty="0" err="1"/>
              <a:t>masalah</a:t>
            </a:r>
            <a:r>
              <a:rPr lang="en-US" dirty="0"/>
              <a:t>     </a:t>
            </a:r>
          </a:p>
          <a:p>
            <a:pPr marL="0" indent="0">
              <a:buNone/>
            </a:pPr>
            <a:r>
              <a:rPr lang="en-US" dirty="0"/>
              <a:t>   </a:t>
            </a:r>
            <a:r>
              <a:rPr lang="en-US" dirty="0" err="1"/>
              <a:t>kesehatan</a:t>
            </a:r>
            <a:r>
              <a:rPr lang="en-US" dirty="0"/>
              <a:t> </a:t>
            </a:r>
            <a:r>
              <a:rPr lang="en-US" dirty="0" err="1"/>
              <a:t>secara</a:t>
            </a:r>
            <a:r>
              <a:rPr lang="en-US" dirty="0"/>
              <a:t> </a:t>
            </a:r>
            <a:r>
              <a:rPr lang="en-US" dirty="0" err="1"/>
              <a:t>holistik</a:t>
            </a:r>
            <a:r>
              <a:rPr lang="en-US" dirty="0"/>
              <a:t> </a:t>
            </a:r>
            <a:r>
              <a:rPr lang="en-US" dirty="0" err="1"/>
              <a:t>dan</a:t>
            </a:r>
            <a:r>
              <a:rPr lang="en-US" dirty="0"/>
              <a:t> </a:t>
            </a:r>
          </a:p>
          <a:p>
            <a:pPr marL="0" indent="0">
              <a:buNone/>
            </a:pPr>
            <a:r>
              <a:rPr lang="en-US" dirty="0"/>
              <a:t>   </a:t>
            </a:r>
            <a:r>
              <a:rPr lang="en-US" dirty="0" err="1"/>
              <a:t>komprehensif</a:t>
            </a:r>
            <a:endParaRPr lang="en-US" dirty="0"/>
          </a:p>
        </p:txBody>
      </p:sp>
    </p:spTree>
    <p:extLst>
      <p:ext uri="{BB962C8B-B14F-4D97-AF65-F5344CB8AC3E}">
        <p14:creationId xmlns:p14="http://schemas.microsoft.com/office/powerpoint/2010/main" val="189605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Ketrampilan</a:t>
            </a:r>
            <a:r>
              <a:rPr lang="en-US" dirty="0"/>
              <a:t> </a:t>
            </a:r>
            <a:r>
              <a:rPr lang="en-US" dirty="0" err="1"/>
              <a:t>klinis</a:t>
            </a:r>
            <a:endParaRPr lang="en-US" dirty="0"/>
          </a:p>
        </p:txBody>
      </p:sp>
      <p:sp>
        <p:nvSpPr>
          <p:cNvPr id="3" name="Content Placeholder 2"/>
          <p:cNvSpPr>
            <a:spLocks noGrp="1"/>
          </p:cNvSpPr>
          <p:nvPr>
            <p:ph idx="1"/>
          </p:nvPr>
        </p:nvSpPr>
        <p:spPr/>
        <p:txBody>
          <a:bodyPr/>
          <a:lstStyle/>
          <a:p>
            <a:r>
              <a:rPr lang="en-US" dirty="0" err="1"/>
              <a:t>Melakukan</a:t>
            </a:r>
            <a:r>
              <a:rPr lang="en-US" dirty="0"/>
              <a:t> </a:t>
            </a:r>
            <a:r>
              <a:rPr lang="en-US" dirty="0" err="1"/>
              <a:t>prosedur</a:t>
            </a:r>
            <a:r>
              <a:rPr lang="en-US" dirty="0"/>
              <a:t> diagnosis</a:t>
            </a:r>
          </a:p>
          <a:p>
            <a:r>
              <a:rPr lang="en-US" dirty="0" err="1"/>
              <a:t>Melakukan</a:t>
            </a:r>
            <a:r>
              <a:rPr lang="en-US" dirty="0"/>
              <a:t> </a:t>
            </a:r>
            <a:r>
              <a:rPr lang="en-US" dirty="0" err="1"/>
              <a:t>prosedur</a:t>
            </a:r>
            <a:r>
              <a:rPr lang="en-US" dirty="0"/>
              <a:t> </a:t>
            </a:r>
            <a:r>
              <a:rPr lang="en-US" dirty="0" err="1"/>
              <a:t>penatalaksanaan</a:t>
            </a:r>
            <a:r>
              <a:rPr lang="en-US" dirty="0"/>
              <a:t> yang </a:t>
            </a:r>
            <a:r>
              <a:rPr lang="en-US" dirty="0" err="1"/>
              <a:t>holistik</a:t>
            </a:r>
            <a:r>
              <a:rPr lang="en-US" dirty="0"/>
              <a:t> </a:t>
            </a:r>
            <a:r>
              <a:rPr lang="en-US" dirty="0" err="1"/>
              <a:t>dan</a:t>
            </a:r>
            <a:r>
              <a:rPr lang="en-US" dirty="0"/>
              <a:t> </a:t>
            </a:r>
            <a:r>
              <a:rPr lang="en-US" dirty="0" err="1"/>
              <a:t>komprehensif</a:t>
            </a:r>
            <a:endParaRPr lang="en-US" dirty="0"/>
          </a:p>
        </p:txBody>
      </p:sp>
    </p:spTree>
    <p:extLst>
      <p:ext uri="{BB962C8B-B14F-4D97-AF65-F5344CB8AC3E}">
        <p14:creationId xmlns:p14="http://schemas.microsoft.com/office/powerpoint/2010/main" val="3211346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Pengelolaaan</a:t>
            </a:r>
            <a:r>
              <a:rPr lang="en-US" dirty="0"/>
              <a:t> </a:t>
            </a:r>
            <a:r>
              <a:rPr lang="en-US" dirty="0" err="1"/>
              <a:t>masalah</a:t>
            </a:r>
            <a:r>
              <a:rPr lang="en-US" dirty="0"/>
              <a:t> </a:t>
            </a:r>
            <a:r>
              <a:rPr lang="en-US" dirty="0" err="1"/>
              <a:t>kesehatan</a:t>
            </a:r>
            <a:endParaRPr lang="en-US" dirty="0"/>
          </a:p>
        </p:txBody>
      </p:sp>
      <p:sp>
        <p:nvSpPr>
          <p:cNvPr id="3" name="Content Placeholder 2"/>
          <p:cNvSpPr>
            <a:spLocks noGrp="1"/>
          </p:cNvSpPr>
          <p:nvPr>
            <p:ph idx="1"/>
          </p:nvPr>
        </p:nvSpPr>
        <p:spPr/>
        <p:txBody>
          <a:bodyPr>
            <a:normAutofit fontScale="55000" lnSpcReduction="20000"/>
          </a:bodyPr>
          <a:lstStyle/>
          <a:p>
            <a:r>
              <a:rPr lang="en-US" dirty="0" err="1"/>
              <a:t>Melaksanakan</a:t>
            </a:r>
            <a:r>
              <a:rPr lang="en-US" dirty="0"/>
              <a:t> </a:t>
            </a:r>
            <a:r>
              <a:rPr lang="en-US" dirty="0" err="1"/>
              <a:t>promosi</a:t>
            </a:r>
            <a:r>
              <a:rPr lang="en-US" dirty="0"/>
              <a:t> </a:t>
            </a:r>
            <a:r>
              <a:rPr lang="en-US" dirty="0" err="1"/>
              <a:t>kesehatan</a:t>
            </a:r>
            <a:r>
              <a:rPr lang="en-US" dirty="0"/>
              <a:t> </a:t>
            </a:r>
            <a:r>
              <a:rPr lang="en-US" dirty="0" err="1"/>
              <a:t>pada</a:t>
            </a:r>
            <a:r>
              <a:rPr lang="en-US" dirty="0"/>
              <a:t> </a:t>
            </a:r>
            <a:r>
              <a:rPr lang="en-US" dirty="0" err="1"/>
              <a:t>individu</a:t>
            </a:r>
            <a:r>
              <a:rPr lang="en-US" dirty="0"/>
              <a:t>, </a:t>
            </a:r>
            <a:r>
              <a:rPr lang="en-US" dirty="0" err="1"/>
              <a:t>keluarga</a:t>
            </a:r>
            <a:r>
              <a:rPr lang="en-US" dirty="0"/>
              <a:t> </a:t>
            </a:r>
            <a:r>
              <a:rPr lang="en-US" dirty="0" err="1"/>
              <a:t>dan</a:t>
            </a:r>
            <a:r>
              <a:rPr lang="en-US" dirty="0"/>
              <a:t> </a:t>
            </a:r>
            <a:r>
              <a:rPr lang="en-US" dirty="0" err="1"/>
              <a:t>masyarakat</a:t>
            </a:r>
            <a:endParaRPr lang="en-US" dirty="0"/>
          </a:p>
          <a:p>
            <a:endParaRPr lang="en-US" dirty="0"/>
          </a:p>
          <a:p>
            <a:r>
              <a:rPr lang="en-US" dirty="0" err="1"/>
              <a:t>Melaksanakan</a:t>
            </a:r>
            <a:r>
              <a:rPr lang="en-US" dirty="0"/>
              <a:t> </a:t>
            </a:r>
            <a:r>
              <a:rPr lang="en-US" dirty="0" err="1"/>
              <a:t>pencegahan</a:t>
            </a:r>
            <a:r>
              <a:rPr lang="en-US" dirty="0"/>
              <a:t> </a:t>
            </a:r>
            <a:r>
              <a:rPr lang="en-US" dirty="0" err="1"/>
              <a:t>dan</a:t>
            </a:r>
            <a:r>
              <a:rPr lang="en-US" dirty="0"/>
              <a:t> </a:t>
            </a:r>
            <a:r>
              <a:rPr lang="en-US" dirty="0" err="1"/>
              <a:t>deteksi</a:t>
            </a:r>
            <a:r>
              <a:rPr lang="en-US" dirty="0"/>
              <a:t> </a:t>
            </a:r>
            <a:r>
              <a:rPr lang="en-US" dirty="0" err="1"/>
              <a:t>dini</a:t>
            </a:r>
            <a:r>
              <a:rPr lang="en-US" dirty="0"/>
              <a:t> </a:t>
            </a:r>
            <a:r>
              <a:rPr lang="en-US" dirty="0" err="1"/>
              <a:t>terjadinya</a:t>
            </a:r>
            <a:r>
              <a:rPr lang="en-US" dirty="0"/>
              <a:t> </a:t>
            </a:r>
            <a:r>
              <a:rPr lang="en-US" dirty="0" err="1"/>
              <a:t>masalah</a:t>
            </a:r>
            <a:r>
              <a:rPr lang="en-US" dirty="0"/>
              <a:t> </a:t>
            </a:r>
            <a:r>
              <a:rPr lang="en-US" dirty="0" err="1"/>
              <a:t>kesehatan</a:t>
            </a:r>
            <a:r>
              <a:rPr lang="en-US" dirty="0"/>
              <a:t> </a:t>
            </a:r>
            <a:r>
              <a:rPr lang="es-ES" dirty="0"/>
              <a:t>pada </a:t>
            </a:r>
            <a:r>
              <a:rPr lang="es-ES" dirty="0" err="1"/>
              <a:t>individu</a:t>
            </a:r>
            <a:r>
              <a:rPr lang="es-ES" dirty="0"/>
              <a:t>, </a:t>
            </a:r>
            <a:r>
              <a:rPr lang="es-ES" dirty="0" err="1"/>
              <a:t>keluarga</a:t>
            </a:r>
            <a:r>
              <a:rPr lang="es-ES" dirty="0"/>
              <a:t> dan </a:t>
            </a:r>
            <a:r>
              <a:rPr lang="es-ES" dirty="0" err="1"/>
              <a:t>masyarakat</a:t>
            </a:r>
            <a:endParaRPr lang="es-ES" dirty="0"/>
          </a:p>
          <a:p>
            <a:endParaRPr lang="es-ES" dirty="0"/>
          </a:p>
          <a:p>
            <a:r>
              <a:rPr lang="en-US" dirty="0" err="1"/>
              <a:t>Melakukan</a:t>
            </a:r>
            <a:r>
              <a:rPr lang="en-US" dirty="0"/>
              <a:t> </a:t>
            </a:r>
            <a:r>
              <a:rPr lang="en-US" dirty="0" err="1"/>
              <a:t>penatalaksanaan</a:t>
            </a:r>
            <a:r>
              <a:rPr lang="en-US" dirty="0"/>
              <a:t> </a:t>
            </a:r>
            <a:r>
              <a:rPr lang="en-US" dirty="0" err="1"/>
              <a:t>masalah</a:t>
            </a:r>
            <a:r>
              <a:rPr lang="en-US" dirty="0"/>
              <a:t> </a:t>
            </a:r>
            <a:r>
              <a:rPr lang="en-US" dirty="0" err="1"/>
              <a:t>kesehatan</a:t>
            </a:r>
            <a:r>
              <a:rPr lang="en-US" dirty="0"/>
              <a:t> </a:t>
            </a:r>
            <a:r>
              <a:rPr lang="en-US" dirty="0" err="1"/>
              <a:t>individu</a:t>
            </a:r>
            <a:r>
              <a:rPr lang="en-US" dirty="0"/>
              <a:t>, </a:t>
            </a:r>
            <a:r>
              <a:rPr lang="en-US" dirty="0" err="1"/>
              <a:t>keluarga</a:t>
            </a:r>
            <a:r>
              <a:rPr lang="en-US" dirty="0"/>
              <a:t> </a:t>
            </a:r>
            <a:r>
              <a:rPr lang="en-US" dirty="0" err="1"/>
              <a:t>dan</a:t>
            </a:r>
            <a:r>
              <a:rPr lang="en-US" dirty="0"/>
              <a:t> </a:t>
            </a:r>
            <a:r>
              <a:rPr lang="en-US" dirty="0" err="1"/>
              <a:t>masyarakat</a:t>
            </a:r>
            <a:endParaRPr lang="en-US" dirty="0"/>
          </a:p>
          <a:p>
            <a:endParaRPr lang="en-US" dirty="0"/>
          </a:p>
          <a:p>
            <a:r>
              <a:rPr lang="en-US" dirty="0" err="1"/>
              <a:t>Memberdayakan</a:t>
            </a:r>
            <a:r>
              <a:rPr lang="en-US" dirty="0"/>
              <a:t> </a:t>
            </a:r>
            <a:r>
              <a:rPr lang="en-US" dirty="0" err="1"/>
              <a:t>dan</a:t>
            </a:r>
            <a:r>
              <a:rPr lang="en-US" dirty="0"/>
              <a:t> </a:t>
            </a:r>
            <a:r>
              <a:rPr lang="en-US" dirty="0" err="1"/>
              <a:t>berkolaborasi</a:t>
            </a:r>
            <a:r>
              <a:rPr lang="en-US" dirty="0"/>
              <a:t> </a:t>
            </a:r>
            <a:r>
              <a:rPr lang="en-US" dirty="0" err="1"/>
              <a:t>dengan</a:t>
            </a:r>
            <a:r>
              <a:rPr lang="en-US" dirty="0"/>
              <a:t> </a:t>
            </a:r>
            <a:r>
              <a:rPr lang="en-US" dirty="0" err="1"/>
              <a:t>masyarakat</a:t>
            </a:r>
            <a:r>
              <a:rPr lang="en-US" dirty="0"/>
              <a:t> </a:t>
            </a:r>
            <a:r>
              <a:rPr lang="en-US" dirty="0" err="1"/>
              <a:t>dalam</a:t>
            </a:r>
            <a:r>
              <a:rPr lang="en-US" dirty="0"/>
              <a:t> </a:t>
            </a:r>
            <a:r>
              <a:rPr lang="en-US" dirty="0" err="1"/>
              <a:t>upaya</a:t>
            </a:r>
            <a:r>
              <a:rPr lang="en-US" dirty="0"/>
              <a:t> </a:t>
            </a:r>
            <a:r>
              <a:rPr lang="en-US" dirty="0" err="1"/>
              <a:t>meningkatkan</a:t>
            </a:r>
            <a:r>
              <a:rPr lang="en-US" dirty="0"/>
              <a:t> </a:t>
            </a:r>
            <a:r>
              <a:rPr lang="en-US" dirty="0" err="1"/>
              <a:t>derajat</a:t>
            </a:r>
            <a:r>
              <a:rPr lang="en-US" dirty="0"/>
              <a:t> </a:t>
            </a:r>
            <a:r>
              <a:rPr lang="en-US" dirty="0" err="1"/>
              <a:t>kesehatan</a:t>
            </a:r>
            <a:endParaRPr lang="en-US" dirty="0"/>
          </a:p>
          <a:p>
            <a:endParaRPr lang="en-US" dirty="0"/>
          </a:p>
          <a:p>
            <a:r>
              <a:rPr lang="en-US" dirty="0" err="1"/>
              <a:t>Mengelola</a:t>
            </a:r>
            <a:r>
              <a:rPr lang="en-US" dirty="0"/>
              <a:t> </a:t>
            </a:r>
            <a:r>
              <a:rPr lang="en-US" dirty="0" err="1"/>
              <a:t>sumber</a:t>
            </a:r>
            <a:r>
              <a:rPr lang="en-US" dirty="0"/>
              <a:t> </a:t>
            </a:r>
            <a:r>
              <a:rPr lang="en-US" dirty="0" err="1"/>
              <a:t>daya</a:t>
            </a:r>
            <a:r>
              <a:rPr lang="en-US" dirty="0"/>
              <a:t> </a:t>
            </a:r>
            <a:r>
              <a:rPr lang="en-US" dirty="0" err="1"/>
              <a:t>secara</a:t>
            </a:r>
            <a:r>
              <a:rPr lang="en-US" dirty="0"/>
              <a:t> </a:t>
            </a:r>
            <a:r>
              <a:rPr lang="en-US" dirty="0" err="1"/>
              <a:t>efektif</a:t>
            </a:r>
            <a:r>
              <a:rPr lang="en-US" dirty="0"/>
              <a:t>, </a:t>
            </a:r>
            <a:r>
              <a:rPr lang="en-US" dirty="0" err="1"/>
              <a:t>efisien</a:t>
            </a:r>
            <a:r>
              <a:rPr lang="en-US" dirty="0"/>
              <a:t> </a:t>
            </a:r>
            <a:r>
              <a:rPr lang="en-US" dirty="0" err="1"/>
              <a:t>dan</a:t>
            </a:r>
            <a:r>
              <a:rPr lang="en-US" dirty="0"/>
              <a:t> </a:t>
            </a:r>
            <a:r>
              <a:rPr lang="en-US" dirty="0" err="1"/>
              <a:t>berkesinambungan</a:t>
            </a:r>
            <a:r>
              <a:rPr lang="en-US" dirty="0"/>
              <a:t> </a:t>
            </a:r>
            <a:r>
              <a:rPr lang="en-US" dirty="0" err="1"/>
              <a:t>dalam</a:t>
            </a:r>
            <a:r>
              <a:rPr lang="en-US" dirty="0"/>
              <a:t> </a:t>
            </a:r>
            <a:r>
              <a:rPr lang="en-US" dirty="0" err="1"/>
              <a:t>penyelesaian</a:t>
            </a:r>
            <a:r>
              <a:rPr lang="en-US" dirty="0"/>
              <a:t> </a:t>
            </a:r>
            <a:r>
              <a:rPr lang="en-US" dirty="0" err="1"/>
              <a:t>masalah</a:t>
            </a:r>
            <a:r>
              <a:rPr lang="en-US" dirty="0"/>
              <a:t> </a:t>
            </a:r>
            <a:r>
              <a:rPr lang="en-US" dirty="0" err="1"/>
              <a:t>kesehatan</a:t>
            </a:r>
            <a:endParaRPr lang="en-US" dirty="0"/>
          </a:p>
          <a:p>
            <a:endParaRPr lang="en-US" dirty="0"/>
          </a:p>
          <a:p>
            <a:r>
              <a:rPr lang="en-US" dirty="0" err="1"/>
              <a:t>Mengakses</a:t>
            </a:r>
            <a:r>
              <a:rPr lang="en-US" dirty="0"/>
              <a:t> </a:t>
            </a:r>
            <a:r>
              <a:rPr lang="en-US" dirty="0" err="1"/>
              <a:t>dan</a:t>
            </a:r>
            <a:r>
              <a:rPr lang="en-US" dirty="0"/>
              <a:t> </a:t>
            </a:r>
            <a:r>
              <a:rPr lang="en-US" dirty="0" err="1"/>
              <a:t>menganalisis</a:t>
            </a:r>
            <a:r>
              <a:rPr lang="en-US" dirty="0"/>
              <a:t> </a:t>
            </a:r>
            <a:r>
              <a:rPr lang="en-US" dirty="0" err="1"/>
              <a:t>serta</a:t>
            </a:r>
            <a:r>
              <a:rPr lang="en-US" dirty="0"/>
              <a:t> </a:t>
            </a:r>
            <a:r>
              <a:rPr lang="en-US" dirty="0" err="1"/>
              <a:t>menerapkan</a:t>
            </a:r>
            <a:r>
              <a:rPr lang="en-US" dirty="0"/>
              <a:t> </a:t>
            </a:r>
            <a:r>
              <a:rPr lang="en-US" dirty="0" err="1"/>
              <a:t>kebijakan</a:t>
            </a:r>
            <a:r>
              <a:rPr lang="en-US" dirty="0"/>
              <a:t> </a:t>
            </a:r>
            <a:r>
              <a:rPr lang="en-US" dirty="0" err="1"/>
              <a:t>kesehatan</a:t>
            </a:r>
            <a:r>
              <a:rPr lang="en-US" dirty="0"/>
              <a:t> </a:t>
            </a:r>
            <a:r>
              <a:rPr lang="nn-NO" dirty="0"/>
              <a:t>spesifik yang merupakan prioritas daerah masing-masing di Indonesia</a:t>
            </a:r>
            <a:endParaRPr lang="en-US" dirty="0"/>
          </a:p>
        </p:txBody>
      </p:sp>
    </p:spTree>
    <p:extLst>
      <p:ext uri="{BB962C8B-B14F-4D97-AF65-F5344CB8AC3E}">
        <p14:creationId xmlns:p14="http://schemas.microsoft.com/office/powerpoint/2010/main" val="199355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KOMPETENSI DALAM SKDI</a:t>
            </a:r>
          </a:p>
        </p:txBody>
      </p:sp>
      <p:sp>
        <p:nvSpPr>
          <p:cNvPr id="3" name="Content Placeholder 2"/>
          <p:cNvSpPr>
            <a:spLocks noGrp="1"/>
          </p:cNvSpPr>
          <p:nvPr>
            <p:ph idx="1"/>
          </p:nvPr>
        </p:nvSpPr>
        <p:spPr/>
        <p:txBody>
          <a:bodyPr/>
          <a:lstStyle/>
          <a:p>
            <a:pPr algn="just">
              <a:buFontTx/>
              <a:buAutoNum type="arabicPeriod"/>
            </a:pPr>
            <a:r>
              <a:rPr lang="en-US" altLang="id-ID" dirty="0" err="1">
                <a:solidFill>
                  <a:srgbClr val="002060"/>
                </a:solidFill>
                <a:ea typeface="Calibri" panose="020F0502020204030204" pitchFamily="34" charset="0"/>
                <a:cs typeface="Times New Roman" panose="02020603050405020304" pitchFamily="18" charset="0"/>
              </a:rPr>
              <a:t>Mahasiswa</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mampu</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memahami</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prinsip-prinsip</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komunikasi</a:t>
            </a:r>
            <a:r>
              <a:rPr lang="en-US" altLang="id-ID" dirty="0">
                <a:solidFill>
                  <a:srgbClr val="002060"/>
                </a:solidFill>
                <a:ea typeface="Calibri" panose="020F0502020204030204" pitchFamily="34" charset="0"/>
                <a:cs typeface="Times New Roman" panose="02020603050405020304" pitchFamily="18" charset="0"/>
              </a:rPr>
              <a:t> inter-personal, inter-</a:t>
            </a:r>
            <a:r>
              <a:rPr lang="en-US" altLang="id-ID" dirty="0" err="1">
                <a:solidFill>
                  <a:srgbClr val="002060"/>
                </a:solidFill>
                <a:ea typeface="Calibri" panose="020F0502020204030204" pitchFamily="34" charset="0"/>
                <a:cs typeface="Times New Roman" panose="02020603050405020304" pitchFamily="18" charset="0"/>
              </a:rPr>
              <a:t>profesional</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dan</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lintas</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budaya</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serta</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mampu</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menerapkan</a:t>
            </a:r>
            <a:r>
              <a:rPr lang="en-US" altLang="id-ID" dirty="0">
                <a:solidFill>
                  <a:srgbClr val="00206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secara</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efektif</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dalam</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upaya</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pemecahan</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masalah</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kesehatan</a:t>
            </a:r>
            <a:r>
              <a:rPr lang="en-US" altLang="id-ID" dirty="0">
                <a:solidFill>
                  <a:srgbClr val="FF000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baik</a:t>
            </a:r>
            <a:r>
              <a:rPr lang="en-US" altLang="id-ID" dirty="0">
                <a:solidFill>
                  <a:srgbClr val="002060"/>
                </a:solidFill>
                <a:ea typeface="Calibri" panose="020F0502020204030204" pitchFamily="34" charset="0"/>
                <a:cs typeface="Times New Roman" panose="02020603050405020304" pitchFamily="18" charset="0"/>
              </a:rPr>
              <a:t> di level </a:t>
            </a:r>
            <a:r>
              <a:rPr lang="en-US" altLang="id-ID" dirty="0" err="1">
                <a:solidFill>
                  <a:srgbClr val="002060"/>
                </a:solidFill>
                <a:ea typeface="Calibri" panose="020F0502020204030204" pitchFamily="34" charset="0"/>
                <a:cs typeface="Times New Roman" panose="02020603050405020304" pitchFamily="18" charset="0"/>
              </a:rPr>
              <a:t>individu</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keluarga</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maupun</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masyarakat</a:t>
            </a:r>
            <a:r>
              <a:rPr lang="en-US" altLang="id-ID" dirty="0">
                <a:solidFill>
                  <a:srgbClr val="002060"/>
                </a:solidFill>
                <a:ea typeface="Calibri" panose="020F0502020204030204" pitchFamily="34" charset="0"/>
                <a:cs typeface="Times New Roman" panose="02020603050405020304" pitchFamily="18" charset="0"/>
              </a:rPr>
              <a:t>. </a:t>
            </a:r>
          </a:p>
          <a:p>
            <a:pPr algn="just">
              <a:buFontTx/>
              <a:buAutoNum type="arabicPeriod"/>
            </a:pPr>
            <a:r>
              <a:rPr lang="en-US" altLang="id-ID" dirty="0" err="1">
                <a:solidFill>
                  <a:srgbClr val="002060"/>
                </a:solidFill>
                <a:ea typeface="Calibri" panose="020F0502020204030204" pitchFamily="34" charset="0"/>
                <a:cs typeface="Times New Roman" panose="02020603050405020304" pitchFamily="18" charset="0"/>
              </a:rPr>
              <a:t>Mahasiswa</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mampu</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dengan</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tepat</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dan</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benar</a:t>
            </a:r>
            <a:r>
              <a:rPr lang="en-US" altLang="id-ID" dirty="0">
                <a:solidFill>
                  <a:srgbClr val="00206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mengkomunikasikan</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permasalahan</a:t>
            </a:r>
            <a:r>
              <a:rPr lang="en-US" altLang="id-ID" i="1" dirty="0">
                <a:solidFill>
                  <a:srgbClr val="FF0000"/>
                </a:solidFill>
                <a:ea typeface="Calibri" panose="020F0502020204030204" pitchFamily="34" charset="0"/>
                <a:cs typeface="Times New Roman" panose="02020603050405020304" pitchFamily="18" charset="0"/>
              </a:rPr>
              <a:t> </a:t>
            </a:r>
            <a:r>
              <a:rPr lang="en-US" altLang="id-ID" i="1" dirty="0" err="1">
                <a:solidFill>
                  <a:srgbClr val="FF0000"/>
                </a:solidFill>
                <a:ea typeface="Calibri" panose="020F0502020204030204" pitchFamily="34" charset="0"/>
                <a:cs typeface="Times New Roman" panose="02020603050405020304" pitchFamily="18" charset="0"/>
              </a:rPr>
              <a:t>kesehatan</a:t>
            </a:r>
            <a:r>
              <a:rPr lang="en-US" altLang="id-ID" i="1" dirty="0">
                <a:solidFill>
                  <a:srgbClr val="FF000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secara</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efektif</a:t>
            </a:r>
            <a:r>
              <a:rPr lang="en-US" altLang="id-ID" dirty="0">
                <a:solidFill>
                  <a:srgbClr val="002060"/>
                </a:solidFill>
                <a:ea typeface="Calibri" panose="020F0502020204030204" pitchFamily="34" charset="0"/>
                <a:cs typeface="Times New Roman" panose="02020603050405020304" pitchFamily="18" charset="0"/>
              </a:rPr>
              <a:t> di </a:t>
            </a:r>
            <a:r>
              <a:rPr lang="en-US" altLang="id-ID" dirty="0" err="1">
                <a:solidFill>
                  <a:srgbClr val="002060"/>
                </a:solidFill>
                <a:ea typeface="Calibri" panose="020F0502020204030204" pitchFamily="34" charset="0"/>
                <a:cs typeface="Times New Roman" panose="02020603050405020304" pitchFamily="18" charset="0"/>
              </a:rPr>
              <a:t>tingkat</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keluarga</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ataupun</a:t>
            </a:r>
            <a:r>
              <a:rPr lang="en-US" altLang="id-ID" dirty="0">
                <a:solidFill>
                  <a:srgbClr val="002060"/>
                </a:solidFill>
                <a:ea typeface="Calibri" panose="020F0502020204030204" pitchFamily="34" charset="0"/>
                <a:cs typeface="Times New Roman" panose="02020603050405020304" pitchFamily="18" charset="0"/>
              </a:rPr>
              <a:t> </a:t>
            </a:r>
            <a:r>
              <a:rPr lang="en-US" altLang="id-ID" dirty="0" err="1">
                <a:solidFill>
                  <a:srgbClr val="002060"/>
                </a:solidFill>
                <a:ea typeface="Calibri" panose="020F0502020204030204" pitchFamily="34" charset="0"/>
                <a:cs typeface="Times New Roman" panose="02020603050405020304" pitchFamily="18" charset="0"/>
              </a:rPr>
              <a:t>masyarakat</a:t>
            </a:r>
            <a:endParaRPr lang="en-US" altLang="id-ID" dirty="0">
              <a:solidFill>
                <a:srgbClr val="002060"/>
              </a:solidFill>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287949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stretch>
            <a:fillRect/>
          </a:stretch>
        </p:blipFill>
        <p:spPr>
          <a:xfrm>
            <a:off x="2380343" y="232229"/>
            <a:ext cx="8113485" cy="5756650"/>
          </a:xfrm>
          <a:prstGeom prst="rect">
            <a:avLst/>
          </a:prstGeom>
        </p:spPr>
      </p:pic>
    </p:spTree>
    <p:extLst>
      <p:ext uri="{BB962C8B-B14F-4D97-AF65-F5344CB8AC3E}">
        <p14:creationId xmlns:p14="http://schemas.microsoft.com/office/powerpoint/2010/main" val="66549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Peran </a:t>
            </a:r>
            <a:r>
              <a:rPr lang="en-US" dirty="0" err="1"/>
              <a:t>Profesi</a:t>
            </a:r>
            <a:r>
              <a:rPr lang="en-US" dirty="0"/>
              <a:t> </a:t>
            </a:r>
            <a:r>
              <a:rPr lang="id-ID" dirty="0"/>
              <a:t>Dokter</a:t>
            </a:r>
            <a:r>
              <a:rPr lang="en-US" dirty="0"/>
              <a:t> </a:t>
            </a:r>
            <a:r>
              <a:rPr lang="en-US" dirty="0">
                <a:sym typeface="Wingdings" panose="05000000000000000000" pitchFamily="2" charset="2"/>
              </a:rPr>
              <a:t> </a:t>
            </a:r>
            <a:r>
              <a:rPr lang="id-ID" dirty="0"/>
              <a:t>WHO Five-star Doctor:</a:t>
            </a:r>
          </a:p>
        </p:txBody>
      </p:sp>
      <p:sp>
        <p:nvSpPr>
          <p:cNvPr id="3" name="Content Placeholder 2"/>
          <p:cNvSpPr>
            <a:spLocks noGrp="1"/>
          </p:cNvSpPr>
          <p:nvPr>
            <p:ph idx="1"/>
          </p:nvPr>
        </p:nvSpPr>
        <p:spPr>
          <a:xfrm>
            <a:off x="1451579" y="2015732"/>
            <a:ext cx="9603275" cy="4371213"/>
          </a:xfrm>
        </p:spPr>
        <p:txBody>
          <a:bodyPr/>
          <a:lstStyle/>
          <a:p>
            <a:pPr>
              <a:buNone/>
            </a:pPr>
            <a:endParaRPr lang="id-ID" dirty="0"/>
          </a:p>
        </p:txBody>
      </p:sp>
      <p:graphicFrame>
        <p:nvGraphicFramePr>
          <p:cNvPr id="4" name="Diagram 3"/>
          <p:cNvGraphicFramePr/>
          <p:nvPr>
            <p:extLst>
              <p:ext uri="{D42A27DB-BD31-4B8C-83A1-F6EECF244321}">
                <p14:modId xmlns:p14="http://schemas.microsoft.com/office/powerpoint/2010/main" val="3797073863"/>
              </p:ext>
            </p:extLst>
          </p:nvPr>
        </p:nvGraphicFramePr>
        <p:xfrm>
          <a:off x="2790380" y="2346671"/>
          <a:ext cx="6611239" cy="3706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Dokter sebagai care provider</a:t>
            </a:r>
          </a:p>
        </p:txBody>
      </p:sp>
      <p:sp>
        <p:nvSpPr>
          <p:cNvPr id="3" name="Content Placeholder 2"/>
          <p:cNvSpPr>
            <a:spLocks noGrp="1"/>
          </p:cNvSpPr>
          <p:nvPr>
            <p:ph idx="1"/>
          </p:nvPr>
        </p:nvSpPr>
        <p:spPr/>
        <p:txBody>
          <a:bodyPr/>
          <a:lstStyle/>
          <a:p>
            <a:r>
              <a:rPr lang="id-ID" dirty="0"/>
              <a:t>Memperlakukan pasien secara holistik</a:t>
            </a:r>
          </a:p>
          <a:p>
            <a:r>
              <a:rPr lang="en-US" dirty="0"/>
              <a:t>M</a:t>
            </a:r>
            <a:r>
              <a:rPr lang="id-ID" dirty="0"/>
              <a:t>emandang Individu sebagai bagian integral dari keluarga dan komunitas.</a:t>
            </a:r>
          </a:p>
          <a:p>
            <a:r>
              <a:rPr lang="id-ID" dirty="0"/>
              <a:t>Memberikan pelayanan yang bermutu, menyeluruh, berkelanjutan dan manusiawi.</a:t>
            </a:r>
          </a:p>
          <a:p>
            <a:r>
              <a:rPr lang="id-ID" dirty="0"/>
              <a:t>Dilandasi hubungan jangka panjang dan saling percaya</a:t>
            </a:r>
            <a:r>
              <a:rPr lang="en-US" dirty="0">
                <a:sym typeface="Wingdings" panose="05000000000000000000" pitchFamily="2" charset="2"/>
              </a:rPr>
              <a:t> </a:t>
            </a:r>
            <a:r>
              <a:rPr lang="en-US" dirty="0" err="1">
                <a:sym typeface="Wingdings" panose="05000000000000000000" pitchFamily="2" charset="2"/>
              </a:rPr>
              <a:t>konsep</a:t>
            </a:r>
            <a:r>
              <a:rPr lang="en-US" dirty="0">
                <a:sym typeface="Wingdings" panose="05000000000000000000" pitchFamily="2" charset="2"/>
              </a:rPr>
              <a:t> </a:t>
            </a:r>
            <a:r>
              <a:rPr lang="en-US" dirty="0" err="1">
                <a:sym typeface="Wingdings" panose="05000000000000000000" pitchFamily="2" charset="2"/>
              </a:rPr>
              <a:t>dokter</a:t>
            </a:r>
            <a:r>
              <a:rPr lang="en-US" dirty="0">
                <a:sym typeface="Wingdings" panose="05000000000000000000" pitchFamily="2" charset="2"/>
              </a:rPr>
              <a:t> </a:t>
            </a:r>
            <a:r>
              <a:rPr lang="en-US" dirty="0" err="1">
                <a:sym typeface="Wingdings" panose="05000000000000000000" pitchFamily="2" charset="2"/>
              </a:rPr>
              <a:t>keluarga</a:t>
            </a:r>
            <a:r>
              <a:rPr lang="en-US" dirty="0">
                <a:sym typeface="Wingdings" panose="05000000000000000000" pitchFamily="2" charset="2"/>
              </a:rPr>
              <a:t> </a:t>
            </a:r>
            <a:r>
              <a:rPr lang="en-US" dirty="0" err="1">
                <a:sym typeface="Wingdings" panose="05000000000000000000" pitchFamily="2" charset="2"/>
              </a:rPr>
              <a:t>Faskes</a:t>
            </a:r>
            <a:r>
              <a:rPr lang="en-US" dirty="0">
                <a:sym typeface="Wingdings" panose="05000000000000000000" pitchFamily="2" charset="2"/>
              </a:rPr>
              <a:t> Tk.1 </a:t>
            </a:r>
            <a:r>
              <a:rPr lang="en-US" dirty="0" err="1">
                <a:sym typeface="Wingdings" panose="05000000000000000000" pitchFamily="2" charset="2"/>
              </a:rPr>
              <a:t>sistem</a:t>
            </a:r>
            <a:r>
              <a:rPr lang="en-US" dirty="0">
                <a:sym typeface="Wingdings" panose="05000000000000000000" pitchFamily="2" charset="2"/>
              </a:rPr>
              <a:t>  JKN</a:t>
            </a:r>
            <a:endParaRPr lang="id-ID" dirty="0"/>
          </a:p>
          <a:p>
            <a:endParaRPr lang="id-ID" dirty="0"/>
          </a:p>
        </p:txBody>
      </p:sp>
    </p:spTree>
    <p:extLst>
      <p:ext uri="{BB962C8B-B14F-4D97-AF65-F5344CB8AC3E}">
        <p14:creationId xmlns:p14="http://schemas.microsoft.com/office/powerpoint/2010/main" val="424481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Dokter sebagai decision maker</a:t>
            </a:r>
          </a:p>
        </p:txBody>
      </p:sp>
      <p:sp>
        <p:nvSpPr>
          <p:cNvPr id="3" name="Content Placeholder 2"/>
          <p:cNvSpPr>
            <a:spLocks noGrp="1"/>
          </p:cNvSpPr>
          <p:nvPr>
            <p:ph idx="1"/>
          </p:nvPr>
        </p:nvSpPr>
        <p:spPr/>
        <p:txBody>
          <a:bodyPr/>
          <a:lstStyle/>
          <a:p>
            <a:r>
              <a:rPr lang="id-ID" dirty="0"/>
              <a:t>Kemampuan memilih </a:t>
            </a:r>
            <a:r>
              <a:rPr lang="en-US" dirty="0" err="1"/>
              <a:t>cara</a:t>
            </a:r>
            <a:r>
              <a:rPr lang="en-US" dirty="0"/>
              <a:t> </a:t>
            </a:r>
            <a:r>
              <a:rPr lang="en-US" dirty="0" err="1"/>
              <a:t>pengobatan</a:t>
            </a:r>
            <a:r>
              <a:rPr lang="en-US" dirty="0"/>
              <a:t>/</a:t>
            </a:r>
            <a:r>
              <a:rPr lang="en-US" dirty="0" err="1"/>
              <a:t>terapi</a:t>
            </a:r>
            <a:endParaRPr lang="en-US" dirty="0"/>
          </a:p>
          <a:p>
            <a:r>
              <a:rPr lang="en-US" dirty="0" err="1"/>
              <a:t>Kemampuan</a:t>
            </a:r>
            <a:r>
              <a:rPr lang="en-US" dirty="0"/>
              <a:t> </a:t>
            </a:r>
            <a:r>
              <a:rPr lang="en-US" dirty="0" err="1"/>
              <a:t>memilih</a:t>
            </a:r>
            <a:r>
              <a:rPr lang="en-US" dirty="0"/>
              <a:t> </a:t>
            </a:r>
            <a:r>
              <a:rPr lang="en-US" dirty="0" err="1"/>
              <a:t>cara</a:t>
            </a:r>
            <a:r>
              <a:rPr lang="en-US" dirty="0"/>
              <a:t> </a:t>
            </a:r>
            <a:r>
              <a:rPr lang="en-US" dirty="0" err="1"/>
              <a:t>tindakan</a:t>
            </a:r>
            <a:r>
              <a:rPr lang="en-US" dirty="0"/>
              <a:t> </a:t>
            </a:r>
            <a:r>
              <a:rPr lang="en-US" dirty="0" err="1"/>
              <a:t>berbasis</a:t>
            </a:r>
            <a:r>
              <a:rPr lang="en-US" dirty="0"/>
              <a:t> </a:t>
            </a:r>
            <a:r>
              <a:rPr lang="id-ID" dirty="0"/>
              <a:t>teknologi</a:t>
            </a:r>
          </a:p>
          <a:p>
            <a:r>
              <a:rPr lang="en-US" dirty="0" err="1"/>
              <a:t>Mampu</a:t>
            </a:r>
            <a:r>
              <a:rPr lang="en-US" dirty="0"/>
              <a:t> </a:t>
            </a:r>
            <a:r>
              <a:rPr lang="en-US" dirty="0" err="1"/>
              <a:t>menerapkan</a:t>
            </a:r>
            <a:r>
              <a:rPr lang="en-US" dirty="0"/>
              <a:t> </a:t>
            </a:r>
            <a:r>
              <a:rPr lang="id-ID" dirty="0"/>
              <a:t>teknologi penunjang secara etik</a:t>
            </a:r>
          </a:p>
          <a:p>
            <a:r>
              <a:rPr lang="en-US" dirty="0" err="1"/>
              <a:t>Mampu</a:t>
            </a:r>
            <a:r>
              <a:rPr lang="en-US" dirty="0"/>
              <a:t> </a:t>
            </a:r>
            <a:r>
              <a:rPr lang="en-US" dirty="0" err="1"/>
              <a:t>memilih</a:t>
            </a:r>
            <a:r>
              <a:rPr lang="en-US" dirty="0"/>
              <a:t> </a:t>
            </a:r>
            <a:r>
              <a:rPr lang="en-US" dirty="0" err="1"/>
              <a:t>cara</a:t>
            </a:r>
            <a:r>
              <a:rPr lang="en-US" dirty="0"/>
              <a:t> </a:t>
            </a:r>
            <a:r>
              <a:rPr lang="en-US" dirty="0" err="1"/>
              <a:t>untuk</a:t>
            </a:r>
            <a:r>
              <a:rPr lang="en-US" dirty="0"/>
              <a:t> </a:t>
            </a:r>
            <a:r>
              <a:rPr lang="en-US" dirty="0" err="1"/>
              <a:t>mencapai</a:t>
            </a:r>
            <a:r>
              <a:rPr lang="en-US" dirty="0"/>
              <a:t> </a:t>
            </a:r>
            <a:r>
              <a:rPr lang="id-ID" i="1" dirty="0"/>
              <a:t>Cost Effectiveness</a:t>
            </a:r>
          </a:p>
          <a:p>
            <a:endParaRPr lang="id-ID" dirty="0"/>
          </a:p>
        </p:txBody>
      </p:sp>
    </p:spTree>
    <p:extLst>
      <p:ext uri="{BB962C8B-B14F-4D97-AF65-F5344CB8AC3E}">
        <p14:creationId xmlns:p14="http://schemas.microsoft.com/office/powerpoint/2010/main" val="3415813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Dokter sebagai communicator</a:t>
            </a:r>
            <a:br>
              <a:rPr lang="id-ID" dirty="0"/>
            </a:br>
            <a:endParaRPr lang="id-ID" dirty="0"/>
          </a:p>
        </p:txBody>
      </p:sp>
      <p:sp>
        <p:nvSpPr>
          <p:cNvPr id="3" name="Content Placeholder 2"/>
          <p:cNvSpPr>
            <a:spLocks noGrp="1"/>
          </p:cNvSpPr>
          <p:nvPr>
            <p:ph idx="1"/>
          </p:nvPr>
        </p:nvSpPr>
        <p:spPr/>
        <p:txBody>
          <a:bodyPr/>
          <a:lstStyle/>
          <a:p>
            <a:r>
              <a:rPr lang="id-ID" dirty="0"/>
              <a:t>Mampu </a:t>
            </a:r>
            <a:r>
              <a:rPr lang="en-US" dirty="0" err="1"/>
              <a:t>berkomunikasi</a:t>
            </a:r>
            <a:r>
              <a:rPr lang="en-US" dirty="0"/>
              <a:t> </a:t>
            </a:r>
            <a:r>
              <a:rPr lang="en-US" dirty="0" err="1"/>
              <a:t>dengan</a:t>
            </a:r>
            <a:r>
              <a:rPr lang="en-US" dirty="0"/>
              <a:t> </a:t>
            </a:r>
            <a:r>
              <a:rPr lang="en-US" dirty="0" err="1"/>
              <a:t>pasien</a:t>
            </a:r>
            <a:r>
              <a:rPr lang="en-US" dirty="0"/>
              <a:t> </a:t>
            </a:r>
            <a:r>
              <a:rPr lang="en-US" dirty="0" err="1"/>
              <a:t>secara</a:t>
            </a:r>
            <a:r>
              <a:rPr lang="en-US" dirty="0"/>
              <a:t> </a:t>
            </a:r>
            <a:r>
              <a:rPr lang="en-US" dirty="0" err="1"/>
              <a:t>baik</a:t>
            </a:r>
            <a:r>
              <a:rPr lang="en-US" dirty="0"/>
              <a:t>, </a:t>
            </a:r>
            <a:r>
              <a:rPr lang="en-US" dirty="0" err="1"/>
              <a:t>sopan</a:t>
            </a:r>
            <a:r>
              <a:rPr lang="en-US" dirty="0"/>
              <a:t>, </a:t>
            </a:r>
            <a:r>
              <a:rPr lang="en-US" dirty="0" err="1"/>
              <a:t>serta</a:t>
            </a:r>
            <a:r>
              <a:rPr lang="en-US" dirty="0"/>
              <a:t> professional.</a:t>
            </a:r>
          </a:p>
          <a:p>
            <a:r>
              <a:rPr lang="en-US" dirty="0" err="1"/>
              <a:t>Mampu</a:t>
            </a:r>
            <a:r>
              <a:rPr lang="en-US" dirty="0"/>
              <a:t> </a:t>
            </a:r>
            <a:r>
              <a:rPr lang="en-US" dirty="0" err="1"/>
              <a:t>berkomunikasi</a:t>
            </a:r>
            <a:r>
              <a:rPr lang="en-US" dirty="0"/>
              <a:t> </a:t>
            </a:r>
            <a:r>
              <a:rPr lang="en-US" dirty="0" err="1"/>
              <a:t>dengan</a:t>
            </a:r>
            <a:r>
              <a:rPr lang="en-US" dirty="0"/>
              <a:t> </a:t>
            </a:r>
            <a:r>
              <a:rPr lang="en-US" dirty="0" err="1"/>
              <a:t>profesi</a:t>
            </a:r>
            <a:r>
              <a:rPr lang="en-US" dirty="0"/>
              <a:t> </a:t>
            </a:r>
            <a:r>
              <a:rPr lang="en-US" dirty="0" err="1"/>
              <a:t>kesehatan</a:t>
            </a:r>
            <a:r>
              <a:rPr lang="en-US" dirty="0"/>
              <a:t> lain.</a:t>
            </a:r>
            <a:endParaRPr lang="id-ID" dirty="0"/>
          </a:p>
          <a:p>
            <a:r>
              <a:rPr lang="en-US" dirty="0" err="1"/>
              <a:t>Mampu</a:t>
            </a:r>
            <a:r>
              <a:rPr lang="en-US" dirty="0"/>
              <a:t> m</a:t>
            </a:r>
            <a:r>
              <a:rPr lang="id-ID" dirty="0"/>
              <a:t>emberikan penjelasan dan edukasi yang efektif.</a:t>
            </a:r>
          </a:p>
          <a:p>
            <a:r>
              <a:rPr lang="id-ID" dirty="0"/>
              <a:t>Mampu mempromosikan Gaya Hidup Sehat.</a:t>
            </a:r>
            <a:endParaRPr lang="en-US" dirty="0"/>
          </a:p>
          <a:p>
            <a:endParaRPr lang="id-ID" dirty="0"/>
          </a:p>
        </p:txBody>
      </p:sp>
    </p:spTree>
    <p:extLst>
      <p:ext uri="{BB962C8B-B14F-4D97-AF65-F5344CB8AC3E}">
        <p14:creationId xmlns:p14="http://schemas.microsoft.com/office/powerpoint/2010/main" val="1631270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Dokter sebagai community leader</a:t>
            </a:r>
            <a:br>
              <a:rPr lang="id-ID" dirty="0"/>
            </a:br>
            <a:endParaRPr lang="id-ID" dirty="0"/>
          </a:p>
        </p:txBody>
      </p:sp>
      <p:sp>
        <p:nvSpPr>
          <p:cNvPr id="3" name="Content Placeholder 2"/>
          <p:cNvSpPr>
            <a:spLocks noGrp="1"/>
          </p:cNvSpPr>
          <p:nvPr>
            <p:ph idx="1"/>
          </p:nvPr>
        </p:nvSpPr>
        <p:spPr/>
        <p:txBody>
          <a:bodyPr/>
          <a:lstStyle/>
          <a:p>
            <a:r>
              <a:rPr lang="en-US" dirty="0" err="1"/>
              <a:t>Mampu</a:t>
            </a:r>
            <a:r>
              <a:rPr lang="en-US" dirty="0"/>
              <a:t> </a:t>
            </a:r>
            <a:r>
              <a:rPr lang="en-US" dirty="0" err="1"/>
              <a:t>menjadi</a:t>
            </a:r>
            <a:r>
              <a:rPr lang="en-US" dirty="0"/>
              <a:t> </a:t>
            </a:r>
            <a:r>
              <a:rPr lang="en-US" dirty="0" err="1"/>
              <a:t>pemimpin</a:t>
            </a:r>
            <a:r>
              <a:rPr lang="en-US" dirty="0"/>
              <a:t> </a:t>
            </a:r>
            <a:r>
              <a:rPr lang="en-US" dirty="0" err="1"/>
              <a:t>dilingkup</a:t>
            </a:r>
            <a:r>
              <a:rPr lang="en-US" dirty="0"/>
              <a:t> </a:t>
            </a:r>
            <a:r>
              <a:rPr lang="en-US" dirty="0" err="1"/>
              <a:t>masyarakat</a:t>
            </a:r>
            <a:r>
              <a:rPr lang="en-US" dirty="0">
                <a:sym typeface="Wingdings" panose="05000000000000000000" pitchFamily="2" charset="2"/>
              </a:rPr>
              <a:t> </a:t>
            </a:r>
            <a:r>
              <a:rPr lang="id-ID" dirty="0"/>
              <a:t>Dapat menempatkan dirinya sehingga mendapatkan kepercayaan masyarakat.</a:t>
            </a:r>
          </a:p>
          <a:p>
            <a:r>
              <a:rPr lang="id-ID" dirty="0"/>
              <a:t>Mampu menemukan kebutuhan kesehatan bersama individu serta masyarakat.</a:t>
            </a:r>
          </a:p>
          <a:p>
            <a:r>
              <a:rPr lang="id-ID" dirty="0"/>
              <a:t>Mampu melaksanakan program sesuai dengan kebutuhan masyarakat.</a:t>
            </a:r>
          </a:p>
          <a:p>
            <a:endParaRPr lang="id-ID" dirty="0"/>
          </a:p>
        </p:txBody>
      </p:sp>
    </p:spTree>
    <p:extLst>
      <p:ext uri="{BB962C8B-B14F-4D97-AF65-F5344CB8AC3E}">
        <p14:creationId xmlns:p14="http://schemas.microsoft.com/office/powerpoint/2010/main" val="3914641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Dokter sebagai manager</a:t>
            </a:r>
          </a:p>
        </p:txBody>
      </p:sp>
      <p:sp>
        <p:nvSpPr>
          <p:cNvPr id="3" name="Content Placeholder 2"/>
          <p:cNvSpPr>
            <a:spLocks noGrp="1"/>
          </p:cNvSpPr>
          <p:nvPr>
            <p:ph idx="1"/>
          </p:nvPr>
        </p:nvSpPr>
        <p:spPr/>
        <p:txBody>
          <a:bodyPr/>
          <a:lstStyle/>
          <a:p>
            <a:r>
              <a:rPr lang="en-US" dirty="0" err="1"/>
              <a:t>Mampu</a:t>
            </a:r>
            <a:r>
              <a:rPr lang="en-US" dirty="0"/>
              <a:t> </a:t>
            </a:r>
            <a:r>
              <a:rPr lang="en-US" dirty="0" err="1"/>
              <a:t>mengatur</a:t>
            </a:r>
            <a:r>
              <a:rPr lang="en-US" dirty="0"/>
              <a:t> </a:t>
            </a:r>
            <a:r>
              <a:rPr lang="en-US" dirty="0" err="1"/>
              <a:t>strategi</a:t>
            </a:r>
            <a:r>
              <a:rPr lang="en-US" dirty="0"/>
              <a:t> </a:t>
            </a:r>
            <a:r>
              <a:rPr lang="en-US" dirty="0" err="1"/>
              <a:t>peningkatan</a:t>
            </a:r>
            <a:r>
              <a:rPr lang="en-US" dirty="0"/>
              <a:t> </a:t>
            </a:r>
            <a:r>
              <a:rPr lang="en-US" dirty="0" err="1"/>
              <a:t>kesehatan</a:t>
            </a:r>
            <a:endParaRPr lang="en-US" dirty="0"/>
          </a:p>
          <a:p>
            <a:r>
              <a:rPr lang="id-ID" dirty="0"/>
              <a:t>Mampu bekerja sama secara harmonis dengan individu dan organisasi di luar dan di dalam lingkup pelayanan kesehatan, sehingga dapat memenuhi kebutuhan pasien dan komunitas.</a:t>
            </a:r>
          </a:p>
          <a:p>
            <a:r>
              <a:rPr lang="id-ID" dirty="0"/>
              <a:t>Mampu memanfaatkan data-data kesehatan secara tepat dan berhasil guna.</a:t>
            </a:r>
          </a:p>
          <a:p>
            <a:pPr marL="0" indent="0">
              <a:buNone/>
            </a:pPr>
            <a:endParaRPr lang="id-ID" dirty="0"/>
          </a:p>
        </p:txBody>
      </p:sp>
    </p:spTree>
    <p:extLst>
      <p:ext uri="{BB962C8B-B14F-4D97-AF65-F5344CB8AC3E}">
        <p14:creationId xmlns:p14="http://schemas.microsoft.com/office/powerpoint/2010/main" val="4054544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id-ID" sz="4800" b="1" cap="all" dirty="0">
                <a:ln/>
                <a:solidFill>
                  <a:schemeClr val="bg2">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Britannic Bold" panose="020B0903060703020204" pitchFamily="34" charset="0"/>
              </a:rPr>
              <a:t>TERIMA KASIH</a:t>
            </a:r>
          </a:p>
          <a:p>
            <a:pPr algn="ctr"/>
            <a:r>
              <a:rPr lang="id-ID" sz="4800" b="1" cap="all" dirty="0">
                <a:ln/>
                <a:solidFill>
                  <a:schemeClr val="bg2">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Britannic Bold" panose="020B0903060703020204" pitchFamily="34" charset="0"/>
              </a:rPr>
              <a:t>WASSALAMMu’ALAIKUM WR.WB</a:t>
            </a:r>
            <a:endParaRPr lang="en-US" sz="4800" b="1" cap="all" dirty="0">
              <a:ln/>
              <a:solidFill>
                <a:schemeClr val="bg2">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Britannic Bold" panose="020B0903060703020204" pitchFamily="34" charset="0"/>
            </a:endParaRPr>
          </a:p>
          <a:p>
            <a:endParaRPr lang="id-ID" sz="4800" dirty="0">
              <a:solidFill>
                <a:schemeClr val="bg2">
                  <a:lumMod val="50000"/>
                </a:schemeClr>
              </a:solidFill>
            </a:endParaRPr>
          </a:p>
        </p:txBody>
      </p:sp>
    </p:spTree>
    <p:extLst>
      <p:ext uri="{BB962C8B-B14F-4D97-AF65-F5344CB8AC3E}">
        <p14:creationId xmlns:p14="http://schemas.microsoft.com/office/powerpoint/2010/main" val="1597148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a:t>Centre for the Advancement of Interprofessional Education (CAIPE, 2002) </a:t>
            </a:r>
          </a:p>
        </p:txBody>
      </p:sp>
      <p:sp>
        <p:nvSpPr>
          <p:cNvPr id="3" name="Content Placeholder 2"/>
          <p:cNvSpPr>
            <a:spLocks noGrp="1"/>
          </p:cNvSpPr>
          <p:nvPr>
            <p:ph idx="1"/>
          </p:nvPr>
        </p:nvSpPr>
        <p:spPr/>
        <p:txBody>
          <a:bodyPr>
            <a:normAutofit lnSpcReduction="10000"/>
          </a:bodyPr>
          <a:lstStyle/>
          <a:p>
            <a:pPr algn="just"/>
            <a:r>
              <a:rPr lang="id-ID" dirty="0"/>
              <a:t>IPE terjadi ketika dua atau lebih profesi kesehatan belajar bersama, belajar dari profesi kesehatan lain, dan mempelajari peran masing-masing profesi kesehatan untuk meningkatkan kemampuan kolaborasi dan kualitas pelayanan kesehatan.</a:t>
            </a:r>
          </a:p>
          <a:p>
            <a:pPr algn="just"/>
            <a:endParaRPr lang="id-ID" dirty="0"/>
          </a:p>
          <a:p>
            <a:pPr algn="just"/>
            <a:r>
              <a:rPr lang="id-ID" dirty="0"/>
              <a:t>suatu pelaksanaan pembelajaran yang diikuti oleh dua atau lebih profesi yang berbeda untuk meningkatkan kolaborasi dan kualitas pelayanan dan pelakasanaanya dapat dilakukan dalam semua pembelajaran, baik itu tahap sarjana maupun tahap pendidikan klinik untuk menciptakan tenaga kesehatan yang profesional </a:t>
            </a:r>
          </a:p>
          <a:p>
            <a:pPr algn="just"/>
            <a:endParaRPr lang="id-ID" dirty="0"/>
          </a:p>
        </p:txBody>
      </p:sp>
    </p:spTree>
    <p:extLst>
      <p:ext uri="{BB962C8B-B14F-4D97-AF65-F5344CB8AC3E}">
        <p14:creationId xmlns:p14="http://schemas.microsoft.com/office/powerpoint/2010/main" val="2009919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Interprofessional Collaboration (IPC) </a:t>
            </a:r>
          </a:p>
        </p:txBody>
      </p:sp>
      <p:sp>
        <p:nvSpPr>
          <p:cNvPr id="3" name="Content Placeholder 2"/>
          <p:cNvSpPr>
            <a:spLocks noGrp="1"/>
          </p:cNvSpPr>
          <p:nvPr>
            <p:ph idx="1"/>
          </p:nvPr>
        </p:nvSpPr>
        <p:spPr/>
        <p:txBody>
          <a:bodyPr/>
          <a:lstStyle/>
          <a:p>
            <a:pPr algn="just"/>
            <a:r>
              <a:rPr lang="id-ID" dirty="0"/>
              <a:t>proses dalam mengembangkan dan mempertahankan hubungan kerja yang efektif antara pelajar, praktisi, pasien/ klien/ keluarga serta masyarakat untuk mengoptimalkan pelayanan kesehatan</a:t>
            </a:r>
          </a:p>
          <a:p>
            <a:pPr algn="just"/>
            <a:endParaRPr lang="id-ID" dirty="0"/>
          </a:p>
        </p:txBody>
      </p:sp>
    </p:spTree>
    <p:extLst>
      <p:ext uri="{BB962C8B-B14F-4D97-AF65-F5344CB8AC3E}">
        <p14:creationId xmlns:p14="http://schemas.microsoft.com/office/powerpoint/2010/main" val="2021650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TUJUAN IPE</a:t>
            </a:r>
          </a:p>
        </p:txBody>
      </p:sp>
      <p:sp>
        <p:nvSpPr>
          <p:cNvPr id="3" name="Content Placeholder 2"/>
          <p:cNvSpPr>
            <a:spLocks noGrp="1"/>
          </p:cNvSpPr>
          <p:nvPr>
            <p:ph idx="1"/>
          </p:nvPr>
        </p:nvSpPr>
        <p:spPr/>
        <p:txBody>
          <a:bodyPr/>
          <a:lstStyle/>
          <a:p>
            <a:pPr algn="just"/>
            <a:r>
              <a:rPr lang="id-ID" dirty="0"/>
              <a:t>praktik kolaborasi antar profesi, dimana melibatkan berbagai profesi dalam pembelajaran tentang bagaimana bekerjasama dengan memberikan pengetahuan, keterampilan dan sikap yang diperlukan untuk berkolaborasi secara efektif </a:t>
            </a:r>
          </a:p>
          <a:p>
            <a:pPr algn="just"/>
            <a:endParaRPr lang="id-ID" dirty="0"/>
          </a:p>
          <a:p>
            <a:pPr algn="just"/>
            <a:endParaRPr lang="id-ID" dirty="0"/>
          </a:p>
        </p:txBody>
      </p:sp>
    </p:spTree>
    <p:extLst>
      <p:ext uri="{BB962C8B-B14F-4D97-AF65-F5344CB8AC3E}">
        <p14:creationId xmlns:p14="http://schemas.microsoft.com/office/powerpoint/2010/main" val="2677432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stretch>
            <a:fillRect/>
          </a:stretch>
        </p:blipFill>
        <p:spPr>
          <a:xfrm>
            <a:off x="747425" y="651741"/>
            <a:ext cx="10488612" cy="5319713"/>
          </a:xfrm>
          <a:prstGeom prst="rect">
            <a:avLst/>
          </a:prstGeom>
        </p:spPr>
      </p:pic>
    </p:spTree>
    <p:extLst>
      <p:ext uri="{BB962C8B-B14F-4D97-AF65-F5344CB8AC3E}">
        <p14:creationId xmlns:p14="http://schemas.microsoft.com/office/powerpoint/2010/main" val="2282610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Framework for Action on Inter</a:t>
            </a:r>
            <a:r>
              <a:rPr lang="id-ID" sz="2400" dirty="0"/>
              <a:t> </a:t>
            </a:r>
            <a:r>
              <a:rPr lang="en-US" sz="2400" dirty="0"/>
              <a:t>professional</a:t>
            </a:r>
            <a:r>
              <a:rPr lang="id-ID" sz="2400" dirty="0"/>
              <a:t> </a:t>
            </a:r>
            <a:r>
              <a:rPr lang="en-US" sz="2400" dirty="0"/>
              <a:t>Education &amp; Collaborative Practice, </a:t>
            </a:r>
            <a:r>
              <a:rPr lang="id-ID" sz="2400" dirty="0"/>
              <a:t> </a:t>
            </a:r>
            <a:r>
              <a:rPr lang="en-US" sz="2400" dirty="0"/>
              <a:t>WHO (2010) </a:t>
            </a:r>
            <a:br>
              <a:rPr lang="en-US" sz="2400" dirty="0"/>
            </a:br>
            <a:endParaRPr lang="id-ID" sz="2400" dirty="0"/>
          </a:p>
        </p:txBody>
      </p:sp>
      <p:sp>
        <p:nvSpPr>
          <p:cNvPr id="3" name="Content Placeholder 2"/>
          <p:cNvSpPr>
            <a:spLocks noGrp="1"/>
          </p:cNvSpPr>
          <p:nvPr>
            <p:ph idx="1"/>
          </p:nvPr>
        </p:nvSpPr>
        <p:spPr/>
        <p:txBody>
          <a:bodyPr/>
          <a:lstStyle/>
          <a:p>
            <a:r>
              <a:rPr lang="id-ID" dirty="0"/>
              <a:t>Kerjasama tim: Pemimpin Tim dan Anggota Tim</a:t>
            </a:r>
          </a:p>
          <a:p>
            <a:r>
              <a:rPr lang="id-ID" dirty="0"/>
              <a:t>Peran, tanggung jawab dan keahlian masing masing profesi</a:t>
            </a:r>
          </a:p>
          <a:p>
            <a:r>
              <a:rPr lang="id-ID" dirty="0"/>
              <a:t>Refleksi </a:t>
            </a:r>
          </a:p>
          <a:p>
            <a:r>
              <a:rPr lang="id-ID" dirty="0"/>
              <a:t>Komunikasi </a:t>
            </a:r>
          </a:p>
          <a:p>
            <a:r>
              <a:rPr lang="id-ID" dirty="0"/>
              <a:t>Hubungan dengan pasien</a:t>
            </a:r>
          </a:p>
          <a:p>
            <a:endParaRPr lang="id-ID" dirty="0"/>
          </a:p>
        </p:txBody>
      </p:sp>
    </p:spTree>
    <p:extLst>
      <p:ext uri="{BB962C8B-B14F-4D97-AF65-F5344CB8AC3E}">
        <p14:creationId xmlns:p14="http://schemas.microsoft.com/office/powerpoint/2010/main" val="2431792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695" y="447686"/>
            <a:ext cx="9520157" cy="1059305"/>
          </a:xfrm>
        </p:spPr>
        <p:txBody>
          <a:bodyPr/>
          <a:lstStyle/>
          <a:p>
            <a:r>
              <a:rPr lang="id-ID" dirty="0"/>
              <a:t>CONTOH PROFESI KESEHATAN</a:t>
            </a:r>
          </a:p>
        </p:txBody>
      </p:sp>
      <p:graphicFrame>
        <p:nvGraphicFramePr>
          <p:cNvPr id="4" name="Content Placeholder 3"/>
          <p:cNvGraphicFramePr>
            <a:graphicFrameLocks noGrp="1"/>
          </p:cNvGraphicFramePr>
          <p:nvPr>
            <p:ph sz="half" idx="1"/>
            <p:extLst/>
          </p:nvPr>
        </p:nvGraphicFramePr>
        <p:xfrm>
          <a:off x="2166910" y="1785927"/>
          <a:ext cx="7715304" cy="4624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9025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278" y="418769"/>
            <a:ext cx="9520158" cy="1049235"/>
          </a:xfrm>
        </p:spPr>
        <p:txBody>
          <a:bodyPr/>
          <a:lstStyle/>
          <a:p>
            <a:pPr algn="l"/>
            <a:r>
              <a:rPr lang="id-ID" dirty="0"/>
              <a:t>Peran Profesi Dokter</a:t>
            </a:r>
          </a:p>
        </p:txBody>
      </p:sp>
      <p:graphicFrame>
        <p:nvGraphicFramePr>
          <p:cNvPr id="4" name="Content Placeholder 3"/>
          <p:cNvGraphicFramePr>
            <a:graphicFrameLocks noGrp="1"/>
          </p:cNvGraphicFramePr>
          <p:nvPr>
            <p:ph idx="1"/>
            <p:extLst/>
          </p:nvPr>
        </p:nvGraphicFramePr>
        <p:xfrm>
          <a:off x="1680218" y="1149928"/>
          <a:ext cx="9118278" cy="47646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56408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85</TotalTime>
  <Words>817</Words>
  <Application>Microsoft Office PowerPoint</Application>
  <PresentationFormat>Widescreen</PresentationFormat>
  <Paragraphs>120</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Britannic Bold</vt:lpstr>
      <vt:lpstr>Calibri</vt:lpstr>
      <vt:lpstr>Palatino Linotype</vt:lpstr>
      <vt:lpstr>Gallery</vt:lpstr>
      <vt:lpstr>PENGANTAR PERAN PROFESI DOKTER DALAM INTERPROFESSIONAL EDUCATION </vt:lpstr>
      <vt:lpstr>PowerPoint Presentation</vt:lpstr>
      <vt:lpstr>Centre for the Advancement of Interprofessional Education (CAIPE, 2002) </vt:lpstr>
      <vt:lpstr>Interprofessional Collaboration (IPC) </vt:lpstr>
      <vt:lpstr>TUJUAN IPE</vt:lpstr>
      <vt:lpstr>PowerPoint Presentation</vt:lpstr>
      <vt:lpstr>Framework for Action on Inter professional Education &amp; Collaborative Practice,  WHO (2010)  </vt:lpstr>
      <vt:lpstr>CONTOH PROFESI KESEHATAN</vt:lpstr>
      <vt:lpstr>Peran Profesi Dokter</vt:lpstr>
      <vt:lpstr>KEWAJIBAN</vt:lpstr>
      <vt:lpstr>Kompetensi Dokter (7 area)</vt:lpstr>
      <vt:lpstr>Profesionalitas yang luhur</vt:lpstr>
      <vt:lpstr>Mawas diri dan pengembangan diri</vt:lpstr>
      <vt:lpstr>Komunikasi efektif</vt:lpstr>
      <vt:lpstr>Pengelolaaan informasi</vt:lpstr>
      <vt:lpstr>Landasan ilmiah ilmu kedokteran</vt:lpstr>
      <vt:lpstr>Ketrampilan klinis</vt:lpstr>
      <vt:lpstr>Pengelolaaan masalah kesehatan</vt:lpstr>
      <vt:lpstr>KOMPETENSI DALAM SKDI</vt:lpstr>
      <vt:lpstr>Peran Profesi Dokter  WHO Five-star Doctor:</vt:lpstr>
      <vt:lpstr>Dokter sebagai care provider</vt:lpstr>
      <vt:lpstr>Dokter sebagai decision maker</vt:lpstr>
      <vt:lpstr>Dokter sebagai communicator </vt:lpstr>
      <vt:lpstr>Dokter sebagai community leader </vt:lpstr>
      <vt:lpstr>Dokter sebagai manager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PERAN PROFESI DOKTER DALAM INTERPROFESSIONAL EDUCATION AND COLLABORATIVE PRACTICE (IPECP)</dc:title>
  <dc:creator>ika setyawati</dc:creator>
  <cp:lastModifiedBy>ika setyawati</cp:lastModifiedBy>
  <cp:revision>11</cp:revision>
  <dcterms:created xsi:type="dcterms:W3CDTF">2017-08-24T15:36:52Z</dcterms:created>
  <dcterms:modified xsi:type="dcterms:W3CDTF">2019-10-01T02:32:25Z</dcterms:modified>
</cp:coreProperties>
</file>