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67" r:id="rId7"/>
    <p:sldId id="272" r:id="rId8"/>
    <p:sldId id="264" r:id="rId9"/>
    <p:sldId id="259" r:id="rId10"/>
    <p:sldId id="266" r:id="rId11"/>
    <p:sldId id="260" r:id="rId12"/>
    <p:sldId id="261" r:id="rId13"/>
    <p:sldId id="262" r:id="rId14"/>
    <p:sldId id="269" r:id="rId15"/>
    <p:sldId id="268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FF66FF"/>
    <a:srgbClr val="FF0000"/>
    <a:srgbClr val="0066FF"/>
    <a:srgbClr val="CC6600"/>
    <a:srgbClr val="281A1A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58BD2C4-4600-43C6-A63F-C4D0A65C40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CA37E5-C08D-4A23-BB8E-C789093E17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AC561D-1944-4B8D-86F2-94E0228BAFE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256A254-61AF-4D24-B8FD-32D315451C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B1A9967-EC67-4A78-84E3-38231B1F4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445AEF-8883-4546-9190-9C14AFBB1D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FCA4C2-5343-463D-B7E0-A00ED48B2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A95960-E4EB-48E1-A9B0-C6D6B5872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6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B9201D17-5E17-461E-9ADE-96968B9DD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8EBF77D8-1B2E-437A-A215-04B3767CD8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957EF67A-84C9-4178-9D59-70CC3C5EA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F127F5A-7348-46D9-86FB-1E005402B934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81382E57-E2E4-4506-BB9F-B30C598442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F317C0EF-D355-4C47-82F3-910D19DFB0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936FD9AE-F0C2-490B-8223-4334CE68A1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BEC4A676-DDA2-454F-8B8A-C1DAE8BB80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D31863CE-8BA0-460F-AD1C-41B188256C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D91839EA-1DE3-4ECA-BE7F-618928E4FC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A6470BD3-834D-4E73-B664-3EE42C30F3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4540B188-FB2D-4CF2-80A2-F891CEF613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DF937406-B45E-428C-8FD7-8F79FA3ADE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F95FE4-281F-45E0-BB89-9209AD7EC85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B01F73B2-9F65-4015-81E1-1096DE8AB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61CCBBA0-6B0E-4995-9B73-324A68A47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676052-3619-4941-B227-301F2F09E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11268"/>
      </p:ext>
    </p:extLst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701BC4A-DDC6-4434-AC92-96D550DDF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790A7B4-A305-4E6A-8190-8C961B24D1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AD8AC-6059-4759-B7B8-6C9B5A027F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58772024-7E85-4619-B250-FB6A01F30D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077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B7F9402-0AFB-4FFB-BFD6-50F6523DB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6E474E4-0810-4D09-AC8A-FD4DE85F6F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1486E-F8E0-4D51-89FF-BF42A0D2AC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A59088D-295F-4F65-AFB1-5F8647883DF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352"/>
      </p:ext>
    </p:extLst>
  </p:cSld>
  <p:clrMapOvr>
    <a:masterClrMapping/>
  </p:clrMapOvr>
  <p:transition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1A10B7B-B353-439E-99FE-E3D15E66F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3BFD7F8-8805-4034-B257-502DA02DFA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FB3BB-576D-4B83-A3FA-FEE610C921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EC59DDD4-160F-4A54-9839-5897FCB490F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7887"/>
      </p:ext>
    </p:extLst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AFFD2D0-6DB6-41A0-B787-59F23FC51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10385D1-4DA3-4295-88CF-F6EB5C107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EB5F1-B505-4480-8230-F1439DD387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E12F267-F98A-4EF1-BF77-2781ECDBE4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51052"/>
      </p:ext>
    </p:extLst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D96E2D4-914B-4844-87E0-A00387DAB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9B6E247-1660-4DB2-BE87-BCA3BF6D4C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AE512-4EA8-437B-8251-B557A2256C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B6D0FC7-C226-49EE-A900-892283DBEB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5535"/>
      </p:ext>
    </p:extLst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FEAF8D4-965F-4499-A058-84A544F1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127C382D-2453-4036-86E7-DC897E9D3A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17154-3300-4AD5-8423-514DBB7864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F037C57B-A642-492E-ABB6-621C856439C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574"/>
      </p:ext>
    </p:extLst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60301E1-FA45-4C1E-9353-31AB93B7E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DB18BE82-C0B2-4B40-AD97-F61C393DFF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1686-19F8-4914-AC59-94C654ACF7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3996A153-8C04-405F-9AC9-0500AA42EA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6587"/>
      </p:ext>
    </p:extLst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28BE11-9FD6-4C28-9E8B-B1E1F3055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C6ED70-3D22-4560-A6F6-2B6B12F1D9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2D962-4652-4A55-9F32-CF0E6C7E4B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933A6A4F-D796-4734-8BDB-ADE35CF682E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114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9846DAD-091F-4310-9344-FC523F4B8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DF19F00C-D2C5-42B7-A594-AE1F543CEF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4E6AF-E220-4E65-910A-4EA895A379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7FD903EF-A160-48DC-9DC7-0386FAF310B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3272"/>
      </p:ext>
    </p:extLst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35ED014-67DA-40F2-9D23-1BF761340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D0EC7D2-EA34-4C5D-BD32-9030CDAF32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E5E7-175D-4AD2-9438-6CFDF39250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A02C8B4D-2146-4710-9C3E-A1663F9380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67224"/>
      </p:ext>
    </p:extLst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3C86E3B-1DCE-4E41-B692-E514602B5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5631555-1DE0-4B25-A0DA-A00AAD325F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2EF39-E153-420C-94BF-A0020D03E4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1EA4DD03-8602-4833-BC6E-CAC9FC5C58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21584"/>
      </p:ext>
    </p:extLst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DD39E7EA-575F-4BC2-A9A7-1EEAA29A4E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ECC879D5-372E-4980-A8B3-0C90279E58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1AA39DE-4EC5-4254-82A6-6EA9D5F7CAB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A9696E3C-23A9-47A1-836A-C1F2D3C4D1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xmlns="" id="{3180F386-E95C-4B5E-8D2C-5FFDF85729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462" name="Freeform 6">
                <a:extLst>
                  <a:ext uri="{FF2B5EF4-FFF2-40B4-BE49-F238E27FC236}">
                    <a16:creationId xmlns:a16="http://schemas.microsoft.com/office/drawing/2014/main" xmlns="" id="{2A0ED065-A1B2-4D92-85BE-531C3A2F5A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3" name="Freeform 7">
                <a:extLst>
                  <a:ext uri="{FF2B5EF4-FFF2-40B4-BE49-F238E27FC236}">
                    <a16:creationId xmlns:a16="http://schemas.microsoft.com/office/drawing/2014/main" xmlns="" id="{454B3732-5F42-4405-B7E0-3CD6252874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4" name="Freeform 8">
                <a:extLst>
                  <a:ext uri="{FF2B5EF4-FFF2-40B4-BE49-F238E27FC236}">
                    <a16:creationId xmlns:a16="http://schemas.microsoft.com/office/drawing/2014/main" xmlns="" id="{47B73345-9E1A-4D55-95DC-8C22F22426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5" name="Freeform 9">
                <a:extLst>
                  <a:ext uri="{FF2B5EF4-FFF2-40B4-BE49-F238E27FC236}">
                    <a16:creationId xmlns:a16="http://schemas.microsoft.com/office/drawing/2014/main" xmlns="" id="{1BE89C8C-5466-4D17-801E-4D5B5E2CB1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6" name="Freeform 10">
                <a:extLst>
                  <a:ext uri="{FF2B5EF4-FFF2-40B4-BE49-F238E27FC236}">
                    <a16:creationId xmlns:a16="http://schemas.microsoft.com/office/drawing/2014/main" xmlns="" id="{6A9686DD-FC78-4E3C-A34B-0E46EC9BF3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xmlns="" id="{0C8738A7-DD73-4354-948D-DE7E57E952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xmlns="" id="{2F767117-DC25-44DC-A027-0AD9FA19CA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9" name="Rectangle 13">
            <a:extLst>
              <a:ext uri="{FF2B5EF4-FFF2-40B4-BE49-F238E27FC236}">
                <a16:creationId xmlns:a16="http://schemas.microsoft.com/office/drawing/2014/main" xmlns="" id="{4482D7AF-C641-4931-8198-DB12C5D51F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xmlns="" id="{78FEB72F-3D2F-423C-9EBB-2354A5E5CA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xmlns="" id="{3359D6BB-6F29-46CC-B96C-F683E19A6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javascript:swap('JejHE401');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75036C3A-E46A-41BC-A9A6-D94A7ACDB6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CC33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400" b="0">
                <a:latin typeface="Comic Sans MS" pitchFamily="66" charset="0"/>
              </a:rPr>
              <a:t>TEXTUS MUSCULARIS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30470B9E-ED49-4C9D-AC77-FB5A6422A9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xmlns="" id="{486E5F00-722A-42EB-BD8A-09879D8BAB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M. Non striatus (melintang)</a:t>
            </a:r>
          </a:p>
        </p:txBody>
      </p:sp>
      <p:pic>
        <p:nvPicPr>
          <p:cNvPr id="12291" name="Picture 4" descr="平滑肌(横切)">
            <a:extLst>
              <a:ext uri="{FF2B5EF4-FFF2-40B4-BE49-F238E27FC236}">
                <a16:creationId xmlns:a16="http://schemas.microsoft.com/office/drawing/2014/main" xmlns="" id="{1F54C59D-2521-4A56-869B-89A24FAA7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1728788"/>
            <a:ext cx="599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632E02FA-446D-45D9-9568-11D6A690C2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omic Sans MS" pitchFamily="66" charset="0"/>
              </a:rPr>
              <a:t>TM Non Striatus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3C7931A5-CFA3-4C0F-8032-C955AC32A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5" descr="m02b copy">
            <a:extLst>
              <a:ext uri="{FF2B5EF4-FFF2-40B4-BE49-F238E27FC236}">
                <a16:creationId xmlns:a16="http://schemas.microsoft.com/office/drawing/2014/main" xmlns="" id="{F9839B64-C75C-4707-BAF9-D3E56CC1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5"/>
          <a:stretch>
            <a:fillRect/>
          </a:stretch>
        </p:blipFill>
        <p:spPr bwMode="auto">
          <a:xfrm>
            <a:off x="457200" y="1524000"/>
            <a:ext cx="5791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>
            <a:extLst>
              <a:ext uri="{FF2B5EF4-FFF2-40B4-BE49-F238E27FC236}">
                <a16:creationId xmlns:a16="http://schemas.microsoft.com/office/drawing/2014/main" xmlns="" id="{9E69C275-491E-46F2-BF34-C46EAAB7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2397125"/>
            <a:ext cx="264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3366FF"/>
                </a:solidFill>
                <a:latin typeface="Arial Narrow" panose="020B0606020202030204" pitchFamily="34" charset="0"/>
              </a:rPr>
              <a:t>M. Non Striatus (fusiformis)</a:t>
            </a:r>
          </a:p>
          <a:p>
            <a:r>
              <a:rPr lang="en-US" altLang="en-US" b="1">
                <a:solidFill>
                  <a:srgbClr val="3366FF"/>
                </a:solidFill>
                <a:latin typeface="Arial Narrow" panose="020B0606020202030204" pitchFamily="34" charset="0"/>
              </a:rPr>
              <a:t>Nucleus Di Tengah (oval)</a:t>
            </a:r>
          </a:p>
        </p:txBody>
      </p:sp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D0A7A11C-AAB6-4B13-892D-955F0BAF99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omic Sans MS" pitchFamily="66" charset="0"/>
              </a:rPr>
              <a:t>TM Cardiacus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203C6630-11C9-4937-A040-4C71DC53B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5" descr="m03a copy">
            <a:extLst>
              <a:ext uri="{FF2B5EF4-FFF2-40B4-BE49-F238E27FC236}">
                <a16:creationId xmlns:a16="http://schemas.microsoft.com/office/drawing/2014/main" xmlns="" id="{CD292BFD-2EC3-4315-838D-B0CA4F0F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6"/>
          <a:stretch>
            <a:fillRect/>
          </a:stretch>
        </p:blipFill>
        <p:spPr bwMode="auto">
          <a:xfrm>
            <a:off x="381000" y="1600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6">
            <a:extLst>
              <a:ext uri="{FF2B5EF4-FFF2-40B4-BE49-F238E27FC236}">
                <a16:creationId xmlns:a16="http://schemas.microsoft.com/office/drawing/2014/main" xmlns="" id="{8B63C321-8399-4242-8271-A1B560E2E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181600"/>
            <a:ext cx="0" cy="381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9">
            <a:extLst>
              <a:ext uri="{FF2B5EF4-FFF2-40B4-BE49-F238E27FC236}">
                <a16:creationId xmlns:a16="http://schemas.microsoft.com/office/drawing/2014/main" xmlns="" id="{B4F8F33F-6D8E-4BBC-8A4C-66643475B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00600"/>
            <a:ext cx="914400" cy="685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10">
            <a:extLst>
              <a:ext uri="{FF2B5EF4-FFF2-40B4-BE49-F238E27FC236}">
                <a16:creationId xmlns:a16="http://schemas.microsoft.com/office/drawing/2014/main" xmlns="" id="{7B89D5FE-A7BF-422D-A134-8F2FB2C73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445125"/>
            <a:ext cx="3208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3366FF"/>
                </a:solidFill>
                <a:latin typeface="Arial Narrow" panose="020B0606020202030204" pitchFamily="34" charset="0"/>
              </a:rPr>
              <a:t>Endocardium     sub endocardium</a:t>
            </a:r>
          </a:p>
        </p:txBody>
      </p:sp>
      <p:sp>
        <p:nvSpPr>
          <p:cNvPr id="14344" name="Text Box 11">
            <a:extLst>
              <a:ext uri="{FF2B5EF4-FFF2-40B4-BE49-F238E27FC236}">
                <a16:creationId xmlns:a16="http://schemas.microsoft.com/office/drawing/2014/main" xmlns="" id="{3731484A-0D6E-407E-B799-150BF8A5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126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3366FF"/>
                </a:solidFill>
                <a:latin typeface="Arial Narrow" panose="020B0606020202030204" pitchFamily="34" charset="0"/>
              </a:rPr>
              <a:t>Sel Purkinje</a:t>
            </a:r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xmlns="" id="{5F30D70D-E8C4-4F35-8203-B4C95573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311525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3366FF"/>
                </a:solidFill>
                <a:latin typeface="Arial Narrow" panose="020B0606020202030204" pitchFamily="34" charset="0"/>
              </a:rPr>
              <a:t>M. Cardiacus</a:t>
            </a:r>
          </a:p>
        </p:txBody>
      </p:sp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BAAF3E6-4A3B-4F44-A8F2-AF6C7A4218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ffectLst/>
                <a:latin typeface="Comic Sans MS" panose="030F0702030302020204" pitchFamily="66" charset="0"/>
              </a:rPr>
              <a:t>Serabut Purkinje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537EE1DC-F69F-4306-B60E-2E66099F0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4" name="Picture 5" descr="m03b copy">
            <a:extLst>
              <a:ext uri="{FF2B5EF4-FFF2-40B4-BE49-F238E27FC236}">
                <a16:creationId xmlns:a16="http://schemas.microsoft.com/office/drawing/2014/main" xmlns="" id="{0DF2FC4B-750D-4B4F-9003-088B16EF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>
            <a:extLst>
              <a:ext uri="{FF2B5EF4-FFF2-40B4-BE49-F238E27FC236}">
                <a16:creationId xmlns:a16="http://schemas.microsoft.com/office/drawing/2014/main" xmlns="" id="{6D071E6C-58B8-4D3D-819D-2297273CB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860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solidFill>
                  <a:srgbClr val="281A1A"/>
                </a:solidFill>
              </a:rPr>
              <a:t>Sel berukuran besar</a:t>
            </a: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xmlns="" id="{9D4B1932-B419-42A6-97DD-36FB9111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971800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solidFill>
                  <a:srgbClr val="281A1A"/>
                </a:solidFill>
              </a:rPr>
              <a:t>Sitoplasma jernih</a:t>
            </a:r>
          </a:p>
        </p:txBody>
      </p:sp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xmlns="" id="{ED6BBD1B-460B-44FD-A1D2-6796EA4655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latin typeface="Comic Sans MS" pitchFamily="66" charset="0"/>
              </a:rPr>
              <a:t>TM Cardiacus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xmlns="" id="{BD87381E-EE39-47B2-8AC4-431240581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133600"/>
            <a:ext cx="579120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Line 7">
            <a:extLst>
              <a:ext uri="{FF2B5EF4-FFF2-40B4-BE49-F238E27FC236}">
                <a16:creationId xmlns:a16="http://schemas.microsoft.com/office/drawing/2014/main" xmlns="" id="{5D6414DB-1B78-4513-951A-B62DAD0A5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19600"/>
            <a:ext cx="1828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xmlns="" id="{096EBCAD-0CB9-4F1A-B107-881CCE05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4075113"/>
            <a:ext cx="164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Arial Narrow" panose="020B0606020202030204" pitchFamily="34" charset="0"/>
              </a:rPr>
              <a:t>anastomose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>
            <a:extLst>
              <a:ext uri="{FF2B5EF4-FFF2-40B4-BE49-F238E27FC236}">
                <a16:creationId xmlns:a16="http://schemas.microsoft.com/office/drawing/2014/main" xmlns="" id="{49E33338-DA34-4A36-8413-E9AA685F8B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Myofibra conducens cardiaca</a:t>
            </a:r>
          </a:p>
        </p:txBody>
      </p:sp>
      <p:pic>
        <p:nvPicPr>
          <p:cNvPr id="17411" name="Picture 4" descr="cam42wp">
            <a:extLst>
              <a:ext uri="{FF2B5EF4-FFF2-40B4-BE49-F238E27FC236}">
                <a16:creationId xmlns:a16="http://schemas.microsoft.com/office/drawing/2014/main" xmlns="" id="{B9261E3A-827E-4918-A24E-7AC388F38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37338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8EAD4DC6-3576-4FDE-A27B-12E365D0C0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B4C38EE1-912A-49F3-B699-D2C1644F7F4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18436" name="Picture 9" descr="connected_multiple">
            <a:extLst>
              <a:ext uri="{FF2B5EF4-FFF2-40B4-BE49-F238E27FC236}">
                <a16:creationId xmlns:a16="http://schemas.microsoft.com/office/drawing/2014/main" xmlns="" id="{1759D5D1-932D-457D-8E9E-461C6049A64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13" y="1905000"/>
            <a:ext cx="3722687" cy="4343400"/>
          </a:xfrm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B16E6B5B-3C6D-4DAB-ADA4-4B64E3BDAB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omic Sans MS" pitchFamily="66" charset="0"/>
              </a:rPr>
              <a:t>TM Striatus (membujur)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CF5527F-7D8E-4F9B-86CF-CDFD7FE2F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100" name="Picture 5" descr="m01aa copy">
            <a:extLst>
              <a:ext uri="{FF2B5EF4-FFF2-40B4-BE49-F238E27FC236}">
                <a16:creationId xmlns:a16="http://schemas.microsoft.com/office/drawing/2014/main" xmlns="" id="{E119877E-BF4C-4043-8232-20EAB11B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DCF340DC-D9B8-4C90-BE43-CFE8D93848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omic Sans MS" pitchFamily="66" charset="0"/>
              </a:rPr>
              <a:t>TM Striatus (membujur)</a:t>
            </a:r>
          </a:p>
        </p:txBody>
      </p:sp>
      <p:pic>
        <p:nvPicPr>
          <p:cNvPr id="5123" name="Picture 6" descr="骨骼肌(高倍) 拷贝">
            <a:extLst>
              <a:ext uri="{FF2B5EF4-FFF2-40B4-BE49-F238E27FC236}">
                <a16:creationId xmlns:a16="http://schemas.microsoft.com/office/drawing/2014/main" xmlns="" id="{0738B2FC-7D16-4853-9810-199ADEF7D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57912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Line 8">
            <a:extLst>
              <a:ext uri="{FF2B5EF4-FFF2-40B4-BE49-F238E27FC236}">
                <a16:creationId xmlns:a16="http://schemas.microsoft.com/office/drawing/2014/main" xmlns="" id="{098CCBDF-CFC5-422D-BCA3-BC8D5B0BF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181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9">
            <a:extLst>
              <a:ext uri="{FF2B5EF4-FFF2-40B4-BE49-F238E27FC236}">
                <a16:creationId xmlns:a16="http://schemas.microsoft.com/office/drawing/2014/main" xmlns="" id="{F8C1E0D5-E025-4131-AAEA-97A5A5C9D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105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10">
            <a:extLst>
              <a:ext uri="{FF2B5EF4-FFF2-40B4-BE49-F238E27FC236}">
                <a16:creationId xmlns:a16="http://schemas.microsoft.com/office/drawing/2014/main" xmlns="" id="{BBDB1DD0-5BE2-43AB-9C76-1E230ADB4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11">
            <a:extLst>
              <a:ext uri="{FF2B5EF4-FFF2-40B4-BE49-F238E27FC236}">
                <a16:creationId xmlns:a16="http://schemas.microsoft.com/office/drawing/2014/main" xmlns="" id="{E91766CC-EC9B-43E1-AC8D-08DFF382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6130925"/>
            <a:ext cx="1455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latin typeface="Arial Narrow" panose="020B0606020202030204" pitchFamily="34" charset="0"/>
              </a:rPr>
              <a:t>Stria I (terang)</a:t>
            </a:r>
          </a:p>
        </p:txBody>
      </p:sp>
      <p:sp>
        <p:nvSpPr>
          <p:cNvPr id="5128" name="Text Box 12">
            <a:extLst>
              <a:ext uri="{FF2B5EF4-FFF2-40B4-BE49-F238E27FC236}">
                <a16:creationId xmlns:a16="http://schemas.microsoft.com/office/drawing/2014/main" xmlns="" id="{94B9A82A-A39B-47A7-BEEF-5E96727E9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1455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latin typeface="Arial Narrow" panose="020B0606020202030204" pitchFamily="34" charset="0"/>
              </a:rPr>
              <a:t>Stria A (gelap)</a:t>
            </a:r>
          </a:p>
        </p:txBody>
      </p:sp>
      <p:sp>
        <p:nvSpPr>
          <p:cNvPr id="5129" name="Line 13">
            <a:extLst>
              <a:ext uri="{FF2B5EF4-FFF2-40B4-BE49-F238E27FC236}">
                <a16:creationId xmlns:a16="http://schemas.microsoft.com/office/drawing/2014/main" xmlns="" id="{754AAE94-F218-42C1-8B51-3D7A42CF69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257800"/>
            <a:ext cx="83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4">
            <a:extLst>
              <a:ext uri="{FF2B5EF4-FFF2-40B4-BE49-F238E27FC236}">
                <a16:creationId xmlns:a16="http://schemas.microsoft.com/office/drawing/2014/main" xmlns="" id="{1B82173B-F966-41E1-ADA4-6AF592BD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0641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latin typeface="Arial Narrow" panose="020B0606020202030204" pitchFamily="34" charset="0"/>
              </a:rPr>
              <a:t>Nucleus</a:t>
            </a:r>
          </a:p>
          <a:p>
            <a:r>
              <a:rPr lang="en-US" altLang="en-US" b="1">
                <a:latin typeface="Arial Narrow" panose="020B0606020202030204" pitchFamily="34" charset="0"/>
              </a:rPr>
              <a:t>(di tepi)</a:t>
            </a:r>
          </a:p>
        </p:txBody>
      </p:sp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>
            <a:extLst>
              <a:ext uri="{FF2B5EF4-FFF2-40B4-BE49-F238E27FC236}">
                <a16:creationId xmlns:a16="http://schemas.microsoft.com/office/drawing/2014/main" xmlns="" id="{C03FC233-4350-4D13-B773-ED13E8EAC3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Otot Skelet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xmlns="" id="{ECB3AF09-D660-4F08-8A98-EA3FCE8E60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95400"/>
            <a:ext cx="52720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>
            <a:extLst>
              <a:ext uri="{FF2B5EF4-FFF2-40B4-BE49-F238E27FC236}">
                <a16:creationId xmlns:a16="http://schemas.microsoft.com/office/drawing/2014/main" xmlns="" id="{03D36B53-7DFA-401B-970F-28D2A4533E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Ultrastruktur Miofibra &amp; Miofibril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xmlns="" id="{E6B4150E-D6D6-4CD0-89BC-7ECAAD6A0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12950"/>
            <a:ext cx="6181725" cy="357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6C5C4622-9F10-4581-A648-30494EFEB4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 Striatus (melintang)</a:t>
            </a:r>
          </a:p>
        </p:txBody>
      </p:sp>
      <p:pic>
        <p:nvPicPr>
          <p:cNvPr id="8195" name="Picture 3" descr="SkMTHE40">
            <a:extLst>
              <a:ext uri="{FF2B5EF4-FFF2-40B4-BE49-F238E27FC236}">
                <a16:creationId xmlns:a16="http://schemas.microsoft.com/office/drawing/2014/main" xmlns="" id="{172207A2-802F-46AB-8DDD-67D6F572E6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5486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0CB6B585-CC58-412E-9E96-E19BA477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1663" r="7553" b="8524"/>
          <a:stretch>
            <a:fillRect/>
          </a:stretch>
        </p:blipFill>
        <p:spPr bwMode="auto">
          <a:xfrm>
            <a:off x="304800" y="1066800"/>
            <a:ext cx="8480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9008DA4B-899E-4C22-BDD9-A1671934F7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latin typeface="Comic Sans MS" pitchFamily="66" charset="0"/>
              </a:rPr>
              <a:t>TM Non Striatus</a:t>
            </a:r>
          </a:p>
        </p:txBody>
      </p:sp>
      <p:pic>
        <p:nvPicPr>
          <p:cNvPr id="10243" name="Picture 3" descr="JejuHE04">
            <a:extLst>
              <a:ext uri="{FF2B5EF4-FFF2-40B4-BE49-F238E27FC236}">
                <a16:creationId xmlns:a16="http://schemas.microsoft.com/office/drawing/2014/main" xmlns="" id="{40F3962B-7B77-4F64-BE20-1315688528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5433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ejHE401">
            <a:hlinkClick r:id="rId3"/>
            <a:extLst>
              <a:ext uri="{FF2B5EF4-FFF2-40B4-BE49-F238E27FC236}">
                <a16:creationId xmlns:a16="http://schemas.microsoft.com/office/drawing/2014/main" xmlns="" id="{BAD0EFE1-636C-4970-BF67-CE436962A1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48615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70F5964E-9D1F-4E42-A406-E31DF8858F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omic Sans MS" pitchFamily="66" charset="0"/>
              </a:rPr>
              <a:t>TM Non Striatus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CAE599DA-68E8-4C45-914D-1799CF8A2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5" descr="m02a copy">
            <a:extLst>
              <a:ext uri="{FF2B5EF4-FFF2-40B4-BE49-F238E27FC236}">
                <a16:creationId xmlns:a16="http://schemas.microsoft.com/office/drawing/2014/main" xmlns="" id="{136A1144-D80F-420F-A356-A6111E10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2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6">
            <a:extLst>
              <a:ext uri="{FF2B5EF4-FFF2-40B4-BE49-F238E27FC236}">
                <a16:creationId xmlns:a16="http://schemas.microsoft.com/office/drawing/2014/main" xmlns="" id="{A8763EF0-5B89-4A2E-9604-2BF93D1D8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xmlns="" id="{0DC30408-E68A-4140-882C-5AE91DAB6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91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xmlns="" id="{EA22B0BD-FFE9-4368-90AA-965B6BDD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4164013"/>
            <a:ext cx="1779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3366FF"/>
                </a:solidFill>
              </a:rPr>
              <a:t>Otot polos bujur</a:t>
            </a:r>
          </a:p>
        </p:txBody>
      </p:sp>
      <p:sp>
        <p:nvSpPr>
          <p:cNvPr id="11272" name="Line 9">
            <a:extLst>
              <a:ext uri="{FF2B5EF4-FFF2-40B4-BE49-F238E27FC236}">
                <a16:creationId xmlns:a16="http://schemas.microsoft.com/office/drawing/2014/main" xmlns="" id="{577E7221-6FE9-4389-9DCB-9A9ED96C7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971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10">
            <a:extLst>
              <a:ext uri="{FF2B5EF4-FFF2-40B4-BE49-F238E27FC236}">
                <a16:creationId xmlns:a16="http://schemas.microsoft.com/office/drawing/2014/main" xmlns="" id="{426F82C1-5EDC-4266-8BAC-103602443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19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Text Box 11">
            <a:extLst>
              <a:ext uri="{FF2B5EF4-FFF2-40B4-BE49-F238E27FC236}">
                <a16:creationId xmlns:a16="http://schemas.microsoft.com/office/drawing/2014/main" xmlns="" id="{F47206C6-4814-4F43-94AF-2B54573D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19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Text Box 12">
            <a:extLst>
              <a:ext uri="{FF2B5EF4-FFF2-40B4-BE49-F238E27FC236}">
                <a16:creationId xmlns:a16="http://schemas.microsoft.com/office/drawing/2014/main" xmlns="" id="{FFB7F2E9-6246-43F5-B51D-593BDEBE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2792413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3366FF"/>
                </a:solidFill>
              </a:rPr>
              <a:t>Otot polos lintang</a:t>
            </a:r>
          </a:p>
        </p:txBody>
      </p:sp>
    </p:spTree>
  </p:cSld>
  <p:clrMapOvr>
    <a:masterClrMapping/>
  </p:clrMapOvr>
  <p:transition>
    <p:comb dir="vert"/>
  </p:transition>
</p:sld>
</file>

<file path=ppt/theme/theme1.xml><?xml version="1.0" encoding="utf-8"?>
<a:theme xmlns:a="http://schemas.openxmlformats.org/drawingml/2006/main" name="Stream">
  <a:themeElements>
    <a:clrScheme name="Stream 6">
      <a:dk1>
        <a:srgbClr val="5E4444"/>
      </a:dk1>
      <a:lt1>
        <a:srgbClr val="F7F3F3"/>
      </a:lt1>
      <a:dk2>
        <a:srgbClr val="8A6362"/>
      </a:dk2>
      <a:lt2>
        <a:srgbClr val="D8C1BA"/>
      </a:lt2>
      <a:accent1>
        <a:srgbClr val="CC6600"/>
      </a:accent1>
      <a:accent2>
        <a:srgbClr val="C16059"/>
      </a:accent2>
      <a:accent3>
        <a:srgbClr val="C4B7B7"/>
      </a:accent3>
      <a:accent4>
        <a:srgbClr val="D3D0D0"/>
      </a:accent4>
      <a:accent5>
        <a:srgbClr val="E2B8AA"/>
      </a:accent5>
      <a:accent6>
        <a:srgbClr val="AF5650"/>
      </a:accent6>
      <a:hlink>
        <a:srgbClr val="FFCC00"/>
      </a:hlink>
      <a:folHlink>
        <a:srgbClr val="CBB557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359</TotalTime>
  <Words>97</Words>
  <Application>Microsoft Office PowerPoint</Application>
  <PresentationFormat>On-screen Show (4:3)</PresentationFormat>
  <Paragraphs>29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Stream</vt:lpstr>
      <vt:lpstr>TEXTUS MUSCULARIS</vt:lpstr>
      <vt:lpstr>TM Striatus (membujur)</vt:lpstr>
      <vt:lpstr>TM Striatus (membujur)</vt:lpstr>
      <vt:lpstr>Otot Skelet</vt:lpstr>
      <vt:lpstr>Ultrastruktur Miofibra &amp; Miofibril</vt:lpstr>
      <vt:lpstr>M Striatus (melintang)</vt:lpstr>
      <vt:lpstr>PowerPoint Presentation</vt:lpstr>
      <vt:lpstr>TM Non Striatus</vt:lpstr>
      <vt:lpstr>TM Non Striatus </vt:lpstr>
      <vt:lpstr>M. Non striatus (melintang)</vt:lpstr>
      <vt:lpstr>TM Non Striatus</vt:lpstr>
      <vt:lpstr>TM Cardiacus</vt:lpstr>
      <vt:lpstr>Serabut Purkinje</vt:lpstr>
      <vt:lpstr>TM Cardiacus</vt:lpstr>
      <vt:lpstr>Myofibra conducens cardiaca</vt:lpstr>
      <vt:lpstr>PowerPoint Presentation</vt:lpstr>
    </vt:vector>
  </TitlesOfParts>
  <Company>PENDIDIKAN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TEXTUS MUSCULARIS</dc:title>
  <dc:creator>LAB MIKRO</dc:creator>
  <cp:lastModifiedBy>umy</cp:lastModifiedBy>
  <cp:revision>22</cp:revision>
  <dcterms:created xsi:type="dcterms:W3CDTF">2005-12-07T20:57:58Z</dcterms:created>
  <dcterms:modified xsi:type="dcterms:W3CDTF">2020-10-31T08:18:04Z</dcterms:modified>
</cp:coreProperties>
</file>