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30654-BA75-4DC8-B6B3-A3B6A7E60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250982-E535-42E9-8B6B-6494A791D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73DD8-E7A8-49D9-A423-FD2EC08A6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A3651-C6E0-4BBB-94E0-13F641F5C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D3A2F-016B-48BB-B834-5121F55AD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6836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4D9C3-787F-4658-A3B5-C5908703E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90E899-93CC-47AC-B015-7BA089FE9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843E1-43B0-4175-A30D-8764768E5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BC133-3B29-4511-B956-CEC105A5E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F0436-C44A-4756-A252-80EA5D4DA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4567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61BE7-B210-44CC-97EE-E0289BDD65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94B300-E21B-4548-A141-ECBD98E99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9ACD2-2DC3-4DD7-91EB-69CFC1C5F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35E64-06CF-4CC3-8A11-404723BA0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26C88-E4AD-4E95-91A0-B54219C48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140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2C26B-C61F-4374-9082-8B0A6A106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F29A5-BFA1-4674-8837-1FB7B3907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13C0D-8680-47BE-84E6-91B3FF868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87959-8FC2-4C9E-9444-B5F9A1207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C49D3-EA77-40A7-967C-91D3C0476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299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F422D-F065-47E6-B615-C56014CF6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1AEE2-E7D3-46A6-9C96-EBB4C93E6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A6939-527A-46F0-860E-F5BA8095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B208B-B531-47C7-8464-12F43091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85C71-2D6B-4C7C-A4DD-C59456D7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0133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CB44F-6FD9-446B-B295-37E526EC5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00ADB-0BA1-45EB-AB81-B00739EDA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61EF78-8D95-4341-901C-E07DE116C4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B58FB-451E-4D47-9910-0F0F24866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3DF9D-BB4F-4368-BACB-DF9541ED4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7B32C-11E1-4FAC-91A0-63319DF7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639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0773D-8BA8-40C2-8D69-1556AE91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884E9-C507-4DE3-B704-46224E81C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4FB71D-C86A-4CB1-A1FB-497B306A7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91C121-BC9C-40A9-A1B2-649B6ECCC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0287C0-87AB-4EDF-9F07-DFDDE08EF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D4ADBE-E25E-46E9-AC4F-807AE69E4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F013EE-DEA7-4EEB-A440-B0FFCCB1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A5A49D-43E4-4331-BFB1-7C48A5960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5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D9909-FDC0-4909-94EB-43C508ED5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999B78-AA10-4007-9984-1459EAD06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CDF41-40FF-4924-8D55-8182D5D7F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7627C0-2F20-4A57-A60D-16E56ADF3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152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F1EF38-5F36-4B1E-A25B-ACE63FFE6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1409E-EEAF-427F-8DF2-C4BFCC2D4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232051-78E0-4E57-8025-AB20C8810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4499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25953-5835-4074-83EE-EF6A98C98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8B713-06D6-45E5-82F3-DD137F636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81D86-FF9E-4550-B37D-6678831C2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C3832-B633-42D1-9940-22EBA40A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0DF63-87CC-444E-B776-21BF2C72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26C18-61A5-4ABD-97AF-6FCF3EB68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146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EB9A9-4342-419A-AB46-F649BEF76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6D7031-D9D6-4593-A0BB-1C618CB49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EDEC3C-D70D-42C8-9A3B-D7E185D3B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52868-6A06-4F35-9252-9C1B2A5D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2A069-D28C-41EB-A51D-F4AECEF1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CDE01-4FD8-4DFE-89EC-A6B454DE0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725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1D924F-9889-4651-B317-3D0C49934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4AD74-9E9F-48D3-B0FD-2C289993A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957AD-13EC-438C-AC25-4F054EE6B1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1350D-E44F-4825-A38A-FF47F177E3CB}" type="datetimeFigureOut">
              <a:rPr lang="en-ID" smtClean="0"/>
              <a:t>23/04/2020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9E5AE-C850-4FC4-91CF-9C0F914B1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53498-2063-4003-BC47-B7B29099D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11965-4C10-4BF3-B133-78A884B47DB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0870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6392E-130A-4CFB-A273-C530B5E6B0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Skill lab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824C94-EA54-46DA-A099-B1B3DDD3CE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5895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3C91F-E441-440E-AA70-632ADFF1C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Kegiatan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84BD8-F421-4D0D-BFC7-ED3005B86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Prestest</a:t>
            </a:r>
            <a:endParaRPr lang="en-US" dirty="0"/>
          </a:p>
          <a:p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hypno</a:t>
            </a:r>
            <a:r>
              <a:rPr lang="en-US" dirty="0"/>
              <a:t> </a:t>
            </a:r>
            <a:r>
              <a:rPr lang="en-US" dirty="0" err="1"/>
              <a:t>terapi</a:t>
            </a:r>
            <a:endParaRPr lang="en-US" dirty="0"/>
          </a:p>
          <a:p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Video</a:t>
            </a:r>
          </a:p>
          <a:p>
            <a:r>
              <a:rPr lang="en-US" dirty="0" err="1"/>
              <a:t>Menirukan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test </a:t>
            </a:r>
            <a:r>
              <a:rPr lang="en-US" dirty="0" err="1"/>
              <a:t>sugestif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“</a:t>
            </a:r>
            <a:r>
              <a:rPr lang="en-US" i="1" dirty="0"/>
              <a:t>arm raising and falling</a:t>
            </a:r>
            <a:r>
              <a:rPr lang="en-US" dirty="0"/>
              <a:t>”</a:t>
            </a:r>
          </a:p>
          <a:p>
            <a:r>
              <a:rPr lang="en-US" dirty="0" err="1"/>
              <a:t>Menirukan</a:t>
            </a:r>
            <a:r>
              <a:rPr lang="en-US" dirty="0"/>
              <a:t> progressive relaxation </a:t>
            </a:r>
            <a:r>
              <a:rPr lang="en-US" dirty="0" err="1"/>
              <a:t>serta</a:t>
            </a:r>
            <a:endParaRPr lang="en-US" dirty="0"/>
          </a:p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terminasinya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86738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16E31-0AAC-4F7C-9813-D348061A6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Hypnotherapy Modern </a:t>
            </a:r>
            <a:r>
              <a:rPr lang="en-ID" dirty="0" err="1"/>
              <a:t>Untuk</a:t>
            </a:r>
            <a:r>
              <a:rPr lang="en-ID" dirty="0"/>
              <a:t> Kesehatan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DC27E-5E2F-4295-A0A6-4ECAFAE3E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manfaat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praktek</a:t>
            </a:r>
            <a:r>
              <a:rPr lang="en-ID" dirty="0"/>
              <a:t> hypnotherapy </a:t>
            </a:r>
            <a:r>
              <a:rPr lang="en-ID" dirty="0" err="1"/>
              <a:t>untukkesehatan</a:t>
            </a:r>
            <a:r>
              <a:rPr lang="en-ID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/>
              <a:t>Menghilangkan</a:t>
            </a:r>
            <a:r>
              <a:rPr lang="en-ID" dirty="0"/>
              <a:t> </a:t>
            </a:r>
            <a:r>
              <a:rPr lang="en-ID" dirty="0" err="1"/>
              <a:t>kecemasan</a:t>
            </a:r>
            <a:r>
              <a:rPr lang="en-ID" dirty="0"/>
              <a:t> dan </a:t>
            </a:r>
            <a:r>
              <a:rPr lang="en-ID" dirty="0" err="1"/>
              <a:t>memberikan</a:t>
            </a:r>
            <a:r>
              <a:rPr lang="en-ID" dirty="0"/>
              <a:t> rasa </a:t>
            </a:r>
            <a:r>
              <a:rPr lang="en-ID" dirty="0" err="1"/>
              <a:t>nyaman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bermanfaat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penanganan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psikosomatis</a:t>
            </a:r>
            <a:r>
              <a:rPr lang="en-ID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n-NO" dirty="0"/>
              <a:t>Berfungsi sebagai anesthesia (bius) yang dikenal dengan sebutan “Mental Anesthesia”.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kronis</a:t>
            </a:r>
            <a:r>
              <a:rPr lang="en-ID" dirty="0"/>
              <a:t> yang </a:t>
            </a:r>
            <a:r>
              <a:rPr lang="en-ID" dirty="0" err="1"/>
              <a:t>dialami</a:t>
            </a:r>
            <a:r>
              <a:rPr lang="en-ID" dirty="0"/>
              <a:t> oleh </a:t>
            </a:r>
            <a:r>
              <a:rPr lang="en-ID" dirty="0" err="1"/>
              <a:t>pasien</a:t>
            </a:r>
            <a:r>
              <a:rPr lang="en-ID" dirty="0"/>
              <a:t> (</a:t>
            </a:r>
            <a:r>
              <a:rPr lang="en-ID" dirty="0" err="1"/>
              <a:t>berfungsi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mental analgesic).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/>
              <a:t>Menghilangkan</a:t>
            </a:r>
            <a:r>
              <a:rPr lang="en-ID" dirty="0"/>
              <a:t> </a:t>
            </a:r>
            <a:r>
              <a:rPr lang="en-ID" dirty="0" err="1"/>
              <a:t>perasaan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muntah</a:t>
            </a:r>
            <a:r>
              <a:rPr lang="en-ID" dirty="0"/>
              <a:t>(</a:t>
            </a:r>
            <a:r>
              <a:rPr lang="en-ID" dirty="0" err="1"/>
              <a:t>gagreflex</a:t>
            </a:r>
            <a:r>
              <a:rPr lang="en-ID" dirty="0"/>
              <a:t>) </a:t>
            </a:r>
            <a:r>
              <a:rPr lang="en-ID" dirty="0" err="1"/>
              <a:t>saat</a:t>
            </a:r>
            <a:r>
              <a:rPr lang="en-ID" dirty="0"/>
              <a:t> 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prosedur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gigi</a:t>
            </a:r>
            <a:r>
              <a:rPr lang="en-ID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/>
              <a:t>Mengendalikan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/>
              <a:t>Mengendalikan</a:t>
            </a:r>
            <a:r>
              <a:rPr lang="en-ID" dirty="0"/>
              <a:t> </a:t>
            </a:r>
            <a:r>
              <a:rPr lang="en-ID" dirty="0" err="1"/>
              <a:t>sekresi</a:t>
            </a:r>
            <a:r>
              <a:rPr lang="en-ID" dirty="0"/>
              <a:t> </a:t>
            </a:r>
            <a:r>
              <a:rPr lang="en-ID" dirty="0" err="1"/>
              <a:t>enzim-enzim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hormon</a:t>
            </a:r>
            <a:r>
              <a:rPr lang="en-ID" dirty="0"/>
              <a:t>-hormone </a:t>
            </a:r>
            <a:r>
              <a:rPr lang="en-ID" dirty="0" err="1"/>
              <a:t>tertentu</a:t>
            </a:r>
            <a:r>
              <a:rPr lang="en-ID" dirty="0"/>
              <a:t> (hypnotherapy for breastfeeding, hypnotherapy for </a:t>
            </a:r>
            <a:r>
              <a:rPr lang="en-ID" dirty="0" err="1"/>
              <a:t>fertility,dll</a:t>
            </a:r>
            <a:r>
              <a:rPr lang="en-ID" dirty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/>
              <a:t>Menghilangkan</a:t>
            </a:r>
            <a:r>
              <a:rPr lang="en-ID" dirty="0"/>
              <a:t>  trauma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prosedur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 (</a:t>
            </a:r>
            <a:r>
              <a:rPr lang="en-ID" dirty="0" err="1"/>
              <a:t>suntik,infus,bedah,dll</a:t>
            </a:r>
            <a:r>
              <a:rPr lang="en-ID" dirty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/>
              <a:t>Mempermudah</a:t>
            </a:r>
            <a:r>
              <a:rPr lang="en-ID" dirty="0"/>
              <a:t> </a:t>
            </a:r>
            <a:r>
              <a:rPr lang="en-ID" dirty="0" err="1"/>
              <a:t>penanganan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anak-anak</a:t>
            </a:r>
            <a:r>
              <a:rPr lang="en-ID" dirty="0"/>
              <a:t> (</a:t>
            </a:r>
            <a:r>
              <a:rPr lang="en-ID" dirty="0" err="1"/>
              <a:t>pediatric</a:t>
            </a:r>
            <a:r>
              <a:rPr lang="en-ID" dirty="0"/>
              <a:t>).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5966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7E0E6B-E864-49A3-81E3-C6C1A4DFF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457" y="1272472"/>
            <a:ext cx="7707086" cy="431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230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B9ACD-8543-40DE-BF57-C6E48E721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Progressive Relaxation</a:t>
            </a:r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D4916E-8DDE-48D7-AC94-3803D940F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036" y="1511187"/>
            <a:ext cx="8784235" cy="44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575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80F251C-0D3D-4428-9157-4B3FE3665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422" y="809470"/>
            <a:ext cx="9283594" cy="496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33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CCB29-FBF4-44F8-A36A-1203CFBB3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Terminasi</a:t>
            </a:r>
            <a:br>
              <a:rPr lang="en-ID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9C77A-F39F-4707-A5BF-160FA2C99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pada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3, dan pada </a:t>
            </a:r>
            <a:r>
              <a:rPr lang="en-US" dirty="0" err="1"/>
              <a:t>hitungan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3,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dan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segar</a:t>
            </a:r>
            <a:r>
              <a:rPr lang="en-US" dirty="0"/>
              <a:t>. “</a:t>
            </a:r>
            <a:r>
              <a:rPr lang="en-US" dirty="0" err="1"/>
              <a:t>mulailah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” sambal </a:t>
            </a:r>
            <a:r>
              <a:rPr lang="en-US" dirty="0" err="1"/>
              <a:t>terapis</a:t>
            </a:r>
            <a:r>
              <a:rPr lang="en-US" dirty="0"/>
              <a:t> </a:t>
            </a:r>
            <a:r>
              <a:rPr lang="en-US" dirty="0" err="1"/>
              <a:t>menjentikkan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(#)</a:t>
            </a:r>
          </a:p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hitungan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dan </a:t>
            </a:r>
            <a:r>
              <a:rPr lang="en-US" dirty="0" err="1"/>
              <a:t>kalimat</a:t>
            </a:r>
            <a:r>
              <a:rPr lang="en-US" dirty="0"/>
              <a:t> “</a:t>
            </a:r>
            <a:r>
              <a:rPr lang="en-US" dirty="0" err="1"/>
              <a:t>segar</a:t>
            </a:r>
            <a:r>
              <a:rPr lang="en-US" dirty="0"/>
              <a:t>”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“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segar</a:t>
            </a:r>
            <a:r>
              <a:rPr lang="en-US" dirty="0"/>
              <a:t>” </a:t>
            </a:r>
            <a:r>
              <a:rPr lang="en-US" dirty="0" err="1"/>
              <a:t>atau</a:t>
            </a:r>
            <a:r>
              <a:rPr lang="en-US" dirty="0"/>
              <a:t> “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segar</a:t>
            </a:r>
            <a:r>
              <a:rPr lang="en-US" dirty="0"/>
              <a:t>”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97778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E8B4C-F8B7-471F-8ABA-0014B389A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OSCE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BEA13-948F-40B2-AE3D-158BF460D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dipanggil</a:t>
            </a:r>
            <a:r>
              <a:rPr lang="en-US" dirty="0"/>
              <a:t> </a:t>
            </a:r>
            <a:r>
              <a:rPr lang="en-US" dirty="0" err="1"/>
              <a:t>bergantian</a:t>
            </a:r>
            <a:endParaRPr lang="en-US" dirty="0"/>
          </a:p>
          <a:p>
            <a:r>
              <a:rPr lang="en-US" dirty="0"/>
              <a:t>Waktu </a:t>
            </a:r>
            <a:r>
              <a:rPr lang="en-US" dirty="0" err="1"/>
              <a:t>maks</a:t>
            </a:r>
            <a:r>
              <a:rPr lang="en-US" dirty="0"/>
              <a:t> 15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unutk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mhs</a:t>
            </a:r>
            <a:endParaRPr lang="en-US" dirty="0"/>
          </a:p>
          <a:p>
            <a:r>
              <a:rPr lang="en-US" dirty="0" err="1"/>
              <a:t>Melakukan</a:t>
            </a:r>
            <a:r>
              <a:rPr lang="en-US" dirty="0"/>
              <a:t> 3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 test </a:t>
            </a:r>
            <a:r>
              <a:rPr lang="en-US" dirty="0" err="1"/>
              <a:t>sugestif</a:t>
            </a:r>
            <a:r>
              <a:rPr lang="en-US" dirty="0"/>
              <a:t>, progressive dan </a:t>
            </a:r>
            <a:r>
              <a:rPr lang="en-US" dirty="0" err="1"/>
              <a:t>terminasi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07099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5668</TotalTime>
  <Words>229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Skill lab</vt:lpstr>
      <vt:lpstr>Kegiatan</vt:lpstr>
      <vt:lpstr>Hypnotherapy Modern Untuk Kesehatan</vt:lpstr>
      <vt:lpstr>PowerPoint Presentation</vt:lpstr>
      <vt:lpstr>Progressive Relaxation</vt:lpstr>
      <vt:lpstr>PowerPoint Presentation</vt:lpstr>
      <vt:lpstr>Terminasi </vt:lpstr>
      <vt:lpstr>OSCE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 lab</dc:title>
  <dc:creator>titiek hidayati</dc:creator>
  <cp:lastModifiedBy>titiek hidayati</cp:lastModifiedBy>
  <cp:revision>12</cp:revision>
  <dcterms:created xsi:type="dcterms:W3CDTF">2020-04-23T00:53:17Z</dcterms:created>
  <dcterms:modified xsi:type="dcterms:W3CDTF">2020-04-26T23:21:48Z</dcterms:modified>
</cp:coreProperties>
</file>