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90" y="2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BC6DC-3A9D-4C15-94A3-F51D2F0F4E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26B07-D05C-48B4-86DA-29EB6D326DCB}">
      <dgm:prSet phldrT="[Text]"/>
      <dgm:spPr/>
      <dgm:t>
        <a:bodyPr/>
        <a:lstStyle/>
        <a:p>
          <a:r>
            <a:rPr lang="en-US" b="1" dirty="0" err="1"/>
            <a:t>Sistem</a:t>
          </a:r>
          <a:r>
            <a:rPr lang="en-US" b="1" dirty="0"/>
            <a:t> </a:t>
          </a:r>
          <a:r>
            <a:rPr lang="en-US" b="1" dirty="0" err="1"/>
            <a:t>Adrenegik</a:t>
          </a:r>
          <a:endParaRPr lang="en-US" b="1" dirty="0"/>
        </a:p>
      </dgm:t>
    </dgm:pt>
    <dgm:pt modelId="{C2F844B1-45B8-48DF-91D8-3E33873E8B9A}" type="parTrans" cxnId="{907C41F4-F83F-48DE-8D62-AE4953E8483C}">
      <dgm:prSet/>
      <dgm:spPr/>
      <dgm:t>
        <a:bodyPr/>
        <a:lstStyle/>
        <a:p>
          <a:endParaRPr lang="en-US"/>
        </a:p>
      </dgm:t>
    </dgm:pt>
    <dgm:pt modelId="{986562D8-294B-4066-89D9-54FD8DF4E2DD}" type="sibTrans" cxnId="{907C41F4-F83F-48DE-8D62-AE4953E8483C}">
      <dgm:prSet/>
      <dgm:spPr/>
      <dgm:t>
        <a:bodyPr/>
        <a:lstStyle/>
        <a:p>
          <a:endParaRPr lang="en-US"/>
        </a:p>
      </dgm:t>
    </dgm:pt>
    <dgm:pt modelId="{ACA5FAAA-717A-4CDD-A8C4-E1267F75B02A}">
      <dgm:prSet phldrT="[Text]"/>
      <dgm:spPr/>
      <dgm:t>
        <a:bodyPr/>
        <a:lstStyle/>
        <a:p>
          <a:r>
            <a:rPr lang="en-US" b="1" dirty="0" err="1"/>
            <a:t>Sistem</a:t>
          </a:r>
          <a:r>
            <a:rPr lang="en-US" b="1" dirty="0"/>
            <a:t> </a:t>
          </a:r>
          <a:r>
            <a:rPr lang="en-US" b="1" dirty="0" err="1"/>
            <a:t>Kolinergik</a:t>
          </a:r>
          <a:endParaRPr lang="en-US" dirty="0"/>
        </a:p>
      </dgm:t>
    </dgm:pt>
    <dgm:pt modelId="{9ED4336A-95A3-4F32-B29F-FF7A35069CED}" type="parTrans" cxnId="{7DBB57A5-F0DA-47BC-9825-401D8E0A7FF2}">
      <dgm:prSet/>
      <dgm:spPr/>
      <dgm:t>
        <a:bodyPr/>
        <a:lstStyle/>
        <a:p>
          <a:endParaRPr lang="en-US"/>
        </a:p>
      </dgm:t>
    </dgm:pt>
    <dgm:pt modelId="{9D87873D-C424-4A2D-92C5-6EC97B59997E}" type="sibTrans" cxnId="{7DBB57A5-F0DA-47BC-9825-401D8E0A7FF2}">
      <dgm:prSet/>
      <dgm:spPr/>
      <dgm:t>
        <a:bodyPr/>
        <a:lstStyle/>
        <a:p>
          <a:endParaRPr lang="en-US"/>
        </a:p>
      </dgm:t>
    </dgm:pt>
    <dgm:pt modelId="{5E4D41EA-FD1B-4ADA-B38E-4BC656F630FF}">
      <dgm:prSet phldrT="[Text]"/>
      <dgm:spPr/>
      <dgm:t>
        <a:bodyPr/>
        <a:lstStyle/>
        <a:p>
          <a:r>
            <a:rPr lang="en-US" b="1" dirty="0" err="1"/>
            <a:t>Agonis</a:t>
          </a:r>
          <a:r>
            <a:rPr lang="en-US" b="1" dirty="0"/>
            <a:t> (Direct / Indirect)</a:t>
          </a:r>
          <a:endParaRPr lang="en-US" dirty="0"/>
        </a:p>
      </dgm:t>
    </dgm:pt>
    <dgm:pt modelId="{CDCD3FE3-9E4A-46BA-8780-1053A3E1C6E6}" type="parTrans" cxnId="{6FA990F5-F247-41A1-9D8E-2F81CD05A271}">
      <dgm:prSet/>
      <dgm:spPr/>
      <dgm:t>
        <a:bodyPr/>
        <a:lstStyle/>
        <a:p>
          <a:endParaRPr lang="en-US"/>
        </a:p>
      </dgm:t>
    </dgm:pt>
    <dgm:pt modelId="{B3122EEC-ECCA-4F43-AE70-6AF16CFC8D68}" type="sibTrans" cxnId="{6FA990F5-F247-41A1-9D8E-2F81CD05A271}">
      <dgm:prSet/>
      <dgm:spPr/>
      <dgm:t>
        <a:bodyPr/>
        <a:lstStyle/>
        <a:p>
          <a:endParaRPr lang="en-US"/>
        </a:p>
      </dgm:t>
    </dgm:pt>
    <dgm:pt modelId="{2EB325CE-A7B1-431C-8517-9935A76DE32F}">
      <dgm:prSet/>
      <dgm:spPr/>
      <dgm:t>
        <a:bodyPr/>
        <a:lstStyle/>
        <a:p>
          <a:r>
            <a:rPr lang="en-US" b="1" dirty="0" err="1"/>
            <a:t>Antagonis</a:t>
          </a:r>
          <a:endParaRPr lang="en-US" dirty="0"/>
        </a:p>
      </dgm:t>
    </dgm:pt>
    <dgm:pt modelId="{8BF99522-F70D-4A8E-A74A-51DFFDFBA4C9}" type="parTrans" cxnId="{777B4AE6-F98E-4CD8-B09F-DFA11E20655C}">
      <dgm:prSet/>
      <dgm:spPr/>
      <dgm:t>
        <a:bodyPr/>
        <a:lstStyle/>
        <a:p>
          <a:endParaRPr lang="en-US"/>
        </a:p>
      </dgm:t>
    </dgm:pt>
    <dgm:pt modelId="{95CAD66E-DB27-4CD2-B63D-3827AE2CAF35}" type="sibTrans" cxnId="{777B4AE6-F98E-4CD8-B09F-DFA11E20655C}">
      <dgm:prSet/>
      <dgm:spPr/>
      <dgm:t>
        <a:bodyPr/>
        <a:lstStyle/>
        <a:p>
          <a:endParaRPr lang="en-US"/>
        </a:p>
      </dgm:t>
    </dgm:pt>
    <dgm:pt modelId="{F2A3B341-8682-442A-BF69-94898794D393}">
      <dgm:prSet phldrT="[Text]"/>
      <dgm:spPr/>
      <dgm:t>
        <a:bodyPr/>
        <a:lstStyle/>
        <a:p>
          <a:r>
            <a:rPr lang="en-US" b="1" dirty="0" err="1"/>
            <a:t>Agonis</a:t>
          </a:r>
          <a:r>
            <a:rPr lang="en-US" b="1" dirty="0"/>
            <a:t> (Direct / Indirect)</a:t>
          </a:r>
          <a:endParaRPr lang="en-US" dirty="0"/>
        </a:p>
      </dgm:t>
    </dgm:pt>
    <dgm:pt modelId="{B3688C55-25BD-48BF-AB2C-39A30C6E9E89}" type="parTrans" cxnId="{31E3F162-9AD0-4A81-A926-D2BBA2D53DC8}">
      <dgm:prSet/>
      <dgm:spPr/>
      <dgm:t>
        <a:bodyPr/>
        <a:lstStyle/>
        <a:p>
          <a:endParaRPr lang="en-US"/>
        </a:p>
      </dgm:t>
    </dgm:pt>
    <dgm:pt modelId="{39DD581B-C378-4948-AA5F-7DAA3C35D101}" type="sibTrans" cxnId="{31E3F162-9AD0-4A81-A926-D2BBA2D53DC8}">
      <dgm:prSet/>
      <dgm:spPr/>
      <dgm:t>
        <a:bodyPr/>
        <a:lstStyle/>
        <a:p>
          <a:endParaRPr lang="en-US"/>
        </a:p>
      </dgm:t>
    </dgm:pt>
    <dgm:pt modelId="{FA012A68-B795-4BE1-BAD6-5A5CE529C410}">
      <dgm:prSet/>
      <dgm:spPr/>
      <dgm:t>
        <a:bodyPr/>
        <a:lstStyle/>
        <a:p>
          <a:r>
            <a:rPr lang="en-US" b="1" dirty="0" err="1"/>
            <a:t>Antagonis</a:t>
          </a:r>
          <a:endParaRPr lang="en-US" b="1" dirty="0"/>
        </a:p>
      </dgm:t>
    </dgm:pt>
    <dgm:pt modelId="{EA1FFFFF-5731-435A-9406-AC589BFDA4CB}" type="parTrans" cxnId="{D3EE136B-A06A-4992-BB1B-C5A2617B6D4D}">
      <dgm:prSet/>
      <dgm:spPr/>
      <dgm:t>
        <a:bodyPr/>
        <a:lstStyle/>
        <a:p>
          <a:endParaRPr lang="en-US"/>
        </a:p>
      </dgm:t>
    </dgm:pt>
    <dgm:pt modelId="{93B86B91-7400-4086-849A-C442D3BDA536}" type="sibTrans" cxnId="{D3EE136B-A06A-4992-BB1B-C5A2617B6D4D}">
      <dgm:prSet/>
      <dgm:spPr/>
      <dgm:t>
        <a:bodyPr/>
        <a:lstStyle/>
        <a:p>
          <a:endParaRPr lang="en-US"/>
        </a:p>
      </dgm:t>
    </dgm:pt>
    <dgm:pt modelId="{EF0D21A8-D93E-4D7D-B624-95469F8BBBFE}" type="pres">
      <dgm:prSet presAssocID="{34ABC6DC-3A9D-4C15-94A3-F51D2F0F4E35}" presName="linear" presStyleCnt="0">
        <dgm:presLayoutVars>
          <dgm:animLvl val="lvl"/>
          <dgm:resizeHandles val="exact"/>
        </dgm:presLayoutVars>
      </dgm:prSet>
      <dgm:spPr/>
    </dgm:pt>
    <dgm:pt modelId="{0944012C-3535-4A84-A499-0F5ED79B695D}" type="pres">
      <dgm:prSet presAssocID="{AE926B07-D05C-48B4-86DA-29EB6D326DC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C3CA1BD-2351-4BDF-8A8A-25AB1F6AAF10}" type="pres">
      <dgm:prSet presAssocID="{AE926B07-D05C-48B4-86DA-29EB6D326DCB}" presName="childText" presStyleLbl="revTx" presStyleIdx="0" presStyleCnt="2">
        <dgm:presLayoutVars>
          <dgm:bulletEnabled val="1"/>
        </dgm:presLayoutVars>
      </dgm:prSet>
      <dgm:spPr/>
    </dgm:pt>
    <dgm:pt modelId="{FA97C287-6188-46BA-BEAD-560D2CE92BAC}" type="pres">
      <dgm:prSet presAssocID="{ACA5FAAA-717A-4CDD-A8C4-E1267F75B02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9DA871-C8E1-4DDB-81BE-80BF0A4D8FA3}" type="pres">
      <dgm:prSet presAssocID="{ACA5FAAA-717A-4CDD-A8C4-E1267F75B02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302060E-F177-410B-9D14-FE1F50426558}" type="presOf" srcId="{ACA5FAAA-717A-4CDD-A8C4-E1267F75B02A}" destId="{FA97C287-6188-46BA-BEAD-560D2CE92BAC}" srcOrd="0" destOrd="0" presId="urn:microsoft.com/office/officeart/2005/8/layout/vList2"/>
    <dgm:cxn modelId="{B1B9BA11-263D-4C04-821B-31D0002EFFBF}" type="presOf" srcId="{2EB325CE-A7B1-431C-8517-9935A76DE32F}" destId="{829DA871-C8E1-4DDB-81BE-80BF0A4D8FA3}" srcOrd="0" destOrd="1" presId="urn:microsoft.com/office/officeart/2005/8/layout/vList2"/>
    <dgm:cxn modelId="{1DCD1216-C75A-4257-A73D-3749CFB14A2B}" type="presOf" srcId="{AE926B07-D05C-48B4-86DA-29EB6D326DCB}" destId="{0944012C-3535-4A84-A499-0F5ED79B695D}" srcOrd="0" destOrd="0" presId="urn:microsoft.com/office/officeart/2005/8/layout/vList2"/>
    <dgm:cxn modelId="{CDA76331-276F-4DCE-95FD-5A08647E5980}" type="presOf" srcId="{5E4D41EA-FD1B-4ADA-B38E-4BC656F630FF}" destId="{829DA871-C8E1-4DDB-81BE-80BF0A4D8FA3}" srcOrd="0" destOrd="0" presId="urn:microsoft.com/office/officeart/2005/8/layout/vList2"/>
    <dgm:cxn modelId="{31E3F162-9AD0-4A81-A926-D2BBA2D53DC8}" srcId="{AE926B07-D05C-48B4-86DA-29EB6D326DCB}" destId="{F2A3B341-8682-442A-BF69-94898794D393}" srcOrd="0" destOrd="0" parTransId="{B3688C55-25BD-48BF-AB2C-39A30C6E9E89}" sibTransId="{39DD581B-C378-4948-AA5F-7DAA3C35D101}"/>
    <dgm:cxn modelId="{D3EE136B-A06A-4992-BB1B-C5A2617B6D4D}" srcId="{AE926B07-D05C-48B4-86DA-29EB6D326DCB}" destId="{FA012A68-B795-4BE1-BAD6-5A5CE529C410}" srcOrd="1" destOrd="0" parTransId="{EA1FFFFF-5731-435A-9406-AC589BFDA4CB}" sibTransId="{93B86B91-7400-4086-849A-C442D3BDA536}"/>
    <dgm:cxn modelId="{7DBB57A5-F0DA-47BC-9825-401D8E0A7FF2}" srcId="{34ABC6DC-3A9D-4C15-94A3-F51D2F0F4E35}" destId="{ACA5FAAA-717A-4CDD-A8C4-E1267F75B02A}" srcOrd="1" destOrd="0" parTransId="{9ED4336A-95A3-4F32-B29F-FF7A35069CED}" sibTransId="{9D87873D-C424-4A2D-92C5-6EC97B59997E}"/>
    <dgm:cxn modelId="{3EC551A8-10B6-4096-B243-B00D5A8CB403}" type="presOf" srcId="{FA012A68-B795-4BE1-BAD6-5A5CE529C410}" destId="{8C3CA1BD-2351-4BDF-8A8A-25AB1F6AAF10}" srcOrd="0" destOrd="1" presId="urn:microsoft.com/office/officeart/2005/8/layout/vList2"/>
    <dgm:cxn modelId="{DC2719B6-B735-41D6-8325-950D574D2270}" type="presOf" srcId="{34ABC6DC-3A9D-4C15-94A3-F51D2F0F4E35}" destId="{EF0D21A8-D93E-4D7D-B624-95469F8BBBFE}" srcOrd="0" destOrd="0" presId="urn:microsoft.com/office/officeart/2005/8/layout/vList2"/>
    <dgm:cxn modelId="{777B4AE6-F98E-4CD8-B09F-DFA11E20655C}" srcId="{ACA5FAAA-717A-4CDD-A8C4-E1267F75B02A}" destId="{2EB325CE-A7B1-431C-8517-9935A76DE32F}" srcOrd="1" destOrd="0" parTransId="{8BF99522-F70D-4A8E-A74A-51DFFDFBA4C9}" sibTransId="{95CAD66E-DB27-4CD2-B63D-3827AE2CAF35}"/>
    <dgm:cxn modelId="{907C41F4-F83F-48DE-8D62-AE4953E8483C}" srcId="{34ABC6DC-3A9D-4C15-94A3-F51D2F0F4E35}" destId="{AE926B07-D05C-48B4-86DA-29EB6D326DCB}" srcOrd="0" destOrd="0" parTransId="{C2F844B1-45B8-48DF-91D8-3E33873E8B9A}" sibTransId="{986562D8-294B-4066-89D9-54FD8DF4E2DD}"/>
    <dgm:cxn modelId="{6FA990F5-F247-41A1-9D8E-2F81CD05A271}" srcId="{ACA5FAAA-717A-4CDD-A8C4-E1267F75B02A}" destId="{5E4D41EA-FD1B-4ADA-B38E-4BC656F630FF}" srcOrd="0" destOrd="0" parTransId="{CDCD3FE3-9E4A-46BA-8780-1053A3E1C6E6}" sibTransId="{B3122EEC-ECCA-4F43-AE70-6AF16CFC8D68}"/>
    <dgm:cxn modelId="{43A67FFA-4BDF-4EB7-86A6-37E1FC102CD9}" type="presOf" srcId="{F2A3B341-8682-442A-BF69-94898794D393}" destId="{8C3CA1BD-2351-4BDF-8A8A-25AB1F6AAF10}" srcOrd="0" destOrd="0" presId="urn:microsoft.com/office/officeart/2005/8/layout/vList2"/>
    <dgm:cxn modelId="{6D1C4ED4-0BB1-4269-8F60-E6619BEDB159}" type="presParOf" srcId="{EF0D21A8-D93E-4D7D-B624-95469F8BBBFE}" destId="{0944012C-3535-4A84-A499-0F5ED79B695D}" srcOrd="0" destOrd="0" presId="urn:microsoft.com/office/officeart/2005/8/layout/vList2"/>
    <dgm:cxn modelId="{86F281DF-BD18-49E6-80A3-9DB72C188DC8}" type="presParOf" srcId="{EF0D21A8-D93E-4D7D-B624-95469F8BBBFE}" destId="{8C3CA1BD-2351-4BDF-8A8A-25AB1F6AAF10}" srcOrd="1" destOrd="0" presId="urn:microsoft.com/office/officeart/2005/8/layout/vList2"/>
    <dgm:cxn modelId="{C5EF7BBC-4CE1-400D-A2C2-270280C22E02}" type="presParOf" srcId="{EF0D21A8-D93E-4D7D-B624-95469F8BBBFE}" destId="{FA97C287-6188-46BA-BEAD-560D2CE92BAC}" srcOrd="2" destOrd="0" presId="urn:microsoft.com/office/officeart/2005/8/layout/vList2"/>
    <dgm:cxn modelId="{D49B40AA-E883-45A6-8EE3-3DA536839489}" type="presParOf" srcId="{EF0D21A8-D93E-4D7D-B624-95469F8BBBFE}" destId="{829DA871-C8E1-4DDB-81BE-80BF0A4D8F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36956-FC39-4AF1-8BD1-66F15C34B362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40F1DA-1B94-44D0-95A1-DFE0F8C686D5}">
      <dgm:prSet phldrT="[Text]"/>
      <dgm:spPr/>
      <dgm:t>
        <a:bodyPr/>
        <a:lstStyle/>
        <a:p>
          <a:r>
            <a:rPr lang="en-US" b="1"/>
            <a:t>Hewan Uji</a:t>
          </a:r>
          <a:endParaRPr lang="en-US"/>
        </a:p>
      </dgm:t>
    </dgm:pt>
    <dgm:pt modelId="{472D63F6-73BF-45CE-BA87-B3C243F1F78C}" type="parTrans" cxnId="{933A4431-634C-4AF5-84E7-387349505109}">
      <dgm:prSet/>
      <dgm:spPr/>
      <dgm:t>
        <a:bodyPr/>
        <a:lstStyle/>
        <a:p>
          <a:endParaRPr lang="en-US"/>
        </a:p>
      </dgm:t>
    </dgm:pt>
    <dgm:pt modelId="{9B8CBE68-7C3F-402C-88AD-977729248975}" type="sibTrans" cxnId="{933A4431-634C-4AF5-84E7-387349505109}">
      <dgm:prSet/>
      <dgm:spPr/>
      <dgm:t>
        <a:bodyPr/>
        <a:lstStyle/>
        <a:p>
          <a:endParaRPr lang="en-US"/>
        </a:p>
      </dgm:t>
    </dgm:pt>
    <dgm:pt modelId="{4FBF2312-C61D-4E7F-A8FC-959241440063}">
      <dgm:prSet/>
      <dgm:spPr/>
      <dgm:t>
        <a:bodyPr/>
        <a:lstStyle/>
        <a:p>
          <a:r>
            <a:rPr lang="en-US"/>
            <a:t>Kelinci albino</a:t>
          </a:r>
          <a:endParaRPr lang="en-US" dirty="0"/>
        </a:p>
      </dgm:t>
    </dgm:pt>
    <dgm:pt modelId="{8FF49A96-E278-495C-913C-D1F1FE83DE78}" type="parTrans" cxnId="{8F77B4BF-7815-4C81-BF06-1E29C3DDB908}">
      <dgm:prSet/>
      <dgm:spPr/>
      <dgm:t>
        <a:bodyPr/>
        <a:lstStyle/>
        <a:p>
          <a:endParaRPr lang="en-US"/>
        </a:p>
      </dgm:t>
    </dgm:pt>
    <dgm:pt modelId="{FE3CC26E-28E1-4A93-8E8D-E41271F85839}" type="sibTrans" cxnId="{8F77B4BF-7815-4C81-BF06-1E29C3DDB908}">
      <dgm:prSet/>
      <dgm:spPr/>
      <dgm:t>
        <a:bodyPr/>
        <a:lstStyle/>
        <a:p>
          <a:endParaRPr lang="en-US"/>
        </a:p>
      </dgm:t>
    </dgm:pt>
    <dgm:pt modelId="{63BB2CE1-AF46-488C-BFBD-5D49C98F1D1F}">
      <dgm:prSet/>
      <dgm:spPr/>
      <dgm:t>
        <a:bodyPr/>
        <a:lstStyle/>
        <a:p>
          <a:r>
            <a:rPr lang="en-US" b="1"/>
            <a:t>Alat</a:t>
          </a:r>
          <a:endParaRPr lang="en-US" dirty="0"/>
        </a:p>
      </dgm:t>
    </dgm:pt>
    <dgm:pt modelId="{1BEE55CE-DFA9-4016-ABDF-3B0BF94D9A53}" type="parTrans" cxnId="{EDCAB9E2-54B3-48F6-A6AD-EBEF1892CF43}">
      <dgm:prSet/>
      <dgm:spPr/>
      <dgm:t>
        <a:bodyPr/>
        <a:lstStyle/>
        <a:p>
          <a:endParaRPr lang="en-US"/>
        </a:p>
      </dgm:t>
    </dgm:pt>
    <dgm:pt modelId="{84186DE5-2EB5-4AF6-AB06-DDE5BDA093B9}" type="sibTrans" cxnId="{EDCAB9E2-54B3-48F6-A6AD-EBEF1892CF43}">
      <dgm:prSet/>
      <dgm:spPr/>
      <dgm:t>
        <a:bodyPr/>
        <a:lstStyle/>
        <a:p>
          <a:endParaRPr lang="en-US"/>
        </a:p>
      </dgm:t>
    </dgm:pt>
    <dgm:pt modelId="{FB096A50-B240-47A4-B1A0-D0A58FEF5B29}">
      <dgm:prSet/>
      <dgm:spPr/>
      <dgm:t>
        <a:bodyPr/>
        <a:lstStyle/>
        <a:p>
          <a:r>
            <a:rPr lang="en-US"/>
            <a:t>Penggaris berskala milimeter</a:t>
          </a:r>
          <a:endParaRPr lang="en-US" dirty="0"/>
        </a:p>
      </dgm:t>
    </dgm:pt>
    <dgm:pt modelId="{5B312E6E-6E92-4B19-BBA0-17DD86A5D301}" type="parTrans" cxnId="{9B3FF909-DADC-469A-94B8-2BD4CB319960}">
      <dgm:prSet/>
      <dgm:spPr/>
      <dgm:t>
        <a:bodyPr/>
        <a:lstStyle/>
        <a:p>
          <a:endParaRPr lang="en-US"/>
        </a:p>
      </dgm:t>
    </dgm:pt>
    <dgm:pt modelId="{90B167B2-E77B-454D-A0B2-489D4D5DBBB4}" type="sibTrans" cxnId="{9B3FF909-DADC-469A-94B8-2BD4CB319960}">
      <dgm:prSet/>
      <dgm:spPr/>
      <dgm:t>
        <a:bodyPr/>
        <a:lstStyle/>
        <a:p>
          <a:endParaRPr lang="en-US"/>
        </a:p>
      </dgm:t>
    </dgm:pt>
    <dgm:pt modelId="{275E0F92-80B9-4F30-A50E-C734DA5109DA}">
      <dgm:prSet/>
      <dgm:spPr/>
      <dgm:t>
        <a:bodyPr/>
        <a:lstStyle/>
        <a:p>
          <a:r>
            <a:rPr lang="en-US"/>
            <a:t>Lampu senter </a:t>
          </a:r>
          <a:endParaRPr lang="en-US" dirty="0"/>
        </a:p>
      </dgm:t>
    </dgm:pt>
    <dgm:pt modelId="{5C6A38AC-4F9D-43E8-BCE7-6650A6F2E7B5}" type="parTrans" cxnId="{89C4CB19-59E3-48D1-A4CD-5436A9E777CC}">
      <dgm:prSet/>
      <dgm:spPr/>
      <dgm:t>
        <a:bodyPr/>
        <a:lstStyle/>
        <a:p>
          <a:endParaRPr lang="en-US"/>
        </a:p>
      </dgm:t>
    </dgm:pt>
    <dgm:pt modelId="{249FE911-8164-4D42-A121-6775CA9C8247}" type="sibTrans" cxnId="{89C4CB19-59E3-48D1-A4CD-5436A9E777CC}">
      <dgm:prSet/>
      <dgm:spPr/>
      <dgm:t>
        <a:bodyPr/>
        <a:lstStyle/>
        <a:p>
          <a:endParaRPr lang="en-US"/>
        </a:p>
      </dgm:t>
    </dgm:pt>
    <dgm:pt modelId="{8EA42807-E7C5-4C03-A11A-1BFF067C98EC}">
      <dgm:prSet/>
      <dgm:spPr/>
      <dgm:t>
        <a:bodyPr/>
        <a:lstStyle/>
        <a:p>
          <a:r>
            <a:rPr lang="en-US"/>
            <a:t>Pipet tetes</a:t>
          </a:r>
          <a:endParaRPr lang="en-US" dirty="0"/>
        </a:p>
      </dgm:t>
    </dgm:pt>
    <dgm:pt modelId="{700D11B3-39C3-4479-8167-8894BE60408F}" type="parTrans" cxnId="{89657910-428A-4357-955B-D72A0BC68C44}">
      <dgm:prSet/>
      <dgm:spPr/>
      <dgm:t>
        <a:bodyPr/>
        <a:lstStyle/>
        <a:p>
          <a:endParaRPr lang="en-US"/>
        </a:p>
      </dgm:t>
    </dgm:pt>
    <dgm:pt modelId="{35748E9C-51A2-41A5-88A0-0DA4D28531D0}" type="sibTrans" cxnId="{89657910-428A-4357-955B-D72A0BC68C44}">
      <dgm:prSet/>
      <dgm:spPr/>
      <dgm:t>
        <a:bodyPr/>
        <a:lstStyle/>
        <a:p>
          <a:endParaRPr lang="en-US"/>
        </a:p>
      </dgm:t>
    </dgm:pt>
    <dgm:pt modelId="{28FDEDBF-FB67-4348-849C-8583595384BF}" type="pres">
      <dgm:prSet presAssocID="{B5C36956-FC39-4AF1-8BD1-66F15C34B362}" presName="Name0" presStyleCnt="0">
        <dgm:presLayoutVars>
          <dgm:dir/>
          <dgm:animLvl val="lvl"/>
          <dgm:resizeHandles val="exact"/>
        </dgm:presLayoutVars>
      </dgm:prSet>
      <dgm:spPr/>
    </dgm:pt>
    <dgm:pt modelId="{634F8238-8D11-4756-A20B-52E20DE66900}" type="pres">
      <dgm:prSet presAssocID="{A840F1DA-1B94-44D0-95A1-DFE0F8C686D5}" presName="composite" presStyleCnt="0"/>
      <dgm:spPr/>
    </dgm:pt>
    <dgm:pt modelId="{50EF9AE8-1619-4763-AF38-A4AD4E8489AC}" type="pres">
      <dgm:prSet presAssocID="{A840F1DA-1B94-44D0-95A1-DFE0F8C686D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3BEB3D3-0DEF-4CC7-B6C1-5F51CB813485}" type="pres">
      <dgm:prSet presAssocID="{A840F1DA-1B94-44D0-95A1-DFE0F8C686D5}" presName="desTx" presStyleLbl="alignAccFollowNode1" presStyleIdx="0" presStyleCnt="2">
        <dgm:presLayoutVars>
          <dgm:bulletEnabled val="1"/>
        </dgm:presLayoutVars>
      </dgm:prSet>
      <dgm:spPr/>
    </dgm:pt>
    <dgm:pt modelId="{B716E195-B602-4D09-BEB8-3B3E42B00FF1}" type="pres">
      <dgm:prSet presAssocID="{9B8CBE68-7C3F-402C-88AD-977729248975}" presName="space" presStyleCnt="0"/>
      <dgm:spPr/>
    </dgm:pt>
    <dgm:pt modelId="{12D67BD2-156B-4677-BB88-48B70B880D3D}" type="pres">
      <dgm:prSet presAssocID="{63BB2CE1-AF46-488C-BFBD-5D49C98F1D1F}" presName="composite" presStyleCnt="0"/>
      <dgm:spPr/>
    </dgm:pt>
    <dgm:pt modelId="{0A886D0E-F75F-4A07-BCC3-9730565B5CA5}" type="pres">
      <dgm:prSet presAssocID="{63BB2CE1-AF46-488C-BFBD-5D49C98F1D1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54DBC97-63A0-4DF7-8204-AA6505B17F26}" type="pres">
      <dgm:prSet presAssocID="{63BB2CE1-AF46-488C-BFBD-5D49C98F1D1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B3FF909-DADC-469A-94B8-2BD4CB319960}" srcId="{63BB2CE1-AF46-488C-BFBD-5D49C98F1D1F}" destId="{FB096A50-B240-47A4-B1A0-D0A58FEF5B29}" srcOrd="0" destOrd="0" parTransId="{5B312E6E-6E92-4B19-BBA0-17DD86A5D301}" sibTransId="{90B167B2-E77B-454D-A0B2-489D4D5DBBB4}"/>
    <dgm:cxn modelId="{521A1710-65BC-43CE-956D-F418E2C3EBAD}" type="presOf" srcId="{A840F1DA-1B94-44D0-95A1-DFE0F8C686D5}" destId="{50EF9AE8-1619-4763-AF38-A4AD4E8489AC}" srcOrd="0" destOrd="0" presId="urn:microsoft.com/office/officeart/2005/8/layout/hList1"/>
    <dgm:cxn modelId="{89657910-428A-4357-955B-D72A0BC68C44}" srcId="{63BB2CE1-AF46-488C-BFBD-5D49C98F1D1F}" destId="{8EA42807-E7C5-4C03-A11A-1BFF067C98EC}" srcOrd="2" destOrd="0" parTransId="{700D11B3-39C3-4479-8167-8894BE60408F}" sibTransId="{35748E9C-51A2-41A5-88A0-0DA4D28531D0}"/>
    <dgm:cxn modelId="{89C4CB19-59E3-48D1-A4CD-5436A9E777CC}" srcId="{63BB2CE1-AF46-488C-BFBD-5D49C98F1D1F}" destId="{275E0F92-80B9-4F30-A50E-C734DA5109DA}" srcOrd="1" destOrd="0" parTransId="{5C6A38AC-4F9D-43E8-BCE7-6650A6F2E7B5}" sibTransId="{249FE911-8164-4D42-A121-6775CA9C8247}"/>
    <dgm:cxn modelId="{838D1123-A6AD-46C3-AFAB-9A35AB261684}" type="presOf" srcId="{8EA42807-E7C5-4C03-A11A-1BFF067C98EC}" destId="{054DBC97-63A0-4DF7-8204-AA6505B17F26}" srcOrd="0" destOrd="2" presId="urn:microsoft.com/office/officeart/2005/8/layout/hList1"/>
    <dgm:cxn modelId="{933A4431-634C-4AF5-84E7-387349505109}" srcId="{B5C36956-FC39-4AF1-8BD1-66F15C34B362}" destId="{A840F1DA-1B94-44D0-95A1-DFE0F8C686D5}" srcOrd="0" destOrd="0" parTransId="{472D63F6-73BF-45CE-BA87-B3C243F1F78C}" sibTransId="{9B8CBE68-7C3F-402C-88AD-977729248975}"/>
    <dgm:cxn modelId="{42EB0D38-6E39-4265-B53A-DE413F1013D0}" type="presOf" srcId="{4FBF2312-C61D-4E7F-A8FC-959241440063}" destId="{C3BEB3D3-0DEF-4CC7-B6C1-5F51CB813485}" srcOrd="0" destOrd="0" presId="urn:microsoft.com/office/officeart/2005/8/layout/hList1"/>
    <dgm:cxn modelId="{B3A35C52-9CA8-4D25-8276-62C39F8FF845}" type="presOf" srcId="{FB096A50-B240-47A4-B1A0-D0A58FEF5B29}" destId="{054DBC97-63A0-4DF7-8204-AA6505B17F26}" srcOrd="0" destOrd="0" presId="urn:microsoft.com/office/officeart/2005/8/layout/hList1"/>
    <dgm:cxn modelId="{3D065EA1-A4D9-46CB-8000-A5E68C74C35B}" type="presOf" srcId="{63BB2CE1-AF46-488C-BFBD-5D49C98F1D1F}" destId="{0A886D0E-F75F-4A07-BCC3-9730565B5CA5}" srcOrd="0" destOrd="0" presId="urn:microsoft.com/office/officeart/2005/8/layout/hList1"/>
    <dgm:cxn modelId="{8F77B4BF-7815-4C81-BF06-1E29C3DDB908}" srcId="{A840F1DA-1B94-44D0-95A1-DFE0F8C686D5}" destId="{4FBF2312-C61D-4E7F-A8FC-959241440063}" srcOrd="0" destOrd="0" parTransId="{8FF49A96-E278-495C-913C-D1F1FE83DE78}" sibTransId="{FE3CC26E-28E1-4A93-8E8D-E41271F85839}"/>
    <dgm:cxn modelId="{EDCAB9E2-54B3-48F6-A6AD-EBEF1892CF43}" srcId="{B5C36956-FC39-4AF1-8BD1-66F15C34B362}" destId="{63BB2CE1-AF46-488C-BFBD-5D49C98F1D1F}" srcOrd="1" destOrd="0" parTransId="{1BEE55CE-DFA9-4016-ABDF-3B0BF94D9A53}" sibTransId="{84186DE5-2EB5-4AF6-AB06-DDE5BDA093B9}"/>
    <dgm:cxn modelId="{978D96E4-9B2D-4755-BD91-6E4124705B88}" type="presOf" srcId="{275E0F92-80B9-4F30-A50E-C734DA5109DA}" destId="{054DBC97-63A0-4DF7-8204-AA6505B17F26}" srcOrd="0" destOrd="1" presId="urn:microsoft.com/office/officeart/2005/8/layout/hList1"/>
    <dgm:cxn modelId="{D4749FF8-CF68-48C6-9FFC-F59B0CE01C79}" type="presOf" srcId="{B5C36956-FC39-4AF1-8BD1-66F15C34B362}" destId="{28FDEDBF-FB67-4348-849C-8583595384BF}" srcOrd="0" destOrd="0" presId="urn:microsoft.com/office/officeart/2005/8/layout/hList1"/>
    <dgm:cxn modelId="{69DB0FFA-24EA-4678-999D-D1FCF30AE626}" type="presParOf" srcId="{28FDEDBF-FB67-4348-849C-8583595384BF}" destId="{634F8238-8D11-4756-A20B-52E20DE66900}" srcOrd="0" destOrd="0" presId="urn:microsoft.com/office/officeart/2005/8/layout/hList1"/>
    <dgm:cxn modelId="{3390F757-0429-4567-97B1-9FE2BA2C436C}" type="presParOf" srcId="{634F8238-8D11-4756-A20B-52E20DE66900}" destId="{50EF9AE8-1619-4763-AF38-A4AD4E8489AC}" srcOrd="0" destOrd="0" presId="urn:microsoft.com/office/officeart/2005/8/layout/hList1"/>
    <dgm:cxn modelId="{F7FC235C-2BA8-45B7-B0DD-EFDD2FDF404E}" type="presParOf" srcId="{634F8238-8D11-4756-A20B-52E20DE66900}" destId="{C3BEB3D3-0DEF-4CC7-B6C1-5F51CB813485}" srcOrd="1" destOrd="0" presId="urn:microsoft.com/office/officeart/2005/8/layout/hList1"/>
    <dgm:cxn modelId="{BF3780DD-0EC7-4270-B0F5-944AC640AA6F}" type="presParOf" srcId="{28FDEDBF-FB67-4348-849C-8583595384BF}" destId="{B716E195-B602-4D09-BEB8-3B3E42B00FF1}" srcOrd="1" destOrd="0" presId="urn:microsoft.com/office/officeart/2005/8/layout/hList1"/>
    <dgm:cxn modelId="{B091010F-F5B9-4D5D-A47E-A9D25DE166B4}" type="presParOf" srcId="{28FDEDBF-FB67-4348-849C-8583595384BF}" destId="{12D67BD2-156B-4677-BB88-48B70B880D3D}" srcOrd="2" destOrd="0" presId="urn:microsoft.com/office/officeart/2005/8/layout/hList1"/>
    <dgm:cxn modelId="{C7BF4CFB-4605-40E8-8025-99AB970320A7}" type="presParOf" srcId="{12D67BD2-156B-4677-BB88-48B70B880D3D}" destId="{0A886D0E-F75F-4A07-BCC3-9730565B5CA5}" srcOrd="0" destOrd="0" presId="urn:microsoft.com/office/officeart/2005/8/layout/hList1"/>
    <dgm:cxn modelId="{BF5383E1-FD05-44B9-AB29-D637E8DA94E0}" type="presParOf" srcId="{12D67BD2-156B-4677-BB88-48B70B880D3D}" destId="{054DBC97-63A0-4DF7-8204-AA6505B17F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816697-2530-4A51-A76D-DD6EB1D42E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A681D-2BC4-46F2-B58A-CDF092CCF6CA}">
      <dgm:prSet phldrT="[Text]"/>
      <dgm:spPr/>
      <dgm:t>
        <a:bodyPr/>
        <a:lstStyle/>
        <a:p>
          <a:r>
            <a:rPr lang="en-US" dirty="0" err="1"/>
            <a:t>Pengaruh</a:t>
          </a:r>
          <a:r>
            <a:rPr lang="en-US" dirty="0"/>
            <a:t> </a:t>
          </a:r>
          <a:r>
            <a:rPr lang="en-US" dirty="0" err="1"/>
            <a:t>obat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saraf</a:t>
          </a:r>
          <a:r>
            <a:rPr lang="en-US" dirty="0"/>
            <a:t> </a:t>
          </a:r>
          <a:r>
            <a:rPr lang="en-US" dirty="0" err="1"/>
            <a:t>simpatis</a:t>
          </a:r>
          <a:endParaRPr lang="en-US" dirty="0"/>
        </a:p>
      </dgm:t>
    </dgm:pt>
    <dgm:pt modelId="{924C4B90-E113-4A51-B093-58C4FD0ACB85}" type="parTrans" cxnId="{854BAC15-7DA9-4BFE-8AE8-42C81EBAADAC}">
      <dgm:prSet/>
      <dgm:spPr/>
      <dgm:t>
        <a:bodyPr/>
        <a:lstStyle/>
        <a:p>
          <a:endParaRPr lang="en-US"/>
        </a:p>
      </dgm:t>
    </dgm:pt>
    <dgm:pt modelId="{DC46FC90-0B04-49BA-B010-11A23B651E0E}" type="sibTrans" cxnId="{854BAC15-7DA9-4BFE-8AE8-42C81EBAADAC}">
      <dgm:prSet/>
      <dgm:spPr/>
      <dgm:t>
        <a:bodyPr/>
        <a:lstStyle/>
        <a:p>
          <a:endParaRPr lang="en-US"/>
        </a:p>
      </dgm:t>
    </dgm:pt>
    <dgm:pt modelId="{BF50AB2E-A35D-4ED5-A4B1-8CDA1576DFB4}">
      <dgm:prSet phldrT="[Text]"/>
      <dgm:spPr/>
      <dgm:t>
        <a:bodyPr/>
        <a:lstStyle/>
        <a:p>
          <a:r>
            <a:rPr lang="en-US" dirty="0" err="1"/>
            <a:t>Pengaruh</a:t>
          </a:r>
          <a:r>
            <a:rPr lang="en-US" dirty="0"/>
            <a:t> </a:t>
          </a:r>
          <a:r>
            <a:rPr lang="en-US" dirty="0" err="1"/>
            <a:t>Obat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saraf</a:t>
          </a:r>
          <a:r>
            <a:rPr lang="en-US" dirty="0"/>
            <a:t> </a:t>
          </a:r>
          <a:r>
            <a:rPr lang="en-US" dirty="0" err="1"/>
            <a:t>parasimpatis</a:t>
          </a:r>
          <a:endParaRPr lang="en-US" dirty="0"/>
        </a:p>
      </dgm:t>
    </dgm:pt>
    <dgm:pt modelId="{9D802C87-9810-4DC2-BE0C-9BE0B98E7AD2}" type="parTrans" cxnId="{DDA04877-71F7-4AE9-9153-D70828306D91}">
      <dgm:prSet/>
      <dgm:spPr/>
      <dgm:t>
        <a:bodyPr/>
        <a:lstStyle/>
        <a:p>
          <a:endParaRPr lang="en-US"/>
        </a:p>
      </dgm:t>
    </dgm:pt>
    <dgm:pt modelId="{1F3E2CDF-1AD1-43EE-942D-0FC4AA300C42}" type="sibTrans" cxnId="{DDA04877-71F7-4AE9-9153-D70828306D91}">
      <dgm:prSet/>
      <dgm:spPr/>
      <dgm:t>
        <a:bodyPr/>
        <a:lstStyle/>
        <a:p>
          <a:endParaRPr lang="en-US"/>
        </a:p>
      </dgm:t>
    </dgm:pt>
    <dgm:pt modelId="{D3567BD7-5430-4DAB-9447-11078597E9DA}">
      <dgm:prSet/>
      <dgm:spPr/>
      <dgm:t>
        <a:bodyPr/>
        <a:lstStyle/>
        <a:p>
          <a:r>
            <a:rPr lang="en-US" dirty="0" err="1"/>
            <a:t>Pilocarpin</a:t>
          </a:r>
          <a:r>
            <a:rPr lang="en-US" dirty="0"/>
            <a:t> (</a:t>
          </a:r>
          <a:r>
            <a:rPr lang="en-US" dirty="0" err="1"/>
            <a:t>Agonis</a:t>
          </a:r>
          <a:r>
            <a:rPr lang="en-US" dirty="0"/>
            <a:t> </a:t>
          </a:r>
          <a:r>
            <a:rPr lang="en-US" dirty="0" err="1"/>
            <a:t>Muskarinik</a:t>
          </a:r>
          <a:r>
            <a:rPr lang="en-US" dirty="0"/>
            <a:t>)</a:t>
          </a:r>
        </a:p>
      </dgm:t>
    </dgm:pt>
    <dgm:pt modelId="{E6ACEB5E-78EA-4607-96CE-06AE2881D92D}" type="parTrans" cxnId="{7240DC62-AEEB-4E6E-A066-3B0DC3C86FA3}">
      <dgm:prSet/>
      <dgm:spPr/>
      <dgm:t>
        <a:bodyPr/>
        <a:lstStyle/>
        <a:p>
          <a:endParaRPr lang="en-US"/>
        </a:p>
      </dgm:t>
    </dgm:pt>
    <dgm:pt modelId="{8FC381EC-AA61-4260-9AE4-A5C252850A79}" type="sibTrans" cxnId="{7240DC62-AEEB-4E6E-A066-3B0DC3C86FA3}">
      <dgm:prSet/>
      <dgm:spPr/>
      <dgm:t>
        <a:bodyPr/>
        <a:lstStyle/>
        <a:p>
          <a:endParaRPr lang="en-US"/>
        </a:p>
      </dgm:t>
    </dgm:pt>
    <dgm:pt modelId="{6868F2C2-D0FF-408C-92AD-9DC9FAF85D07}">
      <dgm:prSet/>
      <dgm:spPr/>
      <dgm:t>
        <a:bodyPr/>
        <a:lstStyle/>
        <a:p>
          <a:r>
            <a:rPr lang="en-US" dirty="0"/>
            <a:t>Sulfas </a:t>
          </a:r>
          <a:r>
            <a:rPr lang="en-US" dirty="0" err="1"/>
            <a:t>Atropin</a:t>
          </a:r>
          <a:r>
            <a:rPr lang="en-US" dirty="0"/>
            <a:t> (</a:t>
          </a:r>
          <a:r>
            <a:rPr lang="en-US" dirty="0" err="1"/>
            <a:t>Antagonis</a:t>
          </a:r>
          <a:r>
            <a:rPr lang="en-US" dirty="0"/>
            <a:t> </a:t>
          </a:r>
          <a:r>
            <a:rPr lang="en-US" dirty="0" err="1"/>
            <a:t>Muskarinik</a:t>
          </a:r>
          <a:r>
            <a:rPr lang="en-US" dirty="0"/>
            <a:t> / Inhibitor </a:t>
          </a:r>
          <a:r>
            <a:rPr lang="en-US" dirty="0" err="1"/>
            <a:t>kolinergik</a:t>
          </a:r>
          <a:r>
            <a:rPr lang="en-US" dirty="0"/>
            <a:t>)</a:t>
          </a:r>
        </a:p>
      </dgm:t>
    </dgm:pt>
    <dgm:pt modelId="{97106A34-9FB9-42E6-89C5-61A8563F2F27}" type="parTrans" cxnId="{016E2003-A137-49A3-8433-4CDE97BA80D4}">
      <dgm:prSet/>
      <dgm:spPr/>
      <dgm:t>
        <a:bodyPr/>
        <a:lstStyle/>
        <a:p>
          <a:endParaRPr lang="en-US"/>
        </a:p>
      </dgm:t>
    </dgm:pt>
    <dgm:pt modelId="{C1657FE8-E67D-44DF-95AC-B1DA2035FDD9}" type="sibTrans" cxnId="{016E2003-A137-49A3-8433-4CDE97BA80D4}">
      <dgm:prSet/>
      <dgm:spPr/>
      <dgm:t>
        <a:bodyPr/>
        <a:lstStyle/>
        <a:p>
          <a:endParaRPr lang="en-US"/>
        </a:p>
      </dgm:t>
    </dgm:pt>
    <dgm:pt modelId="{C2411CA7-7D41-40B7-ABBC-751F8F88E787}">
      <dgm:prSet/>
      <dgm:spPr/>
      <dgm:t>
        <a:bodyPr/>
        <a:lstStyle/>
        <a:p>
          <a:r>
            <a:rPr lang="en-US" dirty="0" err="1"/>
            <a:t>Epinephrin</a:t>
          </a:r>
          <a:r>
            <a:rPr lang="en-US" dirty="0"/>
            <a:t> (</a:t>
          </a:r>
          <a:r>
            <a:rPr lang="en-US" dirty="0" err="1"/>
            <a:t>Simpatomimetik</a:t>
          </a:r>
          <a:r>
            <a:rPr lang="en-US" dirty="0"/>
            <a:t> non-</a:t>
          </a:r>
          <a:r>
            <a:rPr lang="en-US" dirty="0" err="1"/>
            <a:t>selektif</a:t>
          </a:r>
          <a:r>
            <a:rPr lang="en-US" dirty="0"/>
            <a:t>)</a:t>
          </a:r>
        </a:p>
      </dgm:t>
    </dgm:pt>
    <dgm:pt modelId="{ABD449C1-2F30-4927-A751-FE7960FA3CF8}" type="parTrans" cxnId="{0526D42B-BA89-4962-AF62-AC5BC5A22247}">
      <dgm:prSet/>
      <dgm:spPr/>
      <dgm:t>
        <a:bodyPr/>
        <a:lstStyle/>
        <a:p>
          <a:endParaRPr lang="en-US"/>
        </a:p>
      </dgm:t>
    </dgm:pt>
    <dgm:pt modelId="{A3B1D2CE-1EB3-489C-854C-7A905BB6CD18}" type="sibTrans" cxnId="{0526D42B-BA89-4962-AF62-AC5BC5A22247}">
      <dgm:prSet/>
      <dgm:spPr/>
      <dgm:t>
        <a:bodyPr/>
        <a:lstStyle/>
        <a:p>
          <a:endParaRPr lang="en-US"/>
        </a:p>
      </dgm:t>
    </dgm:pt>
    <dgm:pt modelId="{22A0905D-DB5E-41DC-9996-73D0FF0C6218}">
      <dgm:prSet/>
      <dgm:spPr/>
      <dgm:t>
        <a:bodyPr/>
        <a:lstStyle/>
        <a:p>
          <a:r>
            <a:rPr lang="en-US" dirty="0" err="1"/>
            <a:t>Ephedrin</a:t>
          </a:r>
          <a:r>
            <a:rPr lang="en-US" dirty="0"/>
            <a:t> (</a:t>
          </a:r>
          <a:r>
            <a:rPr lang="en-US" dirty="0" err="1"/>
            <a:t>Amin</a:t>
          </a:r>
          <a:r>
            <a:rPr lang="en-US" dirty="0"/>
            <a:t> </a:t>
          </a:r>
          <a:r>
            <a:rPr lang="en-US" dirty="0" err="1"/>
            <a:t>Simpatomimetik</a:t>
          </a:r>
          <a:r>
            <a:rPr lang="en-US" dirty="0"/>
            <a:t> </a:t>
          </a:r>
          <a:r>
            <a:rPr lang="en-US" dirty="0" err="1"/>
            <a:t>agonis</a:t>
          </a:r>
          <a:r>
            <a:rPr lang="en-US" dirty="0"/>
            <a:t> </a:t>
          </a:r>
          <a:r>
            <a:rPr lang="en-US" dirty="0" err="1"/>
            <a:t>reseptor</a:t>
          </a:r>
          <a:r>
            <a:rPr lang="en-US" dirty="0"/>
            <a:t> </a:t>
          </a:r>
          <a:r>
            <a:rPr lang="el-GR" dirty="0"/>
            <a:t>α</a:t>
          </a:r>
          <a:r>
            <a:rPr lang="en-US" dirty="0"/>
            <a:t> &amp; </a:t>
          </a:r>
          <a:r>
            <a:rPr lang="el-GR" dirty="0"/>
            <a:t>β</a:t>
          </a:r>
          <a:r>
            <a:rPr lang="en-US" dirty="0"/>
            <a:t> </a:t>
          </a:r>
          <a:r>
            <a:rPr lang="en-US" dirty="0" err="1"/>
            <a:t>adrenergik</a:t>
          </a:r>
          <a:r>
            <a:rPr lang="en-US" dirty="0"/>
            <a:t>, </a:t>
          </a:r>
          <a:r>
            <a:rPr lang="en-US" dirty="0" err="1"/>
            <a:t>stimulasi</a:t>
          </a:r>
          <a:r>
            <a:rPr lang="en-US" dirty="0"/>
            <a:t> </a:t>
          </a:r>
          <a:r>
            <a:rPr lang="en-US" dirty="0" err="1"/>
            <a:t>rilis</a:t>
          </a:r>
          <a:r>
            <a:rPr lang="en-US" dirty="0"/>
            <a:t> </a:t>
          </a:r>
          <a:r>
            <a:rPr lang="en-US" dirty="0" err="1"/>
            <a:t>norepinephrine</a:t>
          </a:r>
          <a:r>
            <a:rPr lang="en-US" dirty="0"/>
            <a:t>)</a:t>
          </a:r>
        </a:p>
      </dgm:t>
    </dgm:pt>
    <dgm:pt modelId="{7AF72036-1A20-4E3E-A902-E2A1EAC72D97}" type="parTrans" cxnId="{92ED6CC3-8CD5-4B04-8343-A65BC91DF7D7}">
      <dgm:prSet/>
      <dgm:spPr/>
      <dgm:t>
        <a:bodyPr/>
        <a:lstStyle/>
        <a:p>
          <a:endParaRPr lang="en-US"/>
        </a:p>
      </dgm:t>
    </dgm:pt>
    <dgm:pt modelId="{3026A81B-73BA-44F4-B126-16F7AD0E88AA}" type="sibTrans" cxnId="{92ED6CC3-8CD5-4B04-8343-A65BC91DF7D7}">
      <dgm:prSet/>
      <dgm:spPr/>
      <dgm:t>
        <a:bodyPr/>
        <a:lstStyle/>
        <a:p>
          <a:endParaRPr lang="en-US"/>
        </a:p>
      </dgm:t>
    </dgm:pt>
    <dgm:pt modelId="{0ED87607-4C57-4332-9455-3E5048B4D2FD}" type="pres">
      <dgm:prSet presAssocID="{4B816697-2530-4A51-A76D-DD6EB1D42EC2}" presName="Name0" presStyleCnt="0">
        <dgm:presLayoutVars>
          <dgm:dir/>
          <dgm:animLvl val="lvl"/>
          <dgm:resizeHandles val="exact"/>
        </dgm:presLayoutVars>
      </dgm:prSet>
      <dgm:spPr/>
    </dgm:pt>
    <dgm:pt modelId="{D4920453-8472-42A6-A66F-668E5CC6A016}" type="pres">
      <dgm:prSet presAssocID="{946A681D-2BC4-46F2-B58A-CDF092CCF6CA}" presName="linNode" presStyleCnt="0"/>
      <dgm:spPr/>
    </dgm:pt>
    <dgm:pt modelId="{944074D7-3F15-4F62-8720-0DCEAC69B90D}" type="pres">
      <dgm:prSet presAssocID="{946A681D-2BC4-46F2-B58A-CDF092CCF6C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28E3ADC-2BD9-46F3-9C31-ADD8A4657763}" type="pres">
      <dgm:prSet presAssocID="{946A681D-2BC4-46F2-B58A-CDF092CCF6CA}" presName="descendantText" presStyleLbl="alignAccFollowNode1" presStyleIdx="0" presStyleCnt="2">
        <dgm:presLayoutVars>
          <dgm:bulletEnabled val="1"/>
        </dgm:presLayoutVars>
      </dgm:prSet>
      <dgm:spPr/>
    </dgm:pt>
    <dgm:pt modelId="{EE333D16-0E61-49C7-A250-274D03D9A4E4}" type="pres">
      <dgm:prSet presAssocID="{DC46FC90-0B04-49BA-B010-11A23B651E0E}" presName="sp" presStyleCnt="0"/>
      <dgm:spPr/>
    </dgm:pt>
    <dgm:pt modelId="{4AC24D1C-DEF4-4086-ACC5-939D3BAC6243}" type="pres">
      <dgm:prSet presAssocID="{BF50AB2E-A35D-4ED5-A4B1-8CDA1576DFB4}" presName="linNode" presStyleCnt="0"/>
      <dgm:spPr/>
    </dgm:pt>
    <dgm:pt modelId="{94554A0F-A73C-44E3-9FE2-DC2B61B367B6}" type="pres">
      <dgm:prSet presAssocID="{BF50AB2E-A35D-4ED5-A4B1-8CDA1576DFB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DFF04C1-CA89-4320-99B7-7A775CD3D275}" type="pres">
      <dgm:prSet presAssocID="{BF50AB2E-A35D-4ED5-A4B1-8CDA1576DFB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16E2003-A137-49A3-8433-4CDE97BA80D4}" srcId="{BF50AB2E-A35D-4ED5-A4B1-8CDA1576DFB4}" destId="{6868F2C2-D0FF-408C-92AD-9DC9FAF85D07}" srcOrd="1" destOrd="0" parTransId="{97106A34-9FB9-42E6-89C5-61A8563F2F27}" sibTransId="{C1657FE8-E67D-44DF-95AC-B1DA2035FDD9}"/>
    <dgm:cxn modelId="{854BAC15-7DA9-4BFE-8AE8-42C81EBAADAC}" srcId="{4B816697-2530-4A51-A76D-DD6EB1D42EC2}" destId="{946A681D-2BC4-46F2-B58A-CDF092CCF6CA}" srcOrd="0" destOrd="0" parTransId="{924C4B90-E113-4A51-B093-58C4FD0ACB85}" sibTransId="{DC46FC90-0B04-49BA-B010-11A23B651E0E}"/>
    <dgm:cxn modelId="{FCA7C51B-E15F-43B3-8BF6-2FA5BEC5863E}" type="presOf" srcId="{6868F2C2-D0FF-408C-92AD-9DC9FAF85D07}" destId="{DDFF04C1-CA89-4320-99B7-7A775CD3D275}" srcOrd="0" destOrd="1" presId="urn:microsoft.com/office/officeart/2005/8/layout/vList5"/>
    <dgm:cxn modelId="{E4100E23-05FB-4548-9146-A3E0FBE7CE0D}" type="presOf" srcId="{946A681D-2BC4-46F2-B58A-CDF092CCF6CA}" destId="{944074D7-3F15-4F62-8720-0DCEAC69B90D}" srcOrd="0" destOrd="0" presId="urn:microsoft.com/office/officeart/2005/8/layout/vList5"/>
    <dgm:cxn modelId="{0526D42B-BA89-4962-AF62-AC5BC5A22247}" srcId="{946A681D-2BC4-46F2-B58A-CDF092CCF6CA}" destId="{C2411CA7-7D41-40B7-ABBC-751F8F88E787}" srcOrd="0" destOrd="0" parTransId="{ABD449C1-2F30-4927-A751-FE7960FA3CF8}" sibTransId="{A3B1D2CE-1EB3-489C-854C-7A905BB6CD18}"/>
    <dgm:cxn modelId="{7240DC62-AEEB-4E6E-A066-3B0DC3C86FA3}" srcId="{BF50AB2E-A35D-4ED5-A4B1-8CDA1576DFB4}" destId="{D3567BD7-5430-4DAB-9447-11078597E9DA}" srcOrd="0" destOrd="0" parTransId="{E6ACEB5E-78EA-4607-96CE-06AE2881D92D}" sibTransId="{8FC381EC-AA61-4260-9AE4-A5C252850A79}"/>
    <dgm:cxn modelId="{DDA04877-71F7-4AE9-9153-D70828306D91}" srcId="{4B816697-2530-4A51-A76D-DD6EB1D42EC2}" destId="{BF50AB2E-A35D-4ED5-A4B1-8CDA1576DFB4}" srcOrd="1" destOrd="0" parTransId="{9D802C87-9810-4DC2-BE0C-9BE0B98E7AD2}" sibTransId="{1F3E2CDF-1AD1-43EE-942D-0FC4AA300C42}"/>
    <dgm:cxn modelId="{2DDE067D-FA69-4564-B25D-D80604FB8643}" type="presOf" srcId="{BF50AB2E-A35D-4ED5-A4B1-8CDA1576DFB4}" destId="{94554A0F-A73C-44E3-9FE2-DC2B61B367B6}" srcOrd="0" destOrd="0" presId="urn:microsoft.com/office/officeart/2005/8/layout/vList5"/>
    <dgm:cxn modelId="{BFF5B896-6701-440A-AC1C-4C0253C85B3F}" type="presOf" srcId="{D3567BD7-5430-4DAB-9447-11078597E9DA}" destId="{DDFF04C1-CA89-4320-99B7-7A775CD3D275}" srcOrd="0" destOrd="0" presId="urn:microsoft.com/office/officeart/2005/8/layout/vList5"/>
    <dgm:cxn modelId="{8EBD6AAF-FBF6-40CD-8F28-5DDA6120AEDE}" type="presOf" srcId="{22A0905D-DB5E-41DC-9996-73D0FF0C6218}" destId="{528E3ADC-2BD9-46F3-9C31-ADD8A4657763}" srcOrd="0" destOrd="1" presId="urn:microsoft.com/office/officeart/2005/8/layout/vList5"/>
    <dgm:cxn modelId="{92ED6CC3-8CD5-4B04-8343-A65BC91DF7D7}" srcId="{946A681D-2BC4-46F2-B58A-CDF092CCF6CA}" destId="{22A0905D-DB5E-41DC-9996-73D0FF0C6218}" srcOrd="1" destOrd="0" parTransId="{7AF72036-1A20-4E3E-A902-E2A1EAC72D97}" sibTransId="{3026A81B-73BA-44F4-B126-16F7AD0E88AA}"/>
    <dgm:cxn modelId="{F21CFFDD-2227-44A9-AEFB-2A83F6AB9230}" type="presOf" srcId="{C2411CA7-7D41-40B7-ABBC-751F8F88E787}" destId="{528E3ADC-2BD9-46F3-9C31-ADD8A4657763}" srcOrd="0" destOrd="0" presId="urn:microsoft.com/office/officeart/2005/8/layout/vList5"/>
    <dgm:cxn modelId="{6F8EDDE8-5725-4600-85A6-F1F529BE205B}" type="presOf" srcId="{4B816697-2530-4A51-A76D-DD6EB1D42EC2}" destId="{0ED87607-4C57-4332-9455-3E5048B4D2FD}" srcOrd="0" destOrd="0" presId="urn:microsoft.com/office/officeart/2005/8/layout/vList5"/>
    <dgm:cxn modelId="{418ED9C0-7B3D-4734-B2F1-4AA3193DC6A4}" type="presParOf" srcId="{0ED87607-4C57-4332-9455-3E5048B4D2FD}" destId="{D4920453-8472-42A6-A66F-668E5CC6A016}" srcOrd="0" destOrd="0" presId="urn:microsoft.com/office/officeart/2005/8/layout/vList5"/>
    <dgm:cxn modelId="{38B03740-BE6B-4CCF-8969-7BA3B29C80C1}" type="presParOf" srcId="{D4920453-8472-42A6-A66F-668E5CC6A016}" destId="{944074D7-3F15-4F62-8720-0DCEAC69B90D}" srcOrd="0" destOrd="0" presId="urn:microsoft.com/office/officeart/2005/8/layout/vList5"/>
    <dgm:cxn modelId="{7DD58754-0468-4AFC-B0DF-A99785BD9AD2}" type="presParOf" srcId="{D4920453-8472-42A6-A66F-668E5CC6A016}" destId="{528E3ADC-2BD9-46F3-9C31-ADD8A4657763}" srcOrd="1" destOrd="0" presId="urn:microsoft.com/office/officeart/2005/8/layout/vList5"/>
    <dgm:cxn modelId="{EC80719F-59AE-4081-B621-2737A73032B3}" type="presParOf" srcId="{0ED87607-4C57-4332-9455-3E5048B4D2FD}" destId="{EE333D16-0E61-49C7-A250-274D03D9A4E4}" srcOrd="1" destOrd="0" presId="urn:microsoft.com/office/officeart/2005/8/layout/vList5"/>
    <dgm:cxn modelId="{7788B1AA-D4AC-4663-8FFC-56975BA90060}" type="presParOf" srcId="{0ED87607-4C57-4332-9455-3E5048B4D2FD}" destId="{4AC24D1C-DEF4-4086-ACC5-939D3BAC6243}" srcOrd="2" destOrd="0" presId="urn:microsoft.com/office/officeart/2005/8/layout/vList5"/>
    <dgm:cxn modelId="{88A55AD6-70C2-4EBF-85FA-2DFC511B90B6}" type="presParOf" srcId="{4AC24D1C-DEF4-4086-ACC5-939D3BAC6243}" destId="{94554A0F-A73C-44E3-9FE2-DC2B61B367B6}" srcOrd="0" destOrd="0" presId="urn:microsoft.com/office/officeart/2005/8/layout/vList5"/>
    <dgm:cxn modelId="{014D3186-7F1E-47D1-B38C-1D02C2842CAE}" type="presParOf" srcId="{4AC24D1C-DEF4-4086-ACC5-939D3BAC6243}" destId="{DDFF04C1-CA89-4320-99B7-7A775CD3D2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C19418-FCFF-4A57-8A90-B204BD26FF5B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7AD0B5-A688-4527-8A2F-F79D9E958F09}">
      <dgm:prSet phldrT="[Text]"/>
      <dgm:spPr/>
      <dgm:t>
        <a:bodyPr/>
        <a:lstStyle/>
        <a:p>
          <a:r>
            <a:rPr lang="en-US" dirty="0" err="1"/>
            <a:t>Ukur</a:t>
          </a:r>
          <a:r>
            <a:rPr lang="en-US" dirty="0"/>
            <a:t> </a:t>
          </a:r>
          <a:r>
            <a:rPr lang="en-US" dirty="0" err="1"/>
            <a:t>diamater</a:t>
          </a:r>
          <a:r>
            <a:rPr lang="en-US" dirty="0"/>
            <a:t> pupil (</a:t>
          </a:r>
          <a:r>
            <a:rPr lang="en-US" dirty="0" err="1"/>
            <a:t>vertikal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horizontal)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disinari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disinari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lampu</a:t>
          </a:r>
          <a:r>
            <a:rPr lang="en-US" dirty="0"/>
            <a:t> </a:t>
          </a:r>
          <a:r>
            <a:rPr lang="en-US" dirty="0" err="1"/>
            <a:t>senter</a:t>
          </a:r>
          <a:r>
            <a:rPr lang="en-US" dirty="0"/>
            <a:t>.</a:t>
          </a:r>
        </a:p>
      </dgm:t>
    </dgm:pt>
    <dgm:pt modelId="{4A178635-C784-4AD6-B087-CADDA8070496}" type="parTrans" cxnId="{F03222EB-EC29-4600-A304-055A6CB892A2}">
      <dgm:prSet/>
      <dgm:spPr/>
      <dgm:t>
        <a:bodyPr/>
        <a:lstStyle/>
        <a:p>
          <a:endParaRPr lang="en-US"/>
        </a:p>
      </dgm:t>
    </dgm:pt>
    <dgm:pt modelId="{E12FC16D-B522-4A9E-ACFB-13F9E5611DEE}" type="sibTrans" cxnId="{F03222EB-EC29-4600-A304-055A6CB892A2}">
      <dgm:prSet/>
      <dgm:spPr/>
      <dgm:t>
        <a:bodyPr/>
        <a:lstStyle/>
        <a:p>
          <a:endParaRPr lang="en-US"/>
        </a:p>
      </dgm:t>
    </dgm:pt>
    <dgm:pt modelId="{B35A3CF0-39BD-4EF2-BA3E-358CC3A3D411}">
      <dgm:prSet phldrT="[Text]"/>
      <dgm:spPr/>
      <dgm:t>
        <a:bodyPr/>
        <a:lstStyle/>
        <a:p>
          <a:r>
            <a:rPr lang="en-US" dirty="0" err="1"/>
            <a:t>Meneteskan</a:t>
          </a:r>
          <a:r>
            <a:rPr lang="en-US" dirty="0"/>
            <a:t> </a:t>
          </a:r>
          <a:r>
            <a:rPr lang="en-US" dirty="0" err="1"/>
            <a:t>obat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skema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saccus</a:t>
          </a:r>
          <a:r>
            <a:rPr lang="en-US" dirty="0"/>
            <a:t> </a:t>
          </a:r>
          <a:r>
            <a:rPr lang="en-US" dirty="0" err="1"/>
            <a:t>konjungtiva</a:t>
          </a:r>
          <a:r>
            <a:rPr lang="en-US" dirty="0"/>
            <a:t> </a:t>
          </a:r>
          <a:r>
            <a:rPr lang="en-US" dirty="0" err="1"/>
            <a:t>kelinci</a:t>
          </a:r>
          <a:endParaRPr lang="en-US" dirty="0"/>
        </a:p>
      </dgm:t>
    </dgm:pt>
    <dgm:pt modelId="{F1656842-4B25-4BED-8419-1D39BA6AF841}" type="parTrans" cxnId="{2E9A9AA4-2FCE-40C6-B811-A9774D6C5E25}">
      <dgm:prSet/>
      <dgm:spPr/>
      <dgm:t>
        <a:bodyPr/>
        <a:lstStyle/>
        <a:p>
          <a:endParaRPr lang="en-US"/>
        </a:p>
      </dgm:t>
    </dgm:pt>
    <dgm:pt modelId="{E7A4EB3E-09A0-43F4-90E1-EF9CC6317B7F}" type="sibTrans" cxnId="{2E9A9AA4-2FCE-40C6-B811-A9774D6C5E25}">
      <dgm:prSet/>
      <dgm:spPr/>
      <dgm:t>
        <a:bodyPr/>
        <a:lstStyle/>
        <a:p>
          <a:endParaRPr lang="en-US"/>
        </a:p>
      </dgm:t>
    </dgm:pt>
    <dgm:pt modelId="{2964DBAD-6A82-43A8-8ABD-C4D7B5DBC691}">
      <dgm:prSet phldrT="[Text]"/>
      <dgm:spPr/>
      <dgm:t>
        <a:bodyPr/>
        <a:lstStyle/>
        <a:p>
          <a:r>
            <a:rPr lang="en-US" dirty="0" err="1"/>
            <a:t>Mengamati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mencatat</a:t>
          </a:r>
          <a:r>
            <a:rPr lang="en-US" dirty="0"/>
            <a:t> </a:t>
          </a:r>
          <a:r>
            <a:rPr lang="en-US" dirty="0" err="1"/>
            <a:t>perubahan</a:t>
          </a:r>
          <a:r>
            <a:rPr lang="en-US" dirty="0"/>
            <a:t> yang </a:t>
          </a:r>
          <a:r>
            <a:rPr lang="en-US" dirty="0" err="1"/>
            <a:t>terjadi</a:t>
          </a:r>
          <a:endParaRPr lang="en-US" dirty="0"/>
        </a:p>
      </dgm:t>
    </dgm:pt>
    <dgm:pt modelId="{8DA6D4C6-345C-41A9-9D39-B989F8C7A06E}" type="parTrans" cxnId="{FE3F2398-D3CD-4C7C-AA72-E9C47E2061B9}">
      <dgm:prSet/>
      <dgm:spPr/>
      <dgm:t>
        <a:bodyPr/>
        <a:lstStyle/>
        <a:p>
          <a:endParaRPr lang="en-US"/>
        </a:p>
      </dgm:t>
    </dgm:pt>
    <dgm:pt modelId="{206ED4D9-F2CB-4F40-8F44-E67A192B7530}" type="sibTrans" cxnId="{FE3F2398-D3CD-4C7C-AA72-E9C47E2061B9}">
      <dgm:prSet/>
      <dgm:spPr/>
      <dgm:t>
        <a:bodyPr/>
        <a:lstStyle/>
        <a:p>
          <a:endParaRPr lang="en-US"/>
        </a:p>
      </dgm:t>
    </dgm:pt>
    <dgm:pt modelId="{0151E0C0-8524-4491-8B9A-BEDA814056F6}" type="pres">
      <dgm:prSet presAssocID="{DCC19418-FCFF-4A57-8A90-B204BD26FF5B}" presName="outerComposite" presStyleCnt="0">
        <dgm:presLayoutVars>
          <dgm:chMax val="5"/>
          <dgm:dir/>
          <dgm:resizeHandles val="exact"/>
        </dgm:presLayoutVars>
      </dgm:prSet>
      <dgm:spPr/>
    </dgm:pt>
    <dgm:pt modelId="{3369ABC9-306C-4256-B367-709B30F168D5}" type="pres">
      <dgm:prSet presAssocID="{DCC19418-FCFF-4A57-8A90-B204BD26FF5B}" presName="dummyMaxCanvas" presStyleCnt="0">
        <dgm:presLayoutVars/>
      </dgm:prSet>
      <dgm:spPr/>
    </dgm:pt>
    <dgm:pt modelId="{7642E1C7-7E34-46B1-BCA6-5B7314337438}" type="pres">
      <dgm:prSet presAssocID="{DCC19418-FCFF-4A57-8A90-B204BD26FF5B}" presName="ThreeNodes_1" presStyleLbl="node1" presStyleIdx="0" presStyleCnt="3">
        <dgm:presLayoutVars>
          <dgm:bulletEnabled val="1"/>
        </dgm:presLayoutVars>
      </dgm:prSet>
      <dgm:spPr/>
    </dgm:pt>
    <dgm:pt modelId="{C4E876AF-D6C8-42F7-8F50-195CFAF1BF9A}" type="pres">
      <dgm:prSet presAssocID="{DCC19418-FCFF-4A57-8A90-B204BD26FF5B}" presName="ThreeNodes_2" presStyleLbl="node1" presStyleIdx="1" presStyleCnt="3">
        <dgm:presLayoutVars>
          <dgm:bulletEnabled val="1"/>
        </dgm:presLayoutVars>
      </dgm:prSet>
      <dgm:spPr/>
    </dgm:pt>
    <dgm:pt modelId="{F3F49162-DD6F-4CAF-8BA9-D21D14C9C712}" type="pres">
      <dgm:prSet presAssocID="{DCC19418-FCFF-4A57-8A90-B204BD26FF5B}" presName="ThreeNodes_3" presStyleLbl="node1" presStyleIdx="2" presStyleCnt="3">
        <dgm:presLayoutVars>
          <dgm:bulletEnabled val="1"/>
        </dgm:presLayoutVars>
      </dgm:prSet>
      <dgm:spPr/>
    </dgm:pt>
    <dgm:pt modelId="{8C35345F-B044-4FD3-B3FF-61D3FCAF6EA0}" type="pres">
      <dgm:prSet presAssocID="{DCC19418-FCFF-4A57-8A90-B204BD26FF5B}" presName="ThreeConn_1-2" presStyleLbl="fgAccFollowNode1" presStyleIdx="0" presStyleCnt="2">
        <dgm:presLayoutVars>
          <dgm:bulletEnabled val="1"/>
        </dgm:presLayoutVars>
      </dgm:prSet>
      <dgm:spPr/>
    </dgm:pt>
    <dgm:pt modelId="{546AB4E5-B711-4327-B07D-9C07CD7081E4}" type="pres">
      <dgm:prSet presAssocID="{DCC19418-FCFF-4A57-8A90-B204BD26FF5B}" presName="ThreeConn_2-3" presStyleLbl="fgAccFollowNode1" presStyleIdx="1" presStyleCnt="2">
        <dgm:presLayoutVars>
          <dgm:bulletEnabled val="1"/>
        </dgm:presLayoutVars>
      </dgm:prSet>
      <dgm:spPr/>
    </dgm:pt>
    <dgm:pt modelId="{715CACA4-B086-427E-B77F-21C9DD613D37}" type="pres">
      <dgm:prSet presAssocID="{DCC19418-FCFF-4A57-8A90-B204BD26FF5B}" presName="ThreeNodes_1_text" presStyleLbl="node1" presStyleIdx="2" presStyleCnt="3">
        <dgm:presLayoutVars>
          <dgm:bulletEnabled val="1"/>
        </dgm:presLayoutVars>
      </dgm:prSet>
      <dgm:spPr/>
    </dgm:pt>
    <dgm:pt modelId="{AAFC8E9C-80B5-4091-82E8-144C4A746C43}" type="pres">
      <dgm:prSet presAssocID="{DCC19418-FCFF-4A57-8A90-B204BD26FF5B}" presName="ThreeNodes_2_text" presStyleLbl="node1" presStyleIdx="2" presStyleCnt="3">
        <dgm:presLayoutVars>
          <dgm:bulletEnabled val="1"/>
        </dgm:presLayoutVars>
      </dgm:prSet>
      <dgm:spPr/>
    </dgm:pt>
    <dgm:pt modelId="{5B3AE425-1C90-4849-B1A6-D6D8F9917732}" type="pres">
      <dgm:prSet presAssocID="{DCC19418-FCFF-4A57-8A90-B204BD26FF5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021B706-3C62-454F-8FF1-F09A0176B97B}" type="presOf" srcId="{B35A3CF0-39BD-4EF2-BA3E-358CC3A3D411}" destId="{AAFC8E9C-80B5-4091-82E8-144C4A746C43}" srcOrd="1" destOrd="0" presId="urn:microsoft.com/office/officeart/2005/8/layout/vProcess5"/>
    <dgm:cxn modelId="{AD9F6A0F-D506-4689-8B60-19FF51D74E5F}" type="presOf" srcId="{4B7AD0B5-A688-4527-8A2F-F79D9E958F09}" destId="{7642E1C7-7E34-46B1-BCA6-5B7314337438}" srcOrd="0" destOrd="0" presId="urn:microsoft.com/office/officeart/2005/8/layout/vProcess5"/>
    <dgm:cxn modelId="{386D4517-D405-44E0-9732-6D28B6A9ECD7}" type="presOf" srcId="{E12FC16D-B522-4A9E-ACFB-13F9E5611DEE}" destId="{8C35345F-B044-4FD3-B3FF-61D3FCAF6EA0}" srcOrd="0" destOrd="0" presId="urn:microsoft.com/office/officeart/2005/8/layout/vProcess5"/>
    <dgm:cxn modelId="{B9E6F42D-C0FA-4F35-9C6A-B6E55C3390EA}" type="presOf" srcId="{DCC19418-FCFF-4A57-8A90-B204BD26FF5B}" destId="{0151E0C0-8524-4491-8B9A-BEDA814056F6}" srcOrd="0" destOrd="0" presId="urn:microsoft.com/office/officeart/2005/8/layout/vProcess5"/>
    <dgm:cxn modelId="{B5497176-05FE-4254-B450-6F8A3DEDB412}" type="presOf" srcId="{2964DBAD-6A82-43A8-8ABD-C4D7B5DBC691}" destId="{F3F49162-DD6F-4CAF-8BA9-D21D14C9C712}" srcOrd="0" destOrd="0" presId="urn:microsoft.com/office/officeart/2005/8/layout/vProcess5"/>
    <dgm:cxn modelId="{FE3F2398-D3CD-4C7C-AA72-E9C47E2061B9}" srcId="{DCC19418-FCFF-4A57-8A90-B204BD26FF5B}" destId="{2964DBAD-6A82-43A8-8ABD-C4D7B5DBC691}" srcOrd="2" destOrd="0" parTransId="{8DA6D4C6-345C-41A9-9D39-B989F8C7A06E}" sibTransId="{206ED4D9-F2CB-4F40-8F44-E67A192B7530}"/>
    <dgm:cxn modelId="{2E9A9AA4-2FCE-40C6-B811-A9774D6C5E25}" srcId="{DCC19418-FCFF-4A57-8A90-B204BD26FF5B}" destId="{B35A3CF0-39BD-4EF2-BA3E-358CC3A3D411}" srcOrd="1" destOrd="0" parTransId="{F1656842-4B25-4BED-8419-1D39BA6AF841}" sibTransId="{E7A4EB3E-09A0-43F4-90E1-EF9CC6317B7F}"/>
    <dgm:cxn modelId="{B3FF40A8-89AA-49B5-B8C4-9752F3646FD1}" type="presOf" srcId="{B35A3CF0-39BD-4EF2-BA3E-358CC3A3D411}" destId="{C4E876AF-D6C8-42F7-8F50-195CFAF1BF9A}" srcOrd="0" destOrd="0" presId="urn:microsoft.com/office/officeart/2005/8/layout/vProcess5"/>
    <dgm:cxn modelId="{1F8DFAA8-F3CB-44C3-8D96-17DDBE958983}" type="presOf" srcId="{2964DBAD-6A82-43A8-8ABD-C4D7B5DBC691}" destId="{5B3AE425-1C90-4849-B1A6-D6D8F9917732}" srcOrd="1" destOrd="0" presId="urn:microsoft.com/office/officeart/2005/8/layout/vProcess5"/>
    <dgm:cxn modelId="{CFDFD8D0-2C8C-41BA-994E-44C719FB6BC2}" type="presOf" srcId="{E7A4EB3E-09A0-43F4-90E1-EF9CC6317B7F}" destId="{546AB4E5-B711-4327-B07D-9C07CD7081E4}" srcOrd="0" destOrd="0" presId="urn:microsoft.com/office/officeart/2005/8/layout/vProcess5"/>
    <dgm:cxn modelId="{F03222EB-EC29-4600-A304-055A6CB892A2}" srcId="{DCC19418-FCFF-4A57-8A90-B204BD26FF5B}" destId="{4B7AD0B5-A688-4527-8A2F-F79D9E958F09}" srcOrd="0" destOrd="0" parTransId="{4A178635-C784-4AD6-B087-CADDA8070496}" sibTransId="{E12FC16D-B522-4A9E-ACFB-13F9E5611DEE}"/>
    <dgm:cxn modelId="{677E88F3-358E-4C29-B5B5-84828BE9BC65}" type="presOf" srcId="{4B7AD0B5-A688-4527-8A2F-F79D9E958F09}" destId="{715CACA4-B086-427E-B77F-21C9DD613D37}" srcOrd="1" destOrd="0" presId="urn:microsoft.com/office/officeart/2005/8/layout/vProcess5"/>
    <dgm:cxn modelId="{FA138A80-4C84-4249-8E6A-B19D7445F4D4}" type="presParOf" srcId="{0151E0C0-8524-4491-8B9A-BEDA814056F6}" destId="{3369ABC9-306C-4256-B367-709B30F168D5}" srcOrd="0" destOrd="0" presId="urn:microsoft.com/office/officeart/2005/8/layout/vProcess5"/>
    <dgm:cxn modelId="{46824D8A-252A-4A85-A2AD-A0D870679610}" type="presParOf" srcId="{0151E0C0-8524-4491-8B9A-BEDA814056F6}" destId="{7642E1C7-7E34-46B1-BCA6-5B7314337438}" srcOrd="1" destOrd="0" presId="urn:microsoft.com/office/officeart/2005/8/layout/vProcess5"/>
    <dgm:cxn modelId="{89EFC149-B541-4E4F-8DD0-14119C9802D5}" type="presParOf" srcId="{0151E0C0-8524-4491-8B9A-BEDA814056F6}" destId="{C4E876AF-D6C8-42F7-8F50-195CFAF1BF9A}" srcOrd="2" destOrd="0" presId="urn:microsoft.com/office/officeart/2005/8/layout/vProcess5"/>
    <dgm:cxn modelId="{846B2D78-AB86-4B3D-8985-07520E5E0849}" type="presParOf" srcId="{0151E0C0-8524-4491-8B9A-BEDA814056F6}" destId="{F3F49162-DD6F-4CAF-8BA9-D21D14C9C712}" srcOrd="3" destOrd="0" presId="urn:microsoft.com/office/officeart/2005/8/layout/vProcess5"/>
    <dgm:cxn modelId="{AE95349A-D9C9-4A9C-A182-B12AEF7FA17D}" type="presParOf" srcId="{0151E0C0-8524-4491-8B9A-BEDA814056F6}" destId="{8C35345F-B044-4FD3-B3FF-61D3FCAF6EA0}" srcOrd="4" destOrd="0" presId="urn:microsoft.com/office/officeart/2005/8/layout/vProcess5"/>
    <dgm:cxn modelId="{2F4990A5-A0D7-4962-BFC3-0213BBA40BC4}" type="presParOf" srcId="{0151E0C0-8524-4491-8B9A-BEDA814056F6}" destId="{546AB4E5-B711-4327-B07D-9C07CD7081E4}" srcOrd="5" destOrd="0" presId="urn:microsoft.com/office/officeart/2005/8/layout/vProcess5"/>
    <dgm:cxn modelId="{097AB71D-4DB6-41F7-BF15-5540DBA73A25}" type="presParOf" srcId="{0151E0C0-8524-4491-8B9A-BEDA814056F6}" destId="{715CACA4-B086-427E-B77F-21C9DD613D37}" srcOrd="6" destOrd="0" presId="urn:microsoft.com/office/officeart/2005/8/layout/vProcess5"/>
    <dgm:cxn modelId="{83DC1CE7-1BCC-45A1-BFF3-CE5E81F18E90}" type="presParOf" srcId="{0151E0C0-8524-4491-8B9A-BEDA814056F6}" destId="{AAFC8E9C-80B5-4091-82E8-144C4A746C43}" srcOrd="7" destOrd="0" presId="urn:microsoft.com/office/officeart/2005/8/layout/vProcess5"/>
    <dgm:cxn modelId="{593EAADA-98DD-4F67-8D4B-FF34E2AEA06C}" type="presParOf" srcId="{0151E0C0-8524-4491-8B9A-BEDA814056F6}" destId="{5B3AE425-1C90-4849-B1A6-D6D8F991773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012C-3535-4A84-A499-0F5ED79B695D}">
      <dsp:nvSpPr>
        <dsp:cNvPr id="0" name=""/>
        <dsp:cNvSpPr/>
      </dsp:nvSpPr>
      <dsp:spPr>
        <a:xfrm>
          <a:off x="0" y="39028"/>
          <a:ext cx="10515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Sistem</a:t>
          </a:r>
          <a:r>
            <a:rPr lang="en-US" sz="3200" b="1" kern="1200" dirty="0"/>
            <a:t> </a:t>
          </a:r>
          <a:r>
            <a:rPr lang="en-US" sz="3200" b="1" kern="1200" dirty="0" err="1"/>
            <a:t>Adrenegik</a:t>
          </a:r>
          <a:endParaRPr lang="en-US" sz="3200" b="1" kern="1200" dirty="0"/>
        </a:p>
      </dsp:txBody>
      <dsp:txXfrm>
        <a:off x="37467" y="76495"/>
        <a:ext cx="10440666" cy="692586"/>
      </dsp:txXfrm>
    </dsp:sp>
    <dsp:sp modelId="{8C3CA1BD-2351-4BDF-8A8A-25AB1F6AAF10}">
      <dsp:nvSpPr>
        <dsp:cNvPr id="0" name=""/>
        <dsp:cNvSpPr/>
      </dsp:nvSpPr>
      <dsp:spPr>
        <a:xfrm>
          <a:off x="0" y="806548"/>
          <a:ext cx="1051560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 err="1"/>
            <a:t>Agonis</a:t>
          </a:r>
          <a:r>
            <a:rPr lang="en-US" sz="2500" b="1" kern="1200" dirty="0"/>
            <a:t> (Direct / Indirect)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 err="1"/>
            <a:t>Antagonis</a:t>
          </a:r>
          <a:endParaRPr lang="en-US" sz="2500" b="1" kern="1200" dirty="0"/>
        </a:p>
      </dsp:txBody>
      <dsp:txXfrm>
        <a:off x="0" y="806548"/>
        <a:ext cx="10515600" cy="861120"/>
      </dsp:txXfrm>
    </dsp:sp>
    <dsp:sp modelId="{FA97C287-6188-46BA-BEAD-560D2CE92BAC}">
      <dsp:nvSpPr>
        <dsp:cNvPr id="0" name=""/>
        <dsp:cNvSpPr/>
      </dsp:nvSpPr>
      <dsp:spPr>
        <a:xfrm>
          <a:off x="0" y="1667669"/>
          <a:ext cx="10515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Sistem</a:t>
          </a:r>
          <a:r>
            <a:rPr lang="en-US" sz="3200" b="1" kern="1200" dirty="0"/>
            <a:t> </a:t>
          </a:r>
          <a:r>
            <a:rPr lang="en-US" sz="3200" b="1" kern="1200" dirty="0" err="1"/>
            <a:t>Kolinergik</a:t>
          </a:r>
          <a:endParaRPr lang="en-US" sz="3200" kern="1200" dirty="0"/>
        </a:p>
      </dsp:txBody>
      <dsp:txXfrm>
        <a:off x="37467" y="1705136"/>
        <a:ext cx="10440666" cy="692586"/>
      </dsp:txXfrm>
    </dsp:sp>
    <dsp:sp modelId="{829DA871-C8E1-4DDB-81BE-80BF0A4D8FA3}">
      <dsp:nvSpPr>
        <dsp:cNvPr id="0" name=""/>
        <dsp:cNvSpPr/>
      </dsp:nvSpPr>
      <dsp:spPr>
        <a:xfrm>
          <a:off x="0" y="2435189"/>
          <a:ext cx="1051560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 err="1"/>
            <a:t>Agonis</a:t>
          </a:r>
          <a:r>
            <a:rPr lang="en-US" sz="2500" b="1" kern="1200" dirty="0"/>
            <a:t> (Direct / Indirect)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 err="1"/>
            <a:t>Antagonis</a:t>
          </a:r>
          <a:endParaRPr lang="en-US" sz="2500" kern="1200" dirty="0"/>
        </a:p>
      </dsp:txBody>
      <dsp:txXfrm>
        <a:off x="0" y="2435189"/>
        <a:ext cx="10515600" cy="86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F9AE8-1619-4763-AF38-A4AD4E8489AC}">
      <dsp:nvSpPr>
        <dsp:cNvPr id="0" name=""/>
        <dsp:cNvSpPr/>
      </dsp:nvSpPr>
      <dsp:spPr>
        <a:xfrm>
          <a:off x="51" y="21028"/>
          <a:ext cx="4913783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Hewan Uji</a:t>
          </a:r>
          <a:endParaRPr lang="en-US" sz="3200" kern="1200"/>
        </a:p>
      </dsp:txBody>
      <dsp:txXfrm>
        <a:off x="51" y="21028"/>
        <a:ext cx="4913783" cy="921600"/>
      </dsp:txXfrm>
    </dsp:sp>
    <dsp:sp modelId="{C3BEB3D3-0DEF-4CC7-B6C1-5F51CB813485}">
      <dsp:nvSpPr>
        <dsp:cNvPr id="0" name=""/>
        <dsp:cNvSpPr/>
      </dsp:nvSpPr>
      <dsp:spPr>
        <a:xfrm>
          <a:off x="51" y="942628"/>
          <a:ext cx="4913783" cy="23716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Kelinci albino</a:t>
          </a:r>
          <a:endParaRPr lang="en-US" sz="3200" kern="1200" dirty="0"/>
        </a:p>
      </dsp:txBody>
      <dsp:txXfrm>
        <a:off x="51" y="942628"/>
        <a:ext cx="4913783" cy="2371680"/>
      </dsp:txXfrm>
    </dsp:sp>
    <dsp:sp modelId="{0A886D0E-F75F-4A07-BCC3-9730565B5CA5}">
      <dsp:nvSpPr>
        <dsp:cNvPr id="0" name=""/>
        <dsp:cNvSpPr/>
      </dsp:nvSpPr>
      <dsp:spPr>
        <a:xfrm>
          <a:off x="5601764" y="21028"/>
          <a:ext cx="4913783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Alat</a:t>
          </a:r>
          <a:endParaRPr lang="en-US" sz="3200" kern="1200" dirty="0"/>
        </a:p>
      </dsp:txBody>
      <dsp:txXfrm>
        <a:off x="5601764" y="21028"/>
        <a:ext cx="4913783" cy="921600"/>
      </dsp:txXfrm>
    </dsp:sp>
    <dsp:sp modelId="{054DBC97-63A0-4DF7-8204-AA6505B17F26}">
      <dsp:nvSpPr>
        <dsp:cNvPr id="0" name=""/>
        <dsp:cNvSpPr/>
      </dsp:nvSpPr>
      <dsp:spPr>
        <a:xfrm>
          <a:off x="5601764" y="942628"/>
          <a:ext cx="4913783" cy="23716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Penggaris berskala milimeter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Lampu senter 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Pipet tetes</a:t>
          </a:r>
          <a:endParaRPr lang="en-US" sz="3200" kern="1200" dirty="0"/>
        </a:p>
      </dsp:txBody>
      <dsp:txXfrm>
        <a:off x="5601764" y="942628"/>
        <a:ext cx="4913783" cy="2371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E3ADC-2BD9-46F3-9C31-ADD8A4657763}">
      <dsp:nvSpPr>
        <dsp:cNvPr id="0" name=""/>
        <dsp:cNvSpPr/>
      </dsp:nvSpPr>
      <dsp:spPr>
        <a:xfrm rot="5400000">
          <a:off x="6499826" y="-2551474"/>
          <a:ext cx="1301563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Epinephrin</a:t>
          </a:r>
          <a:r>
            <a:rPr lang="en-US" sz="2400" kern="1200" dirty="0"/>
            <a:t> (</a:t>
          </a:r>
          <a:r>
            <a:rPr lang="en-US" sz="2400" kern="1200" dirty="0" err="1"/>
            <a:t>Simpatomimetik</a:t>
          </a:r>
          <a:r>
            <a:rPr lang="en-US" sz="2400" kern="1200" dirty="0"/>
            <a:t> non-</a:t>
          </a:r>
          <a:r>
            <a:rPr lang="en-US" sz="2400" kern="1200" dirty="0" err="1"/>
            <a:t>selektif</a:t>
          </a:r>
          <a:r>
            <a:rPr lang="en-US" sz="2400" kern="1200" dirty="0"/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Ephedrin</a:t>
          </a:r>
          <a:r>
            <a:rPr lang="en-US" sz="2400" kern="1200" dirty="0"/>
            <a:t> (</a:t>
          </a:r>
          <a:r>
            <a:rPr lang="en-US" sz="2400" kern="1200" dirty="0" err="1"/>
            <a:t>Amin</a:t>
          </a:r>
          <a:r>
            <a:rPr lang="en-US" sz="2400" kern="1200" dirty="0"/>
            <a:t> </a:t>
          </a:r>
          <a:r>
            <a:rPr lang="en-US" sz="2400" kern="1200" dirty="0" err="1"/>
            <a:t>Simpatomimetik</a:t>
          </a:r>
          <a:r>
            <a:rPr lang="en-US" sz="2400" kern="1200" dirty="0"/>
            <a:t> </a:t>
          </a:r>
          <a:r>
            <a:rPr lang="en-US" sz="2400" kern="1200" dirty="0" err="1"/>
            <a:t>agonis</a:t>
          </a:r>
          <a:r>
            <a:rPr lang="en-US" sz="2400" kern="1200" dirty="0"/>
            <a:t> </a:t>
          </a:r>
          <a:r>
            <a:rPr lang="en-US" sz="2400" kern="1200" dirty="0" err="1"/>
            <a:t>reseptor</a:t>
          </a:r>
          <a:r>
            <a:rPr lang="en-US" sz="2400" kern="1200" dirty="0"/>
            <a:t> </a:t>
          </a:r>
          <a:r>
            <a:rPr lang="el-GR" sz="2400" kern="1200" dirty="0"/>
            <a:t>α</a:t>
          </a:r>
          <a:r>
            <a:rPr lang="en-US" sz="2400" kern="1200" dirty="0"/>
            <a:t> &amp; </a:t>
          </a:r>
          <a:r>
            <a:rPr lang="el-GR" sz="2400" kern="1200" dirty="0"/>
            <a:t>β</a:t>
          </a:r>
          <a:r>
            <a:rPr lang="en-US" sz="2400" kern="1200" dirty="0"/>
            <a:t> </a:t>
          </a:r>
          <a:r>
            <a:rPr lang="en-US" sz="2400" kern="1200" dirty="0" err="1"/>
            <a:t>adrenergik</a:t>
          </a:r>
          <a:r>
            <a:rPr lang="en-US" sz="2400" kern="1200" dirty="0"/>
            <a:t>, </a:t>
          </a:r>
          <a:r>
            <a:rPr lang="en-US" sz="2400" kern="1200" dirty="0" err="1"/>
            <a:t>stimulasi</a:t>
          </a:r>
          <a:r>
            <a:rPr lang="en-US" sz="2400" kern="1200" dirty="0"/>
            <a:t> </a:t>
          </a:r>
          <a:r>
            <a:rPr lang="en-US" sz="2400" kern="1200" dirty="0" err="1"/>
            <a:t>rilis</a:t>
          </a:r>
          <a:r>
            <a:rPr lang="en-US" sz="2400" kern="1200" dirty="0"/>
            <a:t> </a:t>
          </a:r>
          <a:r>
            <a:rPr lang="en-US" sz="2400" kern="1200" dirty="0" err="1"/>
            <a:t>norepinephrine</a:t>
          </a:r>
          <a:r>
            <a:rPr lang="en-US" sz="2400" kern="1200" dirty="0"/>
            <a:t>)</a:t>
          </a:r>
        </a:p>
      </dsp:txBody>
      <dsp:txXfrm rot="-5400000">
        <a:off x="3785616" y="226273"/>
        <a:ext cx="6666447" cy="1174489"/>
      </dsp:txXfrm>
    </dsp:sp>
    <dsp:sp modelId="{944074D7-3F15-4F62-8720-0DCEAC69B90D}">
      <dsp:nvSpPr>
        <dsp:cNvPr id="0" name=""/>
        <dsp:cNvSpPr/>
      </dsp:nvSpPr>
      <dsp:spPr>
        <a:xfrm>
          <a:off x="0" y="40"/>
          <a:ext cx="3785616" cy="1626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Pengaruh</a:t>
          </a:r>
          <a:r>
            <a:rPr lang="en-US" sz="3200" kern="1200" dirty="0"/>
            <a:t> </a:t>
          </a:r>
          <a:r>
            <a:rPr lang="en-US" sz="3200" kern="1200" dirty="0" err="1"/>
            <a:t>obat</a:t>
          </a:r>
          <a:r>
            <a:rPr lang="en-US" sz="3200" kern="1200" dirty="0"/>
            <a:t> </a:t>
          </a:r>
          <a:r>
            <a:rPr lang="en-US" sz="3200" kern="1200" dirty="0" err="1"/>
            <a:t>pada</a:t>
          </a:r>
          <a:r>
            <a:rPr lang="en-US" sz="3200" kern="1200" dirty="0"/>
            <a:t> </a:t>
          </a:r>
          <a:r>
            <a:rPr lang="en-US" sz="3200" kern="1200" dirty="0" err="1"/>
            <a:t>sistem</a:t>
          </a:r>
          <a:r>
            <a:rPr lang="en-US" sz="3200" kern="1200" dirty="0"/>
            <a:t> </a:t>
          </a:r>
          <a:r>
            <a:rPr lang="en-US" sz="3200" kern="1200" dirty="0" err="1"/>
            <a:t>saraf</a:t>
          </a:r>
          <a:r>
            <a:rPr lang="en-US" sz="3200" kern="1200" dirty="0"/>
            <a:t> </a:t>
          </a:r>
          <a:r>
            <a:rPr lang="en-US" sz="3200" kern="1200" dirty="0" err="1"/>
            <a:t>simpatis</a:t>
          </a:r>
          <a:endParaRPr lang="en-US" sz="3200" kern="1200" dirty="0"/>
        </a:p>
      </dsp:txBody>
      <dsp:txXfrm>
        <a:off x="79421" y="79461"/>
        <a:ext cx="3626774" cy="1468112"/>
      </dsp:txXfrm>
    </dsp:sp>
    <dsp:sp modelId="{DDFF04C1-CA89-4320-99B7-7A775CD3D275}">
      <dsp:nvSpPr>
        <dsp:cNvPr id="0" name=""/>
        <dsp:cNvSpPr/>
      </dsp:nvSpPr>
      <dsp:spPr>
        <a:xfrm rot="5400000">
          <a:off x="6499826" y="-843171"/>
          <a:ext cx="1301563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Pilocarpin</a:t>
          </a:r>
          <a:r>
            <a:rPr lang="en-US" sz="2400" kern="1200" dirty="0"/>
            <a:t> (</a:t>
          </a:r>
          <a:r>
            <a:rPr lang="en-US" sz="2400" kern="1200" dirty="0" err="1"/>
            <a:t>Agonis</a:t>
          </a:r>
          <a:r>
            <a:rPr lang="en-US" sz="2400" kern="1200" dirty="0"/>
            <a:t> </a:t>
          </a:r>
          <a:r>
            <a:rPr lang="en-US" sz="2400" kern="1200" dirty="0" err="1"/>
            <a:t>Muskarinik</a:t>
          </a:r>
          <a:r>
            <a:rPr lang="en-US" sz="2400" kern="1200" dirty="0"/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Sulfas </a:t>
          </a:r>
          <a:r>
            <a:rPr lang="en-US" sz="2400" kern="1200" dirty="0" err="1"/>
            <a:t>Atropin</a:t>
          </a:r>
          <a:r>
            <a:rPr lang="en-US" sz="2400" kern="1200" dirty="0"/>
            <a:t> (</a:t>
          </a:r>
          <a:r>
            <a:rPr lang="en-US" sz="2400" kern="1200" dirty="0" err="1"/>
            <a:t>Antagonis</a:t>
          </a:r>
          <a:r>
            <a:rPr lang="en-US" sz="2400" kern="1200" dirty="0"/>
            <a:t> </a:t>
          </a:r>
          <a:r>
            <a:rPr lang="en-US" sz="2400" kern="1200" dirty="0" err="1"/>
            <a:t>Muskarinik</a:t>
          </a:r>
          <a:r>
            <a:rPr lang="en-US" sz="2400" kern="1200" dirty="0"/>
            <a:t> / Inhibitor </a:t>
          </a:r>
          <a:r>
            <a:rPr lang="en-US" sz="2400" kern="1200" dirty="0" err="1"/>
            <a:t>kolinergik</a:t>
          </a:r>
          <a:r>
            <a:rPr lang="en-US" sz="2400" kern="1200" dirty="0"/>
            <a:t>)</a:t>
          </a:r>
        </a:p>
      </dsp:txBody>
      <dsp:txXfrm rot="-5400000">
        <a:off x="3785616" y="1934576"/>
        <a:ext cx="6666447" cy="1174489"/>
      </dsp:txXfrm>
    </dsp:sp>
    <dsp:sp modelId="{94554A0F-A73C-44E3-9FE2-DC2B61B367B6}">
      <dsp:nvSpPr>
        <dsp:cNvPr id="0" name=""/>
        <dsp:cNvSpPr/>
      </dsp:nvSpPr>
      <dsp:spPr>
        <a:xfrm>
          <a:off x="0" y="1708342"/>
          <a:ext cx="3785616" cy="1626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Pengaruh</a:t>
          </a:r>
          <a:r>
            <a:rPr lang="en-US" sz="3200" kern="1200" dirty="0"/>
            <a:t> </a:t>
          </a:r>
          <a:r>
            <a:rPr lang="en-US" sz="3200" kern="1200" dirty="0" err="1"/>
            <a:t>Obat</a:t>
          </a:r>
          <a:r>
            <a:rPr lang="en-US" sz="3200" kern="1200" dirty="0"/>
            <a:t> </a:t>
          </a:r>
          <a:r>
            <a:rPr lang="en-US" sz="3200" kern="1200" dirty="0" err="1"/>
            <a:t>pada</a:t>
          </a:r>
          <a:r>
            <a:rPr lang="en-US" sz="3200" kern="1200" dirty="0"/>
            <a:t> </a:t>
          </a:r>
          <a:r>
            <a:rPr lang="en-US" sz="3200" kern="1200" dirty="0" err="1"/>
            <a:t>sistem</a:t>
          </a:r>
          <a:r>
            <a:rPr lang="en-US" sz="3200" kern="1200" dirty="0"/>
            <a:t> </a:t>
          </a:r>
          <a:r>
            <a:rPr lang="en-US" sz="3200" kern="1200" dirty="0" err="1"/>
            <a:t>saraf</a:t>
          </a:r>
          <a:r>
            <a:rPr lang="en-US" sz="3200" kern="1200" dirty="0"/>
            <a:t> </a:t>
          </a:r>
          <a:r>
            <a:rPr lang="en-US" sz="3200" kern="1200" dirty="0" err="1"/>
            <a:t>parasimpatis</a:t>
          </a:r>
          <a:endParaRPr lang="en-US" sz="3200" kern="1200" dirty="0"/>
        </a:p>
      </dsp:txBody>
      <dsp:txXfrm>
        <a:off x="79421" y="1787763"/>
        <a:ext cx="3626774" cy="1468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2E1C7-7E34-46B1-BCA6-5B7314337438}">
      <dsp:nvSpPr>
        <dsp:cNvPr id="0" name=""/>
        <dsp:cNvSpPr/>
      </dsp:nvSpPr>
      <dsp:spPr>
        <a:xfrm>
          <a:off x="0" y="0"/>
          <a:ext cx="8938260" cy="10006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Ukur</a:t>
          </a:r>
          <a:r>
            <a:rPr lang="en-US" sz="2500" kern="1200" dirty="0"/>
            <a:t> </a:t>
          </a:r>
          <a:r>
            <a:rPr lang="en-US" sz="2500" kern="1200" dirty="0" err="1"/>
            <a:t>diamater</a:t>
          </a:r>
          <a:r>
            <a:rPr lang="en-US" sz="2500" kern="1200" dirty="0"/>
            <a:t> pupil (</a:t>
          </a:r>
          <a:r>
            <a:rPr lang="en-US" sz="2500" kern="1200" dirty="0" err="1"/>
            <a:t>vertikal</a:t>
          </a:r>
          <a:r>
            <a:rPr lang="en-US" sz="2500" kern="1200" dirty="0"/>
            <a:t> </a:t>
          </a:r>
          <a:r>
            <a:rPr lang="en-US" sz="2500" kern="1200" dirty="0" err="1"/>
            <a:t>dan</a:t>
          </a:r>
          <a:r>
            <a:rPr lang="en-US" sz="2500" kern="1200" dirty="0"/>
            <a:t> horizontal) </a:t>
          </a:r>
          <a:r>
            <a:rPr lang="en-US" sz="2500" kern="1200" dirty="0" err="1"/>
            <a:t>pada</a:t>
          </a:r>
          <a:r>
            <a:rPr lang="en-US" sz="2500" kern="1200" dirty="0"/>
            <a:t> </a:t>
          </a:r>
          <a:r>
            <a:rPr lang="en-US" sz="2500" kern="1200" dirty="0" err="1"/>
            <a:t>waktu</a:t>
          </a:r>
          <a:r>
            <a:rPr lang="en-US" sz="2500" kern="1200" dirty="0"/>
            <a:t> </a:t>
          </a:r>
          <a:r>
            <a:rPr lang="en-US" sz="2500" kern="1200" dirty="0" err="1"/>
            <a:t>tidak</a:t>
          </a:r>
          <a:r>
            <a:rPr lang="en-US" sz="2500" kern="1200" dirty="0"/>
            <a:t> </a:t>
          </a:r>
          <a:r>
            <a:rPr lang="en-US" sz="2500" kern="1200" dirty="0" err="1"/>
            <a:t>disinari</a:t>
          </a:r>
          <a:r>
            <a:rPr lang="en-US" sz="2500" kern="1200" dirty="0"/>
            <a:t> </a:t>
          </a:r>
          <a:r>
            <a:rPr lang="en-US" sz="2500" kern="1200" dirty="0" err="1"/>
            <a:t>dan</a:t>
          </a:r>
          <a:r>
            <a:rPr lang="en-US" sz="2500" kern="1200" dirty="0"/>
            <a:t> </a:t>
          </a:r>
          <a:r>
            <a:rPr lang="en-US" sz="2500" kern="1200" dirty="0" err="1"/>
            <a:t>pada</a:t>
          </a:r>
          <a:r>
            <a:rPr lang="en-US" sz="2500" kern="1200" dirty="0"/>
            <a:t> </a:t>
          </a:r>
          <a:r>
            <a:rPr lang="en-US" sz="2500" kern="1200" dirty="0" err="1"/>
            <a:t>waktu</a:t>
          </a:r>
          <a:r>
            <a:rPr lang="en-US" sz="2500" kern="1200" dirty="0"/>
            <a:t> </a:t>
          </a:r>
          <a:r>
            <a:rPr lang="en-US" sz="2500" kern="1200" dirty="0" err="1"/>
            <a:t>disinari</a:t>
          </a:r>
          <a:r>
            <a:rPr lang="en-US" sz="2500" kern="1200" dirty="0"/>
            <a:t> </a:t>
          </a:r>
          <a:r>
            <a:rPr lang="en-US" sz="2500" kern="1200" dirty="0" err="1"/>
            <a:t>dengan</a:t>
          </a:r>
          <a:r>
            <a:rPr lang="en-US" sz="2500" kern="1200" dirty="0"/>
            <a:t> </a:t>
          </a:r>
          <a:r>
            <a:rPr lang="en-US" sz="2500" kern="1200" dirty="0" err="1"/>
            <a:t>lampu</a:t>
          </a:r>
          <a:r>
            <a:rPr lang="en-US" sz="2500" kern="1200" dirty="0"/>
            <a:t> </a:t>
          </a:r>
          <a:r>
            <a:rPr lang="en-US" sz="2500" kern="1200" dirty="0" err="1"/>
            <a:t>senter</a:t>
          </a:r>
          <a:r>
            <a:rPr lang="en-US" sz="2500" kern="1200" dirty="0"/>
            <a:t>.</a:t>
          </a:r>
        </a:p>
      </dsp:txBody>
      <dsp:txXfrm>
        <a:off x="29307" y="29307"/>
        <a:ext cx="7858532" cy="941987"/>
      </dsp:txXfrm>
    </dsp:sp>
    <dsp:sp modelId="{C4E876AF-D6C8-42F7-8F50-195CFAF1BF9A}">
      <dsp:nvSpPr>
        <dsp:cNvPr id="0" name=""/>
        <dsp:cNvSpPr/>
      </dsp:nvSpPr>
      <dsp:spPr>
        <a:xfrm>
          <a:off x="788669" y="1167368"/>
          <a:ext cx="8938260" cy="1000601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Meneteskan</a:t>
          </a:r>
          <a:r>
            <a:rPr lang="en-US" sz="2500" kern="1200" dirty="0"/>
            <a:t> </a:t>
          </a:r>
          <a:r>
            <a:rPr lang="en-US" sz="2500" kern="1200" dirty="0" err="1"/>
            <a:t>obat</a:t>
          </a:r>
          <a:r>
            <a:rPr lang="en-US" sz="2500" kern="1200" dirty="0"/>
            <a:t> </a:t>
          </a:r>
          <a:r>
            <a:rPr lang="en-US" sz="2500" kern="1200" dirty="0" err="1"/>
            <a:t>sesuai</a:t>
          </a:r>
          <a:r>
            <a:rPr lang="en-US" sz="2500" kern="1200" dirty="0"/>
            <a:t> </a:t>
          </a:r>
          <a:r>
            <a:rPr lang="en-US" sz="2500" kern="1200" dirty="0" err="1"/>
            <a:t>skema</a:t>
          </a:r>
          <a:r>
            <a:rPr lang="en-US" sz="2500" kern="1200" dirty="0"/>
            <a:t> </a:t>
          </a:r>
          <a:r>
            <a:rPr lang="en-US" sz="2500" kern="1200" dirty="0" err="1"/>
            <a:t>pada</a:t>
          </a:r>
          <a:r>
            <a:rPr lang="en-US" sz="2500" kern="1200" dirty="0"/>
            <a:t> </a:t>
          </a:r>
          <a:r>
            <a:rPr lang="en-US" sz="2500" kern="1200" dirty="0" err="1"/>
            <a:t>pada</a:t>
          </a:r>
          <a:r>
            <a:rPr lang="en-US" sz="2500" kern="1200" dirty="0"/>
            <a:t> </a:t>
          </a:r>
          <a:r>
            <a:rPr lang="en-US" sz="2500" kern="1200" dirty="0" err="1"/>
            <a:t>saccus</a:t>
          </a:r>
          <a:r>
            <a:rPr lang="en-US" sz="2500" kern="1200" dirty="0"/>
            <a:t> </a:t>
          </a:r>
          <a:r>
            <a:rPr lang="en-US" sz="2500" kern="1200" dirty="0" err="1"/>
            <a:t>konjungtiva</a:t>
          </a:r>
          <a:r>
            <a:rPr lang="en-US" sz="2500" kern="1200" dirty="0"/>
            <a:t> </a:t>
          </a:r>
          <a:r>
            <a:rPr lang="en-US" sz="2500" kern="1200" dirty="0" err="1"/>
            <a:t>kelinci</a:t>
          </a:r>
          <a:endParaRPr lang="en-US" sz="2500" kern="1200" dirty="0"/>
        </a:p>
      </dsp:txBody>
      <dsp:txXfrm>
        <a:off x="817976" y="1196675"/>
        <a:ext cx="7440585" cy="941987"/>
      </dsp:txXfrm>
    </dsp:sp>
    <dsp:sp modelId="{F3F49162-DD6F-4CAF-8BA9-D21D14C9C712}">
      <dsp:nvSpPr>
        <dsp:cNvPr id="0" name=""/>
        <dsp:cNvSpPr/>
      </dsp:nvSpPr>
      <dsp:spPr>
        <a:xfrm>
          <a:off x="1577339" y="2334736"/>
          <a:ext cx="8938260" cy="100060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Mengamati</a:t>
          </a:r>
          <a:r>
            <a:rPr lang="en-US" sz="2500" kern="1200" dirty="0"/>
            <a:t> </a:t>
          </a:r>
          <a:r>
            <a:rPr lang="en-US" sz="2500" kern="1200" dirty="0" err="1"/>
            <a:t>dan</a:t>
          </a:r>
          <a:r>
            <a:rPr lang="en-US" sz="2500" kern="1200" dirty="0"/>
            <a:t> </a:t>
          </a:r>
          <a:r>
            <a:rPr lang="en-US" sz="2500" kern="1200" dirty="0" err="1"/>
            <a:t>mencatat</a:t>
          </a:r>
          <a:r>
            <a:rPr lang="en-US" sz="2500" kern="1200" dirty="0"/>
            <a:t> </a:t>
          </a:r>
          <a:r>
            <a:rPr lang="en-US" sz="2500" kern="1200" dirty="0" err="1"/>
            <a:t>perubahan</a:t>
          </a:r>
          <a:r>
            <a:rPr lang="en-US" sz="2500" kern="1200" dirty="0"/>
            <a:t> yang </a:t>
          </a:r>
          <a:r>
            <a:rPr lang="en-US" sz="2500" kern="1200" dirty="0" err="1"/>
            <a:t>terjadi</a:t>
          </a:r>
          <a:endParaRPr lang="en-US" sz="2500" kern="1200" dirty="0"/>
        </a:p>
      </dsp:txBody>
      <dsp:txXfrm>
        <a:off x="1606646" y="2364043"/>
        <a:ext cx="7440585" cy="941987"/>
      </dsp:txXfrm>
    </dsp:sp>
    <dsp:sp modelId="{8C35345F-B044-4FD3-B3FF-61D3FCAF6EA0}">
      <dsp:nvSpPr>
        <dsp:cNvPr id="0" name=""/>
        <dsp:cNvSpPr/>
      </dsp:nvSpPr>
      <dsp:spPr>
        <a:xfrm>
          <a:off x="8287869" y="758789"/>
          <a:ext cx="650390" cy="650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8434207" y="758789"/>
        <a:ext cx="357714" cy="489418"/>
      </dsp:txXfrm>
    </dsp:sp>
    <dsp:sp modelId="{546AB4E5-B711-4327-B07D-9C07CD7081E4}">
      <dsp:nvSpPr>
        <dsp:cNvPr id="0" name=""/>
        <dsp:cNvSpPr/>
      </dsp:nvSpPr>
      <dsp:spPr>
        <a:xfrm>
          <a:off x="9076539" y="1919487"/>
          <a:ext cx="650390" cy="650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9222877" y="1919487"/>
        <a:ext cx="357714" cy="489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602A3E-22F2-4A76-A495-F82CE4E539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6320B-DB58-4FD4-AAB7-EBBC0AB751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CB078-5D26-4904-A376-8FB3FF020F61}" type="datetimeFigureOut">
              <a:rPr lang="id-ID" smtClean="0"/>
              <a:pPr/>
              <a:t>25/05/2021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18D49-D9E5-4FBD-BF62-E242F01126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40006-8A24-4DA4-881F-353DA2EFF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77E43-8D09-4810-89F1-9784B61A2D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280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D3B3-EED4-40EC-9C6F-0F21F3B37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492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32CA1-95AF-4CC0-8A7E-3587B1D4C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252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28F2AF-BBEC-4A07-A0F0-94C3584E1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610"/>
            <a:ext cx="4941675" cy="543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572786-02DB-45B5-A9BE-9664D8137C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5611"/>
            <a:ext cx="10515599" cy="3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3590-B08E-4BAE-AC2E-9AC21A4D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0671"/>
            <a:ext cx="10515600" cy="128111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C2AF2-98D0-4C68-8E72-E82934843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1171"/>
            <a:ext cx="10515600" cy="33357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44EA3-FB6D-4E5C-9562-8E364E23D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610"/>
            <a:ext cx="4941675" cy="543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5F675-36BC-400B-A8F0-645D0BB065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5611"/>
            <a:ext cx="10515599" cy="3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0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C1483C-5CDB-43C9-ADF3-9BB39030A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3FBFE-840B-4CDC-B2B4-741FB0131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5611"/>
            <a:ext cx="10515599" cy="33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13B97-44BD-4861-A800-CB3D35526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72" y="1219200"/>
            <a:ext cx="258165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881CE-2D69-4898-8F4C-676C63BF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2347"/>
            <a:ext cx="10515600" cy="849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5A787-20CE-493E-983E-16DF722D4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11900"/>
            <a:ext cx="10515599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7786F-63B2-4000-93FA-BFF8AC0DAC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610"/>
            <a:ext cx="4941675" cy="543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DD9FE7-ED8B-4F18-AC87-704E9C1260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49700"/>
            <a:ext cx="10515599" cy="3580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25917E-210B-4DEB-92D7-DE55A93450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5611"/>
            <a:ext cx="10515599" cy="3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5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BC7C-E842-40CD-AC63-CCA0157EE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Otonom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C73C6-B15A-4BE2-820E-3460AF17C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Praktikum</a:t>
            </a:r>
            <a:r>
              <a:rPr lang="en-US" dirty="0"/>
              <a:t> </a:t>
            </a:r>
            <a:r>
              <a:rPr lang="en-US" dirty="0" err="1"/>
              <a:t>Farmakologi</a:t>
            </a:r>
            <a:endParaRPr lang="id-ID" dirty="0"/>
          </a:p>
        </p:txBody>
      </p:sp>
      <p:pic>
        <p:nvPicPr>
          <p:cNvPr id="1026" name="Picture 2" descr="C:\Users\Public\Pictures\bismill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4661" y="1307224"/>
            <a:ext cx="315277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96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02299"/>
            <a:ext cx="10515600" cy="1281113"/>
          </a:xfrm>
        </p:spPr>
        <p:txBody>
          <a:bodyPr/>
          <a:lstStyle/>
          <a:p>
            <a:pPr algn="ctr"/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841625"/>
          <a:ext cx="10515600" cy="333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praktikum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841625"/>
          <a:ext cx="10515600" cy="333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Pengaruh Obat Pada Sistem Saraf Otonom [Parasimpatis]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8029" y="2554015"/>
            <a:ext cx="5765253" cy="37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Pengaruh Obat Pada Sistem Saraf Otonom [</a:t>
            </a:r>
            <a:r>
              <a:rPr lang="en-US" dirty="0" err="1"/>
              <a:t>Simpatis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060" y="2908246"/>
            <a:ext cx="53244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Tuliskan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pengamatan</a:t>
            </a:r>
            <a:endParaRPr lang="en-US" dirty="0"/>
          </a:p>
          <a:p>
            <a:r>
              <a:rPr lang="en-US" dirty="0" err="1"/>
              <a:t>Jelaskan</a:t>
            </a:r>
            <a:r>
              <a:rPr lang="en-US" dirty="0"/>
              <a:t> farmakokinetik </a:t>
            </a:r>
            <a:r>
              <a:rPr lang="en-US" dirty="0" err="1"/>
              <a:t>dan</a:t>
            </a:r>
            <a:r>
              <a:rPr lang="en-US" dirty="0"/>
              <a:t> farmakodinamik </a:t>
            </a:r>
            <a:r>
              <a:rPr lang="en-US" dirty="0" err="1"/>
              <a:t>obat-obatan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praktikum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80671"/>
            <a:ext cx="10515600" cy="2781426"/>
          </a:xfrm>
        </p:spPr>
        <p:txBody>
          <a:bodyPr/>
          <a:lstStyle/>
          <a:p>
            <a:pPr algn="ctr"/>
            <a:r>
              <a:rPr lang="en-US" dirty="0"/>
              <a:t>TERIMA KASIH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93171"/>
            <a:ext cx="10515600" cy="168379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PRAKTIKUM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Instruksional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: 	</a:t>
            </a:r>
          </a:p>
          <a:p>
            <a:pPr eaLnBrk="0">
              <a:buNone/>
            </a:pPr>
            <a:r>
              <a:rPr lang="en-US" dirty="0"/>
              <a:t>	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otonomik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parasimpatis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simpatis</a:t>
            </a:r>
            <a:endParaRPr lang="en-US" dirty="0"/>
          </a:p>
          <a:p>
            <a:pPr eaLnBrk="0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Instruksional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:	</a:t>
            </a:r>
          </a:p>
          <a:p>
            <a:pPr>
              <a:buNone/>
            </a:pPr>
            <a:r>
              <a:rPr lang="en-US" dirty="0"/>
              <a:t>	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pilokarpin</a:t>
            </a:r>
            <a:r>
              <a:rPr lang="en-US" dirty="0"/>
              <a:t>, sulfas </a:t>
            </a:r>
            <a:r>
              <a:rPr lang="en-US" dirty="0" err="1"/>
              <a:t>atropin</a:t>
            </a:r>
            <a:r>
              <a:rPr lang="en-US" dirty="0"/>
              <a:t>, </a:t>
            </a:r>
            <a:r>
              <a:rPr lang="en-US" dirty="0" err="1"/>
              <a:t>epineprin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efedrin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993" y="1466194"/>
            <a:ext cx="10200290" cy="450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490" y="1418897"/>
            <a:ext cx="9128234" cy="460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Otonom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22" y="2822028"/>
            <a:ext cx="8087710" cy="387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80671"/>
            <a:ext cx="10515600" cy="779205"/>
          </a:xfrm>
        </p:spPr>
        <p:txBody>
          <a:bodyPr>
            <a:normAutofit/>
          </a:bodyPr>
          <a:lstStyle/>
          <a:p>
            <a:r>
              <a:rPr lang="en-US" sz="3600" dirty="0" err="1"/>
              <a:t>Inervasi</a:t>
            </a:r>
            <a:r>
              <a:rPr lang="en-US" sz="3600" dirty="0"/>
              <a:t> </a:t>
            </a:r>
            <a:r>
              <a:rPr lang="en-US" sz="3600" dirty="0" err="1"/>
              <a:t>Ganda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npo0001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2364828"/>
            <a:ext cx="3949700" cy="378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9"/>
          <a:stretch/>
        </p:blipFill>
        <p:spPr bwMode="auto">
          <a:xfrm>
            <a:off x="2853559" y="1671145"/>
            <a:ext cx="6006661" cy="450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0755" y="1046798"/>
            <a:ext cx="2115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Agonis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Lightning Bolt 5"/>
          <p:cNvSpPr/>
          <p:nvPr/>
        </p:nvSpPr>
        <p:spPr>
          <a:xfrm>
            <a:off x="2275885" y="1857218"/>
            <a:ext cx="720080" cy="43204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Lightning Bolt 6"/>
          <p:cNvSpPr/>
          <p:nvPr/>
        </p:nvSpPr>
        <p:spPr>
          <a:xfrm rot="10800000">
            <a:off x="8371413" y="2219384"/>
            <a:ext cx="720080" cy="43204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 err="1"/>
              <a:t>Efek</a:t>
            </a:r>
            <a:r>
              <a:rPr lang="en-US" sz="2400" b="1" dirty="0"/>
              <a:t> </a:t>
            </a:r>
            <a:r>
              <a:rPr lang="en-US" sz="2400" b="1" dirty="0" err="1"/>
              <a:t>Obat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Saraf</a:t>
            </a:r>
            <a:r>
              <a:rPr lang="en-US" sz="2400" b="1" dirty="0"/>
              <a:t> </a:t>
            </a:r>
            <a:r>
              <a:rPr lang="en-US" sz="2400" b="1" dirty="0" err="1"/>
              <a:t>Otonom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 err="1">
                <a:solidFill>
                  <a:srgbClr val="7030A0"/>
                </a:solidFill>
              </a:rPr>
              <a:t>Agonis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7030A0"/>
                </a:solidFill>
                <a:sym typeface="Wingdings" panose="05000000000000000000" pitchFamily="2" charset="2"/>
              </a:rPr>
              <a:t>Stimulasi</a:t>
            </a:r>
            <a:r>
              <a:rPr lang="en-US" sz="2400" b="1" dirty="0">
                <a:solidFill>
                  <a:srgbClr val="7030A0"/>
                </a:solidFill>
                <a:sym typeface="Wingdings" panose="05000000000000000000" pitchFamily="2" charset="2"/>
              </a:rPr>
              <a:t>      </a:t>
            </a:r>
            <a:br>
              <a:rPr lang="en-US" sz="2400" b="1" dirty="0">
                <a:solidFill>
                  <a:srgbClr val="7030A0"/>
                </a:solidFill>
                <a:sym typeface="Wingdings" panose="05000000000000000000" pitchFamily="2" charset="2"/>
              </a:rPr>
            </a:br>
            <a:r>
              <a:rPr lang="en-US" sz="2400" b="1" dirty="0" err="1">
                <a:solidFill>
                  <a:srgbClr val="7030A0"/>
                </a:solidFill>
                <a:sym typeface="Wingdings" panose="05000000000000000000" pitchFamily="2" charset="2"/>
              </a:rPr>
              <a:t>Antagonis</a:t>
            </a:r>
            <a:r>
              <a:rPr lang="en-US" sz="2400" b="1" dirty="0">
                <a:solidFill>
                  <a:srgbClr val="7030A0"/>
                </a:solidFill>
                <a:sym typeface="Wingdings" panose="05000000000000000000" pitchFamily="2" charset="2"/>
              </a:rPr>
              <a:t>   </a:t>
            </a:r>
            <a:r>
              <a:rPr lang="en-US" sz="2400" b="1" dirty="0" err="1">
                <a:solidFill>
                  <a:srgbClr val="7030A0"/>
                </a:solidFill>
                <a:sym typeface="Wingdings" panose="05000000000000000000" pitchFamily="2" charset="2"/>
              </a:rPr>
              <a:t>Inhibisi</a:t>
            </a:r>
            <a:endParaRPr lang="en-US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841625"/>
          <a:ext cx="10515600" cy="333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841625"/>
          <a:ext cx="10515600" cy="333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232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Pengaruh Obat Pada Sistem Otonom</vt:lpstr>
      <vt:lpstr>TUJUAN PRAKTIKUM</vt:lpstr>
      <vt:lpstr>PowerPoint Presentation</vt:lpstr>
      <vt:lpstr>PowerPoint Presentation</vt:lpstr>
      <vt:lpstr>Saraf Otonom</vt:lpstr>
      <vt:lpstr>Inervasi Ganda pada Iris</vt:lpstr>
      <vt:lpstr>PowerPoint Presentation</vt:lpstr>
      <vt:lpstr>Efek Obat Pada Sistem Saraf Otonom  Agonis  Stimulasi       Antagonis   Inhibisi</vt:lpstr>
      <vt:lpstr>Hewan Uji dan Alat yang Digunakan</vt:lpstr>
      <vt:lpstr>Obat yang Digunakan</vt:lpstr>
      <vt:lpstr>Proses praktikum</vt:lpstr>
      <vt:lpstr>Pengaruh Obat Pada Sistem Saraf Otonom [Parasimpatis]</vt:lpstr>
      <vt:lpstr>Pengaruh Obat Pada Sistem Saraf Otonom [Simpatis]</vt:lpstr>
      <vt:lpstr>Tugas 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bsi</dc:creator>
  <cp:lastModifiedBy>ajun ahmad kurniawan</cp:lastModifiedBy>
  <cp:revision>14</cp:revision>
  <dcterms:created xsi:type="dcterms:W3CDTF">2017-11-20T04:47:46Z</dcterms:created>
  <dcterms:modified xsi:type="dcterms:W3CDTF">2021-05-25T08:13:03Z</dcterms:modified>
</cp:coreProperties>
</file>