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46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B4787C-13D9-42CA-B8AB-5BDEC000380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5958D62-D6DA-4937-A170-D5F404479260}">
      <dgm:prSet phldrT="[Text]"/>
      <dgm:spPr/>
      <dgm:t>
        <a:bodyPr/>
        <a:lstStyle/>
        <a:p>
          <a:r>
            <a:rPr lang="en-ID" dirty="0" err="1"/>
            <a:t>Sebagai</a:t>
          </a:r>
          <a:r>
            <a:rPr lang="en-ID" dirty="0"/>
            <a:t> </a:t>
          </a:r>
          <a:r>
            <a:rPr lang="en-ID" dirty="0" err="1"/>
            <a:t>Hamba</a:t>
          </a:r>
          <a:r>
            <a:rPr lang="en-ID" dirty="0"/>
            <a:t> </a:t>
          </a:r>
          <a:r>
            <a:rPr lang="en-ID" dirty="0" err="1"/>
            <a:t>Untuk</a:t>
          </a:r>
          <a:r>
            <a:rPr lang="en-ID" dirty="0"/>
            <a:t> </a:t>
          </a:r>
          <a:r>
            <a:rPr lang="en-ID" dirty="0" err="1"/>
            <a:t>Ibadah</a:t>
          </a:r>
          <a:r>
            <a:rPr lang="en-ID" dirty="0"/>
            <a:t> (Adz-Zariyat:56)</a:t>
          </a:r>
          <a:endParaRPr lang="en-US" dirty="0"/>
        </a:p>
      </dgm:t>
    </dgm:pt>
    <dgm:pt modelId="{02527E14-D8DC-41C6-A8C5-73C3089D61D5}" type="parTrans" cxnId="{38588BA5-C1C7-4DE3-A291-07F1979AD3AD}">
      <dgm:prSet/>
      <dgm:spPr/>
      <dgm:t>
        <a:bodyPr/>
        <a:lstStyle/>
        <a:p>
          <a:endParaRPr lang="en-US"/>
        </a:p>
      </dgm:t>
    </dgm:pt>
    <dgm:pt modelId="{3A4A3CA8-F803-4C8D-B1BB-582258B49F48}" type="sibTrans" cxnId="{38588BA5-C1C7-4DE3-A291-07F1979AD3AD}">
      <dgm:prSet/>
      <dgm:spPr/>
      <dgm:t>
        <a:bodyPr/>
        <a:lstStyle/>
        <a:p>
          <a:endParaRPr lang="en-US"/>
        </a:p>
      </dgm:t>
    </dgm:pt>
    <dgm:pt modelId="{0320C28E-1705-4CA2-9FDC-E8B5BCA9B615}">
      <dgm:prSet phldrT="[Text]"/>
      <dgm:spPr/>
      <dgm:t>
        <a:bodyPr/>
        <a:lstStyle/>
        <a:p>
          <a:r>
            <a:rPr lang="en-ID" dirty="0" err="1"/>
            <a:t>Insan</a:t>
          </a:r>
          <a:r>
            <a:rPr lang="en-ID" dirty="0"/>
            <a:t> </a:t>
          </a:r>
          <a:r>
            <a:rPr lang="en-ID" dirty="0" err="1"/>
            <a:t>Ritus</a:t>
          </a:r>
          <a:r>
            <a:rPr lang="en-ID" dirty="0"/>
            <a:t> </a:t>
          </a:r>
          <a:r>
            <a:rPr lang="en-ID" dirty="0" err="1"/>
            <a:t>dan</a:t>
          </a:r>
          <a:r>
            <a:rPr lang="en-ID" dirty="0"/>
            <a:t> </a:t>
          </a:r>
          <a:r>
            <a:rPr lang="en-ID" dirty="0" err="1"/>
            <a:t>Ibadah</a:t>
          </a:r>
          <a:endParaRPr lang="en-US" dirty="0"/>
        </a:p>
      </dgm:t>
    </dgm:pt>
    <dgm:pt modelId="{9E588D3F-80CA-48E1-AC6C-57E8FCD6DB9A}" type="parTrans" cxnId="{53950D21-EEA0-4799-8C0C-A6898F763BB9}">
      <dgm:prSet/>
      <dgm:spPr/>
      <dgm:t>
        <a:bodyPr/>
        <a:lstStyle/>
        <a:p>
          <a:endParaRPr lang="en-US"/>
        </a:p>
      </dgm:t>
    </dgm:pt>
    <dgm:pt modelId="{29402B40-AB9B-4A39-AA64-9129CFDE308D}" type="sibTrans" cxnId="{53950D21-EEA0-4799-8C0C-A6898F763BB9}">
      <dgm:prSet/>
      <dgm:spPr/>
      <dgm:t>
        <a:bodyPr/>
        <a:lstStyle/>
        <a:p>
          <a:endParaRPr lang="en-US"/>
        </a:p>
      </dgm:t>
    </dgm:pt>
    <dgm:pt modelId="{83CC626D-0713-4B49-BDA4-F68DE484A517}">
      <dgm:prSet phldrT="[Text]"/>
      <dgm:spPr/>
      <dgm:t>
        <a:bodyPr/>
        <a:lstStyle/>
        <a:p>
          <a:r>
            <a:rPr lang="en-ID" dirty="0" err="1"/>
            <a:t>Insan</a:t>
          </a:r>
          <a:r>
            <a:rPr lang="en-ID" dirty="0"/>
            <a:t> </a:t>
          </a:r>
          <a:r>
            <a:rPr lang="en-ID" dirty="0" err="1"/>
            <a:t>Beriman</a:t>
          </a:r>
          <a:r>
            <a:rPr lang="en-ID" dirty="0"/>
            <a:t> </a:t>
          </a:r>
          <a:r>
            <a:rPr lang="en-ID" dirty="0" err="1"/>
            <a:t>dan</a:t>
          </a:r>
          <a:r>
            <a:rPr lang="en-ID" dirty="0"/>
            <a:t> </a:t>
          </a:r>
          <a:r>
            <a:rPr lang="en-ID" dirty="0" err="1"/>
            <a:t>Beraqidah</a:t>
          </a:r>
          <a:endParaRPr lang="en-US" dirty="0"/>
        </a:p>
      </dgm:t>
    </dgm:pt>
    <dgm:pt modelId="{3BD6AC02-2C29-4017-BA31-F8D5D4EEAF04}" type="parTrans" cxnId="{EEF5CB2E-2FF7-45EF-A3D6-C2E1BC2CF74A}">
      <dgm:prSet/>
      <dgm:spPr/>
      <dgm:t>
        <a:bodyPr/>
        <a:lstStyle/>
        <a:p>
          <a:endParaRPr lang="en-US"/>
        </a:p>
      </dgm:t>
    </dgm:pt>
    <dgm:pt modelId="{907DEC84-FC19-40DC-9AB4-56E0873AB608}" type="sibTrans" cxnId="{EEF5CB2E-2FF7-45EF-A3D6-C2E1BC2CF74A}">
      <dgm:prSet/>
      <dgm:spPr/>
      <dgm:t>
        <a:bodyPr/>
        <a:lstStyle/>
        <a:p>
          <a:endParaRPr lang="en-US"/>
        </a:p>
      </dgm:t>
    </dgm:pt>
    <dgm:pt modelId="{2CFCA65F-F96D-4236-889C-1905C895C528}">
      <dgm:prSet phldrT="[Text]"/>
      <dgm:spPr/>
      <dgm:t>
        <a:bodyPr/>
        <a:lstStyle/>
        <a:p>
          <a:r>
            <a:rPr lang="en-ID" dirty="0" err="1"/>
            <a:t>Insan</a:t>
          </a:r>
          <a:r>
            <a:rPr lang="en-ID" dirty="0"/>
            <a:t> </a:t>
          </a:r>
          <a:r>
            <a:rPr lang="en-ID" dirty="0" err="1"/>
            <a:t>Syari’at</a:t>
          </a:r>
          <a:r>
            <a:rPr lang="en-ID" dirty="0"/>
            <a:t> </a:t>
          </a:r>
          <a:r>
            <a:rPr lang="en-ID" dirty="0" err="1"/>
            <a:t>dan</a:t>
          </a:r>
          <a:r>
            <a:rPr lang="en-ID" dirty="0"/>
            <a:t> </a:t>
          </a:r>
          <a:r>
            <a:rPr lang="en-ID" dirty="0" err="1"/>
            <a:t>Manhaj</a:t>
          </a:r>
          <a:endParaRPr lang="en-US" dirty="0"/>
        </a:p>
      </dgm:t>
    </dgm:pt>
    <dgm:pt modelId="{63F4ECAB-EE21-4712-977C-85D853984F48}" type="parTrans" cxnId="{F85B4164-E698-4F99-BC05-ED5EE4727112}">
      <dgm:prSet/>
      <dgm:spPr/>
      <dgm:t>
        <a:bodyPr/>
        <a:lstStyle/>
        <a:p>
          <a:endParaRPr lang="en-US"/>
        </a:p>
      </dgm:t>
    </dgm:pt>
    <dgm:pt modelId="{AF8E5645-5FBD-45EB-8D8C-A6351F37384A}" type="sibTrans" cxnId="{F85B4164-E698-4F99-BC05-ED5EE4727112}">
      <dgm:prSet/>
      <dgm:spPr/>
      <dgm:t>
        <a:bodyPr/>
        <a:lstStyle/>
        <a:p>
          <a:endParaRPr lang="en-US"/>
        </a:p>
      </dgm:t>
    </dgm:pt>
    <dgm:pt modelId="{46244653-21F1-49FA-A123-0F84A5E1B547}" type="pres">
      <dgm:prSet presAssocID="{0DB4787C-13D9-42CA-B8AB-5BDEC000380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43A3D4B-B8D7-4DEA-86C3-265562A9D923}" type="pres">
      <dgm:prSet presAssocID="{55958D62-D6DA-4937-A170-D5F404479260}" presName="hierRoot1" presStyleCnt="0">
        <dgm:presLayoutVars>
          <dgm:hierBranch val="init"/>
        </dgm:presLayoutVars>
      </dgm:prSet>
      <dgm:spPr/>
    </dgm:pt>
    <dgm:pt modelId="{31CE55C4-C6C6-40E0-9BCE-E6E9631700F4}" type="pres">
      <dgm:prSet presAssocID="{55958D62-D6DA-4937-A170-D5F404479260}" presName="rootComposite1" presStyleCnt="0"/>
      <dgm:spPr/>
    </dgm:pt>
    <dgm:pt modelId="{CA93C685-2D63-43D5-9F1C-E2C589FC3AB3}" type="pres">
      <dgm:prSet presAssocID="{55958D62-D6DA-4937-A170-D5F404479260}" presName="rootText1" presStyleLbl="node0" presStyleIdx="0" presStyleCnt="1" custLinFactNeighborY="-2146">
        <dgm:presLayoutVars>
          <dgm:chPref val="3"/>
        </dgm:presLayoutVars>
      </dgm:prSet>
      <dgm:spPr/>
    </dgm:pt>
    <dgm:pt modelId="{DB128821-4E87-4E15-8E2C-4EC6DC1FCF42}" type="pres">
      <dgm:prSet presAssocID="{55958D62-D6DA-4937-A170-D5F404479260}" presName="rootConnector1" presStyleLbl="node1" presStyleIdx="0" presStyleCnt="0"/>
      <dgm:spPr/>
    </dgm:pt>
    <dgm:pt modelId="{832CB08D-7116-4198-99C6-B58E116EC002}" type="pres">
      <dgm:prSet presAssocID="{55958D62-D6DA-4937-A170-D5F404479260}" presName="hierChild2" presStyleCnt="0"/>
      <dgm:spPr/>
    </dgm:pt>
    <dgm:pt modelId="{2315D1D2-CA1C-4268-98F3-8430605A5411}" type="pres">
      <dgm:prSet presAssocID="{9E588D3F-80CA-48E1-AC6C-57E8FCD6DB9A}" presName="Name37" presStyleLbl="parChTrans1D2" presStyleIdx="0" presStyleCnt="3"/>
      <dgm:spPr/>
    </dgm:pt>
    <dgm:pt modelId="{F8E09DA9-74EC-428C-9972-790B60288BBA}" type="pres">
      <dgm:prSet presAssocID="{0320C28E-1705-4CA2-9FDC-E8B5BCA9B615}" presName="hierRoot2" presStyleCnt="0">
        <dgm:presLayoutVars>
          <dgm:hierBranch val="init"/>
        </dgm:presLayoutVars>
      </dgm:prSet>
      <dgm:spPr/>
    </dgm:pt>
    <dgm:pt modelId="{4A7CD110-9473-4FAF-8461-6649CC122A28}" type="pres">
      <dgm:prSet presAssocID="{0320C28E-1705-4CA2-9FDC-E8B5BCA9B615}" presName="rootComposite" presStyleCnt="0"/>
      <dgm:spPr/>
    </dgm:pt>
    <dgm:pt modelId="{7C8FE277-EB7C-4A22-9832-379501C1A212}" type="pres">
      <dgm:prSet presAssocID="{0320C28E-1705-4CA2-9FDC-E8B5BCA9B615}" presName="rootText" presStyleLbl="node2" presStyleIdx="0" presStyleCnt="3" custLinFactNeighborY="-2146">
        <dgm:presLayoutVars>
          <dgm:chPref val="3"/>
        </dgm:presLayoutVars>
      </dgm:prSet>
      <dgm:spPr/>
    </dgm:pt>
    <dgm:pt modelId="{37304255-0236-4225-B70E-8F440F19D809}" type="pres">
      <dgm:prSet presAssocID="{0320C28E-1705-4CA2-9FDC-E8B5BCA9B615}" presName="rootConnector" presStyleLbl="node2" presStyleIdx="0" presStyleCnt="3"/>
      <dgm:spPr/>
    </dgm:pt>
    <dgm:pt modelId="{F1FD084D-0F91-4C3F-AC5E-297164392074}" type="pres">
      <dgm:prSet presAssocID="{0320C28E-1705-4CA2-9FDC-E8B5BCA9B615}" presName="hierChild4" presStyleCnt="0"/>
      <dgm:spPr/>
    </dgm:pt>
    <dgm:pt modelId="{2F3514CC-AC3C-4E31-AD34-91C4E2FCD952}" type="pres">
      <dgm:prSet presAssocID="{0320C28E-1705-4CA2-9FDC-E8B5BCA9B615}" presName="hierChild5" presStyleCnt="0"/>
      <dgm:spPr/>
    </dgm:pt>
    <dgm:pt modelId="{A95E28A3-3727-4B27-A25C-D45FC3CB0ADD}" type="pres">
      <dgm:prSet presAssocID="{3BD6AC02-2C29-4017-BA31-F8D5D4EEAF04}" presName="Name37" presStyleLbl="parChTrans1D2" presStyleIdx="1" presStyleCnt="3"/>
      <dgm:spPr/>
    </dgm:pt>
    <dgm:pt modelId="{6689E95F-BDC3-449A-A3AD-23F6A31674BB}" type="pres">
      <dgm:prSet presAssocID="{83CC626D-0713-4B49-BDA4-F68DE484A517}" presName="hierRoot2" presStyleCnt="0">
        <dgm:presLayoutVars>
          <dgm:hierBranch val="init"/>
        </dgm:presLayoutVars>
      </dgm:prSet>
      <dgm:spPr/>
    </dgm:pt>
    <dgm:pt modelId="{829131C0-9B67-4656-8587-1A6E4E86A5A3}" type="pres">
      <dgm:prSet presAssocID="{83CC626D-0713-4B49-BDA4-F68DE484A517}" presName="rootComposite" presStyleCnt="0"/>
      <dgm:spPr/>
    </dgm:pt>
    <dgm:pt modelId="{05F2BEE2-057D-4953-8D39-AF9C4BB98B03}" type="pres">
      <dgm:prSet presAssocID="{83CC626D-0713-4B49-BDA4-F68DE484A517}" presName="rootText" presStyleLbl="node2" presStyleIdx="1" presStyleCnt="3" custLinFactNeighborY="-2146">
        <dgm:presLayoutVars>
          <dgm:chPref val="3"/>
        </dgm:presLayoutVars>
      </dgm:prSet>
      <dgm:spPr/>
    </dgm:pt>
    <dgm:pt modelId="{52EB13F5-6EC6-4AB4-B296-A3F8E62ABC1A}" type="pres">
      <dgm:prSet presAssocID="{83CC626D-0713-4B49-BDA4-F68DE484A517}" presName="rootConnector" presStyleLbl="node2" presStyleIdx="1" presStyleCnt="3"/>
      <dgm:spPr/>
    </dgm:pt>
    <dgm:pt modelId="{AF10215A-084D-4393-8CDD-A79E52521912}" type="pres">
      <dgm:prSet presAssocID="{83CC626D-0713-4B49-BDA4-F68DE484A517}" presName="hierChild4" presStyleCnt="0"/>
      <dgm:spPr/>
    </dgm:pt>
    <dgm:pt modelId="{2987A1B0-9352-4609-BE4A-538573D7C73A}" type="pres">
      <dgm:prSet presAssocID="{83CC626D-0713-4B49-BDA4-F68DE484A517}" presName="hierChild5" presStyleCnt="0"/>
      <dgm:spPr/>
    </dgm:pt>
    <dgm:pt modelId="{8C406D46-DE72-4898-837D-0BA8819BCAB1}" type="pres">
      <dgm:prSet presAssocID="{63F4ECAB-EE21-4712-977C-85D853984F48}" presName="Name37" presStyleLbl="parChTrans1D2" presStyleIdx="2" presStyleCnt="3"/>
      <dgm:spPr/>
    </dgm:pt>
    <dgm:pt modelId="{23969DE8-377C-4846-B447-7315917E6E9A}" type="pres">
      <dgm:prSet presAssocID="{2CFCA65F-F96D-4236-889C-1905C895C528}" presName="hierRoot2" presStyleCnt="0">
        <dgm:presLayoutVars>
          <dgm:hierBranch val="init"/>
        </dgm:presLayoutVars>
      </dgm:prSet>
      <dgm:spPr/>
    </dgm:pt>
    <dgm:pt modelId="{D7419180-8063-44A8-BF4C-7AFB788B424B}" type="pres">
      <dgm:prSet presAssocID="{2CFCA65F-F96D-4236-889C-1905C895C528}" presName="rootComposite" presStyleCnt="0"/>
      <dgm:spPr/>
    </dgm:pt>
    <dgm:pt modelId="{F6477F5F-B0A6-4772-97F8-064ADBC79DF0}" type="pres">
      <dgm:prSet presAssocID="{2CFCA65F-F96D-4236-889C-1905C895C528}" presName="rootText" presStyleLbl="node2" presStyleIdx="2" presStyleCnt="3" custLinFactNeighborY="-2146">
        <dgm:presLayoutVars>
          <dgm:chPref val="3"/>
        </dgm:presLayoutVars>
      </dgm:prSet>
      <dgm:spPr/>
    </dgm:pt>
    <dgm:pt modelId="{0F9E0819-2E96-467F-8836-263B8EB6C556}" type="pres">
      <dgm:prSet presAssocID="{2CFCA65F-F96D-4236-889C-1905C895C528}" presName="rootConnector" presStyleLbl="node2" presStyleIdx="2" presStyleCnt="3"/>
      <dgm:spPr/>
    </dgm:pt>
    <dgm:pt modelId="{DE632A0F-E302-417F-95EC-A4B3310A5C76}" type="pres">
      <dgm:prSet presAssocID="{2CFCA65F-F96D-4236-889C-1905C895C528}" presName="hierChild4" presStyleCnt="0"/>
      <dgm:spPr/>
    </dgm:pt>
    <dgm:pt modelId="{098C0394-6F3D-462F-AF96-E20DE69795CB}" type="pres">
      <dgm:prSet presAssocID="{2CFCA65F-F96D-4236-889C-1905C895C528}" presName="hierChild5" presStyleCnt="0"/>
      <dgm:spPr/>
    </dgm:pt>
    <dgm:pt modelId="{2650AF62-C1F3-4381-887E-4E300B25B253}" type="pres">
      <dgm:prSet presAssocID="{55958D62-D6DA-4937-A170-D5F404479260}" presName="hierChild3" presStyleCnt="0"/>
      <dgm:spPr/>
    </dgm:pt>
  </dgm:ptLst>
  <dgm:cxnLst>
    <dgm:cxn modelId="{3D7FD305-0E16-4625-BB1E-98456A45305B}" type="presOf" srcId="{3BD6AC02-2C29-4017-BA31-F8D5D4EEAF04}" destId="{A95E28A3-3727-4B27-A25C-D45FC3CB0ADD}" srcOrd="0" destOrd="0" presId="urn:microsoft.com/office/officeart/2005/8/layout/orgChart1"/>
    <dgm:cxn modelId="{53950D21-EEA0-4799-8C0C-A6898F763BB9}" srcId="{55958D62-D6DA-4937-A170-D5F404479260}" destId="{0320C28E-1705-4CA2-9FDC-E8B5BCA9B615}" srcOrd="0" destOrd="0" parTransId="{9E588D3F-80CA-48E1-AC6C-57E8FCD6DB9A}" sibTransId="{29402B40-AB9B-4A39-AA64-9129CFDE308D}"/>
    <dgm:cxn modelId="{EEF5CB2E-2FF7-45EF-A3D6-C2E1BC2CF74A}" srcId="{55958D62-D6DA-4937-A170-D5F404479260}" destId="{83CC626D-0713-4B49-BDA4-F68DE484A517}" srcOrd="1" destOrd="0" parTransId="{3BD6AC02-2C29-4017-BA31-F8D5D4EEAF04}" sibTransId="{907DEC84-FC19-40DC-9AB4-56E0873AB608}"/>
    <dgm:cxn modelId="{F85B4164-E698-4F99-BC05-ED5EE4727112}" srcId="{55958D62-D6DA-4937-A170-D5F404479260}" destId="{2CFCA65F-F96D-4236-889C-1905C895C528}" srcOrd="2" destOrd="0" parTransId="{63F4ECAB-EE21-4712-977C-85D853984F48}" sibTransId="{AF8E5645-5FBD-45EB-8D8C-A6351F37384A}"/>
    <dgm:cxn modelId="{F99CD56C-E5BE-4D00-A015-617EB1963993}" type="presOf" srcId="{55958D62-D6DA-4937-A170-D5F404479260}" destId="{CA93C685-2D63-43D5-9F1C-E2C589FC3AB3}" srcOrd="0" destOrd="0" presId="urn:microsoft.com/office/officeart/2005/8/layout/orgChart1"/>
    <dgm:cxn modelId="{D95BDE6E-D0DA-4098-BFD1-2B5E14B409DE}" type="presOf" srcId="{55958D62-D6DA-4937-A170-D5F404479260}" destId="{DB128821-4E87-4E15-8E2C-4EC6DC1FCF42}" srcOrd="1" destOrd="0" presId="urn:microsoft.com/office/officeart/2005/8/layout/orgChart1"/>
    <dgm:cxn modelId="{4BB67B74-4AE2-444C-ADD9-4ACF7AAFC9B1}" type="presOf" srcId="{83CC626D-0713-4B49-BDA4-F68DE484A517}" destId="{52EB13F5-6EC6-4AB4-B296-A3F8E62ABC1A}" srcOrd="1" destOrd="0" presId="urn:microsoft.com/office/officeart/2005/8/layout/orgChart1"/>
    <dgm:cxn modelId="{6713CB92-3223-4C23-B768-A143BB4A4470}" type="presOf" srcId="{2CFCA65F-F96D-4236-889C-1905C895C528}" destId="{F6477F5F-B0A6-4772-97F8-064ADBC79DF0}" srcOrd="0" destOrd="0" presId="urn:microsoft.com/office/officeart/2005/8/layout/orgChart1"/>
    <dgm:cxn modelId="{38588BA5-C1C7-4DE3-A291-07F1979AD3AD}" srcId="{0DB4787C-13D9-42CA-B8AB-5BDEC000380E}" destId="{55958D62-D6DA-4937-A170-D5F404479260}" srcOrd="0" destOrd="0" parTransId="{02527E14-D8DC-41C6-A8C5-73C3089D61D5}" sibTransId="{3A4A3CA8-F803-4C8D-B1BB-582258B49F48}"/>
    <dgm:cxn modelId="{3629E0A8-F6FE-44DE-BBC5-C2663E042908}" type="presOf" srcId="{0DB4787C-13D9-42CA-B8AB-5BDEC000380E}" destId="{46244653-21F1-49FA-A123-0F84A5E1B547}" srcOrd="0" destOrd="0" presId="urn:microsoft.com/office/officeart/2005/8/layout/orgChart1"/>
    <dgm:cxn modelId="{0B4BD1BD-842F-446A-BBAA-07CC48C36982}" type="presOf" srcId="{63F4ECAB-EE21-4712-977C-85D853984F48}" destId="{8C406D46-DE72-4898-837D-0BA8819BCAB1}" srcOrd="0" destOrd="0" presId="urn:microsoft.com/office/officeart/2005/8/layout/orgChart1"/>
    <dgm:cxn modelId="{EC35BED2-A73B-48D5-9AE1-C4520500BF49}" type="presOf" srcId="{9E588D3F-80CA-48E1-AC6C-57E8FCD6DB9A}" destId="{2315D1D2-CA1C-4268-98F3-8430605A5411}" srcOrd="0" destOrd="0" presId="urn:microsoft.com/office/officeart/2005/8/layout/orgChart1"/>
    <dgm:cxn modelId="{11D62CDD-C00D-48BD-94EC-0B601A60E427}" type="presOf" srcId="{2CFCA65F-F96D-4236-889C-1905C895C528}" destId="{0F9E0819-2E96-467F-8836-263B8EB6C556}" srcOrd="1" destOrd="0" presId="urn:microsoft.com/office/officeart/2005/8/layout/orgChart1"/>
    <dgm:cxn modelId="{94CDAFDD-8ADC-4794-8F3E-9ED043F5FCFF}" type="presOf" srcId="{0320C28E-1705-4CA2-9FDC-E8B5BCA9B615}" destId="{7C8FE277-EB7C-4A22-9832-379501C1A212}" srcOrd="0" destOrd="0" presId="urn:microsoft.com/office/officeart/2005/8/layout/orgChart1"/>
    <dgm:cxn modelId="{75F30DEA-E51E-43D2-9416-75084E0520E4}" type="presOf" srcId="{0320C28E-1705-4CA2-9FDC-E8B5BCA9B615}" destId="{37304255-0236-4225-B70E-8F440F19D809}" srcOrd="1" destOrd="0" presId="urn:microsoft.com/office/officeart/2005/8/layout/orgChart1"/>
    <dgm:cxn modelId="{4FF7E3F3-01E9-4DB5-A80F-9FFC2C0103AF}" type="presOf" srcId="{83CC626D-0713-4B49-BDA4-F68DE484A517}" destId="{05F2BEE2-057D-4953-8D39-AF9C4BB98B03}" srcOrd="0" destOrd="0" presId="urn:microsoft.com/office/officeart/2005/8/layout/orgChart1"/>
    <dgm:cxn modelId="{09B1CAB5-88B3-4D69-8927-0C6A75570F9B}" type="presParOf" srcId="{46244653-21F1-49FA-A123-0F84A5E1B547}" destId="{643A3D4B-B8D7-4DEA-86C3-265562A9D923}" srcOrd="0" destOrd="0" presId="urn:microsoft.com/office/officeart/2005/8/layout/orgChart1"/>
    <dgm:cxn modelId="{C733CB5B-4213-4E85-BC16-FCD7ED15C055}" type="presParOf" srcId="{643A3D4B-B8D7-4DEA-86C3-265562A9D923}" destId="{31CE55C4-C6C6-40E0-9BCE-E6E9631700F4}" srcOrd="0" destOrd="0" presId="urn:microsoft.com/office/officeart/2005/8/layout/orgChart1"/>
    <dgm:cxn modelId="{81D8B851-E067-4280-BF1C-9F424E21F85A}" type="presParOf" srcId="{31CE55C4-C6C6-40E0-9BCE-E6E9631700F4}" destId="{CA93C685-2D63-43D5-9F1C-E2C589FC3AB3}" srcOrd="0" destOrd="0" presId="urn:microsoft.com/office/officeart/2005/8/layout/orgChart1"/>
    <dgm:cxn modelId="{87409F14-A318-43A2-9662-6782F671EDD5}" type="presParOf" srcId="{31CE55C4-C6C6-40E0-9BCE-E6E9631700F4}" destId="{DB128821-4E87-4E15-8E2C-4EC6DC1FCF42}" srcOrd="1" destOrd="0" presId="urn:microsoft.com/office/officeart/2005/8/layout/orgChart1"/>
    <dgm:cxn modelId="{F683E065-9CE7-43AF-AC15-587FA36234D1}" type="presParOf" srcId="{643A3D4B-B8D7-4DEA-86C3-265562A9D923}" destId="{832CB08D-7116-4198-99C6-B58E116EC002}" srcOrd="1" destOrd="0" presId="urn:microsoft.com/office/officeart/2005/8/layout/orgChart1"/>
    <dgm:cxn modelId="{BFBFCC48-4E0D-4D02-883E-E771636A352B}" type="presParOf" srcId="{832CB08D-7116-4198-99C6-B58E116EC002}" destId="{2315D1D2-CA1C-4268-98F3-8430605A5411}" srcOrd="0" destOrd="0" presId="urn:microsoft.com/office/officeart/2005/8/layout/orgChart1"/>
    <dgm:cxn modelId="{97E31B34-076B-4980-9B36-F13DEE54AC6F}" type="presParOf" srcId="{832CB08D-7116-4198-99C6-B58E116EC002}" destId="{F8E09DA9-74EC-428C-9972-790B60288BBA}" srcOrd="1" destOrd="0" presId="urn:microsoft.com/office/officeart/2005/8/layout/orgChart1"/>
    <dgm:cxn modelId="{22D0ADBF-0318-4429-BF90-EB3417A35A91}" type="presParOf" srcId="{F8E09DA9-74EC-428C-9972-790B60288BBA}" destId="{4A7CD110-9473-4FAF-8461-6649CC122A28}" srcOrd="0" destOrd="0" presId="urn:microsoft.com/office/officeart/2005/8/layout/orgChart1"/>
    <dgm:cxn modelId="{9DD5FB69-2F04-4DAE-B00E-4CFC293FA098}" type="presParOf" srcId="{4A7CD110-9473-4FAF-8461-6649CC122A28}" destId="{7C8FE277-EB7C-4A22-9832-379501C1A212}" srcOrd="0" destOrd="0" presId="urn:microsoft.com/office/officeart/2005/8/layout/orgChart1"/>
    <dgm:cxn modelId="{307EBA87-1BD5-4AEE-BD96-3D53480D5D3F}" type="presParOf" srcId="{4A7CD110-9473-4FAF-8461-6649CC122A28}" destId="{37304255-0236-4225-B70E-8F440F19D809}" srcOrd="1" destOrd="0" presId="urn:microsoft.com/office/officeart/2005/8/layout/orgChart1"/>
    <dgm:cxn modelId="{11D664BF-8A68-4AE0-8744-19D081983761}" type="presParOf" srcId="{F8E09DA9-74EC-428C-9972-790B60288BBA}" destId="{F1FD084D-0F91-4C3F-AC5E-297164392074}" srcOrd="1" destOrd="0" presId="urn:microsoft.com/office/officeart/2005/8/layout/orgChart1"/>
    <dgm:cxn modelId="{FCB7625A-B490-4B40-8787-47D4C16B929E}" type="presParOf" srcId="{F8E09DA9-74EC-428C-9972-790B60288BBA}" destId="{2F3514CC-AC3C-4E31-AD34-91C4E2FCD952}" srcOrd="2" destOrd="0" presId="urn:microsoft.com/office/officeart/2005/8/layout/orgChart1"/>
    <dgm:cxn modelId="{149A3714-15A9-4783-B2CD-162D141A1AC8}" type="presParOf" srcId="{832CB08D-7116-4198-99C6-B58E116EC002}" destId="{A95E28A3-3727-4B27-A25C-D45FC3CB0ADD}" srcOrd="2" destOrd="0" presId="urn:microsoft.com/office/officeart/2005/8/layout/orgChart1"/>
    <dgm:cxn modelId="{CB557032-5055-4334-9556-9DAEFD640C03}" type="presParOf" srcId="{832CB08D-7116-4198-99C6-B58E116EC002}" destId="{6689E95F-BDC3-449A-A3AD-23F6A31674BB}" srcOrd="3" destOrd="0" presId="urn:microsoft.com/office/officeart/2005/8/layout/orgChart1"/>
    <dgm:cxn modelId="{D4F01258-B092-4B01-8896-F9B0C0F74A6D}" type="presParOf" srcId="{6689E95F-BDC3-449A-A3AD-23F6A31674BB}" destId="{829131C0-9B67-4656-8587-1A6E4E86A5A3}" srcOrd="0" destOrd="0" presId="urn:microsoft.com/office/officeart/2005/8/layout/orgChart1"/>
    <dgm:cxn modelId="{E824FD16-547B-473A-A184-94E7C43DA8CF}" type="presParOf" srcId="{829131C0-9B67-4656-8587-1A6E4E86A5A3}" destId="{05F2BEE2-057D-4953-8D39-AF9C4BB98B03}" srcOrd="0" destOrd="0" presId="urn:microsoft.com/office/officeart/2005/8/layout/orgChart1"/>
    <dgm:cxn modelId="{88A8AC6C-1A34-4FE1-8461-2FE7141764DD}" type="presParOf" srcId="{829131C0-9B67-4656-8587-1A6E4E86A5A3}" destId="{52EB13F5-6EC6-4AB4-B296-A3F8E62ABC1A}" srcOrd="1" destOrd="0" presId="urn:microsoft.com/office/officeart/2005/8/layout/orgChart1"/>
    <dgm:cxn modelId="{47263995-41B8-4A45-9B71-D5283C340ED1}" type="presParOf" srcId="{6689E95F-BDC3-449A-A3AD-23F6A31674BB}" destId="{AF10215A-084D-4393-8CDD-A79E52521912}" srcOrd="1" destOrd="0" presId="urn:microsoft.com/office/officeart/2005/8/layout/orgChart1"/>
    <dgm:cxn modelId="{F027A2A4-CB80-4AB2-92D8-A3312902BED5}" type="presParOf" srcId="{6689E95F-BDC3-449A-A3AD-23F6A31674BB}" destId="{2987A1B0-9352-4609-BE4A-538573D7C73A}" srcOrd="2" destOrd="0" presId="urn:microsoft.com/office/officeart/2005/8/layout/orgChart1"/>
    <dgm:cxn modelId="{F2C08360-592E-46D2-99EE-680A97688195}" type="presParOf" srcId="{832CB08D-7116-4198-99C6-B58E116EC002}" destId="{8C406D46-DE72-4898-837D-0BA8819BCAB1}" srcOrd="4" destOrd="0" presId="urn:microsoft.com/office/officeart/2005/8/layout/orgChart1"/>
    <dgm:cxn modelId="{B1BA337C-ED59-4E80-A2E1-375383F4990E}" type="presParOf" srcId="{832CB08D-7116-4198-99C6-B58E116EC002}" destId="{23969DE8-377C-4846-B447-7315917E6E9A}" srcOrd="5" destOrd="0" presId="urn:microsoft.com/office/officeart/2005/8/layout/orgChart1"/>
    <dgm:cxn modelId="{CD39101F-4399-449E-A31B-F6ABC2EB47C5}" type="presParOf" srcId="{23969DE8-377C-4846-B447-7315917E6E9A}" destId="{D7419180-8063-44A8-BF4C-7AFB788B424B}" srcOrd="0" destOrd="0" presId="urn:microsoft.com/office/officeart/2005/8/layout/orgChart1"/>
    <dgm:cxn modelId="{70252094-DF5F-47C5-81C6-59C8D73FCE1F}" type="presParOf" srcId="{D7419180-8063-44A8-BF4C-7AFB788B424B}" destId="{F6477F5F-B0A6-4772-97F8-064ADBC79DF0}" srcOrd="0" destOrd="0" presId="urn:microsoft.com/office/officeart/2005/8/layout/orgChart1"/>
    <dgm:cxn modelId="{22F4435F-4427-4290-94FE-2F49D0384555}" type="presParOf" srcId="{D7419180-8063-44A8-BF4C-7AFB788B424B}" destId="{0F9E0819-2E96-467F-8836-263B8EB6C556}" srcOrd="1" destOrd="0" presId="urn:microsoft.com/office/officeart/2005/8/layout/orgChart1"/>
    <dgm:cxn modelId="{D23D76C6-000C-4C8A-A550-D60850F93031}" type="presParOf" srcId="{23969DE8-377C-4846-B447-7315917E6E9A}" destId="{DE632A0F-E302-417F-95EC-A4B3310A5C76}" srcOrd="1" destOrd="0" presId="urn:microsoft.com/office/officeart/2005/8/layout/orgChart1"/>
    <dgm:cxn modelId="{EB540FC9-6DAE-4927-8853-AE851B68B933}" type="presParOf" srcId="{23969DE8-377C-4846-B447-7315917E6E9A}" destId="{098C0394-6F3D-462F-AF96-E20DE69795CB}" srcOrd="2" destOrd="0" presId="urn:microsoft.com/office/officeart/2005/8/layout/orgChart1"/>
    <dgm:cxn modelId="{54E809C4-AE17-4CBA-A184-86DAF6478D25}" type="presParOf" srcId="{643A3D4B-B8D7-4DEA-86C3-265562A9D923}" destId="{2650AF62-C1F3-4381-887E-4E300B25B25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D43212-5543-4687-AC6C-3B34B56A1C13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491A85D-5616-43AE-981B-C5D1B3420166}">
      <dgm:prSet phldrT="[Text]"/>
      <dgm:spPr/>
      <dgm:t>
        <a:bodyPr/>
        <a:lstStyle/>
        <a:p>
          <a:r>
            <a:rPr lang="en-ID" dirty="0" err="1"/>
            <a:t>Sebagai</a:t>
          </a:r>
          <a:r>
            <a:rPr lang="en-ID" dirty="0"/>
            <a:t> </a:t>
          </a:r>
          <a:r>
            <a:rPr lang="en-ID" dirty="0" err="1"/>
            <a:t>Khalifah</a:t>
          </a:r>
          <a:r>
            <a:rPr lang="en-ID" dirty="0"/>
            <a:t> (Al-Baqarah:30)</a:t>
          </a:r>
          <a:endParaRPr lang="en-US" dirty="0"/>
        </a:p>
      </dgm:t>
    </dgm:pt>
    <dgm:pt modelId="{40F7B3BB-8D73-4D8D-988D-367E1E9E48A7}" type="parTrans" cxnId="{AAAC0A94-F4C3-486F-BDAA-215DB61E6510}">
      <dgm:prSet/>
      <dgm:spPr/>
      <dgm:t>
        <a:bodyPr/>
        <a:lstStyle/>
        <a:p>
          <a:endParaRPr lang="en-US"/>
        </a:p>
      </dgm:t>
    </dgm:pt>
    <dgm:pt modelId="{BEBD1A5F-569D-4EAC-91E0-F426E0CB0BE6}" type="sibTrans" cxnId="{AAAC0A94-F4C3-486F-BDAA-215DB61E6510}">
      <dgm:prSet/>
      <dgm:spPr/>
      <dgm:t>
        <a:bodyPr/>
        <a:lstStyle/>
        <a:p>
          <a:endParaRPr lang="en-US"/>
        </a:p>
      </dgm:t>
    </dgm:pt>
    <dgm:pt modelId="{28A9FEFA-ADCA-4561-9E03-9FA2EC0FA7EA}">
      <dgm:prSet phldrT="[Text]"/>
      <dgm:spPr/>
      <dgm:t>
        <a:bodyPr/>
        <a:lstStyle/>
        <a:p>
          <a:r>
            <a:rPr lang="en-ID" dirty="0" err="1"/>
            <a:t>Insan</a:t>
          </a:r>
          <a:r>
            <a:rPr lang="en-ID" dirty="0"/>
            <a:t> Moral </a:t>
          </a:r>
          <a:r>
            <a:rPr lang="en-ID" dirty="0" err="1"/>
            <a:t>dan</a:t>
          </a:r>
          <a:r>
            <a:rPr lang="en-ID" dirty="0"/>
            <a:t> Tata </a:t>
          </a:r>
          <a:r>
            <a:rPr lang="en-ID" dirty="0" err="1"/>
            <a:t>Krama</a:t>
          </a:r>
          <a:endParaRPr lang="en-US" dirty="0"/>
        </a:p>
      </dgm:t>
    </dgm:pt>
    <dgm:pt modelId="{9174AC38-D931-4969-B513-B8E7759D2EB2}" type="parTrans" cxnId="{79B47DF5-1664-45A2-BB98-2A2126DE333C}">
      <dgm:prSet/>
      <dgm:spPr/>
      <dgm:t>
        <a:bodyPr/>
        <a:lstStyle/>
        <a:p>
          <a:endParaRPr lang="en-US"/>
        </a:p>
      </dgm:t>
    </dgm:pt>
    <dgm:pt modelId="{0A0C17A0-E3F9-40C9-8967-07B9E2D1D616}" type="sibTrans" cxnId="{79B47DF5-1664-45A2-BB98-2A2126DE333C}">
      <dgm:prSet/>
      <dgm:spPr/>
      <dgm:t>
        <a:bodyPr/>
        <a:lstStyle/>
        <a:p>
          <a:endParaRPr lang="en-US"/>
        </a:p>
      </dgm:t>
    </dgm:pt>
    <dgm:pt modelId="{3D03DEE1-AAB3-4ADA-B817-0844B544574F}">
      <dgm:prSet phldrT="[Text]"/>
      <dgm:spPr/>
      <dgm:t>
        <a:bodyPr/>
        <a:lstStyle/>
        <a:p>
          <a:r>
            <a:rPr lang="en-ID" dirty="0" err="1"/>
            <a:t>Insan</a:t>
          </a:r>
          <a:r>
            <a:rPr lang="en-ID" dirty="0"/>
            <a:t> </a:t>
          </a:r>
          <a:r>
            <a:rPr lang="en-ID" dirty="0" err="1"/>
            <a:t>Dakwah</a:t>
          </a:r>
          <a:r>
            <a:rPr lang="en-ID" dirty="0"/>
            <a:t> </a:t>
          </a:r>
          <a:r>
            <a:rPr lang="en-ID" dirty="0" err="1"/>
            <a:t>dan</a:t>
          </a:r>
          <a:r>
            <a:rPr lang="en-ID" dirty="0"/>
            <a:t> Jihad</a:t>
          </a:r>
          <a:endParaRPr lang="en-US" dirty="0"/>
        </a:p>
      </dgm:t>
    </dgm:pt>
    <dgm:pt modelId="{EDC1D27C-E736-4FD8-B185-F9166EF68D88}" type="parTrans" cxnId="{98DEEE00-0BB0-404E-9663-A39A6FBC37F0}">
      <dgm:prSet/>
      <dgm:spPr/>
      <dgm:t>
        <a:bodyPr/>
        <a:lstStyle/>
        <a:p>
          <a:endParaRPr lang="en-US"/>
        </a:p>
      </dgm:t>
    </dgm:pt>
    <dgm:pt modelId="{4E291CD8-D892-444F-A580-6BE0A1FB3ACD}" type="sibTrans" cxnId="{98DEEE00-0BB0-404E-9663-A39A6FBC37F0}">
      <dgm:prSet/>
      <dgm:spPr/>
      <dgm:t>
        <a:bodyPr/>
        <a:lstStyle/>
        <a:p>
          <a:endParaRPr lang="en-US"/>
        </a:p>
      </dgm:t>
    </dgm:pt>
    <dgm:pt modelId="{68A90C40-56ED-42FF-BED1-469C89FC322C}">
      <dgm:prSet phldrT="[Text]"/>
      <dgm:spPr/>
      <dgm:t>
        <a:bodyPr/>
        <a:lstStyle/>
        <a:p>
          <a:r>
            <a:rPr lang="en-ID" dirty="0" err="1"/>
            <a:t>Insan</a:t>
          </a:r>
          <a:r>
            <a:rPr lang="en-ID" dirty="0"/>
            <a:t> Akal </a:t>
          </a:r>
          <a:r>
            <a:rPr lang="en-ID" dirty="0" err="1"/>
            <a:t>dan</a:t>
          </a:r>
          <a:r>
            <a:rPr lang="en-ID" dirty="0"/>
            <a:t> </a:t>
          </a:r>
          <a:r>
            <a:rPr lang="en-ID" dirty="0" err="1"/>
            <a:t>Ilmu</a:t>
          </a:r>
          <a:r>
            <a:rPr lang="en-ID" dirty="0"/>
            <a:t> </a:t>
          </a:r>
          <a:r>
            <a:rPr lang="en-ID" dirty="0" err="1"/>
            <a:t>Pengetahuan</a:t>
          </a:r>
          <a:endParaRPr lang="en-US" dirty="0"/>
        </a:p>
      </dgm:t>
    </dgm:pt>
    <dgm:pt modelId="{5D5DE6DD-891F-4474-AC88-D98F0A949999}" type="parTrans" cxnId="{5F3AC7B6-98EC-4D64-88AA-67B7593E3124}">
      <dgm:prSet/>
      <dgm:spPr/>
      <dgm:t>
        <a:bodyPr/>
        <a:lstStyle/>
        <a:p>
          <a:endParaRPr lang="en-US"/>
        </a:p>
      </dgm:t>
    </dgm:pt>
    <dgm:pt modelId="{B5CF4BB9-7599-42DD-843F-9728811E0EEE}" type="sibTrans" cxnId="{5F3AC7B6-98EC-4D64-88AA-67B7593E3124}">
      <dgm:prSet/>
      <dgm:spPr/>
      <dgm:t>
        <a:bodyPr/>
        <a:lstStyle/>
        <a:p>
          <a:endParaRPr lang="en-US"/>
        </a:p>
      </dgm:t>
    </dgm:pt>
    <dgm:pt modelId="{ABC54DAD-BB27-4D2F-BD54-24CE805D6C2E}">
      <dgm:prSet phldrT="[Text]"/>
      <dgm:spPr/>
      <dgm:t>
        <a:bodyPr/>
        <a:lstStyle/>
        <a:p>
          <a:r>
            <a:rPr lang="en-ID" dirty="0" err="1"/>
            <a:t>Insan</a:t>
          </a:r>
          <a:r>
            <a:rPr lang="en-ID" dirty="0"/>
            <a:t> Pembangunan </a:t>
          </a:r>
          <a:r>
            <a:rPr lang="en-ID" dirty="0" err="1"/>
            <a:t>dan</a:t>
          </a:r>
          <a:r>
            <a:rPr lang="en-ID" dirty="0"/>
            <a:t> </a:t>
          </a:r>
          <a:r>
            <a:rPr lang="en-ID" dirty="0" err="1"/>
            <a:t>Produksi</a:t>
          </a:r>
          <a:endParaRPr lang="en-US" dirty="0"/>
        </a:p>
      </dgm:t>
    </dgm:pt>
    <dgm:pt modelId="{A4EA5505-09A0-42B9-B515-E339BF10A76D}" type="parTrans" cxnId="{DB9B6F0E-F4DD-4C51-997A-9C52687DB56A}">
      <dgm:prSet/>
      <dgm:spPr/>
      <dgm:t>
        <a:bodyPr/>
        <a:lstStyle/>
        <a:p>
          <a:endParaRPr lang="en-US"/>
        </a:p>
      </dgm:t>
    </dgm:pt>
    <dgm:pt modelId="{F8185267-97A6-4107-A512-CB42AED08869}" type="sibTrans" cxnId="{DB9B6F0E-F4DD-4C51-997A-9C52687DB56A}">
      <dgm:prSet/>
      <dgm:spPr/>
      <dgm:t>
        <a:bodyPr/>
        <a:lstStyle/>
        <a:p>
          <a:endParaRPr lang="en-US"/>
        </a:p>
      </dgm:t>
    </dgm:pt>
    <dgm:pt modelId="{09C7D8A6-D750-4E2D-BC1D-6E3BAD2D2A8D}" type="pres">
      <dgm:prSet presAssocID="{D6D43212-5543-4687-AC6C-3B34B56A1C1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A7B9DB6-DB7F-496E-9946-870F58EAF958}" type="pres">
      <dgm:prSet presAssocID="{6491A85D-5616-43AE-981B-C5D1B3420166}" presName="hierRoot1" presStyleCnt="0">
        <dgm:presLayoutVars>
          <dgm:hierBranch val="init"/>
        </dgm:presLayoutVars>
      </dgm:prSet>
      <dgm:spPr/>
    </dgm:pt>
    <dgm:pt modelId="{6EC242CE-F5A3-46E3-920B-C1ACABB82983}" type="pres">
      <dgm:prSet presAssocID="{6491A85D-5616-43AE-981B-C5D1B3420166}" presName="rootComposite1" presStyleCnt="0"/>
      <dgm:spPr/>
    </dgm:pt>
    <dgm:pt modelId="{1814FB46-D3BE-4E94-A46A-352376A1AD85}" type="pres">
      <dgm:prSet presAssocID="{6491A85D-5616-43AE-981B-C5D1B3420166}" presName="rootText1" presStyleLbl="node0" presStyleIdx="0" presStyleCnt="1">
        <dgm:presLayoutVars>
          <dgm:chPref val="3"/>
        </dgm:presLayoutVars>
      </dgm:prSet>
      <dgm:spPr/>
    </dgm:pt>
    <dgm:pt modelId="{D47BB1C5-5DFD-47A5-8ECA-154A7CD04244}" type="pres">
      <dgm:prSet presAssocID="{6491A85D-5616-43AE-981B-C5D1B3420166}" presName="rootConnector1" presStyleLbl="node1" presStyleIdx="0" presStyleCnt="0"/>
      <dgm:spPr/>
    </dgm:pt>
    <dgm:pt modelId="{AAC769EF-3382-4707-B856-3564C64F9683}" type="pres">
      <dgm:prSet presAssocID="{6491A85D-5616-43AE-981B-C5D1B3420166}" presName="hierChild2" presStyleCnt="0"/>
      <dgm:spPr/>
    </dgm:pt>
    <dgm:pt modelId="{9D25A7C5-EBBB-4F30-8AC6-49C4E4D705B2}" type="pres">
      <dgm:prSet presAssocID="{9174AC38-D931-4969-B513-B8E7759D2EB2}" presName="Name64" presStyleLbl="parChTrans1D2" presStyleIdx="0" presStyleCnt="4"/>
      <dgm:spPr/>
    </dgm:pt>
    <dgm:pt modelId="{5D442D52-F17C-42A7-A1CF-5AD0B047B915}" type="pres">
      <dgm:prSet presAssocID="{28A9FEFA-ADCA-4561-9E03-9FA2EC0FA7EA}" presName="hierRoot2" presStyleCnt="0">
        <dgm:presLayoutVars>
          <dgm:hierBranch val="init"/>
        </dgm:presLayoutVars>
      </dgm:prSet>
      <dgm:spPr/>
    </dgm:pt>
    <dgm:pt modelId="{15F4B131-C2B6-4A22-9CAC-C71364559E49}" type="pres">
      <dgm:prSet presAssocID="{28A9FEFA-ADCA-4561-9E03-9FA2EC0FA7EA}" presName="rootComposite" presStyleCnt="0"/>
      <dgm:spPr/>
    </dgm:pt>
    <dgm:pt modelId="{14999892-F0F6-4EE4-9E22-BFEA491E6322}" type="pres">
      <dgm:prSet presAssocID="{28A9FEFA-ADCA-4561-9E03-9FA2EC0FA7EA}" presName="rootText" presStyleLbl="node2" presStyleIdx="0" presStyleCnt="4">
        <dgm:presLayoutVars>
          <dgm:chPref val="3"/>
        </dgm:presLayoutVars>
      </dgm:prSet>
      <dgm:spPr/>
    </dgm:pt>
    <dgm:pt modelId="{6010C781-2290-48BA-AF8C-9C16D3440FB6}" type="pres">
      <dgm:prSet presAssocID="{28A9FEFA-ADCA-4561-9E03-9FA2EC0FA7EA}" presName="rootConnector" presStyleLbl="node2" presStyleIdx="0" presStyleCnt="4"/>
      <dgm:spPr/>
    </dgm:pt>
    <dgm:pt modelId="{09897C10-287D-44B2-8E25-CF203A32DB0D}" type="pres">
      <dgm:prSet presAssocID="{28A9FEFA-ADCA-4561-9E03-9FA2EC0FA7EA}" presName="hierChild4" presStyleCnt="0"/>
      <dgm:spPr/>
    </dgm:pt>
    <dgm:pt modelId="{BABA84BD-07F4-4BBC-9378-00642CD2DCF8}" type="pres">
      <dgm:prSet presAssocID="{28A9FEFA-ADCA-4561-9E03-9FA2EC0FA7EA}" presName="hierChild5" presStyleCnt="0"/>
      <dgm:spPr/>
    </dgm:pt>
    <dgm:pt modelId="{CC3EBB3D-86EB-44EC-80B1-88F760B1398F}" type="pres">
      <dgm:prSet presAssocID="{EDC1D27C-E736-4FD8-B185-F9166EF68D88}" presName="Name64" presStyleLbl="parChTrans1D2" presStyleIdx="1" presStyleCnt="4"/>
      <dgm:spPr/>
    </dgm:pt>
    <dgm:pt modelId="{6310A041-8C0F-4FD6-96B5-16BD3D004CFC}" type="pres">
      <dgm:prSet presAssocID="{3D03DEE1-AAB3-4ADA-B817-0844B544574F}" presName="hierRoot2" presStyleCnt="0">
        <dgm:presLayoutVars>
          <dgm:hierBranch val="init"/>
        </dgm:presLayoutVars>
      </dgm:prSet>
      <dgm:spPr/>
    </dgm:pt>
    <dgm:pt modelId="{D8B192FA-2505-48AC-B803-2EAC4016EC7B}" type="pres">
      <dgm:prSet presAssocID="{3D03DEE1-AAB3-4ADA-B817-0844B544574F}" presName="rootComposite" presStyleCnt="0"/>
      <dgm:spPr/>
    </dgm:pt>
    <dgm:pt modelId="{55093A43-4A47-4837-8F4A-0CA77D7B97BF}" type="pres">
      <dgm:prSet presAssocID="{3D03DEE1-AAB3-4ADA-B817-0844B544574F}" presName="rootText" presStyleLbl="node2" presStyleIdx="1" presStyleCnt="4">
        <dgm:presLayoutVars>
          <dgm:chPref val="3"/>
        </dgm:presLayoutVars>
      </dgm:prSet>
      <dgm:spPr/>
    </dgm:pt>
    <dgm:pt modelId="{CFCCC7B8-9121-4ABF-8418-5BB99ACF0410}" type="pres">
      <dgm:prSet presAssocID="{3D03DEE1-AAB3-4ADA-B817-0844B544574F}" presName="rootConnector" presStyleLbl="node2" presStyleIdx="1" presStyleCnt="4"/>
      <dgm:spPr/>
    </dgm:pt>
    <dgm:pt modelId="{3EC35E89-81F6-4FB5-99BD-986DC218D7E7}" type="pres">
      <dgm:prSet presAssocID="{3D03DEE1-AAB3-4ADA-B817-0844B544574F}" presName="hierChild4" presStyleCnt="0"/>
      <dgm:spPr/>
    </dgm:pt>
    <dgm:pt modelId="{17CE9264-E342-47D8-B829-7A964D8B28B3}" type="pres">
      <dgm:prSet presAssocID="{3D03DEE1-AAB3-4ADA-B817-0844B544574F}" presName="hierChild5" presStyleCnt="0"/>
      <dgm:spPr/>
    </dgm:pt>
    <dgm:pt modelId="{1FBB3CBC-4679-4C40-B784-CF8680A5480B}" type="pres">
      <dgm:prSet presAssocID="{5D5DE6DD-891F-4474-AC88-D98F0A949999}" presName="Name64" presStyleLbl="parChTrans1D2" presStyleIdx="2" presStyleCnt="4"/>
      <dgm:spPr/>
    </dgm:pt>
    <dgm:pt modelId="{2386DA61-030E-429E-AB58-4322C930F113}" type="pres">
      <dgm:prSet presAssocID="{68A90C40-56ED-42FF-BED1-469C89FC322C}" presName="hierRoot2" presStyleCnt="0">
        <dgm:presLayoutVars>
          <dgm:hierBranch val="init"/>
        </dgm:presLayoutVars>
      </dgm:prSet>
      <dgm:spPr/>
    </dgm:pt>
    <dgm:pt modelId="{21ED92C6-EA0D-48E3-98C9-D6B4C99A4FF8}" type="pres">
      <dgm:prSet presAssocID="{68A90C40-56ED-42FF-BED1-469C89FC322C}" presName="rootComposite" presStyleCnt="0"/>
      <dgm:spPr/>
    </dgm:pt>
    <dgm:pt modelId="{5FB1B3DD-08E6-46B8-8C73-A3BFCBBE9D77}" type="pres">
      <dgm:prSet presAssocID="{68A90C40-56ED-42FF-BED1-469C89FC322C}" presName="rootText" presStyleLbl="node2" presStyleIdx="2" presStyleCnt="4">
        <dgm:presLayoutVars>
          <dgm:chPref val="3"/>
        </dgm:presLayoutVars>
      </dgm:prSet>
      <dgm:spPr/>
    </dgm:pt>
    <dgm:pt modelId="{9970B315-C920-49C8-BDE0-1D0F10C036B6}" type="pres">
      <dgm:prSet presAssocID="{68A90C40-56ED-42FF-BED1-469C89FC322C}" presName="rootConnector" presStyleLbl="node2" presStyleIdx="2" presStyleCnt="4"/>
      <dgm:spPr/>
    </dgm:pt>
    <dgm:pt modelId="{73D38026-08F0-4D83-A3DA-AFEB8C762487}" type="pres">
      <dgm:prSet presAssocID="{68A90C40-56ED-42FF-BED1-469C89FC322C}" presName="hierChild4" presStyleCnt="0"/>
      <dgm:spPr/>
    </dgm:pt>
    <dgm:pt modelId="{8FA4FEEE-3DB7-4E67-B4B5-F1CCECC2422A}" type="pres">
      <dgm:prSet presAssocID="{68A90C40-56ED-42FF-BED1-469C89FC322C}" presName="hierChild5" presStyleCnt="0"/>
      <dgm:spPr/>
    </dgm:pt>
    <dgm:pt modelId="{43F40AFA-BA2C-42AF-B593-B0579E058945}" type="pres">
      <dgm:prSet presAssocID="{A4EA5505-09A0-42B9-B515-E339BF10A76D}" presName="Name64" presStyleLbl="parChTrans1D2" presStyleIdx="3" presStyleCnt="4"/>
      <dgm:spPr/>
    </dgm:pt>
    <dgm:pt modelId="{80DD855E-6DCD-48FE-A2FF-640A72CF1D57}" type="pres">
      <dgm:prSet presAssocID="{ABC54DAD-BB27-4D2F-BD54-24CE805D6C2E}" presName="hierRoot2" presStyleCnt="0">
        <dgm:presLayoutVars>
          <dgm:hierBranch val="init"/>
        </dgm:presLayoutVars>
      </dgm:prSet>
      <dgm:spPr/>
    </dgm:pt>
    <dgm:pt modelId="{1077EAF3-8F35-444E-BFD3-E0D78C1ED9A7}" type="pres">
      <dgm:prSet presAssocID="{ABC54DAD-BB27-4D2F-BD54-24CE805D6C2E}" presName="rootComposite" presStyleCnt="0"/>
      <dgm:spPr/>
    </dgm:pt>
    <dgm:pt modelId="{D898029E-B892-4330-B09C-70A830285760}" type="pres">
      <dgm:prSet presAssocID="{ABC54DAD-BB27-4D2F-BD54-24CE805D6C2E}" presName="rootText" presStyleLbl="node2" presStyleIdx="3" presStyleCnt="4">
        <dgm:presLayoutVars>
          <dgm:chPref val="3"/>
        </dgm:presLayoutVars>
      </dgm:prSet>
      <dgm:spPr/>
    </dgm:pt>
    <dgm:pt modelId="{07063137-DB0E-43FF-A087-7C38E9BB2361}" type="pres">
      <dgm:prSet presAssocID="{ABC54DAD-BB27-4D2F-BD54-24CE805D6C2E}" presName="rootConnector" presStyleLbl="node2" presStyleIdx="3" presStyleCnt="4"/>
      <dgm:spPr/>
    </dgm:pt>
    <dgm:pt modelId="{60463DF4-BCC7-480C-A791-DEEA9AEC6673}" type="pres">
      <dgm:prSet presAssocID="{ABC54DAD-BB27-4D2F-BD54-24CE805D6C2E}" presName="hierChild4" presStyleCnt="0"/>
      <dgm:spPr/>
    </dgm:pt>
    <dgm:pt modelId="{93FE32D9-1F73-4383-8F94-8CD517B8B026}" type="pres">
      <dgm:prSet presAssocID="{ABC54DAD-BB27-4D2F-BD54-24CE805D6C2E}" presName="hierChild5" presStyleCnt="0"/>
      <dgm:spPr/>
    </dgm:pt>
    <dgm:pt modelId="{1ADF5045-52E4-43B3-831F-769390FA0BB2}" type="pres">
      <dgm:prSet presAssocID="{6491A85D-5616-43AE-981B-C5D1B3420166}" presName="hierChild3" presStyleCnt="0"/>
      <dgm:spPr/>
    </dgm:pt>
  </dgm:ptLst>
  <dgm:cxnLst>
    <dgm:cxn modelId="{59C72A00-868C-4A14-90FA-C9A048CB085E}" type="presOf" srcId="{5D5DE6DD-891F-4474-AC88-D98F0A949999}" destId="{1FBB3CBC-4679-4C40-B784-CF8680A5480B}" srcOrd="0" destOrd="0" presId="urn:microsoft.com/office/officeart/2009/3/layout/HorizontalOrganizationChart"/>
    <dgm:cxn modelId="{98DEEE00-0BB0-404E-9663-A39A6FBC37F0}" srcId="{6491A85D-5616-43AE-981B-C5D1B3420166}" destId="{3D03DEE1-AAB3-4ADA-B817-0844B544574F}" srcOrd="1" destOrd="0" parTransId="{EDC1D27C-E736-4FD8-B185-F9166EF68D88}" sibTransId="{4E291CD8-D892-444F-A580-6BE0A1FB3ACD}"/>
    <dgm:cxn modelId="{5FCEC706-3EFF-4FDD-96AA-3033F2222CC0}" type="presOf" srcId="{D6D43212-5543-4687-AC6C-3B34B56A1C13}" destId="{09C7D8A6-D750-4E2D-BC1D-6E3BAD2D2A8D}" srcOrd="0" destOrd="0" presId="urn:microsoft.com/office/officeart/2009/3/layout/HorizontalOrganizationChart"/>
    <dgm:cxn modelId="{DB9B6F0E-F4DD-4C51-997A-9C52687DB56A}" srcId="{6491A85D-5616-43AE-981B-C5D1B3420166}" destId="{ABC54DAD-BB27-4D2F-BD54-24CE805D6C2E}" srcOrd="3" destOrd="0" parTransId="{A4EA5505-09A0-42B9-B515-E339BF10A76D}" sibTransId="{F8185267-97A6-4107-A512-CB42AED08869}"/>
    <dgm:cxn modelId="{DB553114-BA33-4082-AC1C-966C5FFB09E2}" type="presOf" srcId="{ABC54DAD-BB27-4D2F-BD54-24CE805D6C2E}" destId="{D898029E-B892-4330-B09C-70A830285760}" srcOrd="0" destOrd="0" presId="urn:microsoft.com/office/officeart/2009/3/layout/HorizontalOrganizationChart"/>
    <dgm:cxn modelId="{A035B11B-C033-46AE-83D4-71D7E5E4EA1E}" type="presOf" srcId="{68A90C40-56ED-42FF-BED1-469C89FC322C}" destId="{5FB1B3DD-08E6-46B8-8C73-A3BFCBBE9D77}" srcOrd="0" destOrd="0" presId="urn:microsoft.com/office/officeart/2009/3/layout/HorizontalOrganizationChart"/>
    <dgm:cxn modelId="{F35EA926-1138-48F7-B97C-4090F9CFC620}" type="presOf" srcId="{3D03DEE1-AAB3-4ADA-B817-0844B544574F}" destId="{CFCCC7B8-9121-4ABF-8418-5BB99ACF0410}" srcOrd="1" destOrd="0" presId="urn:microsoft.com/office/officeart/2009/3/layout/HorizontalOrganizationChart"/>
    <dgm:cxn modelId="{CC9FE03E-9ADB-4F46-8A52-0D58C8AF36A3}" type="presOf" srcId="{EDC1D27C-E736-4FD8-B185-F9166EF68D88}" destId="{CC3EBB3D-86EB-44EC-80B1-88F760B1398F}" srcOrd="0" destOrd="0" presId="urn:microsoft.com/office/officeart/2009/3/layout/HorizontalOrganizationChart"/>
    <dgm:cxn modelId="{CB24B544-D673-449C-B4DC-8FBCEC7D9896}" type="presOf" srcId="{6491A85D-5616-43AE-981B-C5D1B3420166}" destId="{1814FB46-D3BE-4E94-A46A-352376A1AD85}" srcOrd="0" destOrd="0" presId="urn:microsoft.com/office/officeart/2009/3/layout/HorizontalOrganizationChart"/>
    <dgm:cxn modelId="{A2A1DC85-4550-4F0A-8061-360A7987D06C}" type="presOf" srcId="{28A9FEFA-ADCA-4561-9E03-9FA2EC0FA7EA}" destId="{6010C781-2290-48BA-AF8C-9C16D3440FB6}" srcOrd="1" destOrd="0" presId="urn:microsoft.com/office/officeart/2009/3/layout/HorizontalOrganizationChart"/>
    <dgm:cxn modelId="{3775E085-5B55-4A70-8EF0-5D5FA5DFF1AF}" type="presOf" srcId="{A4EA5505-09A0-42B9-B515-E339BF10A76D}" destId="{43F40AFA-BA2C-42AF-B593-B0579E058945}" srcOrd="0" destOrd="0" presId="urn:microsoft.com/office/officeart/2009/3/layout/HorizontalOrganizationChart"/>
    <dgm:cxn modelId="{AAAC0A94-F4C3-486F-BDAA-215DB61E6510}" srcId="{D6D43212-5543-4687-AC6C-3B34B56A1C13}" destId="{6491A85D-5616-43AE-981B-C5D1B3420166}" srcOrd="0" destOrd="0" parTransId="{40F7B3BB-8D73-4D8D-988D-367E1E9E48A7}" sibTransId="{BEBD1A5F-569D-4EAC-91E0-F426E0CB0BE6}"/>
    <dgm:cxn modelId="{A63DB9B1-6CEE-4D87-B65E-10E7907BC674}" type="presOf" srcId="{68A90C40-56ED-42FF-BED1-469C89FC322C}" destId="{9970B315-C920-49C8-BDE0-1D0F10C036B6}" srcOrd="1" destOrd="0" presId="urn:microsoft.com/office/officeart/2009/3/layout/HorizontalOrganizationChart"/>
    <dgm:cxn modelId="{5F3AC7B6-98EC-4D64-88AA-67B7593E3124}" srcId="{6491A85D-5616-43AE-981B-C5D1B3420166}" destId="{68A90C40-56ED-42FF-BED1-469C89FC322C}" srcOrd="2" destOrd="0" parTransId="{5D5DE6DD-891F-4474-AC88-D98F0A949999}" sibTransId="{B5CF4BB9-7599-42DD-843F-9728811E0EEE}"/>
    <dgm:cxn modelId="{4B48ABC8-EE91-4B50-9F63-0F27179577FA}" type="presOf" srcId="{ABC54DAD-BB27-4D2F-BD54-24CE805D6C2E}" destId="{07063137-DB0E-43FF-A087-7C38E9BB2361}" srcOrd="1" destOrd="0" presId="urn:microsoft.com/office/officeart/2009/3/layout/HorizontalOrganizationChart"/>
    <dgm:cxn modelId="{4A4526CB-4626-49FF-AC40-2A143C7010B4}" type="presOf" srcId="{6491A85D-5616-43AE-981B-C5D1B3420166}" destId="{D47BB1C5-5DFD-47A5-8ECA-154A7CD04244}" srcOrd="1" destOrd="0" presId="urn:microsoft.com/office/officeart/2009/3/layout/HorizontalOrganizationChart"/>
    <dgm:cxn modelId="{F63CE8D5-A1FC-4545-A53E-1AFD610EA411}" type="presOf" srcId="{9174AC38-D931-4969-B513-B8E7759D2EB2}" destId="{9D25A7C5-EBBB-4F30-8AC6-49C4E4D705B2}" srcOrd="0" destOrd="0" presId="urn:microsoft.com/office/officeart/2009/3/layout/HorizontalOrganizationChart"/>
    <dgm:cxn modelId="{A3F528D7-710E-4E24-BCE3-5A722E8659F8}" type="presOf" srcId="{3D03DEE1-AAB3-4ADA-B817-0844B544574F}" destId="{55093A43-4A47-4837-8F4A-0CA77D7B97BF}" srcOrd="0" destOrd="0" presId="urn:microsoft.com/office/officeart/2009/3/layout/HorizontalOrganizationChart"/>
    <dgm:cxn modelId="{E312B4DB-877E-4B98-9EE6-81CEE86F3B1F}" type="presOf" srcId="{28A9FEFA-ADCA-4561-9E03-9FA2EC0FA7EA}" destId="{14999892-F0F6-4EE4-9E22-BFEA491E6322}" srcOrd="0" destOrd="0" presId="urn:microsoft.com/office/officeart/2009/3/layout/HorizontalOrganizationChart"/>
    <dgm:cxn modelId="{79B47DF5-1664-45A2-BB98-2A2126DE333C}" srcId="{6491A85D-5616-43AE-981B-C5D1B3420166}" destId="{28A9FEFA-ADCA-4561-9E03-9FA2EC0FA7EA}" srcOrd="0" destOrd="0" parTransId="{9174AC38-D931-4969-B513-B8E7759D2EB2}" sibTransId="{0A0C17A0-E3F9-40C9-8967-07B9E2D1D616}"/>
    <dgm:cxn modelId="{09DC126E-3089-4FAD-85DD-3DD2E8FAA830}" type="presParOf" srcId="{09C7D8A6-D750-4E2D-BC1D-6E3BAD2D2A8D}" destId="{0A7B9DB6-DB7F-496E-9946-870F58EAF958}" srcOrd="0" destOrd="0" presId="urn:microsoft.com/office/officeart/2009/3/layout/HorizontalOrganizationChart"/>
    <dgm:cxn modelId="{CC16EAA8-108C-4201-8F07-34D12F84DE27}" type="presParOf" srcId="{0A7B9DB6-DB7F-496E-9946-870F58EAF958}" destId="{6EC242CE-F5A3-46E3-920B-C1ACABB82983}" srcOrd="0" destOrd="0" presId="urn:microsoft.com/office/officeart/2009/3/layout/HorizontalOrganizationChart"/>
    <dgm:cxn modelId="{11EE7CA1-B527-4206-963F-32F551E07FDD}" type="presParOf" srcId="{6EC242CE-F5A3-46E3-920B-C1ACABB82983}" destId="{1814FB46-D3BE-4E94-A46A-352376A1AD85}" srcOrd="0" destOrd="0" presId="urn:microsoft.com/office/officeart/2009/3/layout/HorizontalOrganizationChart"/>
    <dgm:cxn modelId="{4329471D-3474-47E4-9E40-C4B5E1D4F0F4}" type="presParOf" srcId="{6EC242CE-F5A3-46E3-920B-C1ACABB82983}" destId="{D47BB1C5-5DFD-47A5-8ECA-154A7CD04244}" srcOrd="1" destOrd="0" presId="urn:microsoft.com/office/officeart/2009/3/layout/HorizontalOrganizationChart"/>
    <dgm:cxn modelId="{2BBC7128-5BDF-44E0-B1FD-726EAD5FB304}" type="presParOf" srcId="{0A7B9DB6-DB7F-496E-9946-870F58EAF958}" destId="{AAC769EF-3382-4707-B856-3564C64F9683}" srcOrd="1" destOrd="0" presId="urn:microsoft.com/office/officeart/2009/3/layout/HorizontalOrganizationChart"/>
    <dgm:cxn modelId="{81B7883A-08FD-4CBE-9F36-FCD6A9E5FB9A}" type="presParOf" srcId="{AAC769EF-3382-4707-B856-3564C64F9683}" destId="{9D25A7C5-EBBB-4F30-8AC6-49C4E4D705B2}" srcOrd="0" destOrd="0" presId="urn:microsoft.com/office/officeart/2009/3/layout/HorizontalOrganizationChart"/>
    <dgm:cxn modelId="{92B25592-01F7-4427-A436-7F6BF1A7E73E}" type="presParOf" srcId="{AAC769EF-3382-4707-B856-3564C64F9683}" destId="{5D442D52-F17C-42A7-A1CF-5AD0B047B915}" srcOrd="1" destOrd="0" presId="urn:microsoft.com/office/officeart/2009/3/layout/HorizontalOrganizationChart"/>
    <dgm:cxn modelId="{2E43F2D7-E33A-47E3-8013-BD8E366B38D2}" type="presParOf" srcId="{5D442D52-F17C-42A7-A1CF-5AD0B047B915}" destId="{15F4B131-C2B6-4A22-9CAC-C71364559E49}" srcOrd="0" destOrd="0" presId="urn:microsoft.com/office/officeart/2009/3/layout/HorizontalOrganizationChart"/>
    <dgm:cxn modelId="{D57BB1C2-2D7F-434C-B288-1C9D6962824D}" type="presParOf" srcId="{15F4B131-C2B6-4A22-9CAC-C71364559E49}" destId="{14999892-F0F6-4EE4-9E22-BFEA491E6322}" srcOrd="0" destOrd="0" presId="urn:microsoft.com/office/officeart/2009/3/layout/HorizontalOrganizationChart"/>
    <dgm:cxn modelId="{F29587EB-FD9C-4454-99D9-C0C2EE60669C}" type="presParOf" srcId="{15F4B131-C2B6-4A22-9CAC-C71364559E49}" destId="{6010C781-2290-48BA-AF8C-9C16D3440FB6}" srcOrd="1" destOrd="0" presId="urn:microsoft.com/office/officeart/2009/3/layout/HorizontalOrganizationChart"/>
    <dgm:cxn modelId="{D77065A6-CB2E-44E0-88A3-8849D86E1E32}" type="presParOf" srcId="{5D442D52-F17C-42A7-A1CF-5AD0B047B915}" destId="{09897C10-287D-44B2-8E25-CF203A32DB0D}" srcOrd="1" destOrd="0" presId="urn:microsoft.com/office/officeart/2009/3/layout/HorizontalOrganizationChart"/>
    <dgm:cxn modelId="{397E2465-4074-442B-9A45-355EEB1AF9F4}" type="presParOf" srcId="{5D442D52-F17C-42A7-A1CF-5AD0B047B915}" destId="{BABA84BD-07F4-4BBC-9378-00642CD2DCF8}" srcOrd="2" destOrd="0" presId="urn:microsoft.com/office/officeart/2009/3/layout/HorizontalOrganizationChart"/>
    <dgm:cxn modelId="{CB5F5F15-ADCA-47D8-9055-DF45D06B92B8}" type="presParOf" srcId="{AAC769EF-3382-4707-B856-3564C64F9683}" destId="{CC3EBB3D-86EB-44EC-80B1-88F760B1398F}" srcOrd="2" destOrd="0" presId="urn:microsoft.com/office/officeart/2009/3/layout/HorizontalOrganizationChart"/>
    <dgm:cxn modelId="{03E7AC8A-6FB5-4113-8632-CFB5F9A1E3F1}" type="presParOf" srcId="{AAC769EF-3382-4707-B856-3564C64F9683}" destId="{6310A041-8C0F-4FD6-96B5-16BD3D004CFC}" srcOrd="3" destOrd="0" presId="urn:microsoft.com/office/officeart/2009/3/layout/HorizontalOrganizationChart"/>
    <dgm:cxn modelId="{46E2415F-3AC3-4AD6-9E04-13AF1F6FBB2C}" type="presParOf" srcId="{6310A041-8C0F-4FD6-96B5-16BD3D004CFC}" destId="{D8B192FA-2505-48AC-B803-2EAC4016EC7B}" srcOrd="0" destOrd="0" presId="urn:microsoft.com/office/officeart/2009/3/layout/HorizontalOrganizationChart"/>
    <dgm:cxn modelId="{696B3707-0446-488C-8618-ABE8A529A5E6}" type="presParOf" srcId="{D8B192FA-2505-48AC-B803-2EAC4016EC7B}" destId="{55093A43-4A47-4837-8F4A-0CA77D7B97BF}" srcOrd="0" destOrd="0" presId="urn:microsoft.com/office/officeart/2009/3/layout/HorizontalOrganizationChart"/>
    <dgm:cxn modelId="{3F5CE269-2AEF-4750-A40B-72AEC956A6D1}" type="presParOf" srcId="{D8B192FA-2505-48AC-B803-2EAC4016EC7B}" destId="{CFCCC7B8-9121-4ABF-8418-5BB99ACF0410}" srcOrd="1" destOrd="0" presId="urn:microsoft.com/office/officeart/2009/3/layout/HorizontalOrganizationChart"/>
    <dgm:cxn modelId="{F39A9DEE-8EBE-4BE5-9313-5E586C615B33}" type="presParOf" srcId="{6310A041-8C0F-4FD6-96B5-16BD3D004CFC}" destId="{3EC35E89-81F6-4FB5-99BD-986DC218D7E7}" srcOrd="1" destOrd="0" presId="urn:microsoft.com/office/officeart/2009/3/layout/HorizontalOrganizationChart"/>
    <dgm:cxn modelId="{E80E9BDF-390C-4F4E-A830-90E4D11F55B3}" type="presParOf" srcId="{6310A041-8C0F-4FD6-96B5-16BD3D004CFC}" destId="{17CE9264-E342-47D8-B829-7A964D8B28B3}" srcOrd="2" destOrd="0" presId="urn:microsoft.com/office/officeart/2009/3/layout/HorizontalOrganizationChart"/>
    <dgm:cxn modelId="{A073ECC6-72BC-4653-9C0D-B77EB5538EC1}" type="presParOf" srcId="{AAC769EF-3382-4707-B856-3564C64F9683}" destId="{1FBB3CBC-4679-4C40-B784-CF8680A5480B}" srcOrd="4" destOrd="0" presId="urn:microsoft.com/office/officeart/2009/3/layout/HorizontalOrganizationChart"/>
    <dgm:cxn modelId="{F48B9601-F79C-49EB-B615-E890CC9B198B}" type="presParOf" srcId="{AAC769EF-3382-4707-B856-3564C64F9683}" destId="{2386DA61-030E-429E-AB58-4322C930F113}" srcOrd="5" destOrd="0" presId="urn:microsoft.com/office/officeart/2009/3/layout/HorizontalOrganizationChart"/>
    <dgm:cxn modelId="{FFE196C6-8841-42B0-90AD-B01FAD1656E5}" type="presParOf" srcId="{2386DA61-030E-429E-AB58-4322C930F113}" destId="{21ED92C6-EA0D-48E3-98C9-D6B4C99A4FF8}" srcOrd="0" destOrd="0" presId="urn:microsoft.com/office/officeart/2009/3/layout/HorizontalOrganizationChart"/>
    <dgm:cxn modelId="{0D2DEE75-B7F9-47C2-B5DA-9634D649B063}" type="presParOf" srcId="{21ED92C6-EA0D-48E3-98C9-D6B4C99A4FF8}" destId="{5FB1B3DD-08E6-46B8-8C73-A3BFCBBE9D77}" srcOrd="0" destOrd="0" presId="urn:microsoft.com/office/officeart/2009/3/layout/HorizontalOrganizationChart"/>
    <dgm:cxn modelId="{7ED4EBC8-1EA6-48EB-B67C-7647803040EB}" type="presParOf" srcId="{21ED92C6-EA0D-48E3-98C9-D6B4C99A4FF8}" destId="{9970B315-C920-49C8-BDE0-1D0F10C036B6}" srcOrd="1" destOrd="0" presId="urn:microsoft.com/office/officeart/2009/3/layout/HorizontalOrganizationChart"/>
    <dgm:cxn modelId="{1AD344B4-9500-4347-BA5D-8D138E8DAB30}" type="presParOf" srcId="{2386DA61-030E-429E-AB58-4322C930F113}" destId="{73D38026-08F0-4D83-A3DA-AFEB8C762487}" srcOrd="1" destOrd="0" presId="urn:microsoft.com/office/officeart/2009/3/layout/HorizontalOrganizationChart"/>
    <dgm:cxn modelId="{806365BA-50DF-433B-B8E2-B34DA8D28A8A}" type="presParOf" srcId="{2386DA61-030E-429E-AB58-4322C930F113}" destId="{8FA4FEEE-3DB7-4E67-B4B5-F1CCECC2422A}" srcOrd="2" destOrd="0" presId="urn:microsoft.com/office/officeart/2009/3/layout/HorizontalOrganizationChart"/>
    <dgm:cxn modelId="{5D4250AC-0FC0-4058-AEF1-F2ED4D127048}" type="presParOf" srcId="{AAC769EF-3382-4707-B856-3564C64F9683}" destId="{43F40AFA-BA2C-42AF-B593-B0579E058945}" srcOrd="6" destOrd="0" presId="urn:microsoft.com/office/officeart/2009/3/layout/HorizontalOrganizationChart"/>
    <dgm:cxn modelId="{3A203C1B-D59B-4FEA-ACD2-1B2748ADB640}" type="presParOf" srcId="{AAC769EF-3382-4707-B856-3564C64F9683}" destId="{80DD855E-6DCD-48FE-A2FF-640A72CF1D57}" srcOrd="7" destOrd="0" presId="urn:microsoft.com/office/officeart/2009/3/layout/HorizontalOrganizationChart"/>
    <dgm:cxn modelId="{ED9433D8-06D8-440A-96AF-12EE8342DCA8}" type="presParOf" srcId="{80DD855E-6DCD-48FE-A2FF-640A72CF1D57}" destId="{1077EAF3-8F35-444E-BFD3-E0D78C1ED9A7}" srcOrd="0" destOrd="0" presId="urn:microsoft.com/office/officeart/2009/3/layout/HorizontalOrganizationChart"/>
    <dgm:cxn modelId="{216A7D89-3D46-44E5-8D3A-24E15B20E49B}" type="presParOf" srcId="{1077EAF3-8F35-444E-BFD3-E0D78C1ED9A7}" destId="{D898029E-B892-4330-B09C-70A830285760}" srcOrd="0" destOrd="0" presId="urn:microsoft.com/office/officeart/2009/3/layout/HorizontalOrganizationChart"/>
    <dgm:cxn modelId="{25FC6CAE-D456-4B56-9F94-ADF95F6E1213}" type="presParOf" srcId="{1077EAF3-8F35-444E-BFD3-E0D78C1ED9A7}" destId="{07063137-DB0E-43FF-A087-7C38E9BB2361}" srcOrd="1" destOrd="0" presId="urn:microsoft.com/office/officeart/2009/3/layout/HorizontalOrganizationChart"/>
    <dgm:cxn modelId="{4ED09FAE-2071-4B05-B52A-1874214F155C}" type="presParOf" srcId="{80DD855E-6DCD-48FE-A2FF-640A72CF1D57}" destId="{60463DF4-BCC7-480C-A791-DEEA9AEC6673}" srcOrd="1" destOrd="0" presId="urn:microsoft.com/office/officeart/2009/3/layout/HorizontalOrganizationChart"/>
    <dgm:cxn modelId="{D18408E0-C79B-4120-9742-C420A534B4C3}" type="presParOf" srcId="{80DD855E-6DCD-48FE-A2FF-640A72CF1D57}" destId="{93FE32D9-1F73-4383-8F94-8CD517B8B026}" srcOrd="2" destOrd="0" presId="urn:microsoft.com/office/officeart/2009/3/layout/HorizontalOrganizationChart"/>
    <dgm:cxn modelId="{A16A2C10-C898-49F5-A4BC-39D96EA14AAE}" type="presParOf" srcId="{0A7B9DB6-DB7F-496E-9946-870F58EAF958}" destId="{1ADF5045-52E4-43B3-831F-769390FA0BB2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406D46-DE72-4898-837D-0BA8819BCAB1}">
      <dsp:nvSpPr>
        <dsp:cNvPr id="0" name=""/>
        <dsp:cNvSpPr/>
      </dsp:nvSpPr>
      <dsp:spPr>
        <a:xfrm>
          <a:off x="2862064" y="1484822"/>
          <a:ext cx="2024931" cy="3514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717"/>
              </a:lnTo>
              <a:lnTo>
                <a:pt x="2024931" y="175717"/>
              </a:lnTo>
              <a:lnTo>
                <a:pt x="2024931" y="3514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5E28A3-3727-4B27-A25C-D45FC3CB0ADD}">
      <dsp:nvSpPr>
        <dsp:cNvPr id="0" name=""/>
        <dsp:cNvSpPr/>
      </dsp:nvSpPr>
      <dsp:spPr>
        <a:xfrm>
          <a:off x="2816344" y="1484822"/>
          <a:ext cx="91440" cy="3514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4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15D1D2-CA1C-4268-98F3-8430605A5411}">
      <dsp:nvSpPr>
        <dsp:cNvPr id="0" name=""/>
        <dsp:cNvSpPr/>
      </dsp:nvSpPr>
      <dsp:spPr>
        <a:xfrm>
          <a:off x="837132" y="1484822"/>
          <a:ext cx="2024931" cy="351434"/>
        </a:xfrm>
        <a:custGeom>
          <a:avLst/>
          <a:gdLst/>
          <a:ahLst/>
          <a:cxnLst/>
          <a:rect l="0" t="0" r="0" b="0"/>
          <a:pathLst>
            <a:path>
              <a:moveTo>
                <a:pt x="2024931" y="0"/>
              </a:moveTo>
              <a:lnTo>
                <a:pt x="2024931" y="175717"/>
              </a:lnTo>
              <a:lnTo>
                <a:pt x="0" y="175717"/>
              </a:lnTo>
              <a:lnTo>
                <a:pt x="0" y="3514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93C685-2D63-43D5-9F1C-E2C589FC3AB3}">
      <dsp:nvSpPr>
        <dsp:cNvPr id="0" name=""/>
        <dsp:cNvSpPr/>
      </dsp:nvSpPr>
      <dsp:spPr>
        <a:xfrm>
          <a:off x="2025315" y="648073"/>
          <a:ext cx="1673496" cy="836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900" kern="1200" dirty="0" err="1"/>
            <a:t>Sebagai</a:t>
          </a:r>
          <a:r>
            <a:rPr lang="en-ID" sz="1900" kern="1200" dirty="0"/>
            <a:t> </a:t>
          </a:r>
          <a:r>
            <a:rPr lang="en-ID" sz="1900" kern="1200" dirty="0" err="1"/>
            <a:t>Hamba</a:t>
          </a:r>
          <a:r>
            <a:rPr lang="en-ID" sz="1900" kern="1200" dirty="0"/>
            <a:t> </a:t>
          </a:r>
          <a:r>
            <a:rPr lang="en-ID" sz="1900" kern="1200" dirty="0" err="1"/>
            <a:t>Untuk</a:t>
          </a:r>
          <a:r>
            <a:rPr lang="en-ID" sz="1900" kern="1200" dirty="0"/>
            <a:t> </a:t>
          </a:r>
          <a:r>
            <a:rPr lang="en-ID" sz="1900" kern="1200" dirty="0" err="1"/>
            <a:t>Ibadah</a:t>
          </a:r>
          <a:r>
            <a:rPr lang="en-ID" sz="1900" kern="1200" dirty="0"/>
            <a:t> (Adz-Zariyat:56)</a:t>
          </a:r>
          <a:endParaRPr lang="en-US" sz="1900" kern="1200" dirty="0"/>
        </a:p>
      </dsp:txBody>
      <dsp:txXfrm>
        <a:off x="2025315" y="648073"/>
        <a:ext cx="1673496" cy="836748"/>
      </dsp:txXfrm>
    </dsp:sp>
    <dsp:sp modelId="{7C8FE277-EB7C-4A22-9832-379501C1A212}">
      <dsp:nvSpPr>
        <dsp:cNvPr id="0" name=""/>
        <dsp:cNvSpPr/>
      </dsp:nvSpPr>
      <dsp:spPr>
        <a:xfrm>
          <a:off x="384" y="1836256"/>
          <a:ext cx="1673496" cy="836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900" kern="1200" dirty="0" err="1"/>
            <a:t>Insan</a:t>
          </a:r>
          <a:r>
            <a:rPr lang="en-ID" sz="1900" kern="1200" dirty="0"/>
            <a:t> </a:t>
          </a:r>
          <a:r>
            <a:rPr lang="en-ID" sz="1900" kern="1200" dirty="0" err="1"/>
            <a:t>Ritus</a:t>
          </a:r>
          <a:r>
            <a:rPr lang="en-ID" sz="1900" kern="1200" dirty="0"/>
            <a:t> </a:t>
          </a:r>
          <a:r>
            <a:rPr lang="en-ID" sz="1900" kern="1200" dirty="0" err="1"/>
            <a:t>dan</a:t>
          </a:r>
          <a:r>
            <a:rPr lang="en-ID" sz="1900" kern="1200" dirty="0"/>
            <a:t> </a:t>
          </a:r>
          <a:r>
            <a:rPr lang="en-ID" sz="1900" kern="1200" dirty="0" err="1"/>
            <a:t>Ibadah</a:t>
          </a:r>
          <a:endParaRPr lang="en-US" sz="1900" kern="1200" dirty="0"/>
        </a:p>
      </dsp:txBody>
      <dsp:txXfrm>
        <a:off x="384" y="1836256"/>
        <a:ext cx="1673496" cy="836748"/>
      </dsp:txXfrm>
    </dsp:sp>
    <dsp:sp modelId="{05F2BEE2-057D-4953-8D39-AF9C4BB98B03}">
      <dsp:nvSpPr>
        <dsp:cNvPr id="0" name=""/>
        <dsp:cNvSpPr/>
      </dsp:nvSpPr>
      <dsp:spPr>
        <a:xfrm>
          <a:off x="2025315" y="1836256"/>
          <a:ext cx="1673496" cy="836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900" kern="1200" dirty="0" err="1"/>
            <a:t>Insan</a:t>
          </a:r>
          <a:r>
            <a:rPr lang="en-ID" sz="1900" kern="1200" dirty="0"/>
            <a:t> </a:t>
          </a:r>
          <a:r>
            <a:rPr lang="en-ID" sz="1900" kern="1200" dirty="0" err="1"/>
            <a:t>Beriman</a:t>
          </a:r>
          <a:r>
            <a:rPr lang="en-ID" sz="1900" kern="1200" dirty="0"/>
            <a:t> </a:t>
          </a:r>
          <a:r>
            <a:rPr lang="en-ID" sz="1900" kern="1200" dirty="0" err="1"/>
            <a:t>dan</a:t>
          </a:r>
          <a:r>
            <a:rPr lang="en-ID" sz="1900" kern="1200" dirty="0"/>
            <a:t> </a:t>
          </a:r>
          <a:r>
            <a:rPr lang="en-ID" sz="1900" kern="1200" dirty="0" err="1"/>
            <a:t>Beraqidah</a:t>
          </a:r>
          <a:endParaRPr lang="en-US" sz="1900" kern="1200" dirty="0"/>
        </a:p>
      </dsp:txBody>
      <dsp:txXfrm>
        <a:off x="2025315" y="1836256"/>
        <a:ext cx="1673496" cy="836748"/>
      </dsp:txXfrm>
    </dsp:sp>
    <dsp:sp modelId="{F6477F5F-B0A6-4772-97F8-064ADBC79DF0}">
      <dsp:nvSpPr>
        <dsp:cNvPr id="0" name=""/>
        <dsp:cNvSpPr/>
      </dsp:nvSpPr>
      <dsp:spPr>
        <a:xfrm>
          <a:off x="4050246" y="1836256"/>
          <a:ext cx="1673496" cy="836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900" kern="1200" dirty="0" err="1"/>
            <a:t>Insan</a:t>
          </a:r>
          <a:r>
            <a:rPr lang="en-ID" sz="1900" kern="1200" dirty="0"/>
            <a:t> </a:t>
          </a:r>
          <a:r>
            <a:rPr lang="en-ID" sz="1900" kern="1200" dirty="0" err="1"/>
            <a:t>Syari’at</a:t>
          </a:r>
          <a:r>
            <a:rPr lang="en-ID" sz="1900" kern="1200" dirty="0"/>
            <a:t> </a:t>
          </a:r>
          <a:r>
            <a:rPr lang="en-ID" sz="1900" kern="1200" dirty="0" err="1"/>
            <a:t>dan</a:t>
          </a:r>
          <a:r>
            <a:rPr lang="en-ID" sz="1900" kern="1200" dirty="0"/>
            <a:t> </a:t>
          </a:r>
          <a:r>
            <a:rPr lang="en-ID" sz="1900" kern="1200" dirty="0" err="1"/>
            <a:t>Manhaj</a:t>
          </a:r>
          <a:endParaRPr lang="en-US" sz="1900" kern="1200" dirty="0"/>
        </a:p>
      </dsp:txBody>
      <dsp:txXfrm>
        <a:off x="4050246" y="1836256"/>
        <a:ext cx="1673496" cy="8367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F40AFA-BA2C-42AF-B593-B0579E058945}">
      <dsp:nvSpPr>
        <dsp:cNvPr id="0" name=""/>
        <dsp:cNvSpPr/>
      </dsp:nvSpPr>
      <dsp:spPr>
        <a:xfrm>
          <a:off x="2454994" y="1858516"/>
          <a:ext cx="465930" cy="15026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2965" y="0"/>
              </a:lnTo>
              <a:lnTo>
                <a:pt x="232965" y="1502626"/>
              </a:lnTo>
              <a:lnTo>
                <a:pt x="465930" y="15026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BB3CBC-4679-4C40-B784-CF8680A5480B}">
      <dsp:nvSpPr>
        <dsp:cNvPr id="0" name=""/>
        <dsp:cNvSpPr/>
      </dsp:nvSpPr>
      <dsp:spPr>
        <a:xfrm>
          <a:off x="2454994" y="1858516"/>
          <a:ext cx="465930" cy="5008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2965" y="0"/>
              </a:lnTo>
              <a:lnTo>
                <a:pt x="232965" y="500875"/>
              </a:lnTo>
              <a:lnTo>
                <a:pt x="465930" y="5008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3EBB3D-86EB-44EC-80B1-88F760B1398F}">
      <dsp:nvSpPr>
        <dsp:cNvPr id="0" name=""/>
        <dsp:cNvSpPr/>
      </dsp:nvSpPr>
      <dsp:spPr>
        <a:xfrm>
          <a:off x="2454994" y="1357640"/>
          <a:ext cx="465930" cy="500875"/>
        </a:xfrm>
        <a:custGeom>
          <a:avLst/>
          <a:gdLst/>
          <a:ahLst/>
          <a:cxnLst/>
          <a:rect l="0" t="0" r="0" b="0"/>
          <a:pathLst>
            <a:path>
              <a:moveTo>
                <a:pt x="0" y="500875"/>
              </a:moveTo>
              <a:lnTo>
                <a:pt x="232965" y="500875"/>
              </a:lnTo>
              <a:lnTo>
                <a:pt x="232965" y="0"/>
              </a:lnTo>
              <a:lnTo>
                <a:pt x="46593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25A7C5-EBBB-4F30-8AC6-49C4E4D705B2}">
      <dsp:nvSpPr>
        <dsp:cNvPr id="0" name=""/>
        <dsp:cNvSpPr/>
      </dsp:nvSpPr>
      <dsp:spPr>
        <a:xfrm>
          <a:off x="2454994" y="355889"/>
          <a:ext cx="465930" cy="1502626"/>
        </a:xfrm>
        <a:custGeom>
          <a:avLst/>
          <a:gdLst/>
          <a:ahLst/>
          <a:cxnLst/>
          <a:rect l="0" t="0" r="0" b="0"/>
          <a:pathLst>
            <a:path>
              <a:moveTo>
                <a:pt x="0" y="1502626"/>
              </a:moveTo>
              <a:lnTo>
                <a:pt x="232965" y="1502626"/>
              </a:lnTo>
              <a:lnTo>
                <a:pt x="232965" y="0"/>
              </a:lnTo>
              <a:lnTo>
                <a:pt x="46593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14FB46-D3BE-4E94-A46A-352376A1AD85}">
      <dsp:nvSpPr>
        <dsp:cNvPr id="0" name=""/>
        <dsp:cNvSpPr/>
      </dsp:nvSpPr>
      <dsp:spPr>
        <a:xfrm>
          <a:off x="125341" y="1503243"/>
          <a:ext cx="2329652" cy="7105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100" kern="1200" dirty="0" err="1"/>
            <a:t>Sebagai</a:t>
          </a:r>
          <a:r>
            <a:rPr lang="en-ID" sz="2100" kern="1200" dirty="0"/>
            <a:t> </a:t>
          </a:r>
          <a:r>
            <a:rPr lang="en-ID" sz="2100" kern="1200" dirty="0" err="1"/>
            <a:t>Khalifah</a:t>
          </a:r>
          <a:r>
            <a:rPr lang="en-ID" sz="2100" kern="1200" dirty="0"/>
            <a:t> (Al-Baqarah:30)</a:t>
          </a:r>
          <a:endParaRPr lang="en-US" sz="2100" kern="1200" dirty="0"/>
        </a:p>
      </dsp:txBody>
      <dsp:txXfrm>
        <a:off x="125341" y="1503243"/>
        <a:ext cx="2329652" cy="710544"/>
      </dsp:txXfrm>
    </dsp:sp>
    <dsp:sp modelId="{14999892-F0F6-4EE4-9E22-BFEA491E6322}">
      <dsp:nvSpPr>
        <dsp:cNvPr id="0" name=""/>
        <dsp:cNvSpPr/>
      </dsp:nvSpPr>
      <dsp:spPr>
        <a:xfrm>
          <a:off x="2920925" y="617"/>
          <a:ext cx="2329652" cy="7105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100" kern="1200" dirty="0" err="1"/>
            <a:t>Insan</a:t>
          </a:r>
          <a:r>
            <a:rPr lang="en-ID" sz="2100" kern="1200" dirty="0"/>
            <a:t> Moral </a:t>
          </a:r>
          <a:r>
            <a:rPr lang="en-ID" sz="2100" kern="1200" dirty="0" err="1"/>
            <a:t>dan</a:t>
          </a:r>
          <a:r>
            <a:rPr lang="en-ID" sz="2100" kern="1200" dirty="0"/>
            <a:t> Tata </a:t>
          </a:r>
          <a:r>
            <a:rPr lang="en-ID" sz="2100" kern="1200" dirty="0" err="1"/>
            <a:t>Krama</a:t>
          </a:r>
          <a:endParaRPr lang="en-US" sz="2100" kern="1200" dirty="0"/>
        </a:p>
      </dsp:txBody>
      <dsp:txXfrm>
        <a:off x="2920925" y="617"/>
        <a:ext cx="2329652" cy="710544"/>
      </dsp:txXfrm>
    </dsp:sp>
    <dsp:sp modelId="{55093A43-4A47-4837-8F4A-0CA77D7B97BF}">
      <dsp:nvSpPr>
        <dsp:cNvPr id="0" name=""/>
        <dsp:cNvSpPr/>
      </dsp:nvSpPr>
      <dsp:spPr>
        <a:xfrm>
          <a:off x="2920925" y="1002368"/>
          <a:ext cx="2329652" cy="7105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100" kern="1200" dirty="0" err="1"/>
            <a:t>Insan</a:t>
          </a:r>
          <a:r>
            <a:rPr lang="en-ID" sz="2100" kern="1200" dirty="0"/>
            <a:t> </a:t>
          </a:r>
          <a:r>
            <a:rPr lang="en-ID" sz="2100" kern="1200" dirty="0" err="1"/>
            <a:t>Dakwah</a:t>
          </a:r>
          <a:r>
            <a:rPr lang="en-ID" sz="2100" kern="1200" dirty="0"/>
            <a:t> </a:t>
          </a:r>
          <a:r>
            <a:rPr lang="en-ID" sz="2100" kern="1200" dirty="0" err="1"/>
            <a:t>dan</a:t>
          </a:r>
          <a:r>
            <a:rPr lang="en-ID" sz="2100" kern="1200" dirty="0"/>
            <a:t> Jihad</a:t>
          </a:r>
          <a:endParaRPr lang="en-US" sz="2100" kern="1200" dirty="0"/>
        </a:p>
      </dsp:txBody>
      <dsp:txXfrm>
        <a:off x="2920925" y="1002368"/>
        <a:ext cx="2329652" cy="710544"/>
      </dsp:txXfrm>
    </dsp:sp>
    <dsp:sp modelId="{5FB1B3DD-08E6-46B8-8C73-A3BFCBBE9D77}">
      <dsp:nvSpPr>
        <dsp:cNvPr id="0" name=""/>
        <dsp:cNvSpPr/>
      </dsp:nvSpPr>
      <dsp:spPr>
        <a:xfrm>
          <a:off x="2920925" y="2004119"/>
          <a:ext cx="2329652" cy="7105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100" kern="1200" dirty="0" err="1"/>
            <a:t>Insan</a:t>
          </a:r>
          <a:r>
            <a:rPr lang="en-ID" sz="2100" kern="1200" dirty="0"/>
            <a:t> Akal </a:t>
          </a:r>
          <a:r>
            <a:rPr lang="en-ID" sz="2100" kern="1200" dirty="0" err="1"/>
            <a:t>dan</a:t>
          </a:r>
          <a:r>
            <a:rPr lang="en-ID" sz="2100" kern="1200" dirty="0"/>
            <a:t> </a:t>
          </a:r>
          <a:r>
            <a:rPr lang="en-ID" sz="2100" kern="1200" dirty="0" err="1"/>
            <a:t>Ilmu</a:t>
          </a:r>
          <a:r>
            <a:rPr lang="en-ID" sz="2100" kern="1200" dirty="0"/>
            <a:t> </a:t>
          </a:r>
          <a:r>
            <a:rPr lang="en-ID" sz="2100" kern="1200" dirty="0" err="1"/>
            <a:t>Pengetahuan</a:t>
          </a:r>
          <a:endParaRPr lang="en-US" sz="2100" kern="1200" dirty="0"/>
        </a:p>
      </dsp:txBody>
      <dsp:txXfrm>
        <a:off x="2920925" y="2004119"/>
        <a:ext cx="2329652" cy="710544"/>
      </dsp:txXfrm>
    </dsp:sp>
    <dsp:sp modelId="{D898029E-B892-4330-B09C-70A830285760}">
      <dsp:nvSpPr>
        <dsp:cNvPr id="0" name=""/>
        <dsp:cNvSpPr/>
      </dsp:nvSpPr>
      <dsp:spPr>
        <a:xfrm>
          <a:off x="2920925" y="3005870"/>
          <a:ext cx="2329652" cy="7105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100" kern="1200" dirty="0" err="1"/>
            <a:t>Insan</a:t>
          </a:r>
          <a:r>
            <a:rPr lang="en-ID" sz="2100" kern="1200" dirty="0"/>
            <a:t> Pembangunan </a:t>
          </a:r>
          <a:r>
            <a:rPr lang="en-ID" sz="2100" kern="1200" dirty="0" err="1"/>
            <a:t>dan</a:t>
          </a:r>
          <a:r>
            <a:rPr lang="en-ID" sz="2100" kern="1200" dirty="0"/>
            <a:t> </a:t>
          </a:r>
          <a:r>
            <a:rPr lang="en-ID" sz="2100" kern="1200" dirty="0" err="1"/>
            <a:t>Produksi</a:t>
          </a:r>
          <a:endParaRPr lang="en-US" sz="2100" kern="1200" dirty="0"/>
        </a:p>
      </dsp:txBody>
      <dsp:txXfrm>
        <a:off x="2920925" y="3005870"/>
        <a:ext cx="2329652" cy="7105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F3C9C-3287-440C-B54F-6F6FC7CC5265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F31F33-059A-4253-9D2E-51080C2F6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911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 them those things in a clear, easily understandable way…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A8ED9-A90F-43A0-A471-4F79F54F87D6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" name="Google Shape;19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09E6-FA59-4C4B-8004-06906D4B617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EE1C-EBE6-411A-9F01-D36BD301A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05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09E6-FA59-4C4B-8004-06906D4B617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EE1C-EBE6-411A-9F01-D36BD301A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27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09E6-FA59-4C4B-8004-06906D4B617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EE1C-EBE6-411A-9F01-D36BD301A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758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nyPPT.com" type="tx">
  <p:cSld name="tinyPPT.com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6355215" y="6221732"/>
            <a:ext cx="197985" cy="26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49335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09E6-FA59-4C4B-8004-06906D4B617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EE1C-EBE6-411A-9F01-D36BD301A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172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09E6-FA59-4C4B-8004-06906D4B617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EE1C-EBE6-411A-9F01-D36BD301A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19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09E6-FA59-4C4B-8004-06906D4B617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EE1C-EBE6-411A-9F01-D36BD301A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91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09E6-FA59-4C4B-8004-06906D4B617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EE1C-EBE6-411A-9F01-D36BD301A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63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09E6-FA59-4C4B-8004-06906D4B617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EE1C-EBE6-411A-9F01-D36BD301A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09E6-FA59-4C4B-8004-06906D4B617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EE1C-EBE6-411A-9F01-D36BD301A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04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09E6-FA59-4C4B-8004-06906D4B617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EE1C-EBE6-411A-9F01-D36BD301A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980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09E6-FA59-4C4B-8004-06906D4B617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EE1C-EBE6-411A-9F01-D36BD301A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028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509E6-FA59-4C4B-8004-06906D4B617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7EE1C-EBE6-411A-9F01-D36BD301A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723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1384300" y="1937932"/>
            <a:ext cx="4445000" cy="3333750"/>
            <a:chOff x="1384300" y="1057275"/>
            <a:chExt cx="4445000" cy="3333750"/>
          </a:xfrm>
        </p:grpSpPr>
        <p:sp>
          <p:nvSpPr>
            <p:cNvPr id="76" name="Rectangle 75"/>
            <p:cNvSpPr/>
            <p:nvPr/>
          </p:nvSpPr>
          <p:spPr bwMode="auto">
            <a:xfrm>
              <a:off x="1384300" y="1057275"/>
              <a:ext cx="4445000" cy="3333750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indent="0"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400">
                <a:solidFill>
                  <a:schemeClr val="lt1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492249" y="1154339"/>
              <a:ext cx="4232275" cy="3141435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pic>
        <p:nvPicPr>
          <p:cNvPr id="78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85517" y="1937932"/>
            <a:ext cx="2439712" cy="4545118"/>
          </a:xfrm>
          <a:prstGeom prst="rect">
            <a:avLst/>
          </a:prstGeom>
          <a:effectLst>
            <a:outerShdw blurRad="50800" dist="127000" dir="3600000" algn="t" rotWithShape="0">
              <a:prstClr val="black">
                <a:alpha val="40000"/>
              </a:prst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2005624" y="2725481"/>
            <a:ext cx="32023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err="1"/>
              <a:t>Manusia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Kehidupan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597175" y="3422105"/>
            <a:ext cx="40192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dirty="0"/>
          </a:p>
          <a:p>
            <a:pPr algn="ctr"/>
            <a:endParaRPr lang="en-ID" sz="1600" dirty="0"/>
          </a:p>
          <a:p>
            <a:pPr algn="ctr"/>
            <a:r>
              <a:rPr lang="en-ID" sz="1600" dirty="0"/>
              <a:t>Mata </a:t>
            </a:r>
            <a:r>
              <a:rPr lang="en-ID" sz="1600" dirty="0" err="1"/>
              <a:t>Kuliah</a:t>
            </a:r>
            <a:r>
              <a:rPr lang="en-ID" sz="1600" dirty="0"/>
              <a:t> AIK I</a:t>
            </a:r>
          </a:p>
          <a:p>
            <a:pPr algn="ctr"/>
            <a:endParaRPr lang="en-ID" sz="1600" dirty="0"/>
          </a:p>
          <a:p>
            <a:pPr algn="ctr"/>
            <a:r>
              <a:rPr lang="en-ID" sz="1600" dirty="0"/>
              <a:t>Universitas Muhammadiyah Yogyakarta</a:t>
            </a:r>
          </a:p>
          <a:p>
            <a:pPr algn="ctr"/>
            <a:endParaRPr lang="en-ID" sz="1600" dirty="0"/>
          </a:p>
        </p:txBody>
      </p:sp>
    </p:spTree>
    <p:extLst>
      <p:ext uri="{BB962C8B-B14F-4D97-AF65-F5344CB8AC3E}">
        <p14:creationId xmlns:p14="http://schemas.microsoft.com/office/powerpoint/2010/main" val="1066256043"/>
      </p:ext>
    </p:extLst>
  </p:cSld>
  <p:clrMapOvr>
    <a:masterClrMapping/>
  </p:clrMapOvr>
  <p:transition spd="slow" advClick="0" advTm="4200">
    <p:cut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accel="52000" fill="hold" nodeType="withEffect" p14:presetBounceEnd="48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7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8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2" accel="52000" fill="hold" nodeType="withEffect" p14:presetBounceEnd="48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1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2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accel="52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2" accel="52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oogle Shape;21;p4"/>
          <p:cNvGrpSpPr/>
          <p:nvPr/>
        </p:nvGrpSpPr>
        <p:grpSpPr>
          <a:xfrm>
            <a:off x="2120054" y="3288654"/>
            <a:ext cx="1596608" cy="2128626"/>
            <a:chOff x="-1" y="0"/>
            <a:chExt cx="2128809" cy="2128624"/>
          </a:xfrm>
        </p:grpSpPr>
        <p:sp>
          <p:nvSpPr>
            <p:cNvPr id="22" name="Google Shape;22;p4"/>
            <p:cNvSpPr/>
            <p:nvPr/>
          </p:nvSpPr>
          <p:spPr>
            <a:xfrm>
              <a:off x="120051" y="119793"/>
              <a:ext cx="1884245" cy="1884245"/>
            </a:xfrm>
            <a:prstGeom prst="ellipse">
              <a:avLst/>
            </a:prstGeom>
            <a:gradFill>
              <a:gsLst>
                <a:gs pos="0">
                  <a:srgbClr val="FEFCFF"/>
                </a:gs>
                <a:gs pos="28582">
                  <a:srgbClr val="FEFCFF"/>
                </a:gs>
                <a:gs pos="70671">
                  <a:srgbClr val="F0EFF0"/>
                </a:gs>
                <a:gs pos="100000">
                  <a:srgbClr val="E2E2E2"/>
                </a:gs>
              </a:gsLst>
              <a:lin ang="21597547" scaled="0"/>
            </a:gra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23;p4"/>
            <p:cNvSpPr/>
            <p:nvPr/>
          </p:nvSpPr>
          <p:spPr>
            <a:xfrm>
              <a:off x="-1" y="0"/>
              <a:ext cx="2128809" cy="2128624"/>
            </a:xfrm>
            <a:custGeom>
              <a:avLst/>
              <a:gdLst/>
              <a:ahLst/>
              <a:cxnLst/>
              <a:rect l="l" t="t" r="r" b="b"/>
              <a:pathLst>
                <a:path w="19679" h="20595" extrusionOk="0">
                  <a:moveTo>
                    <a:pt x="9837" y="0"/>
                  </a:moveTo>
                  <a:cubicBezTo>
                    <a:pt x="7319" y="0"/>
                    <a:pt x="4802" y="1007"/>
                    <a:pt x="2881" y="3018"/>
                  </a:cubicBezTo>
                  <a:cubicBezTo>
                    <a:pt x="-961" y="7039"/>
                    <a:pt x="-961" y="13557"/>
                    <a:pt x="2881" y="17579"/>
                  </a:cubicBezTo>
                  <a:cubicBezTo>
                    <a:pt x="6723" y="21600"/>
                    <a:pt x="12955" y="21600"/>
                    <a:pt x="16797" y="17579"/>
                  </a:cubicBezTo>
                  <a:cubicBezTo>
                    <a:pt x="20639" y="13557"/>
                    <a:pt x="20639" y="7039"/>
                    <a:pt x="16797" y="3018"/>
                  </a:cubicBezTo>
                  <a:cubicBezTo>
                    <a:pt x="14876" y="1007"/>
                    <a:pt x="12355" y="0"/>
                    <a:pt x="9837" y="0"/>
                  </a:cubicBezTo>
                  <a:close/>
                  <a:moveTo>
                    <a:pt x="9837" y="1183"/>
                  </a:moveTo>
                  <a:cubicBezTo>
                    <a:pt x="12066" y="1183"/>
                    <a:pt x="14296" y="2071"/>
                    <a:pt x="15997" y="3851"/>
                  </a:cubicBezTo>
                  <a:cubicBezTo>
                    <a:pt x="19398" y="7411"/>
                    <a:pt x="19398" y="13186"/>
                    <a:pt x="15997" y="16745"/>
                  </a:cubicBezTo>
                  <a:cubicBezTo>
                    <a:pt x="12596" y="20305"/>
                    <a:pt x="7082" y="20305"/>
                    <a:pt x="3681" y="16745"/>
                  </a:cubicBezTo>
                  <a:cubicBezTo>
                    <a:pt x="280" y="13186"/>
                    <a:pt x="280" y="7411"/>
                    <a:pt x="3681" y="3851"/>
                  </a:cubicBezTo>
                  <a:cubicBezTo>
                    <a:pt x="5382" y="2071"/>
                    <a:pt x="7608" y="1183"/>
                    <a:pt x="9837" y="1183"/>
                  </a:cubicBezTo>
                  <a:close/>
                </a:path>
              </a:pathLst>
            </a:custGeom>
            <a:gradFill>
              <a:gsLst>
                <a:gs pos="0">
                  <a:srgbClr val="FDFCFF"/>
                </a:gs>
                <a:gs pos="58932">
                  <a:srgbClr val="F0EFF0"/>
                </a:gs>
                <a:gs pos="100000">
                  <a:srgbClr val="E2E2E2"/>
                </a:gs>
              </a:gsLst>
              <a:lin ang="10774140" scaled="0"/>
            </a:gradFill>
            <a:ln>
              <a:noFill/>
            </a:ln>
            <a:effectLst>
              <a:outerShdw blurRad="38100" dist="48801" dir="2497295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" name="Google Shape;24;p4"/>
          <p:cNvGrpSpPr/>
          <p:nvPr/>
        </p:nvGrpSpPr>
        <p:grpSpPr>
          <a:xfrm>
            <a:off x="3082713" y="2736798"/>
            <a:ext cx="1259300" cy="3352696"/>
            <a:chOff x="0" y="0"/>
            <a:chExt cx="1679066" cy="3352694"/>
          </a:xfrm>
        </p:grpSpPr>
        <p:sp>
          <p:nvSpPr>
            <p:cNvPr id="25" name="Google Shape;25;p4"/>
            <p:cNvSpPr/>
            <p:nvPr/>
          </p:nvSpPr>
          <p:spPr>
            <a:xfrm>
              <a:off x="0" y="308062"/>
              <a:ext cx="1386349" cy="2736570"/>
            </a:xfrm>
            <a:custGeom>
              <a:avLst/>
              <a:gdLst/>
              <a:ahLst/>
              <a:cxnLst/>
              <a:rect l="l" t="t" r="r" b="b"/>
              <a:pathLst>
                <a:path w="19701" h="21565" extrusionOk="0">
                  <a:moveTo>
                    <a:pt x="254" y="0"/>
                  </a:moveTo>
                  <a:cubicBezTo>
                    <a:pt x="169" y="0"/>
                    <a:pt x="85" y="6"/>
                    <a:pt x="0" y="6"/>
                  </a:cubicBezTo>
                  <a:lnTo>
                    <a:pt x="0" y="944"/>
                  </a:lnTo>
                  <a:cubicBezTo>
                    <a:pt x="85" y="944"/>
                    <a:pt x="169" y="938"/>
                    <a:pt x="254" y="938"/>
                  </a:cubicBezTo>
                  <a:cubicBezTo>
                    <a:pt x="4798" y="938"/>
                    <a:pt x="9341" y="1899"/>
                    <a:pt x="12808" y="3822"/>
                  </a:cubicBezTo>
                  <a:cubicBezTo>
                    <a:pt x="19743" y="7667"/>
                    <a:pt x="19743" y="13903"/>
                    <a:pt x="12808" y="17748"/>
                  </a:cubicBezTo>
                  <a:cubicBezTo>
                    <a:pt x="9276" y="19707"/>
                    <a:pt x="4629" y="20662"/>
                    <a:pt x="0" y="20625"/>
                  </a:cubicBezTo>
                  <a:lnTo>
                    <a:pt x="0" y="21564"/>
                  </a:lnTo>
                  <a:cubicBezTo>
                    <a:pt x="5062" y="21600"/>
                    <a:pt x="10141" y="20553"/>
                    <a:pt x="14004" y="18411"/>
                  </a:cubicBezTo>
                  <a:cubicBezTo>
                    <a:pt x="21600" y="14199"/>
                    <a:pt x="21600" y="7371"/>
                    <a:pt x="14004" y="3159"/>
                  </a:cubicBezTo>
                  <a:cubicBezTo>
                    <a:pt x="10206" y="1053"/>
                    <a:pt x="5232" y="0"/>
                    <a:pt x="254" y="0"/>
                  </a:cubicBezTo>
                  <a:close/>
                </a:path>
              </a:pathLst>
            </a:custGeom>
            <a:solidFill>
              <a:srgbClr val="BFCACF"/>
            </a:soli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6;p4"/>
            <p:cNvSpPr/>
            <p:nvPr/>
          </p:nvSpPr>
          <p:spPr>
            <a:xfrm>
              <a:off x="20064" y="0"/>
              <a:ext cx="1659002" cy="3352694"/>
            </a:xfrm>
            <a:custGeom>
              <a:avLst/>
              <a:gdLst/>
              <a:ahLst/>
              <a:cxnLst/>
              <a:rect l="l" t="t" r="r" b="b"/>
              <a:pathLst>
                <a:path w="21498" h="21600" extrusionOk="0">
                  <a:moveTo>
                    <a:pt x="0" y="0"/>
                  </a:moveTo>
                  <a:cubicBezTo>
                    <a:pt x="11833" y="56"/>
                    <a:pt x="21395" y="4814"/>
                    <a:pt x="21497" y="10697"/>
                  </a:cubicBezTo>
                  <a:cubicBezTo>
                    <a:pt x="21600" y="16652"/>
                    <a:pt x="11997" y="21527"/>
                    <a:pt x="20" y="21600"/>
                  </a:cubicBezTo>
                </a:path>
              </a:pathLst>
            </a:custGeom>
            <a:noFill/>
            <a:ln w="19050" cap="flat" cmpd="sng">
              <a:solidFill>
                <a:srgbClr val="A7A7A7"/>
              </a:solidFill>
              <a:prstDash val="dashDot"/>
              <a:miter lim="400000"/>
              <a:headEnd type="none" w="sm" len="sm"/>
              <a:tailEnd type="none" w="sm" len="sm"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" name="Google Shape;27;p4"/>
          <p:cNvGrpSpPr/>
          <p:nvPr/>
        </p:nvGrpSpPr>
        <p:grpSpPr>
          <a:xfrm>
            <a:off x="3262475" y="3032964"/>
            <a:ext cx="166104" cy="221472"/>
            <a:chOff x="0" y="0"/>
            <a:chExt cx="221470" cy="221470"/>
          </a:xfrm>
        </p:grpSpPr>
        <p:sp>
          <p:nvSpPr>
            <p:cNvPr id="28" name="Google Shape;28;p4"/>
            <p:cNvSpPr/>
            <p:nvPr/>
          </p:nvSpPr>
          <p:spPr>
            <a:xfrm>
              <a:off x="0" y="0"/>
              <a:ext cx="221470" cy="22147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38100" dist="48801" dir="2497295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29;p4"/>
            <p:cNvSpPr/>
            <p:nvPr/>
          </p:nvSpPr>
          <p:spPr>
            <a:xfrm>
              <a:off x="37926" y="37926"/>
              <a:ext cx="145618" cy="145618"/>
            </a:xfrm>
            <a:prstGeom prst="ellipse">
              <a:avLst/>
            </a:prstGeom>
            <a:gradFill>
              <a:gsLst>
                <a:gs pos="0">
                  <a:srgbClr val="FF8000"/>
                </a:gs>
                <a:gs pos="100000">
                  <a:srgbClr val="FFFC41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0" name="Google Shape;30;p4"/>
          <p:cNvSpPr/>
          <p:nvPr/>
        </p:nvSpPr>
        <p:spPr>
          <a:xfrm>
            <a:off x="3404407" y="2434018"/>
            <a:ext cx="414183" cy="541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21600"/>
                </a:moveTo>
                <a:lnTo>
                  <a:pt x="7147" y="0"/>
                </a:lnTo>
                <a:lnTo>
                  <a:pt x="21600" y="165"/>
                </a:lnTo>
              </a:path>
            </a:pathLst>
          </a:custGeom>
          <a:noFill/>
          <a:ln w="12700" cap="flat" cmpd="sng">
            <a:solidFill>
              <a:srgbClr val="C1CCCF"/>
            </a:solidFill>
            <a:prstDash val="solid"/>
            <a:miter lim="8000"/>
            <a:headEnd type="oval" w="med" len="med"/>
            <a:tailEnd type="oval" w="med" len="med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4"/>
          <p:cNvSpPr/>
          <p:nvPr/>
        </p:nvSpPr>
        <p:spPr>
          <a:xfrm>
            <a:off x="4138690" y="1724441"/>
            <a:ext cx="1871975" cy="929878"/>
          </a:xfrm>
          <a:custGeom>
            <a:avLst/>
            <a:gdLst/>
            <a:ahLst/>
            <a:cxnLst/>
            <a:rect l="l" t="t" r="r" b="b"/>
            <a:pathLst>
              <a:path w="21596" h="21600" extrusionOk="0">
                <a:moveTo>
                  <a:pt x="18025" y="21600"/>
                </a:moveTo>
                <a:lnTo>
                  <a:pt x="18025" y="21600"/>
                </a:lnTo>
                <a:cubicBezTo>
                  <a:pt x="18647" y="19796"/>
                  <a:pt x="19271" y="17996"/>
                  <a:pt x="19897" y="16200"/>
                </a:cubicBezTo>
                <a:cubicBezTo>
                  <a:pt x="20210" y="15302"/>
                  <a:pt x="20523" y="14406"/>
                  <a:pt x="20833" y="13500"/>
                </a:cubicBezTo>
                <a:cubicBezTo>
                  <a:pt x="21056" y="12848"/>
                  <a:pt x="21277" y="12192"/>
                  <a:pt x="21496" y="11531"/>
                </a:cubicBezTo>
                <a:cubicBezTo>
                  <a:pt x="21564" y="11342"/>
                  <a:pt x="21600" y="11087"/>
                  <a:pt x="21596" y="10825"/>
                </a:cubicBezTo>
                <a:cubicBezTo>
                  <a:pt x="21591" y="10533"/>
                  <a:pt x="21536" y="10262"/>
                  <a:pt x="21448" y="10091"/>
                </a:cubicBezTo>
                <a:cubicBezTo>
                  <a:pt x="21250" y="9411"/>
                  <a:pt x="21045" y="8747"/>
                  <a:pt x="20833" y="8100"/>
                </a:cubicBezTo>
                <a:cubicBezTo>
                  <a:pt x="20530" y="7178"/>
                  <a:pt x="20212" y="6291"/>
                  <a:pt x="19897" y="5400"/>
                </a:cubicBezTo>
                <a:cubicBezTo>
                  <a:pt x="19266" y="3618"/>
                  <a:pt x="18642" y="1818"/>
                  <a:pt x="18025" y="0"/>
                </a:cubicBezTo>
                <a:lnTo>
                  <a:pt x="18025" y="0"/>
                </a:lnTo>
                <a:lnTo>
                  <a:pt x="0" y="0"/>
                </a:lnTo>
                <a:lnTo>
                  <a:pt x="0" y="21600"/>
                </a:lnTo>
                <a:lnTo>
                  <a:pt x="18025" y="21600"/>
                </a:lnTo>
                <a:close/>
              </a:path>
            </a:pathLst>
          </a:custGeom>
          <a:gradFill>
            <a:gsLst>
              <a:gs pos="0">
                <a:srgbClr val="FF8A00"/>
              </a:gs>
              <a:gs pos="2419">
                <a:srgbClr val="FF8A00"/>
              </a:gs>
              <a:gs pos="29316">
                <a:srgbClr val="FFBA02"/>
              </a:gs>
              <a:gs pos="100000">
                <a:srgbClr val="FFEA03"/>
              </a:gs>
            </a:gsLst>
            <a:lin ang="2089255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4"/>
          <p:cNvSpPr/>
          <p:nvPr/>
        </p:nvSpPr>
        <p:spPr>
          <a:xfrm rot="-5400000">
            <a:off x="3674786" y="1839993"/>
            <a:ext cx="933534" cy="698207"/>
          </a:xfrm>
          <a:custGeom>
            <a:avLst/>
            <a:gdLst/>
            <a:ahLst/>
            <a:cxnLst/>
            <a:rect l="l" t="t" r="r" b="b"/>
            <a:pathLst>
              <a:path w="21594" h="21598" extrusionOk="0">
                <a:moveTo>
                  <a:pt x="0" y="10755"/>
                </a:moveTo>
                <a:cubicBezTo>
                  <a:pt x="-3" y="10893"/>
                  <a:pt x="60" y="11024"/>
                  <a:pt x="169" y="11107"/>
                </a:cubicBezTo>
                <a:lnTo>
                  <a:pt x="341" y="11279"/>
                </a:lnTo>
                <a:cubicBezTo>
                  <a:pt x="398" y="11336"/>
                  <a:pt x="455" y="11394"/>
                  <a:pt x="512" y="11451"/>
                </a:cubicBezTo>
                <a:cubicBezTo>
                  <a:pt x="741" y="11680"/>
                  <a:pt x="969" y="11909"/>
                  <a:pt x="1197" y="12138"/>
                </a:cubicBezTo>
                <a:cubicBezTo>
                  <a:pt x="1654" y="12596"/>
                  <a:pt x="2111" y="13055"/>
                  <a:pt x="2568" y="13513"/>
                </a:cubicBezTo>
                <a:cubicBezTo>
                  <a:pt x="3482" y="14429"/>
                  <a:pt x="4395" y="15346"/>
                  <a:pt x="5309" y="16262"/>
                </a:cubicBezTo>
                <a:cubicBezTo>
                  <a:pt x="6223" y="17178"/>
                  <a:pt x="7136" y="18095"/>
                  <a:pt x="8050" y="19011"/>
                </a:cubicBezTo>
                <a:cubicBezTo>
                  <a:pt x="8507" y="19469"/>
                  <a:pt x="8964" y="19928"/>
                  <a:pt x="9421" y="20386"/>
                </a:cubicBezTo>
                <a:cubicBezTo>
                  <a:pt x="9649" y="20615"/>
                  <a:pt x="9877" y="20844"/>
                  <a:pt x="10106" y="21073"/>
                </a:cubicBezTo>
                <a:cubicBezTo>
                  <a:pt x="10220" y="21188"/>
                  <a:pt x="10334" y="21302"/>
                  <a:pt x="10448" y="21417"/>
                </a:cubicBezTo>
                <a:cubicBezTo>
                  <a:pt x="10526" y="21531"/>
                  <a:pt x="10655" y="21599"/>
                  <a:pt x="10792" y="21599"/>
                </a:cubicBezTo>
                <a:cubicBezTo>
                  <a:pt x="10929" y="21598"/>
                  <a:pt x="11057" y="21530"/>
                  <a:pt x="11134" y="21417"/>
                </a:cubicBezTo>
                <a:cubicBezTo>
                  <a:pt x="11248" y="21302"/>
                  <a:pt x="11362" y="21188"/>
                  <a:pt x="11476" y="21073"/>
                </a:cubicBezTo>
                <a:cubicBezTo>
                  <a:pt x="11705" y="20844"/>
                  <a:pt x="11933" y="20615"/>
                  <a:pt x="12162" y="20386"/>
                </a:cubicBezTo>
                <a:cubicBezTo>
                  <a:pt x="12618" y="19928"/>
                  <a:pt x="13075" y="19469"/>
                  <a:pt x="13532" y="19011"/>
                </a:cubicBezTo>
                <a:cubicBezTo>
                  <a:pt x="14446" y="18095"/>
                  <a:pt x="15360" y="17178"/>
                  <a:pt x="16273" y="16262"/>
                </a:cubicBezTo>
                <a:cubicBezTo>
                  <a:pt x="17187" y="15346"/>
                  <a:pt x="18101" y="14429"/>
                  <a:pt x="19014" y="13513"/>
                </a:cubicBezTo>
                <a:cubicBezTo>
                  <a:pt x="19471" y="13055"/>
                  <a:pt x="19928" y="12596"/>
                  <a:pt x="20385" y="12138"/>
                </a:cubicBezTo>
                <a:cubicBezTo>
                  <a:pt x="20613" y="11909"/>
                  <a:pt x="20842" y="11680"/>
                  <a:pt x="21070" y="11451"/>
                </a:cubicBezTo>
                <a:cubicBezTo>
                  <a:pt x="21184" y="11336"/>
                  <a:pt x="21298" y="11222"/>
                  <a:pt x="21413" y="11107"/>
                </a:cubicBezTo>
                <a:cubicBezTo>
                  <a:pt x="21529" y="11028"/>
                  <a:pt x="21597" y="10895"/>
                  <a:pt x="21594" y="10754"/>
                </a:cubicBezTo>
                <a:cubicBezTo>
                  <a:pt x="21591" y="10620"/>
                  <a:pt x="21524" y="10495"/>
                  <a:pt x="21413" y="10420"/>
                </a:cubicBezTo>
                <a:cubicBezTo>
                  <a:pt x="21298" y="10305"/>
                  <a:pt x="21184" y="10191"/>
                  <a:pt x="21070" y="10076"/>
                </a:cubicBezTo>
                <a:cubicBezTo>
                  <a:pt x="20842" y="9847"/>
                  <a:pt x="20613" y="9618"/>
                  <a:pt x="20385" y="9389"/>
                </a:cubicBezTo>
                <a:cubicBezTo>
                  <a:pt x="19928" y="8931"/>
                  <a:pt x="19471" y="8473"/>
                  <a:pt x="19014" y="8015"/>
                </a:cubicBezTo>
                <a:cubicBezTo>
                  <a:pt x="18101" y="7098"/>
                  <a:pt x="17187" y="6182"/>
                  <a:pt x="16273" y="5265"/>
                </a:cubicBezTo>
                <a:cubicBezTo>
                  <a:pt x="15360" y="4349"/>
                  <a:pt x="14446" y="3433"/>
                  <a:pt x="13532" y="2516"/>
                </a:cubicBezTo>
                <a:cubicBezTo>
                  <a:pt x="13075" y="2058"/>
                  <a:pt x="12618" y="1600"/>
                  <a:pt x="12162" y="1142"/>
                </a:cubicBezTo>
                <a:cubicBezTo>
                  <a:pt x="11933" y="912"/>
                  <a:pt x="11705" y="683"/>
                  <a:pt x="11476" y="454"/>
                </a:cubicBezTo>
                <a:cubicBezTo>
                  <a:pt x="11419" y="397"/>
                  <a:pt x="11362" y="340"/>
                  <a:pt x="11305" y="282"/>
                </a:cubicBezTo>
                <a:cubicBezTo>
                  <a:pt x="11248" y="225"/>
                  <a:pt x="11191" y="168"/>
                  <a:pt x="11134" y="111"/>
                </a:cubicBezTo>
                <a:cubicBezTo>
                  <a:pt x="11034" y="38"/>
                  <a:pt x="10913" y="-1"/>
                  <a:pt x="10789" y="1"/>
                </a:cubicBezTo>
                <a:cubicBezTo>
                  <a:pt x="10667" y="2"/>
                  <a:pt x="10548" y="43"/>
                  <a:pt x="10450" y="117"/>
                </a:cubicBezTo>
                <a:cubicBezTo>
                  <a:pt x="10337" y="233"/>
                  <a:pt x="10223" y="349"/>
                  <a:pt x="10108" y="465"/>
                </a:cubicBezTo>
                <a:cubicBezTo>
                  <a:pt x="9880" y="696"/>
                  <a:pt x="9651" y="927"/>
                  <a:pt x="9421" y="1157"/>
                </a:cubicBezTo>
                <a:cubicBezTo>
                  <a:pt x="8965" y="1612"/>
                  <a:pt x="8507" y="2063"/>
                  <a:pt x="8050" y="2516"/>
                </a:cubicBezTo>
                <a:cubicBezTo>
                  <a:pt x="7131" y="3428"/>
                  <a:pt x="6221" y="4347"/>
                  <a:pt x="5309" y="5265"/>
                </a:cubicBezTo>
                <a:cubicBezTo>
                  <a:pt x="4397" y="6184"/>
                  <a:pt x="3485" y="7101"/>
                  <a:pt x="2571" y="8017"/>
                </a:cubicBezTo>
                <a:cubicBezTo>
                  <a:pt x="2114" y="8476"/>
                  <a:pt x="1657" y="8934"/>
                  <a:pt x="1200" y="9391"/>
                </a:cubicBezTo>
                <a:cubicBezTo>
                  <a:pt x="971" y="9620"/>
                  <a:pt x="742" y="9849"/>
                  <a:pt x="513" y="10078"/>
                </a:cubicBezTo>
                <a:cubicBezTo>
                  <a:pt x="399" y="10192"/>
                  <a:pt x="285" y="10306"/>
                  <a:pt x="170" y="10421"/>
                </a:cubicBezTo>
                <a:cubicBezTo>
                  <a:pt x="65" y="10500"/>
                  <a:pt x="3" y="10623"/>
                  <a:pt x="0" y="10755"/>
                </a:cubicBezTo>
                <a:close/>
              </a:path>
            </a:pathLst>
          </a:custGeom>
          <a:gradFill>
            <a:gsLst>
              <a:gs pos="0">
                <a:srgbClr val="FF8A00"/>
              </a:gs>
              <a:gs pos="2419">
                <a:srgbClr val="FF8A00"/>
              </a:gs>
              <a:gs pos="29316">
                <a:srgbClr val="FFBA02"/>
              </a:gs>
              <a:gs pos="100000">
                <a:srgbClr val="FFEA03"/>
              </a:gs>
            </a:gsLst>
            <a:lin ang="7718097" scaled="0"/>
          </a:gradFill>
          <a:ln>
            <a:noFill/>
          </a:ln>
          <a:effectLst>
            <a:outerShdw blurRad="63500" dist="76275" dir="726333" rotWithShape="0">
              <a:srgbClr val="000000">
                <a:alpha val="33333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4"/>
          <p:cNvSpPr txBox="1"/>
          <p:nvPr/>
        </p:nvSpPr>
        <p:spPr>
          <a:xfrm>
            <a:off x="3922803" y="1933826"/>
            <a:ext cx="437500" cy="510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Impact"/>
              <a:buNone/>
            </a:pPr>
            <a:r>
              <a:rPr lang="en-US" sz="2700" b="0" i="0" u="none" strike="noStrike" cap="none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01</a:t>
            </a:r>
            <a:endParaRPr/>
          </a:p>
        </p:txBody>
      </p:sp>
      <p:sp>
        <p:nvSpPr>
          <p:cNvPr id="40" name="Google Shape;40;p4"/>
          <p:cNvSpPr txBox="1"/>
          <p:nvPr/>
        </p:nvSpPr>
        <p:spPr>
          <a:xfrm>
            <a:off x="4490657" y="1894202"/>
            <a:ext cx="1730653" cy="404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/>
            <a:r>
              <a:rPr lang="en-US" sz="1600" dirty="0" err="1"/>
              <a:t>Manusia</a:t>
            </a:r>
            <a:r>
              <a:rPr lang="en-US" sz="1600" dirty="0"/>
              <a:t> </a:t>
            </a:r>
            <a:r>
              <a:rPr lang="en-US" sz="1600" dirty="0" err="1"/>
              <a:t>Sebagai</a:t>
            </a:r>
            <a:r>
              <a:rPr lang="en-US" sz="1600" dirty="0"/>
              <a:t> </a:t>
            </a:r>
            <a:r>
              <a:rPr lang="en-US" sz="1600" dirty="0" err="1"/>
              <a:t>Makhluk</a:t>
            </a:r>
            <a:r>
              <a:rPr lang="en-US" sz="1600" dirty="0"/>
              <a:t> </a:t>
            </a:r>
            <a:r>
              <a:rPr lang="en-US" sz="1600" dirty="0" err="1"/>
              <a:t>Pilihan</a:t>
            </a:r>
            <a:endParaRPr lang="en-US" sz="1600" dirty="0"/>
          </a:p>
        </p:txBody>
      </p:sp>
      <p:grpSp>
        <p:nvGrpSpPr>
          <p:cNvPr id="41" name="Google Shape;41;p4"/>
          <p:cNvGrpSpPr/>
          <p:nvPr/>
        </p:nvGrpSpPr>
        <p:grpSpPr>
          <a:xfrm>
            <a:off x="3762958" y="3459213"/>
            <a:ext cx="166104" cy="221472"/>
            <a:chOff x="0" y="0"/>
            <a:chExt cx="221470" cy="221470"/>
          </a:xfrm>
        </p:grpSpPr>
        <p:sp>
          <p:nvSpPr>
            <p:cNvPr id="42" name="Google Shape;42;p4"/>
            <p:cNvSpPr/>
            <p:nvPr/>
          </p:nvSpPr>
          <p:spPr>
            <a:xfrm>
              <a:off x="0" y="0"/>
              <a:ext cx="221470" cy="22147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38100" dist="48801" dir="2497295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Google Shape;43;p4"/>
            <p:cNvSpPr/>
            <p:nvPr/>
          </p:nvSpPr>
          <p:spPr>
            <a:xfrm>
              <a:off x="37926" y="37926"/>
              <a:ext cx="145618" cy="145618"/>
            </a:xfrm>
            <a:prstGeom prst="ellipse">
              <a:avLst/>
            </a:prstGeom>
            <a:gradFill>
              <a:gsLst>
                <a:gs pos="0">
                  <a:srgbClr val="FF1000"/>
                </a:gs>
                <a:gs pos="1499">
                  <a:srgbClr val="FF1000"/>
                </a:gs>
                <a:gs pos="56776">
                  <a:srgbClr val="FF5B02"/>
                </a:gs>
                <a:gs pos="100000">
                  <a:srgbClr val="FFA503"/>
                </a:gs>
              </a:gsLst>
              <a:lin ang="2089255" scaled="0"/>
            </a:gra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" name="Google Shape;44;p4"/>
          <p:cNvSpPr/>
          <p:nvPr/>
        </p:nvSpPr>
        <p:spPr>
          <a:xfrm>
            <a:off x="3974477" y="3299889"/>
            <a:ext cx="275844" cy="152959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21600"/>
                </a:moveTo>
                <a:lnTo>
                  <a:pt x="7147" y="0"/>
                </a:lnTo>
                <a:lnTo>
                  <a:pt x="21600" y="165"/>
                </a:lnTo>
              </a:path>
            </a:pathLst>
          </a:custGeom>
          <a:noFill/>
          <a:ln w="12700" cap="flat" cmpd="sng">
            <a:solidFill>
              <a:srgbClr val="C1CCCF"/>
            </a:solidFill>
            <a:prstDash val="solid"/>
            <a:miter lim="8000"/>
            <a:headEnd type="oval" w="med" len="med"/>
            <a:tailEnd type="oval" w="med" len="med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4"/>
          <p:cNvSpPr/>
          <p:nvPr/>
        </p:nvSpPr>
        <p:spPr>
          <a:xfrm>
            <a:off x="4689049" y="2823715"/>
            <a:ext cx="1871975" cy="929878"/>
          </a:xfrm>
          <a:custGeom>
            <a:avLst/>
            <a:gdLst/>
            <a:ahLst/>
            <a:cxnLst/>
            <a:rect l="l" t="t" r="r" b="b"/>
            <a:pathLst>
              <a:path w="21596" h="21600" extrusionOk="0">
                <a:moveTo>
                  <a:pt x="18025" y="21600"/>
                </a:moveTo>
                <a:lnTo>
                  <a:pt x="18025" y="21600"/>
                </a:lnTo>
                <a:cubicBezTo>
                  <a:pt x="18647" y="19796"/>
                  <a:pt x="19271" y="17996"/>
                  <a:pt x="19897" y="16200"/>
                </a:cubicBezTo>
                <a:cubicBezTo>
                  <a:pt x="20210" y="15302"/>
                  <a:pt x="20523" y="14406"/>
                  <a:pt x="20833" y="13500"/>
                </a:cubicBezTo>
                <a:cubicBezTo>
                  <a:pt x="21056" y="12848"/>
                  <a:pt x="21277" y="12192"/>
                  <a:pt x="21496" y="11531"/>
                </a:cubicBezTo>
                <a:cubicBezTo>
                  <a:pt x="21564" y="11342"/>
                  <a:pt x="21600" y="11087"/>
                  <a:pt x="21596" y="10825"/>
                </a:cubicBezTo>
                <a:cubicBezTo>
                  <a:pt x="21591" y="10533"/>
                  <a:pt x="21536" y="10262"/>
                  <a:pt x="21448" y="10091"/>
                </a:cubicBezTo>
                <a:cubicBezTo>
                  <a:pt x="21250" y="9411"/>
                  <a:pt x="21045" y="8747"/>
                  <a:pt x="20833" y="8100"/>
                </a:cubicBezTo>
                <a:cubicBezTo>
                  <a:pt x="20530" y="7178"/>
                  <a:pt x="20212" y="6291"/>
                  <a:pt x="19897" y="5400"/>
                </a:cubicBezTo>
                <a:cubicBezTo>
                  <a:pt x="19266" y="3618"/>
                  <a:pt x="18642" y="1818"/>
                  <a:pt x="18025" y="0"/>
                </a:cubicBezTo>
                <a:lnTo>
                  <a:pt x="18025" y="0"/>
                </a:lnTo>
                <a:lnTo>
                  <a:pt x="0" y="0"/>
                </a:lnTo>
                <a:lnTo>
                  <a:pt x="0" y="21600"/>
                </a:lnTo>
                <a:lnTo>
                  <a:pt x="18025" y="21600"/>
                </a:lnTo>
                <a:close/>
              </a:path>
            </a:pathLst>
          </a:custGeom>
          <a:gradFill>
            <a:gsLst>
              <a:gs pos="0">
                <a:srgbClr val="FF1000"/>
              </a:gs>
              <a:gs pos="1499">
                <a:srgbClr val="FF1000"/>
              </a:gs>
              <a:gs pos="56776">
                <a:srgbClr val="FF5B02"/>
              </a:gs>
              <a:gs pos="100000">
                <a:srgbClr val="FFA503"/>
              </a:gs>
            </a:gsLst>
            <a:lin ang="2089255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4"/>
          <p:cNvSpPr/>
          <p:nvPr/>
        </p:nvSpPr>
        <p:spPr>
          <a:xfrm rot="-5400000">
            <a:off x="4225143" y="2939551"/>
            <a:ext cx="933534" cy="698207"/>
          </a:xfrm>
          <a:custGeom>
            <a:avLst/>
            <a:gdLst/>
            <a:ahLst/>
            <a:cxnLst/>
            <a:rect l="l" t="t" r="r" b="b"/>
            <a:pathLst>
              <a:path w="21594" h="21598" extrusionOk="0">
                <a:moveTo>
                  <a:pt x="0" y="10755"/>
                </a:moveTo>
                <a:cubicBezTo>
                  <a:pt x="-3" y="10893"/>
                  <a:pt x="60" y="11024"/>
                  <a:pt x="169" y="11107"/>
                </a:cubicBezTo>
                <a:lnTo>
                  <a:pt x="341" y="11279"/>
                </a:lnTo>
                <a:cubicBezTo>
                  <a:pt x="398" y="11336"/>
                  <a:pt x="455" y="11394"/>
                  <a:pt x="512" y="11451"/>
                </a:cubicBezTo>
                <a:cubicBezTo>
                  <a:pt x="741" y="11680"/>
                  <a:pt x="969" y="11909"/>
                  <a:pt x="1197" y="12138"/>
                </a:cubicBezTo>
                <a:cubicBezTo>
                  <a:pt x="1654" y="12596"/>
                  <a:pt x="2111" y="13055"/>
                  <a:pt x="2568" y="13513"/>
                </a:cubicBezTo>
                <a:cubicBezTo>
                  <a:pt x="3482" y="14429"/>
                  <a:pt x="4395" y="15346"/>
                  <a:pt x="5309" y="16262"/>
                </a:cubicBezTo>
                <a:cubicBezTo>
                  <a:pt x="6223" y="17178"/>
                  <a:pt x="7136" y="18095"/>
                  <a:pt x="8050" y="19011"/>
                </a:cubicBezTo>
                <a:cubicBezTo>
                  <a:pt x="8507" y="19469"/>
                  <a:pt x="8964" y="19928"/>
                  <a:pt x="9421" y="20386"/>
                </a:cubicBezTo>
                <a:cubicBezTo>
                  <a:pt x="9649" y="20615"/>
                  <a:pt x="9877" y="20844"/>
                  <a:pt x="10106" y="21073"/>
                </a:cubicBezTo>
                <a:cubicBezTo>
                  <a:pt x="10220" y="21188"/>
                  <a:pt x="10334" y="21302"/>
                  <a:pt x="10448" y="21417"/>
                </a:cubicBezTo>
                <a:cubicBezTo>
                  <a:pt x="10526" y="21531"/>
                  <a:pt x="10655" y="21599"/>
                  <a:pt x="10792" y="21599"/>
                </a:cubicBezTo>
                <a:cubicBezTo>
                  <a:pt x="10929" y="21598"/>
                  <a:pt x="11057" y="21530"/>
                  <a:pt x="11134" y="21417"/>
                </a:cubicBezTo>
                <a:cubicBezTo>
                  <a:pt x="11248" y="21302"/>
                  <a:pt x="11362" y="21188"/>
                  <a:pt x="11476" y="21073"/>
                </a:cubicBezTo>
                <a:cubicBezTo>
                  <a:pt x="11705" y="20844"/>
                  <a:pt x="11933" y="20615"/>
                  <a:pt x="12162" y="20386"/>
                </a:cubicBezTo>
                <a:cubicBezTo>
                  <a:pt x="12618" y="19928"/>
                  <a:pt x="13075" y="19469"/>
                  <a:pt x="13532" y="19011"/>
                </a:cubicBezTo>
                <a:cubicBezTo>
                  <a:pt x="14446" y="18095"/>
                  <a:pt x="15360" y="17178"/>
                  <a:pt x="16273" y="16262"/>
                </a:cubicBezTo>
                <a:cubicBezTo>
                  <a:pt x="17187" y="15346"/>
                  <a:pt x="18101" y="14429"/>
                  <a:pt x="19014" y="13513"/>
                </a:cubicBezTo>
                <a:cubicBezTo>
                  <a:pt x="19471" y="13055"/>
                  <a:pt x="19928" y="12596"/>
                  <a:pt x="20385" y="12138"/>
                </a:cubicBezTo>
                <a:cubicBezTo>
                  <a:pt x="20613" y="11909"/>
                  <a:pt x="20842" y="11680"/>
                  <a:pt x="21070" y="11451"/>
                </a:cubicBezTo>
                <a:cubicBezTo>
                  <a:pt x="21184" y="11336"/>
                  <a:pt x="21298" y="11222"/>
                  <a:pt x="21413" y="11107"/>
                </a:cubicBezTo>
                <a:cubicBezTo>
                  <a:pt x="21529" y="11028"/>
                  <a:pt x="21597" y="10895"/>
                  <a:pt x="21594" y="10754"/>
                </a:cubicBezTo>
                <a:cubicBezTo>
                  <a:pt x="21591" y="10620"/>
                  <a:pt x="21524" y="10495"/>
                  <a:pt x="21413" y="10420"/>
                </a:cubicBezTo>
                <a:cubicBezTo>
                  <a:pt x="21298" y="10305"/>
                  <a:pt x="21184" y="10191"/>
                  <a:pt x="21070" y="10076"/>
                </a:cubicBezTo>
                <a:cubicBezTo>
                  <a:pt x="20842" y="9847"/>
                  <a:pt x="20613" y="9618"/>
                  <a:pt x="20385" y="9389"/>
                </a:cubicBezTo>
                <a:cubicBezTo>
                  <a:pt x="19928" y="8931"/>
                  <a:pt x="19471" y="8473"/>
                  <a:pt x="19014" y="8015"/>
                </a:cubicBezTo>
                <a:cubicBezTo>
                  <a:pt x="18101" y="7098"/>
                  <a:pt x="17187" y="6182"/>
                  <a:pt x="16273" y="5265"/>
                </a:cubicBezTo>
                <a:cubicBezTo>
                  <a:pt x="15360" y="4349"/>
                  <a:pt x="14446" y="3433"/>
                  <a:pt x="13532" y="2516"/>
                </a:cubicBezTo>
                <a:cubicBezTo>
                  <a:pt x="13075" y="2058"/>
                  <a:pt x="12618" y="1600"/>
                  <a:pt x="12162" y="1142"/>
                </a:cubicBezTo>
                <a:cubicBezTo>
                  <a:pt x="11933" y="912"/>
                  <a:pt x="11705" y="683"/>
                  <a:pt x="11476" y="454"/>
                </a:cubicBezTo>
                <a:cubicBezTo>
                  <a:pt x="11419" y="397"/>
                  <a:pt x="11362" y="340"/>
                  <a:pt x="11305" y="282"/>
                </a:cubicBezTo>
                <a:cubicBezTo>
                  <a:pt x="11248" y="225"/>
                  <a:pt x="11191" y="168"/>
                  <a:pt x="11134" y="111"/>
                </a:cubicBezTo>
                <a:cubicBezTo>
                  <a:pt x="11034" y="38"/>
                  <a:pt x="10913" y="-1"/>
                  <a:pt x="10789" y="1"/>
                </a:cubicBezTo>
                <a:cubicBezTo>
                  <a:pt x="10667" y="2"/>
                  <a:pt x="10548" y="43"/>
                  <a:pt x="10450" y="117"/>
                </a:cubicBezTo>
                <a:cubicBezTo>
                  <a:pt x="10337" y="233"/>
                  <a:pt x="10223" y="349"/>
                  <a:pt x="10108" y="465"/>
                </a:cubicBezTo>
                <a:cubicBezTo>
                  <a:pt x="9880" y="696"/>
                  <a:pt x="9651" y="927"/>
                  <a:pt x="9421" y="1157"/>
                </a:cubicBezTo>
                <a:cubicBezTo>
                  <a:pt x="8965" y="1612"/>
                  <a:pt x="8507" y="2063"/>
                  <a:pt x="8050" y="2516"/>
                </a:cubicBezTo>
                <a:cubicBezTo>
                  <a:pt x="7131" y="3428"/>
                  <a:pt x="6221" y="4347"/>
                  <a:pt x="5309" y="5265"/>
                </a:cubicBezTo>
                <a:cubicBezTo>
                  <a:pt x="4397" y="6184"/>
                  <a:pt x="3485" y="7101"/>
                  <a:pt x="2571" y="8017"/>
                </a:cubicBezTo>
                <a:cubicBezTo>
                  <a:pt x="2114" y="8476"/>
                  <a:pt x="1657" y="8934"/>
                  <a:pt x="1200" y="9391"/>
                </a:cubicBezTo>
                <a:cubicBezTo>
                  <a:pt x="971" y="9620"/>
                  <a:pt x="742" y="9849"/>
                  <a:pt x="513" y="10078"/>
                </a:cubicBezTo>
                <a:cubicBezTo>
                  <a:pt x="399" y="10192"/>
                  <a:pt x="285" y="10306"/>
                  <a:pt x="170" y="10421"/>
                </a:cubicBezTo>
                <a:cubicBezTo>
                  <a:pt x="65" y="10500"/>
                  <a:pt x="3" y="10623"/>
                  <a:pt x="0" y="10755"/>
                </a:cubicBezTo>
                <a:close/>
              </a:path>
            </a:pathLst>
          </a:custGeom>
          <a:gradFill>
            <a:gsLst>
              <a:gs pos="0">
                <a:srgbClr val="F41D00"/>
              </a:gs>
              <a:gs pos="3622">
                <a:srgbClr val="F41D00"/>
              </a:gs>
              <a:gs pos="55712">
                <a:srgbClr val="FA6102"/>
              </a:gs>
              <a:gs pos="100000">
                <a:srgbClr val="FFA503"/>
              </a:gs>
            </a:gsLst>
            <a:lin ang="8100000" scaled="0"/>
          </a:gradFill>
          <a:ln>
            <a:noFill/>
          </a:ln>
          <a:effectLst>
            <a:outerShdw blurRad="63500" dist="76275" dir="726333" rotWithShape="0">
              <a:srgbClr val="000000">
                <a:alpha val="33333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4"/>
          <p:cNvSpPr txBox="1"/>
          <p:nvPr/>
        </p:nvSpPr>
        <p:spPr>
          <a:xfrm>
            <a:off x="4473161" y="3032964"/>
            <a:ext cx="488656" cy="510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Impact"/>
              <a:buNone/>
            </a:pPr>
            <a:r>
              <a:rPr lang="en-US" sz="2700" b="0" i="0" u="none" strike="noStrike" cap="none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02</a:t>
            </a:r>
            <a:endParaRPr/>
          </a:p>
        </p:txBody>
      </p:sp>
      <p:sp>
        <p:nvSpPr>
          <p:cNvPr id="50" name="Google Shape;50;p4"/>
          <p:cNvSpPr txBox="1"/>
          <p:nvPr/>
        </p:nvSpPr>
        <p:spPr>
          <a:xfrm>
            <a:off x="4632360" y="2954202"/>
            <a:ext cx="1953091" cy="688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1"/>
            <a:r>
              <a:rPr lang="en-ID" sz="1600" dirty="0" err="1"/>
              <a:t>Konsep</a:t>
            </a:r>
            <a:r>
              <a:rPr lang="en-ID" sz="1600" dirty="0"/>
              <a:t> </a:t>
            </a:r>
            <a:r>
              <a:rPr lang="en-ID" sz="1600" dirty="0" err="1"/>
              <a:t>Alam</a:t>
            </a:r>
            <a:r>
              <a:rPr lang="en-ID" sz="1600" dirty="0"/>
              <a:t> </a:t>
            </a:r>
            <a:r>
              <a:rPr lang="en-ID" sz="1600" dirty="0" err="1"/>
              <a:t>Semesta</a:t>
            </a:r>
            <a:endParaRPr lang="en-US" sz="1600" dirty="0"/>
          </a:p>
        </p:txBody>
      </p:sp>
      <p:grpSp>
        <p:nvGrpSpPr>
          <p:cNvPr id="51" name="Google Shape;51;p4"/>
          <p:cNvGrpSpPr/>
          <p:nvPr/>
        </p:nvGrpSpPr>
        <p:grpSpPr>
          <a:xfrm>
            <a:off x="3986428" y="4302409"/>
            <a:ext cx="166104" cy="221472"/>
            <a:chOff x="0" y="0"/>
            <a:chExt cx="221470" cy="221470"/>
          </a:xfrm>
        </p:grpSpPr>
        <p:sp>
          <p:nvSpPr>
            <p:cNvPr id="52" name="Google Shape;52;p4"/>
            <p:cNvSpPr/>
            <p:nvPr/>
          </p:nvSpPr>
          <p:spPr>
            <a:xfrm>
              <a:off x="0" y="0"/>
              <a:ext cx="221470" cy="22147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38100" dist="48801" dir="2497295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Google Shape;53;p4"/>
            <p:cNvSpPr/>
            <p:nvPr/>
          </p:nvSpPr>
          <p:spPr>
            <a:xfrm>
              <a:off x="37926" y="37926"/>
              <a:ext cx="145618" cy="145618"/>
            </a:xfrm>
            <a:prstGeom prst="ellipse">
              <a:avLst/>
            </a:prstGeom>
            <a:gradFill>
              <a:gsLst>
                <a:gs pos="0">
                  <a:srgbClr val="8F007E"/>
                </a:gs>
                <a:gs pos="2419">
                  <a:srgbClr val="8F007E"/>
                </a:gs>
                <a:gs pos="29316">
                  <a:srgbClr val="BC1C98"/>
                </a:gs>
                <a:gs pos="100000">
                  <a:srgbClr val="EA39B2"/>
                </a:gs>
              </a:gsLst>
              <a:lin ang="2089255" scaled="0"/>
            </a:gra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54" name="Google Shape;54;p4"/>
          <p:cNvCxnSpPr/>
          <p:nvPr/>
        </p:nvCxnSpPr>
        <p:spPr>
          <a:xfrm>
            <a:off x="4236271" y="4431578"/>
            <a:ext cx="396089" cy="1"/>
          </a:xfrm>
          <a:prstGeom prst="straightConnector1">
            <a:avLst/>
          </a:prstGeom>
          <a:noFill/>
          <a:ln w="12700" cap="flat" cmpd="sng">
            <a:solidFill>
              <a:srgbClr val="C1CCCF"/>
            </a:solidFill>
            <a:prstDash val="solid"/>
            <a:miter lim="8000"/>
            <a:headEnd type="oval" w="med" len="med"/>
            <a:tailEnd type="oval" w="med" len="med"/>
          </a:ln>
        </p:spPr>
      </p:cxnSp>
      <p:sp>
        <p:nvSpPr>
          <p:cNvPr id="55" name="Google Shape;55;p4"/>
          <p:cNvSpPr/>
          <p:nvPr/>
        </p:nvSpPr>
        <p:spPr>
          <a:xfrm>
            <a:off x="5013904" y="3965406"/>
            <a:ext cx="1871975" cy="929879"/>
          </a:xfrm>
          <a:custGeom>
            <a:avLst/>
            <a:gdLst/>
            <a:ahLst/>
            <a:cxnLst/>
            <a:rect l="l" t="t" r="r" b="b"/>
            <a:pathLst>
              <a:path w="21596" h="21600" extrusionOk="0">
                <a:moveTo>
                  <a:pt x="18025" y="21600"/>
                </a:moveTo>
                <a:lnTo>
                  <a:pt x="18025" y="21600"/>
                </a:lnTo>
                <a:cubicBezTo>
                  <a:pt x="18647" y="19796"/>
                  <a:pt x="19271" y="17996"/>
                  <a:pt x="19897" y="16200"/>
                </a:cubicBezTo>
                <a:cubicBezTo>
                  <a:pt x="20210" y="15302"/>
                  <a:pt x="20523" y="14406"/>
                  <a:pt x="20833" y="13500"/>
                </a:cubicBezTo>
                <a:cubicBezTo>
                  <a:pt x="21056" y="12848"/>
                  <a:pt x="21277" y="12192"/>
                  <a:pt x="21496" y="11531"/>
                </a:cubicBezTo>
                <a:cubicBezTo>
                  <a:pt x="21564" y="11342"/>
                  <a:pt x="21600" y="11087"/>
                  <a:pt x="21596" y="10825"/>
                </a:cubicBezTo>
                <a:cubicBezTo>
                  <a:pt x="21591" y="10533"/>
                  <a:pt x="21536" y="10262"/>
                  <a:pt x="21448" y="10091"/>
                </a:cubicBezTo>
                <a:cubicBezTo>
                  <a:pt x="21250" y="9411"/>
                  <a:pt x="21045" y="8747"/>
                  <a:pt x="20833" y="8100"/>
                </a:cubicBezTo>
                <a:cubicBezTo>
                  <a:pt x="20530" y="7178"/>
                  <a:pt x="20212" y="6291"/>
                  <a:pt x="19897" y="5400"/>
                </a:cubicBezTo>
                <a:cubicBezTo>
                  <a:pt x="19266" y="3618"/>
                  <a:pt x="18642" y="1818"/>
                  <a:pt x="18025" y="0"/>
                </a:cubicBezTo>
                <a:lnTo>
                  <a:pt x="18025" y="0"/>
                </a:lnTo>
                <a:lnTo>
                  <a:pt x="0" y="0"/>
                </a:lnTo>
                <a:lnTo>
                  <a:pt x="0" y="21600"/>
                </a:lnTo>
                <a:lnTo>
                  <a:pt x="18025" y="21600"/>
                </a:lnTo>
                <a:close/>
              </a:path>
            </a:pathLst>
          </a:custGeom>
          <a:gradFill>
            <a:gsLst>
              <a:gs pos="0">
                <a:srgbClr val="8F007E"/>
              </a:gs>
              <a:gs pos="2419">
                <a:srgbClr val="8F007E"/>
              </a:gs>
              <a:gs pos="29316">
                <a:srgbClr val="BC1C98"/>
              </a:gs>
              <a:gs pos="100000">
                <a:srgbClr val="EA39B2"/>
              </a:gs>
            </a:gsLst>
            <a:lin ang="2089255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4"/>
          <p:cNvSpPr/>
          <p:nvPr/>
        </p:nvSpPr>
        <p:spPr>
          <a:xfrm rot="-5400000">
            <a:off x="4549998" y="4081241"/>
            <a:ext cx="933534" cy="698207"/>
          </a:xfrm>
          <a:custGeom>
            <a:avLst/>
            <a:gdLst/>
            <a:ahLst/>
            <a:cxnLst/>
            <a:rect l="l" t="t" r="r" b="b"/>
            <a:pathLst>
              <a:path w="21594" h="21598" extrusionOk="0">
                <a:moveTo>
                  <a:pt x="0" y="10755"/>
                </a:moveTo>
                <a:cubicBezTo>
                  <a:pt x="-3" y="10893"/>
                  <a:pt x="60" y="11024"/>
                  <a:pt x="169" y="11107"/>
                </a:cubicBezTo>
                <a:lnTo>
                  <a:pt x="341" y="11279"/>
                </a:lnTo>
                <a:cubicBezTo>
                  <a:pt x="398" y="11336"/>
                  <a:pt x="455" y="11394"/>
                  <a:pt x="512" y="11451"/>
                </a:cubicBezTo>
                <a:cubicBezTo>
                  <a:pt x="741" y="11680"/>
                  <a:pt x="969" y="11909"/>
                  <a:pt x="1197" y="12138"/>
                </a:cubicBezTo>
                <a:cubicBezTo>
                  <a:pt x="1654" y="12596"/>
                  <a:pt x="2111" y="13055"/>
                  <a:pt x="2568" y="13513"/>
                </a:cubicBezTo>
                <a:cubicBezTo>
                  <a:pt x="3482" y="14429"/>
                  <a:pt x="4395" y="15346"/>
                  <a:pt x="5309" y="16262"/>
                </a:cubicBezTo>
                <a:cubicBezTo>
                  <a:pt x="6223" y="17178"/>
                  <a:pt x="7136" y="18095"/>
                  <a:pt x="8050" y="19011"/>
                </a:cubicBezTo>
                <a:cubicBezTo>
                  <a:pt x="8507" y="19469"/>
                  <a:pt x="8964" y="19928"/>
                  <a:pt x="9421" y="20386"/>
                </a:cubicBezTo>
                <a:cubicBezTo>
                  <a:pt x="9649" y="20615"/>
                  <a:pt x="9877" y="20844"/>
                  <a:pt x="10106" y="21073"/>
                </a:cubicBezTo>
                <a:cubicBezTo>
                  <a:pt x="10220" y="21188"/>
                  <a:pt x="10334" y="21302"/>
                  <a:pt x="10448" y="21417"/>
                </a:cubicBezTo>
                <a:cubicBezTo>
                  <a:pt x="10526" y="21531"/>
                  <a:pt x="10655" y="21599"/>
                  <a:pt x="10792" y="21599"/>
                </a:cubicBezTo>
                <a:cubicBezTo>
                  <a:pt x="10929" y="21598"/>
                  <a:pt x="11057" y="21530"/>
                  <a:pt x="11134" y="21417"/>
                </a:cubicBezTo>
                <a:cubicBezTo>
                  <a:pt x="11248" y="21302"/>
                  <a:pt x="11362" y="21188"/>
                  <a:pt x="11476" y="21073"/>
                </a:cubicBezTo>
                <a:cubicBezTo>
                  <a:pt x="11705" y="20844"/>
                  <a:pt x="11933" y="20615"/>
                  <a:pt x="12162" y="20386"/>
                </a:cubicBezTo>
                <a:cubicBezTo>
                  <a:pt x="12618" y="19928"/>
                  <a:pt x="13075" y="19469"/>
                  <a:pt x="13532" y="19011"/>
                </a:cubicBezTo>
                <a:cubicBezTo>
                  <a:pt x="14446" y="18095"/>
                  <a:pt x="15360" y="17178"/>
                  <a:pt x="16273" y="16262"/>
                </a:cubicBezTo>
                <a:cubicBezTo>
                  <a:pt x="17187" y="15346"/>
                  <a:pt x="18101" y="14429"/>
                  <a:pt x="19014" y="13513"/>
                </a:cubicBezTo>
                <a:cubicBezTo>
                  <a:pt x="19471" y="13055"/>
                  <a:pt x="19928" y="12596"/>
                  <a:pt x="20385" y="12138"/>
                </a:cubicBezTo>
                <a:cubicBezTo>
                  <a:pt x="20613" y="11909"/>
                  <a:pt x="20842" y="11680"/>
                  <a:pt x="21070" y="11451"/>
                </a:cubicBezTo>
                <a:cubicBezTo>
                  <a:pt x="21184" y="11336"/>
                  <a:pt x="21298" y="11222"/>
                  <a:pt x="21413" y="11107"/>
                </a:cubicBezTo>
                <a:cubicBezTo>
                  <a:pt x="21529" y="11028"/>
                  <a:pt x="21597" y="10895"/>
                  <a:pt x="21594" y="10754"/>
                </a:cubicBezTo>
                <a:cubicBezTo>
                  <a:pt x="21591" y="10620"/>
                  <a:pt x="21524" y="10495"/>
                  <a:pt x="21413" y="10420"/>
                </a:cubicBezTo>
                <a:cubicBezTo>
                  <a:pt x="21298" y="10305"/>
                  <a:pt x="21184" y="10191"/>
                  <a:pt x="21070" y="10076"/>
                </a:cubicBezTo>
                <a:cubicBezTo>
                  <a:pt x="20842" y="9847"/>
                  <a:pt x="20613" y="9618"/>
                  <a:pt x="20385" y="9389"/>
                </a:cubicBezTo>
                <a:cubicBezTo>
                  <a:pt x="19928" y="8931"/>
                  <a:pt x="19471" y="8473"/>
                  <a:pt x="19014" y="8015"/>
                </a:cubicBezTo>
                <a:cubicBezTo>
                  <a:pt x="18101" y="7098"/>
                  <a:pt x="17187" y="6182"/>
                  <a:pt x="16273" y="5265"/>
                </a:cubicBezTo>
                <a:cubicBezTo>
                  <a:pt x="15360" y="4349"/>
                  <a:pt x="14446" y="3433"/>
                  <a:pt x="13532" y="2516"/>
                </a:cubicBezTo>
                <a:cubicBezTo>
                  <a:pt x="13075" y="2058"/>
                  <a:pt x="12618" y="1600"/>
                  <a:pt x="12162" y="1142"/>
                </a:cubicBezTo>
                <a:cubicBezTo>
                  <a:pt x="11933" y="912"/>
                  <a:pt x="11705" y="683"/>
                  <a:pt x="11476" y="454"/>
                </a:cubicBezTo>
                <a:cubicBezTo>
                  <a:pt x="11419" y="397"/>
                  <a:pt x="11362" y="340"/>
                  <a:pt x="11305" y="282"/>
                </a:cubicBezTo>
                <a:cubicBezTo>
                  <a:pt x="11248" y="225"/>
                  <a:pt x="11191" y="168"/>
                  <a:pt x="11134" y="111"/>
                </a:cubicBezTo>
                <a:cubicBezTo>
                  <a:pt x="11034" y="38"/>
                  <a:pt x="10913" y="-1"/>
                  <a:pt x="10789" y="1"/>
                </a:cubicBezTo>
                <a:cubicBezTo>
                  <a:pt x="10667" y="2"/>
                  <a:pt x="10548" y="43"/>
                  <a:pt x="10450" y="117"/>
                </a:cubicBezTo>
                <a:cubicBezTo>
                  <a:pt x="10337" y="233"/>
                  <a:pt x="10223" y="349"/>
                  <a:pt x="10108" y="465"/>
                </a:cubicBezTo>
                <a:cubicBezTo>
                  <a:pt x="9880" y="696"/>
                  <a:pt x="9651" y="927"/>
                  <a:pt x="9421" y="1157"/>
                </a:cubicBezTo>
                <a:cubicBezTo>
                  <a:pt x="8965" y="1612"/>
                  <a:pt x="8507" y="2063"/>
                  <a:pt x="8050" y="2516"/>
                </a:cubicBezTo>
                <a:cubicBezTo>
                  <a:pt x="7131" y="3428"/>
                  <a:pt x="6221" y="4347"/>
                  <a:pt x="5309" y="5265"/>
                </a:cubicBezTo>
                <a:cubicBezTo>
                  <a:pt x="4397" y="6184"/>
                  <a:pt x="3485" y="7101"/>
                  <a:pt x="2571" y="8017"/>
                </a:cubicBezTo>
                <a:cubicBezTo>
                  <a:pt x="2114" y="8476"/>
                  <a:pt x="1657" y="8934"/>
                  <a:pt x="1200" y="9391"/>
                </a:cubicBezTo>
                <a:cubicBezTo>
                  <a:pt x="971" y="9620"/>
                  <a:pt x="742" y="9849"/>
                  <a:pt x="513" y="10078"/>
                </a:cubicBezTo>
                <a:cubicBezTo>
                  <a:pt x="399" y="10192"/>
                  <a:pt x="285" y="10306"/>
                  <a:pt x="170" y="10421"/>
                </a:cubicBezTo>
                <a:cubicBezTo>
                  <a:pt x="65" y="10500"/>
                  <a:pt x="3" y="10623"/>
                  <a:pt x="0" y="10755"/>
                </a:cubicBezTo>
                <a:close/>
              </a:path>
            </a:pathLst>
          </a:custGeom>
          <a:gradFill>
            <a:gsLst>
              <a:gs pos="0">
                <a:srgbClr val="8F007E"/>
              </a:gs>
              <a:gs pos="2419">
                <a:srgbClr val="8F007E"/>
              </a:gs>
              <a:gs pos="29316">
                <a:srgbClr val="BC1C98"/>
              </a:gs>
              <a:gs pos="100000">
                <a:srgbClr val="EA39B2"/>
              </a:gs>
            </a:gsLst>
            <a:lin ang="8100000" scaled="0"/>
          </a:gradFill>
          <a:ln>
            <a:noFill/>
          </a:ln>
          <a:effectLst>
            <a:outerShdw blurRad="63500" dist="76275" dir="726333" rotWithShape="0">
              <a:srgbClr val="000000">
                <a:alpha val="33333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4"/>
          <p:cNvSpPr txBox="1"/>
          <p:nvPr/>
        </p:nvSpPr>
        <p:spPr>
          <a:xfrm>
            <a:off x="4795153" y="4164845"/>
            <a:ext cx="496321" cy="522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Impact"/>
              <a:buNone/>
            </a:pPr>
            <a:r>
              <a:rPr lang="en-US" sz="2700" b="0" i="0" u="none" strike="noStrike" cap="none" dirty="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03</a:t>
            </a:r>
            <a:endParaRPr dirty="0"/>
          </a:p>
        </p:txBody>
      </p:sp>
      <p:sp>
        <p:nvSpPr>
          <p:cNvPr id="60" name="Google Shape;60;p4"/>
          <p:cNvSpPr txBox="1"/>
          <p:nvPr/>
        </p:nvSpPr>
        <p:spPr>
          <a:xfrm>
            <a:off x="4905156" y="4032351"/>
            <a:ext cx="1827084" cy="496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1"/>
            <a:r>
              <a:rPr lang="en-US" sz="1600" dirty="0" err="1"/>
              <a:t>Kedudukan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Fungsi</a:t>
            </a:r>
            <a:r>
              <a:rPr lang="en-US" sz="1600" dirty="0"/>
              <a:t> </a:t>
            </a:r>
            <a:r>
              <a:rPr lang="en-US" sz="1600" dirty="0" err="1"/>
              <a:t>Manusia</a:t>
            </a:r>
            <a:r>
              <a:rPr lang="en-US" sz="1600" dirty="0"/>
              <a:t> </a:t>
            </a:r>
            <a:r>
              <a:rPr lang="en-US" sz="1600" dirty="0" err="1"/>
              <a:t>Hidup</a:t>
            </a:r>
            <a:r>
              <a:rPr lang="en-US" sz="1600" dirty="0"/>
              <a:t> di </a:t>
            </a:r>
            <a:r>
              <a:rPr lang="en-US" sz="1600" dirty="0" err="1"/>
              <a:t>Dunia</a:t>
            </a:r>
            <a:endParaRPr lang="en-US" sz="1600" dirty="0"/>
          </a:p>
        </p:txBody>
      </p:sp>
      <p:grpSp>
        <p:nvGrpSpPr>
          <p:cNvPr id="61" name="Google Shape;61;p4"/>
          <p:cNvGrpSpPr/>
          <p:nvPr/>
        </p:nvGrpSpPr>
        <p:grpSpPr>
          <a:xfrm>
            <a:off x="3770996" y="5112844"/>
            <a:ext cx="166104" cy="221472"/>
            <a:chOff x="0" y="0"/>
            <a:chExt cx="221470" cy="221470"/>
          </a:xfrm>
        </p:grpSpPr>
        <p:sp>
          <p:nvSpPr>
            <p:cNvPr id="62" name="Google Shape;62;p4"/>
            <p:cNvSpPr/>
            <p:nvPr/>
          </p:nvSpPr>
          <p:spPr>
            <a:xfrm>
              <a:off x="0" y="0"/>
              <a:ext cx="221470" cy="22147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38100" dist="48801" dir="2497295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63;p4"/>
            <p:cNvSpPr/>
            <p:nvPr/>
          </p:nvSpPr>
          <p:spPr>
            <a:xfrm>
              <a:off x="37926" y="37926"/>
              <a:ext cx="145618" cy="145618"/>
            </a:xfrm>
            <a:prstGeom prst="ellipse">
              <a:avLst/>
            </a:prstGeom>
            <a:gradFill>
              <a:gsLst>
                <a:gs pos="0">
                  <a:srgbClr val="337C7A"/>
                </a:gs>
                <a:gs pos="2419">
                  <a:srgbClr val="337C7A"/>
                </a:gs>
                <a:gs pos="29316">
                  <a:srgbClr val="19989A"/>
                </a:gs>
                <a:gs pos="100000">
                  <a:srgbClr val="00B4B9"/>
                </a:gs>
              </a:gsLst>
              <a:lin ang="2089255" scaled="0"/>
            </a:gra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4" name="Google Shape;64;p4"/>
          <p:cNvSpPr/>
          <p:nvPr/>
        </p:nvSpPr>
        <p:spPr>
          <a:xfrm rot="10800000" flipH="1">
            <a:off x="3963158" y="5344975"/>
            <a:ext cx="275844" cy="152959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21600"/>
                </a:moveTo>
                <a:lnTo>
                  <a:pt x="7147" y="0"/>
                </a:lnTo>
                <a:lnTo>
                  <a:pt x="21600" y="165"/>
                </a:lnTo>
              </a:path>
            </a:pathLst>
          </a:custGeom>
          <a:noFill/>
          <a:ln w="12700" cap="flat" cmpd="sng">
            <a:solidFill>
              <a:srgbClr val="C1CCCF"/>
            </a:solidFill>
            <a:prstDash val="solid"/>
            <a:miter lim="8000"/>
            <a:headEnd type="oval" w="med" len="med"/>
            <a:tailEnd type="oval" w="med" len="med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4"/>
          <p:cNvSpPr/>
          <p:nvPr/>
        </p:nvSpPr>
        <p:spPr>
          <a:xfrm>
            <a:off x="4684687" y="5072697"/>
            <a:ext cx="1871975" cy="929879"/>
          </a:xfrm>
          <a:custGeom>
            <a:avLst/>
            <a:gdLst/>
            <a:ahLst/>
            <a:cxnLst/>
            <a:rect l="l" t="t" r="r" b="b"/>
            <a:pathLst>
              <a:path w="21596" h="21600" extrusionOk="0">
                <a:moveTo>
                  <a:pt x="18025" y="21600"/>
                </a:moveTo>
                <a:lnTo>
                  <a:pt x="18025" y="21600"/>
                </a:lnTo>
                <a:cubicBezTo>
                  <a:pt x="18647" y="19796"/>
                  <a:pt x="19271" y="17996"/>
                  <a:pt x="19897" y="16200"/>
                </a:cubicBezTo>
                <a:cubicBezTo>
                  <a:pt x="20210" y="15302"/>
                  <a:pt x="20523" y="14406"/>
                  <a:pt x="20833" y="13500"/>
                </a:cubicBezTo>
                <a:cubicBezTo>
                  <a:pt x="21056" y="12848"/>
                  <a:pt x="21277" y="12192"/>
                  <a:pt x="21496" y="11531"/>
                </a:cubicBezTo>
                <a:cubicBezTo>
                  <a:pt x="21564" y="11342"/>
                  <a:pt x="21600" y="11087"/>
                  <a:pt x="21596" y="10825"/>
                </a:cubicBezTo>
                <a:cubicBezTo>
                  <a:pt x="21591" y="10533"/>
                  <a:pt x="21536" y="10262"/>
                  <a:pt x="21448" y="10091"/>
                </a:cubicBezTo>
                <a:cubicBezTo>
                  <a:pt x="21250" y="9411"/>
                  <a:pt x="21045" y="8747"/>
                  <a:pt x="20833" y="8100"/>
                </a:cubicBezTo>
                <a:cubicBezTo>
                  <a:pt x="20530" y="7178"/>
                  <a:pt x="20212" y="6291"/>
                  <a:pt x="19897" y="5400"/>
                </a:cubicBezTo>
                <a:cubicBezTo>
                  <a:pt x="19266" y="3618"/>
                  <a:pt x="18642" y="1818"/>
                  <a:pt x="18025" y="0"/>
                </a:cubicBezTo>
                <a:lnTo>
                  <a:pt x="18025" y="0"/>
                </a:lnTo>
                <a:lnTo>
                  <a:pt x="0" y="0"/>
                </a:lnTo>
                <a:lnTo>
                  <a:pt x="0" y="21600"/>
                </a:lnTo>
                <a:lnTo>
                  <a:pt x="18025" y="21600"/>
                </a:lnTo>
                <a:close/>
              </a:path>
            </a:pathLst>
          </a:custGeom>
          <a:gradFill>
            <a:gsLst>
              <a:gs pos="0">
                <a:srgbClr val="337C7A"/>
              </a:gs>
              <a:gs pos="2419">
                <a:srgbClr val="337C7A"/>
              </a:gs>
              <a:gs pos="29316">
                <a:srgbClr val="19989A"/>
              </a:gs>
              <a:gs pos="100000">
                <a:srgbClr val="00B4B9"/>
              </a:gs>
            </a:gsLst>
            <a:lin ang="2089255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4"/>
          <p:cNvSpPr/>
          <p:nvPr/>
        </p:nvSpPr>
        <p:spPr>
          <a:xfrm rot="-5400000">
            <a:off x="4220781" y="5188533"/>
            <a:ext cx="933534" cy="698207"/>
          </a:xfrm>
          <a:custGeom>
            <a:avLst/>
            <a:gdLst/>
            <a:ahLst/>
            <a:cxnLst/>
            <a:rect l="l" t="t" r="r" b="b"/>
            <a:pathLst>
              <a:path w="21594" h="21598" extrusionOk="0">
                <a:moveTo>
                  <a:pt x="0" y="10755"/>
                </a:moveTo>
                <a:cubicBezTo>
                  <a:pt x="-3" y="10893"/>
                  <a:pt x="60" y="11024"/>
                  <a:pt x="169" y="11107"/>
                </a:cubicBezTo>
                <a:lnTo>
                  <a:pt x="341" y="11279"/>
                </a:lnTo>
                <a:cubicBezTo>
                  <a:pt x="398" y="11336"/>
                  <a:pt x="455" y="11394"/>
                  <a:pt x="512" y="11451"/>
                </a:cubicBezTo>
                <a:cubicBezTo>
                  <a:pt x="741" y="11680"/>
                  <a:pt x="969" y="11909"/>
                  <a:pt x="1197" y="12138"/>
                </a:cubicBezTo>
                <a:cubicBezTo>
                  <a:pt x="1654" y="12596"/>
                  <a:pt x="2111" y="13055"/>
                  <a:pt x="2568" y="13513"/>
                </a:cubicBezTo>
                <a:cubicBezTo>
                  <a:pt x="3482" y="14429"/>
                  <a:pt x="4395" y="15346"/>
                  <a:pt x="5309" y="16262"/>
                </a:cubicBezTo>
                <a:cubicBezTo>
                  <a:pt x="6223" y="17178"/>
                  <a:pt x="7136" y="18095"/>
                  <a:pt x="8050" y="19011"/>
                </a:cubicBezTo>
                <a:cubicBezTo>
                  <a:pt x="8507" y="19469"/>
                  <a:pt x="8964" y="19928"/>
                  <a:pt x="9421" y="20386"/>
                </a:cubicBezTo>
                <a:cubicBezTo>
                  <a:pt x="9649" y="20615"/>
                  <a:pt x="9877" y="20844"/>
                  <a:pt x="10106" y="21073"/>
                </a:cubicBezTo>
                <a:cubicBezTo>
                  <a:pt x="10220" y="21188"/>
                  <a:pt x="10334" y="21302"/>
                  <a:pt x="10448" y="21417"/>
                </a:cubicBezTo>
                <a:cubicBezTo>
                  <a:pt x="10526" y="21531"/>
                  <a:pt x="10655" y="21599"/>
                  <a:pt x="10792" y="21599"/>
                </a:cubicBezTo>
                <a:cubicBezTo>
                  <a:pt x="10929" y="21598"/>
                  <a:pt x="11057" y="21530"/>
                  <a:pt x="11134" y="21417"/>
                </a:cubicBezTo>
                <a:cubicBezTo>
                  <a:pt x="11248" y="21302"/>
                  <a:pt x="11362" y="21188"/>
                  <a:pt x="11476" y="21073"/>
                </a:cubicBezTo>
                <a:cubicBezTo>
                  <a:pt x="11705" y="20844"/>
                  <a:pt x="11933" y="20615"/>
                  <a:pt x="12162" y="20386"/>
                </a:cubicBezTo>
                <a:cubicBezTo>
                  <a:pt x="12618" y="19928"/>
                  <a:pt x="13075" y="19469"/>
                  <a:pt x="13532" y="19011"/>
                </a:cubicBezTo>
                <a:cubicBezTo>
                  <a:pt x="14446" y="18095"/>
                  <a:pt x="15360" y="17178"/>
                  <a:pt x="16273" y="16262"/>
                </a:cubicBezTo>
                <a:cubicBezTo>
                  <a:pt x="17187" y="15346"/>
                  <a:pt x="18101" y="14429"/>
                  <a:pt x="19014" y="13513"/>
                </a:cubicBezTo>
                <a:cubicBezTo>
                  <a:pt x="19471" y="13055"/>
                  <a:pt x="19928" y="12596"/>
                  <a:pt x="20385" y="12138"/>
                </a:cubicBezTo>
                <a:cubicBezTo>
                  <a:pt x="20613" y="11909"/>
                  <a:pt x="20842" y="11680"/>
                  <a:pt x="21070" y="11451"/>
                </a:cubicBezTo>
                <a:cubicBezTo>
                  <a:pt x="21184" y="11336"/>
                  <a:pt x="21298" y="11222"/>
                  <a:pt x="21413" y="11107"/>
                </a:cubicBezTo>
                <a:cubicBezTo>
                  <a:pt x="21529" y="11028"/>
                  <a:pt x="21597" y="10895"/>
                  <a:pt x="21594" y="10754"/>
                </a:cubicBezTo>
                <a:cubicBezTo>
                  <a:pt x="21591" y="10620"/>
                  <a:pt x="21524" y="10495"/>
                  <a:pt x="21413" y="10420"/>
                </a:cubicBezTo>
                <a:cubicBezTo>
                  <a:pt x="21298" y="10305"/>
                  <a:pt x="21184" y="10191"/>
                  <a:pt x="21070" y="10076"/>
                </a:cubicBezTo>
                <a:cubicBezTo>
                  <a:pt x="20842" y="9847"/>
                  <a:pt x="20613" y="9618"/>
                  <a:pt x="20385" y="9389"/>
                </a:cubicBezTo>
                <a:cubicBezTo>
                  <a:pt x="19928" y="8931"/>
                  <a:pt x="19471" y="8473"/>
                  <a:pt x="19014" y="8015"/>
                </a:cubicBezTo>
                <a:cubicBezTo>
                  <a:pt x="18101" y="7098"/>
                  <a:pt x="17187" y="6182"/>
                  <a:pt x="16273" y="5265"/>
                </a:cubicBezTo>
                <a:cubicBezTo>
                  <a:pt x="15360" y="4349"/>
                  <a:pt x="14446" y="3433"/>
                  <a:pt x="13532" y="2516"/>
                </a:cubicBezTo>
                <a:cubicBezTo>
                  <a:pt x="13075" y="2058"/>
                  <a:pt x="12618" y="1600"/>
                  <a:pt x="12162" y="1142"/>
                </a:cubicBezTo>
                <a:cubicBezTo>
                  <a:pt x="11933" y="912"/>
                  <a:pt x="11705" y="683"/>
                  <a:pt x="11476" y="454"/>
                </a:cubicBezTo>
                <a:cubicBezTo>
                  <a:pt x="11419" y="397"/>
                  <a:pt x="11362" y="340"/>
                  <a:pt x="11305" y="282"/>
                </a:cubicBezTo>
                <a:cubicBezTo>
                  <a:pt x="11248" y="225"/>
                  <a:pt x="11191" y="168"/>
                  <a:pt x="11134" y="111"/>
                </a:cubicBezTo>
                <a:cubicBezTo>
                  <a:pt x="11034" y="38"/>
                  <a:pt x="10913" y="-1"/>
                  <a:pt x="10789" y="1"/>
                </a:cubicBezTo>
                <a:cubicBezTo>
                  <a:pt x="10667" y="2"/>
                  <a:pt x="10548" y="43"/>
                  <a:pt x="10450" y="117"/>
                </a:cubicBezTo>
                <a:cubicBezTo>
                  <a:pt x="10337" y="233"/>
                  <a:pt x="10223" y="349"/>
                  <a:pt x="10108" y="465"/>
                </a:cubicBezTo>
                <a:cubicBezTo>
                  <a:pt x="9880" y="696"/>
                  <a:pt x="9651" y="927"/>
                  <a:pt x="9421" y="1157"/>
                </a:cubicBezTo>
                <a:cubicBezTo>
                  <a:pt x="8965" y="1612"/>
                  <a:pt x="8507" y="2063"/>
                  <a:pt x="8050" y="2516"/>
                </a:cubicBezTo>
                <a:cubicBezTo>
                  <a:pt x="7131" y="3428"/>
                  <a:pt x="6221" y="4347"/>
                  <a:pt x="5309" y="5265"/>
                </a:cubicBezTo>
                <a:cubicBezTo>
                  <a:pt x="4397" y="6184"/>
                  <a:pt x="3485" y="7101"/>
                  <a:pt x="2571" y="8017"/>
                </a:cubicBezTo>
                <a:cubicBezTo>
                  <a:pt x="2114" y="8476"/>
                  <a:pt x="1657" y="8934"/>
                  <a:pt x="1200" y="9391"/>
                </a:cubicBezTo>
                <a:cubicBezTo>
                  <a:pt x="971" y="9620"/>
                  <a:pt x="742" y="9849"/>
                  <a:pt x="513" y="10078"/>
                </a:cubicBezTo>
                <a:cubicBezTo>
                  <a:pt x="399" y="10192"/>
                  <a:pt x="285" y="10306"/>
                  <a:pt x="170" y="10421"/>
                </a:cubicBezTo>
                <a:cubicBezTo>
                  <a:pt x="65" y="10500"/>
                  <a:pt x="3" y="10623"/>
                  <a:pt x="0" y="10755"/>
                </a:cubicBezTo>
                <a:close/>
              </a:path>
            </a:pathLst>
          </a:custGeom>
          <a:gradFill>
            <a:gsLst>
              <a:gs pos="0">
                <a:srgbClr val="337C7A"/>
              </a:gs>
              <a:gs pos="2419">
                <a:srgbClr val="337C7A"/>
              </a:gs>
              <a:gs pos="29316">
                <a:srgbClr val="19989A"/>
              </a:gs>
              <a:gs pos="100000">
                <a:srgbClr val="00B4B9"/>
              </a:gs>
            </a:gsLst>
            <a:lin ang="8100000" scaled="0"/>
          </a:gradFill>
          <a:ln>
            <a:noFill/>
          </a:ln>
          <a:effectLst>
            <a:outerShdw blurRad="63500" dist="76275" dir="726333" rotWithShape="0">
              <a:srgbClr val="000000">
                <a:alpha val="33333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4"/>
          <p:cNvSpPr txBox="1"/>
          <p:nvPr/>
        </p:nvSpPr>
        <p:spPr>
          <a:xfrm>
            <a:off x="4468798" y="5223580"/>
            <a:ext cx="493019" cy="569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Impact"/>
              <a:buNone/>
            </a:pPr>
            <a:r>
              <a:rPr lang="en-US" sz="2700" b="0" i="0" u="none" strike="noStrike" cap="none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04</a:t>
            </a:r>
            <a:endParaRPr/>
          </a:p>
        </p:txBody>
      </p:sp>
      <p:sp>
        <p:nvSpPr>
          <p:cNvPr id="70" name="Google Shape;70;p4"/>
          <p:cNvSpPr txBox="1"/>
          <p:nvPr/>
        </p:nvSpPr>
        <p:spPr>
          <a:xfrm>
            <a:off x="5130861" y="5359008"/>
            <a:ext cx="1809762" cy="46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/>
            <a:r>
              <a:rPr lang="en-US" sz="1600" dirty="0" err="1"/>
              <a:t>Diskusi</a:t>
            </a:r>
            <a:endParaRPr lang="en-US" sz="1600" dirty="0"/>
          </a:p>
        </p:txBody>
      </p:sp>
      <p:grpSp>
        <p:nvGrpSpPr>
          <p:cNvPr id="71" name="Google Shape;71;p4"/>
          <p:cNvGrpSpPr/>
          <p:nvPr/>
        </p:nvGrpSpPr>
        <p:grpSpPr>
          <a:xfrm>
            <a:off x="3262475" y="5547780"/>
            <a:ext cx="166104" cy="221472"/>
            <a:chOff x="0" y="0"/>
            <a:chExt cx="221470" cy="221470"/>
          </a:xfrm>
        </p:grpSpPr>
        <p:sp>
          <p:nvSpPr>
            <p:cNvPr id="72" name="Google Shape;72;p4"/>
            <p:cNvSpPr/>
            <p:nvPr/>
          </p:nvSpPr>
          <p:spPr>
            <a:xfrm>
              <a:off x="0" y="0"/>
              <a:ext cx="221470" cy="22147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38100" dist="48801" dir="2497295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37926" y="37926"/>
              <a:ext cx="145618" cy="145618"/>
            </a:xfrm>
            <a:prstGeom prst="ellipse">
              <a:avLst/>
            </a:prstGeom>
            <a:gradFill>
              <a:gsLst>
                <a:gs pos="0">
                  <a:srgbClr val="0CB100"/>
                </a:gs>
                <a:gs pos="2419">
                  <a:srgbClr val="0CB100"/>
                </a:gs>
                <a:gs pos="29316">
                  <a:srgbClr val="85CE02"/>
                </a:gs>
                <a:gs pos="100000">
                  <a:srgbClr val="FFEA03"/>
                </a:gs>
              </a:gsLst>
              <a:lin ang="2089255" scaled="0"/>
            </a:gra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7" name="Google Shape;77;p4"/>
          <p:cNvSpPr txBox="1"/>
          <p:nvPr/>
        </p:nvSpPr>
        <p:spPr>
          <a:xfrm>
            <a:off x="3761346" y="6380989"/>
            <a:ext cx="567853" cy="720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Impact"/>
              <a:buNone/>
            </a:pPr>
            <a:r>
              <a:rPr lang="en-US" sz="2700" b="0" i="0" u="none" strike="noStrike" cap="none" dirty="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05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19054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5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50"/>
                            </p:stCondLst>
                            <p:childTnLst>
                              <p:par>
                                <p:cTn id="2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5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5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75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75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5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5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50"/>
                            </p:stCondLst>
                            <p:childTnLst>
                              <p:par>
                                <p:cTn id="5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5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5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75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75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5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5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50"/>
                            </p:stCondLst>
                            <p:childTnLst>
                              <p:par>
                                <p:cTn id="8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050"/>
                            </p:stCondLst>
                            <p:childTnLst>
                              <p:par>
                                <p:cTn id="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55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7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7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"/>
                            </p:stCondLst>
                            <p:childTnLst>
                              <p:par>
                                <p:cTn id="1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8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550"/>
                            </p:stCondLst>
                            <p:childTnLst>
                              <p:par>
                                <p:cTn id="1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550"/>
                            </p:stCondLst>
                            <p:childTnLst>
                              <p:par>
                                <p:cTn id="10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050"/>
                            </p:stCondLst>
                            <p:childTnLst>
                              <p:par>
                                <p:cTn id="1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550"/>
                            </p:stCondLst>
                            <p:childTnLst>
                              <p:par>
                                <p:cTn id="1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75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75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750"/>
                            </p:stCondLst>
                            <p:childTnLst>
                              <p:par>
                                <p:cTn id="12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0636AFC9-0881-4786-BD3B-E0BEBDE2F79D}"/>
              </a:ext>
            </a:extLst>
          </p:cNvPr>
          <p:cNvCxnSpPr>
            <a:cxnSpLocks/>
            <a:endCxn id="22" idx="3"/>
          </p:cNvCxnSpPr>
          <p:nvPr/>
        </p:nvCxnSpPr>
        <p:spPr>
          <a:xfrm flipH="1" flipV="1">
            <a:off x="8161674" y="3759948"/>
            <a:ext cx="972902" cy="527006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98A70E92-F264-47A6-8EB5-E1F743416AC4}"/>
              </a:ext>
            </a:extLst>
          </p:cNvPr>
          <p:cNvCxnSpPr>
            <a:cxnSpLocks/>
          </p:cNvCxnSpPr>
          <p:nvPr/>
        </p:nvCxnSpPr>
        <p:spPr>
          <a:xfrm flipH="1" flipV="1">
            <a:off x="1" y="4559320"/>
            <a:ext cx="1014412" cy="719005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FB1D66C-A675-4E89-AF22-1BE0E407A08D}"/>
              </a:ext>
            </a:extLst>
          </p:cNvPr>
          <p:cNvCxnSpPr>
            <a:cxnSpLocks/>
          </p:cNvCxnSpPr>
          <p:nvPr/>
        </p:nvCxnSpPr>
        <p:spPr>
          <a:xfrm flipV="1">
            <a:off x="4025693" y="4061710"/>
            <a:ext cx="1182905" cy="1136471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EAAD18D-A529-426E-944F-052FEF1F7315}"/>
              </a:ext>
            </a:extLst>
          </p:cNvPr>
          <p:cNvCxnSpPr>
            <a:cxnSpLocks/>
          </p:cNvCxnSpPr>
          <p:nvPr/>
        </p:nvCxnSpPr>
        <p:spPr>
          <a:xfrm flipH="1" flipV="1">
            <a:off x="5235498" y="3992713"/>
            <a:ext cx="1351231" cy="991370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B210092-D838-4687-B1B3-0C0F54FFBBB7}"/>
              </a:ext>
            </a:extLst>
          </p:cNvPr>
          <p:cNvCxnSpPr>
            <a:cxnSpLocks/>
          </p:cNvCxnSpPr>
          <p:nvPr/>
        </p:nvCxnSpPr>
        <p:spPr>
          <a:xfrm flipV="1">
            <a:off x="6704455" y="3789896"/>
            <a:ext cx="1260377" cy="1101747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6D1B375-3CBB-4F31-BF6F-2530FCADC84D}"/>
              </a:ext>
            </a:extLst>
          </p:cNvPr>
          <p:cNvCxnSpPr>
            <a:cxnSpLocks/>
          </p:cNvCxnSpPr>
          <p:nvPr/>
        </p:nvCxnSpPr>
        <p:spPr>
          <a:xfrm flipH="1" flipV="1">
            <a:off x="2666383" y="4315879"/>
            <a:ext cx="1282369" cy="882300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5F893E3-9E92-4678-BAE1-ABE84AFE8FA3}"/>
              </a:ext>
            </a:extLst>
          </p:cNvPr>
          <p:cNvCxnSpPr>
            <a:cxnSpLocks/>
          </p:cNvCxnSpPr>
          <p:nvPr/>
        </p:nvCxnSpPr>
        <p:spPr>
          <a:xfrm flipV="1">
            <a:off x="1116075" y="4236153"/>
            <a:ext cx="1334168" cy="962027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E8AA9BD-5B28-4BB1-803B-54BB6E1B0DE1}"/>
              </a:ext>
            </a:extLst>
          </p:cNvPr>
          <p:cNvSpPr txBox="1"/>
          <p:nvPr/>
        </p:nvSpPr>
        <p:spPr>
          <a:xfrm>
            <a:off x="1842364" y="1324313"/>
            <a:ext cx="545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2800" dirty="0" err="1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Manusia</a:t>
            </a:r>
            <a:r>
              <a:rPr lang="en-ID" sz="2800" dirty="0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ID" sz="2800" dirty="0" err="1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Sebagai</a:t>
            </a:r>
            <a:r>
              <a:rPr lang="en-ID" sz="2800" dirty="0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ID" sz="2800" dirty="0" err="1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Makhluk</a:t>
            </a:r>
            <a:r>
              <a:rPr lang="en-ID" sz="2800" dirty="0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ID" sz="2800" dirty="0" err="1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Pilihan</a:t>
            </a:r>
            <a:endParaRPr lang="en-US" sz="2800" dirty="0">
              <a:solidFill>
                <a:schemeClr val="bg1">
                  <a:lumMod val="65000"/>
                </a:schemeClr>
              </a:solidFill>
              <a:latin typeface="Tw Cen MT" panose="020B06020201040206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D884BCA-1978-49CC-8588-5399D7CABDE7}"/>
              </a:ext>
            </a:extLst>
          </p:cNvPr>
          <p:cNvGrpSpPr/>
          <p:nvPr/>
        </p:nvGrpSpPr>
        <p:grpSpPr>
          <a:xfrm>
            <a:off x="4034067" y="1942356"/>
            <a:ext cx="1075867" cy="190500"/>
            <a:chOff x="4679586" y="878988"/>
            <a:chExt cx="1434489" cy="1905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701A590-ABA9-4BD2-BD64-376A4C227798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E53B434-A2A6-4C16-99DD-292CE4FD62C4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3E5BC96-17A2-4BD5-BA51-10270687E851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1A06ACCC-548D-4873-BD3B-AD3CA2C095B0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CBDE4C1-DAF9-476F-B807-27BE954F6C82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Oval 1">
            <a:extLst>
              <a:ext uri="{FF2B5EF4-FFF2-40B4-BE49-F238E27FC236}">
                <a16:creationId xmlns:a16="http://schemas.microsoft.com/office/drawing/2014/main" id="{555FC8F4-43EE-43E4-BBBC-49434B3A520A}"/>
              </a:ext>
            </a:extLst>
          </p:cNvPr>
          <p:cNvSpPr/>
          <p:nvPr/>
        </p:nvSpPr>
        <p:spPr>
          <a:xfrm>
            <a:off x="841585" y="4930251"/>
            <a:ext cx="441360" cy="588480"/>
          </a:xfrm>
          <a:prstGeom prst="ellipse">
            <a:avLst/>
          </a:prstGeom>
          <a:solidFill>
            <a:srgbClr val="EF3078"/>
          </a:solidFill>
          <a:ln>
            <a:noFill/>
          </a:ln>
          <a:effectLst>
            <a:outerShdw blurRad="762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20B305-6275-48E1-8946-A32347CB376F}"/>
              </a:ext>
            </a:extLst>
          </p:cNvPr>
          <p:cNvSpPr txBox="1"/>
          <p:nvPr/>
        </p:nvSpPr>
        <p:spPr>
          <a:xfrm>
            <a:off x="918526" y="4901326"/>
            <a:ext cx="287477" cy="646331"/>
          </a:xfrm>
          <a:prstGeom prst="rect">
            <a:avLst/>
          </a:prstGeom>
          <a:noFill/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E3E3E3"/>
                </a:solidFill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E4AD99A-076B-4B78-BBFD-38BC498DCCBC}"/>
              </a:ext>
            </a:extLst>
          </p:cNvPr>
          <p:cNvSpPr/>
          <p:nvPr/>
        </p:nvSpPr>
        <p:spPr>
          <a:xfrm>
            <a:off x="2286836" y="3941913"/>
            <a:ext cx="441360" cy="588480"/>
          </a:xfrm>
          <a:prstGeom prst="ellipse">
            <a:avLst/>
          </a:prstGeom>
          <a:solidFill>
            <a:srgbClr val="03A1A4"/>
          </a:solidFill>
          <a:ln>
            <a:noFill/>
          </a:ln>
          <a:effectLst>
            <a:outerShdw blurRad="762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6BC045-9DFF-42FD-8C36-FC34502A7320}"/>
              </a:ext>
            </a:extLst>
          </p:cNvPr>
          <p:cNvSpPr txBox="1"/>
          <p:nvPr/>
        </p:nvSpPr>
        <p:spPr>
          <a:xfrm>
            <a:off x="2363777" y="3912988"/>
            <a:ext cx="287477" cy="646331"/>
          </a:xfrm>
          <a:prstGeom prst="rect">
            <a:avLst/>
          </a:prstGeom>
          <a:noFill/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E3E3E3"/>
                </a:solidFill>
                <a:latin typeface="Tw Cen MT" panose="020B0602020104020603" pitchFamily="34" charset="0"/>
              </a:rPr>
              <a:t>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32467DC-68B2-4A06-97DB-38EF79A869C1}"/>
              </a:ext>
            </a:extLst>
          </p:cNvPr>
          <p:cNvSpPr/>
          <p:nvPr/>
        </p:nvSpPr>
        <p:spPr>
          <a:xfrm>
            <a:off x="3751405" y="4891641"/>
            <a:ext cx="441360" cy="588480"/>
          </a:xfrm>
          <a:prstGeom prst="ellipse">
            <a:avLst/>
          </a:prstGeom>
          <a:solidFill>
            <a:srgbClr val="EE9524"/>
          </a:solidFill>
          <a:ln>
            <a:noFill/>
          </a:ln>
          <a:effectLst>
            <a:outerShdw blurRad="762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9EAAEBB-9149-4D8C-85F9-C700A4FAC1A9}"/>
              </a:ext>
            </a:extLst>
          </p:cNvPr>
          <p:cNvSpPr txBox="1"/>
          <p:nvPr/>
        </p:nvSpPr>
        <p:spPr>
          <a:xfrm>
            <a:off x="3828346" y="4862716"/>
            <a:ext cx="287477" cy="646331"/>
          </a:xfrm>
          <a:prstGeom prst="rect">
            <a:avLst/>
          </a:prstGeom>
          <a:noFill/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E3E3E3"/>
                </a:solidFill>
                <a:latin typeface="Tw Cen MT" panose="020B0602020104020603" pitchFamily="34" charset="0"/>
              </a:rPr>
              <a:t>3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FCACAA9-3503-46C8-A54E-799F4E9E55B9}"/>
              </a:ext>
            </a:extLst>
          </p:cNvPr>
          <p:cNvSpPr/>
          <p:nvPr/>
        </p:nvSpPr>
        <p:spPr>
          <a:xfrm>
            <a:off x="5031506" y="3698473"/>
            <a:ext cx="441360" cy="588480"/>
          </a:xfrm>
          <a:prstGeom prst="ellipse">
            <a:avLst/>
          </a:prstGeom>
          <a:solidFill>
            <a:srgbClr val="385723"/>
          </a:solidFill>
          <a:ln>
            <a:noFill/>
          </a:ln>
          <a:effectLst>
            <a:outerShdw blurRad="762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F7E7550-521F-446A-9A97-DDE94285DD11}"/>
              </a:ext>
            </a:extLst>
          </p:cNvPr>
          <p:cNvSpPr txBox="1"/>
          <p:nvPr/>
        </p:nvSpPr>
        <p:spPr>
          <a:xfrm>
            <a:off x="5108230" y="3669548"/>
            <a:ext cx="287477" cy="646331"/>
          </a:xfrm>
          <a:prstGeom prst="rect">
            <a:avLst/>
          </a:prstGeom>
          <a:noFill/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E3E3E3"/>
                </a:solidFill>
                <a:latin typeface="Tw Cen MT" panose="020B0602020104020603" pitchFamily="34" charset="0"/>
              </a:rPr>
              <a:t>4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240C0D5-51C5-4820-AB34-E16D404339B2}"/>
              </a:ext>
            </a:extLst>
          </p:cNvPr>
          <p:cNvSpPr/>
          <p:nvPr/>
        </p:nvSpPr>
        <p:spPr>
          <a:xfrm>
            <a:off x="6391501" y="4689844"/>
            <a:ext cx="441360" cy="588480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762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4BDCDBB-2F71-487A-93F9-6F048B528A22}"/>
              </a:ext>
            </a:extLst>
          </p:cNvPr>
          <p:cNvSpPr txBox="1"/>
          <p:nvPr/>
        </p:nvSpPr>
        <p:spPr>
          <a:xfrm>
            <a:off x="6468443" y="4660919"/>
            <a:ext cx="287477" cy="646331"/>
          </a:xfrm>
          <a:prstGeom prst="rect">
            <a:avLst/>
          </a:prstGeom>
          <a:noFill/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E3E3E3"/>
                </a:solidFill>
                <a:latin typeface="Tw Cen MT" panose="020B0602020104020603" pitchFamily="34" charset="0"/>
              </a:rPr>
              <a:t>5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653423B-C8BF-4B5C-8334-7B79D6A36B28}"/>
              </a:ext>
            </a:extLst>
          </p:cNvPr>
          <p:cNvSpPr/>
          <p:nvPr/>
        </p:nvSpPr>
        <p:spPr>
          <a:xfrm>
            <a:off x="7797256" y="3465708"/>
            <a:ext cx="441360" cy="588480"/>
          </a:xfrm>
          <a:prstGeom prst="ellipse">
            <a:avLst/>
          </a:prstGeom>
          <a:solidFill>
            <a:srgbClr val="EF3078"/>
          </a:solidFill>
          <a:ln>
            <a:noFill/>
          </a:ln>
          <a:effectLst>
            <a:outerShdw blurRad="762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93E73AB-E79D-4B7E-849F-8FFE43DAB7A5}"/>
              </a:ext>
            </a:extLst>
          </p:cNvPr>
          <p:cNvSpPr txBox="1"/>
          <p:nvPr/>
        </p:nvSpPr>
        <p:spPr>
          <a:xfrm>
            <a:off x="7874197" y="3436783"/>
            <a:ext cx="287477" cy="646331"/>
          </a:xfrm>
          <a:prstGeom prst="rect">
            <a:avLst/>
          </a:prstGeom>
          <a:noFill/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E3E3E3"/>
                </a:solidFill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764" y="5562713"/>
            <a:ext cx="2244091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 err="1"/>
              <a:t>Ketika</a:t>
            </a:r>
            <a:r>
              <a:rPr lang="en-ID" sz="1400" dirty="0"/>
              <a:t> Allah </a:t>
            </a:r>
            <a:r>
              <a:rPr lang="en-ID" sz="1400" dirty="0" err="1"/>
              <a:t>hendak</a:t>
            </a:r>
            <a:r>
              <a:rPr lang="en-ID" sz="1400" dirty="0"/>
              <a:t> </a:t>
            </a:r>
            <a:r>
              <a:rPr lang="en-ID" sz="1400" dirty="0" err="1"/>
              <a:t>menciptakan</a:t>
            </a:r>
            <a:r>
              <a:rPr lang="en-ID" sz="1400" dirty="0"/>
              <a:t> Adam </a:t>
            </a:r>
            <a:r>
              <a:rPr lang="en-ID" sz="1400" dirty="0" err="1"/>
              <a:t>untuk</a:t>
            </a:r>
            <a:r>
              <a:rPr lang="en-ID" sz="1400" dirty="0"/>
              <a:t> </a:t>
            </a:r>
            <a:r>
              <a:rPr lang="en-ID" sz="1400" dirty="0" err="1"/>
              <a:t>menegakkan</a:t>
            </a:r>
            <a:r>
              <a:rPr lang="en-ID" sz="1400" dirty="0"/>
              <a:t> </a:t>
            </a:r>
            <a:r>
              <a:rPr lang="en-ID" sz="1400" dirty="0" err="1"/>
              <a:t>kekhalifahan</a:t>
            </a:r>
            <a:r>
              <a:rPr lang="en-ID" sz="1400" dirty="0"/>
              <a:t> di </a:t>
            </a:r>
            <a:r>
              <a:rPr lang="en-ID" sz="1400" dirty="0" err="1"/>
              <a:t>muka</a:t>
            </a:r>
            <a:r>
              <a:rPr lang="en-ID" sz="1400" dirty="0"/>
              <a:t> </a:t>
            </a:r>
            <a:r>
              <a:rPr lang="en-ID" sz="1400" dirty="0" err="1"/>
              <a:t>bumi</a:t>
            </a:r>
            <a:r>
              <a:rPr lang="en-ID" sz="1400" dirty="0"/>
              <a:t> (Al-Baqarah:30)</a:t>
            </a:r>
            <a:endParaRPr lang="en-US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1206003" y="2835789"/>
            <a:ext cx="2245187" cy="95410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 err="1"/>
              <a:t>Malaikat</a:t>
            </a:r>
            <a:r>
              <a:rPr lang="en-ID" sz="1400" dirty="0"/>
              <a:t> </a:t>
            </a:r>
            <a:r>
              <a:rPr lang="en-ID" sz="1400" dirty="0" err="1"/>
              <a:t>mengakui</a:t>
            </a:r>
            <a:r>
              <a:rPr lang="en-ID" sz="1400" dirty="0"/>
              <a:t> </a:t>
            </a:r>
            <a:r>
              <a:rPr lang="en-ID" sz="1400" dirty="0" err="1"/>
              <a:t>keunggulan</a:t>
            </a:r>
            <a:r>
              <a:rPr lang="en-ID" sz="1400" dirty="0"/>
              <a:t> Adam </a:t>
            </a:r>
            <a:r>
              <a:rPr lang="en-ID" sz="1400" dirty="0" err="1"/>
              <a:t>kecuali</a:t>
            </a:r>
            <a:r>
              <a:rPr lang="en-ID" sz="1400" dirty="0"/>
              <a:t> </a:t>
            </a:r>
            <a:r>
              <a:rPr lang="en-ID" sz="1400" dirty="0" err="1"/>
              <a:t>Iblis</a:t>
            </a:r>
            <a:r>
              <a:rPr lang="en-ID" sz="1400" dirty="0"/>
              <a:t> (</a:t>
            </a:r>
            <a:r>
              <a:rPr lang="en-ID" sz="1400" dirty="0" err="1"/>
              <a:t>bangsa</a:t>
            </a:r>
            <a:r>
              <a:rPr lang="en-ID" sz="1400" dirty="0"/>
              <a:t> Jin) (Al-Kahfi:50)</a:t>
            </a:r>
            <a:endParaRPr lang="en-US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2609911" y="5562713"/>
            <a:ext cx="2957585" cy="11695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 err="1"/>
              <a:t>Amanah</a:t>
            </a:r>
            <a:r>
              <a:rPr lang="en-ID" sz="1400" dirty="0"/>
              <a:t> </a:t>
            </a:r>
            <a:r>
              <a:rPr lang="en-ID" sz="1400" dirty="0" err="1"/>
              <a:t>kekhalifahan</a:t>
            </a:r>
            <a:r>
              <a:rPr lang="en-ID" sz="1400" dirty="0"/>
              <a:t> yang </a:t>
            </a:r>
            <a:r>
              <a:rPr lang="en-ID" sz="1400" dirty="0" err="1"/>
              <a:t>diambil</a:t>
            </a:r>
            <a:r>
              <a:rPr lang="en-ID" sz="1400" dirty="0"/>
              <a:t>/</a:t>
            </a:r>
            <a:r>
              <a:rPr lang="en-ID" sz="1400" dirty="0" err="1"/>
              <a:t>disanggupi</a:t>
            </a:r>
            <a:r>
              <a:rPr lang="en-ID" sz="1400" dirty="0"/>
              <a:t> </a:t>
            </a:r>
            <a:r>
              <a:rPr lang="en-ID" sz="1400" dirty="0" err="1"/>
              <a:t>oleh</a:t>
            </a:r>
            <a:r>
              <a:rPr lang="en-ID" sz="1400" dirty="0"/>
              <a:t> </a:t>
            </a:r>
            <a:r>
              <a:rPr lang="en-ID" sz="1400" dirty="0" err="1"/>
              <a:t>manusia</a:t>
            </a:r>
            <a:r>
              <a:rPr lang="en-ID" sz="1400" dirty="0"/>
              <a:t> (</a:t>
            </a:r>
            <a:r>
              <a:rPr lang="en-ID" sz="1400" i="1" dirty="0" err="1"/>
              <a:t>zalum</a:t>
            </a:r>
            <a:r>
              <a:rPr lang="en-ID" sz="1400" i="1" dirty="0"/>
              <a:t> </a:t>
            </a:r>
            <a:r>
              <a:rPr lang="en-ID" sz="1400" dirty="0" err="1"/>
              <a:t>dan</a:t>
            </a:r>
            <a:r>
              <a:rPr lang="en-ID" sz="1400" dirty="0"/>
              <a:t> </a:t>
            </a:r>
            <a:r>
              <a:rPr lang="en-ID" sz="1400" i="1" dirty="0" err="1"/>
              <a:t>jahul</a:t>
            </a:r>
            <a:r>
              <a:rPr lang="en-ID" sz="1400" dirty="0"/>
              <a:t>) (Al-Ahzab:72). </a:t>
            </a:r>
            <a:r>
              <a:rPr lang="en-ID" sz="1400" dirty="0" err="1"/>
              <a:t>Dilanjutkan</a:t>
            </a:r>
            <a:r>
              <a:rPr lang="en-ID" sz="1400" dirty="0"/>
              <a:t> </a:t>
            </a:r>
            <a:r>
              <a:rPr lang="en-ID" sz="1400" dirty="0" err="1"/>
              <a:t>dengan</a:t>
            </a:r>
            <a:r>
              <a:rPr lang="en-ID" sz="1400" dirty="0"/>
              <a:t> </a:t>
            </a:r>
            <a:r>
              <a:rPr lang="en-ID" sz="1400" dirty="0" err="1"/>
              <a:t>ikrar</a:t>
            </a:r>
            <a:r>
              <a:rPr lang="en-ID" sz="1400" dirty="0"/>
              <a:t> primordial </a:t>
            </a:r>
            <a:r>
              <a:rPr lang="en-ID" sz="1400" dirty="0" err="1"/>
              <a:t>manusia</a:t>
            </a:r>
            <a:r>
              <a:rPr lang="en-ID" sz="1400" dirty="0"/>
              <a:t> </a:t>
            </a:r>
            <a:r>
              <a:rPr lang="en-ID" sz="1400" dirty="0" err="1"/>
              <a:t>dengan</a:t>
            </a:r>
            <a:r>
              <a:rPr lang="en-ID" sz="1400" dirty="0"/>
              <a:t> </a:t>
            </a:r>
            <a:r>
              <a:rPr lang="en-ID" sz="1400" dirty="0" err="1"/>
              <a:t>Tuhan</a:t>
            </a:r>
            <a:r>
              <a:rPr lang="en-ID" sz="1400" dirty="0"/>
              <a:t> (Al-A’raf:172)</a:t>
            </a:r>
            <a:endParaRPr lang="en-US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4338867" y="2698100"/>
            <a:ext cx="1616521" cy="95410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/>
              <a:t>Allah </a:t>
            </a:r>
            <a:r>
              <a:rPr lang="en-ID" sz="1400" dirty="0" err="1"/>
              <a:t>menciptakan</a:t>
            </a:r>
            <a:r>
              <a:rPr lang="en-ID" sz="1400" dirty="0"/>
              <a:t> </a:t>
            </a:r>
            <a:r>
              <a:rPr lang="en-ID" sz="1400" dirty="0" err="1"/>
              <a:t>manusia</a:t>
            </a:r>
            <a:r>
              <a:rPr lang="en-ID" sz="1400" dirty="0"/>
              <a:t> </a:t>
            </a:r>
            <a:r>
              <a:rPr lang="en-ID" sz="1400" dirty="0" err="1"/>
              <a:t>tidak</a:t>
            </a:r>
            <a:r>
              <a:rPr lang="en-ID" sz="1400" dirty="0"/>
              <a:t> main-main (Al-Mu’minun:115)</a:t>
            </a:r>
            <a:endParaRPr lang="en-US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6816535" y="2248423"/>
            <a:ext cx="2115324" cy="11695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 err="1"/>
              <a:t>Kutub</a:t>
            </a:r>
            <a:r>
              <a:rPr lang="en-ID" sz="1400" dirty="0"/>
              <a:t> </a:t>
            </a:r>
            <a:r>
              <a:rPr lang="en-ID" sz="1400" i="1" dirty="0" err="1"/>
              <a:t>taqwa</a:t>
            </a:r>
            <a:r>
              <a:rPr lang="en-ID" sz="1400" i="1" dirty="0"/>
              <a:t> </a:t>
            </a:r>
            <a:r>
              <a:rPr lang="en-ID" sz="1400" dirty="0"/>
              <a:t>(</a:t>
            </a:r>
            <a:r>
              <a:rPr lang="en-ID" sz="1400" dirty="0" err="1"/>
              <a:t>kebaikan</a:t>
            </a:r>
            <a:r>
              <a:rPr lang="en-ID" sz="1400" dirty="0"/>
              <a:t>) </a:t>
            </a:r>
            <a:r>
              <a:rPr lang="en-ID" sz="1400" dirty="0" err="1"/>
              <a:t>dan</a:t>
            </a:r>
            <a:r>
              <a:rPr lang="en-ID" sz="1400" dirty="0"/>
              <a:t> </a:t>
            </a:r>
            <a:r>
              <a:rPr lang="en-ID" sz="1400" dirty="0" err="1"/>
              <a:t>kutub</a:t>
            </a:r>
            <a:r>
              <a:rPr lang="en-ID" sz="1400" dirty="0"/>
              <a:t> </a:t>
            </a:r>
            <a:r>
              <a:rPr lang="en-ID" sz="1400" i="1" dirty="0" err="1"/>
              <a:t>fujur</a:t>
            </a:r>
            <a:r>
              <a:rPr lang="en-ID" sz="1400" i="1" dirty="0"/>
              <a:t> </a:t>
            </a:r>
            <a:r>
              <a:rPr lang="en-ID" sz="1400" dirty="0"/>
              <a:t>(</a:t>
            </a:r>
            <a:r>
              <a:rPr lang="en-ID" sz="1400" dirty="0" err="1"/>
              <a:t>keburukan</a:t>
            </a:r>
            <a:r>
              <a:rPr lang="en-ID" sz="1400" dirty="0"/>
              <a:t>) (Asy-Syams:8-10)----(</a:t>
            </a:r>
            <a:r>
              <a:rPr lang="en-ID" sz="1400" i="1" dirty="0" err="1"/>
              <a:t>istafti</a:t>
            </a:r>
            <a:r>
              <a:rPr lang="en-ID" sz="1400" i="1" dirty="0"/>
              <a:t> </a:t>
            </a:r>
            <a:r>
              <a:rPr lang="en-ID" sz="1400" i="1" dirty="0" err="1"/>
              <a:t>qalbak</a:t>
            </a:r>
            <a:r>
              <a:rPr lang="en-ID" sz="1400" dirty="0"/>
              <a:t>)----(At-Tiin:6)---(Al-’Ashr:3)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5832376" y="5414876"/>
            <a:ext cx="2938348" cy="138499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 err="1"/>
              <a:t>Manusia</a:t>
            </a:r>
            <a:r>
              <a:rPr lang="en-ID" sz="1400" dirty="0"/>
              <a:t> yang </a:t>
            </a:r>
            <a:r>
              <a:rPr lang="en-ID" sz="1400" dirty="0" err="1"/>
              <a:t>tahu</a:t>
            </a:r>
            <a:r>
              <a:rPr lang="en-ID" sz="1400" dirty="0"/>
              <a:t> </a:t>
            </a:r>
            <a:r>
              <a:rPr lang="en-ID" sz="1400" dirty="0" err="1"/>
              <a:t>akan</a:t>
            </a:r>
            <a:r>
              <a:rPr lang="en-ID" sz="1400" dirty="0"/>
              <a:t> </a:t>
            </a:r>
            <a:r>
              <a:rPr lang="en-ID" sz="1400" dirty="0" err="1"/>
              <a:t>fitrahnya</a:t>
            </a:r>
            <a:r>
              <a:rPr lang="en-ID" sz="1400" dirty="0"/>
              <a:t> (Ar-Rum:30). </a:t>
            </a:r>
            <a:r>
              <a:rPr lang="en-ID" sz="1400" dirty="0" err="1"/>
              <a:t>Berlawanan</a:t>
            </a:r>
            <a:r>
              <a:rPr lang="en-ID" sz="1400" dirty="0"/>
              <a:t> </a:t>
            </a:r>
            <a:r>
              <a:rPr lang="en-ID" sz="1400" dirty="0" err="1"/>
              <a:t>dengan</a:t>
            </a:r>
            <a:r>
              <a:rPr lang="en-ID" sz="1400" dirty="0"/>
              <a:t> </a:t>
            </a:r>
            <a:r>
              <a:rPr lang="en-ID" sz="1400" dirty="0" err="1"/>
              <a:t>manusia</a:t>
            </a:r>
            <a:r>
              <a:rPr lang="en-ID" sz="1400" dirty="0"/>
              <a:t> yang </a:t>
            </a:r>
            <a:r>
              <a:rPr lang="en-ID" sz="1400" dirty="0" err="1"/>
              <a:t>merusak</a:t>
            </a:r>
            <a:r>
              <a:rPr lang="en-ID" sz="1400" dirty="0"/>
              <a:t> </a:t>
            </a:r>
            <a:r>
              <a:rPr lang="en-ID" sz="1400" dirty="0" err="1"/>
              <a:t>fitrahnya</a:t>
            </a:r>
            <a:r>
              <a:rPr lang="en-ID" sz="1400" dirty="0"/>
              <a:t> (Al-Isra’:27) </a:t>
            </a:r>
            <a:r>
              <a:rPr lang="en-ID" sz="1400" dirty="0" err="1"/>
              <a:t>dan</a:t>
            </a:r>
            <a:r>
              <a:rPr lang="en-ID" sz="1400" dirty="0"/>
              <a:t> </a:t>
            </a:r>
            <a:r>
              <a:rPr lang="en-ID" sz="1400" dirty="0" err="1"/>
              <a:t>manusia</a:t>
            </a:r>
            <a:r>
              <a:rPr lang="en-ID" sz="1400" dirty="0"/>
              <a:t> yang </a:t>
            </a:r>
            <a:r>
              <a:rPr lang="en-ID" sz="1400" dirty="0" err="1"/>
              <a:t>tidak</a:t>
            </a:r>
            <a:r>
              <a:rPr lang="en-ID" sz="1400" dirty="0"/>
              <a:t> </a:t>
            </a:r>
            <a:r>
              <a:rPr lang="en-ID" sz="1400" dirty="0" err="1"/>
              <a:t>tahu</a:t>
            </a:r>
            <a:r>
              <a:rPr lang="en-ID" sz="1400" dirty="0"/>
              <a:t> </a:t>
            </a:r>
            <a:r>
              <a:rPr lang="en-ID" sz="1400" dirty="0" err="1"/>
              <a:t>tujuan</a:t>
            </a:r>
            <a:r>
              <a:rPr lang="en-ID" sz="1400" dirty="0"/>
              <a:t> moral </a:t>
            </a:r>
            <a:r>
              <a:rPr lang="en-ID" sz="1400" dirty="0" err="1"/>
              <a:t>jangka</a:t>
            </a:r>
            <a:r>
              <a:rPr lang="en-ID" sz="1400" dirty="0"/>
              <a:t> </a:t>
            </a:r>
            <a:r>
              <a:rPr lang="en-ID" sz="1400" dirty="0" err="1"/>
              <a:t>panjang</a:t>
            </a:r>
            <a:r>
              <a:rPr lang="en-ID" sz="1400" dirty="0"/>
              <a:t> </a:t>
            </a:r>
            <a:r>
              <a:rPr lang="en-ID" sz="1400" dirty="0" err="1"/>
              <a:t>perjuangan</a:t>
            </a:r>
            <a:r>
              <a:rPr lang="en-ID" sz="1400" dirty="0"/>
              <a:t> (Al-A’raf:179)</a:t>
            </a:r>
          </a:p>
        </p:txBody>
      </p:sp>
    </p:spTree>
    <p:extLst>
      <p:ext uri="{BB962C8B-B14F-4D97-AF65-F5344CB8AC3E}">
        <p14:creationId xmlns:p14="http://schemas.microsoft.com/office/powerpoint/2010/main" val="2807810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5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000"/>
                            </p:stCondLst>
                            <p:childTnLst>
                              <p:par>
                                <p:cTn id="8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3" grpId="0" animBg="1"/>
      <p:bldP spid="14" grpId="0"/>
      <p:bldP spid="15" grpId="0" animBg="1"/>
      <p:bldP spid="16" grpId="0"/>
      <p:bldP spid="17" grpId="0" animBg="1"/>
      <p:bldP spid="18" grpId="0"/>
      <p:bldP spid="19" grpId="0" animBg="1"/>
      <p:bldP spid="20" grpId="0"/>
      <p:bldP spid="21" grpId="0" animBg="1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272CB9A-11DA-403F-8A2C-8ACABB9E55E3}"/>
              </a:ext>
            </a:extLst>
          </p:cNvPr>
          <p:cNvCxnSpPr/>
          <p:nvPr/>
        </p:nvCxnSpPr>
        <p:spPr>
          <a:xfrm>
            <a:off x="4631316" y="3995319"/>
            <a:ext cx="1689653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67E87360-F24A-47BA-928F-2F0179FA8620}"/>
              </a:ext>
            </a:extLst>
          </p:cNvPr>
          <p:cNvCxnSpPr/>
          <p:nvPr/>
        </p:nvCxnSpPr>
        <p:spPr>
          <a:xfrm>
            <a:off x="6309761" y="3995319"/>
            <a:ext cx="1689653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08346D99-21A2-4F27-AB30-6BF25A60C3AC}"/>
              </a:ext>
            </a:extLst>
          </p:cNvPr>
          <p:cNvCxnSpPr>
            <a:cxnSpLocks/>
          </p:cNvCxnSpPr>
          <p:nvPr/>
        </p:nvCxnSpPr>
        <p:spPr>
          <a:xfrm>
            <a:off x="7999414" y="3995319"/>
            <a:ext cx="115388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92DD698-41EA-44B3-A338-53428D7D5050}"/>
              </a:ext>
            </a:extLst>
          </p:cNvPr>
          <p:cNvCxnSpPr/>
          <p:nvPr/>
        </p:nvCxnSpPr>
        <p:spPr>
          <a:xfrm>
            <a:off x="2933504" y="3995319"/>
            <a:ext cx="1689653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141C71E-E08E-4C35-AF33-12A46FFB4E28}"/>
              </a:ext>
            </a:extLst>
          </p:cNvPr>
          <p:cNvCxnSpPr/>
          <p:nvPr/>
        </p:nvCxnSpPr>
        <p:spPr>
          <a:xfrm>
            <a:off x="1243429" y="3995319"/>
            <a:ext cx="1689653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>
            <a:extLst>
              <a:ext uri="{FF2B5EF4-FFF2-40B4-BE49-F238E27FC236}">
                <a16:creationId xmlns:a16="http://schemas.microsoft.com/office/drawing/2014/main" id="{AF54DAFC-72BF-4C18-B451-30110FC8EBCC}"/>
              </a:ext>
            </a:extLst>
          </p:cNvPr>
          <p:cNvSpPr/>
          <p:nvPr/>
        </p:nvSpPr>
        <p:spPr>
          <a:xfrm>
            <a:off x="862947" y="3535738"/>
            <a:ext cx="68937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AB54977-33F8-4105-824C-3D0C493D5B00}"/>
              </a:ext>
            </a:extLst>
          </p:cNvPr>
          <p:cNvCxnSpPr>
            <a:cxnSpLocks/>
          </p:cNvCxnSpPr>
          <p:nvPr/>
        </p:nvCxnSpPr>
        <p:spPr>
          <a:xfrm>
            <a:off x="0" y="3995319"/>
            <a:ext cx="115388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BADB8234-7655-4312-99D5-ACC91B4B894B}"/>
              </a:ext>
            </a:extLst>
          </p:cNvPr>
          <p:cNvSpPr/>
          <p:nvPr/>
        </p:nvSpPr>
        <p:spPr>
          <a:xfrm>
            <a:off x="1136196" y="3900069"/>
            <a:ext cx="142875" cy="190500"/>
          </a:xfrm>
          <a:prstGeom prst="ellipse">
            <a:avLst/>
          </a:prstGeom>
          <a:solidFill>
            <a:srgbClr val="03A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ircle: Hollow 8">
            <a:extLst>
              <a:ext uri="{FF2B5EF4-FFF2-40B4-BE49-F238E27FC236}">
                <a16:creationId xmlns:a16="http://schemas.microsoft.com/office/drawing/2014/main" id="{868629C6-9D56-44C4-A90C-D16F2E7AA94B}"/>
              </a:ext>
            </a:extLst>
          </p:cNvPr>
          <p:cNvSpPr/>
          <p:nvPr/>
        </p:nvSpPr>
        <p:spPr>
          <a:xfrm>
            <a:off x="1046898" y="3781006"/>
            <a:ext cx="321470" cy="428626"/>
          </a:xfrm>
          <a:prstGeom prst="donut">
            <a:avLst>
              <a:gd name="adj" fmla="val 5281"/>
            </a:avLst>
          </a:prstGeom>
          <a:solidFill>
            <a:srgbClr val="03A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ircle: Hollow 9">
            <a:extLst>
              <a:ext uri="{FF2B5EF4-FFF2-40B4-BE49-F238E27FC236}">
                <a16:creationId xmlns:a16="http://schemas.microsoft.com/office/drawing/2014/main" id="{1E0E5245-3E9D-45CB-A2A2-78E37536928E}"/>
              </a:ext>
            </a:extLst>
          </p:cNvPr>
          <p:cNvSpPr/>
          <p:nvPr/>
        </p:nvSpPr>
        <p:spPr>
          <a:xfrm>
            <a:off x="947244" y="364813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B8353AA-1A28-4FAD-AF44-130B899BAAE4}"/>
              </a:ext>
            </a:extLst>
          </p:cNvPr>
          <p:cNvCxnSpPr>
            <a:cxnSpLocks/>
          </p:cNvCxnSpPr>
          <p:nvPr/>
        </p:nvCxnSpPr>
        <p:spPr>
          <a:xfrm flipV="1">
            <a:off x="1207634" y="4342506"/>
            <a:ext cx="0" cy="1033387"/>
          </a:xfrm>
          <a:prstGeom prst="line">
            <a:avLst/>
          </a:prstGeom>
          <a:ln w="19050">
            <a:solidFill>
              <a:srgbClr val="03A1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36B49B4F-63E8-4430-9059-553CBCA3AB43}"/>
              </a:ext>
            </a:extLst>
          </p:cNvPr>
          <p:cNvSpPr/>
          <p:nvPr/>
        </p:nvSpPr>
        <p:spPr>
          <a:xfrm>
            <a:off x="1161043" y="5350759"/>
            <a:ext cx="93180" cy="124240"/>
          </a:xfrm>
          <a:prstGeom prst="ellipse">
            <a:avLst/>
          </a:prstGeom>
          <a:solidFill>
            <a:srgbClr val="03A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959B938-7387-4E6C-B81C-CA1B61488588}"/>
              </a:ext>
            </a:extLst>
          </p:cNvPr>
          <p:cNvSpPr txBox="1"/>
          <p:nvPr/>
        </p:nvSpPr>
        <p:spPr>
          <a:xfrm>
            <a:off x="639363" y="2961830"/>
            <a:ext cx="1136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3A1A4"/>
                </a:solidFill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623F98E-5FFF-4701-A99F-87B202C66033}"/>
              </a:ext>
            </a:extLst>
          </p:cNvPr>
          <p:cNvSpPr txBox="1"/>
          <p:nvPr/>
        </p:nvSpPr>
        <p:spPr>
          <a:xfrm>
            <a:off x="7461" y="5451322"/>
            <a:ext cx="3347258" cy="95410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Keseluruhan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alam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semesta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sebagai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“Muslim”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karena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setiap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sesuatu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yang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ada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di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dalamnya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tunduk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kepada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kehendak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Allah SWT.</a:t>
            </a:r>
            <a:endParaRPr lang="en-US" sz="1400" i="1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B54B9C7B-4DA7-40E1-B723-68758EB971FE}"/>
              </a:ext>
            </a:extLst>
          </p:cNvPr>
          <p:cNvSpPr/>
          <p:nvPr/>
        </p:nvSpPr>
        <p:spPr>
          <a:xfrm rot="5400000">
            <a:off x="2426911" y="3650633"/>
            <a:ext cx="919162" cy="68937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37A3CB3-AA60-41C6-B92B-B84EC0A87E61}"/>
              </a:ext>
            </a:extLst>
          </p:cNvPr>
          <p:cNvSpPr/>
          <p:nvPr/>
        </p:nvSpPr>
        <p:spPr>
          <a:xfrm>
            <a:off x="2815055" y="3900069"/>
            <a:ext cx="142875" cy="190500"/>
          </a:xfrm>
          <a:prstGeom prst="ellipse">
            <a:avLst/>
          </a:prstGeom>
          <a:solidFill>
            <a:srgbClr val="EE9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rcle: Hollow 20">
            <a:extLst>
              <a:ext uri="{FF2B5EF4-FFF2-40B4-BE49-F238E27FC236}">
                <a16:creationId xmlns:a16="http://schemas.microsoft.com/office/drawing/2014/main" id="{5AB77009-91CD-4089-A339-205E1FD860BA}"/>
              </a:ext>
            </a:extLst>
          </p:cNvPr>
          <p:cNvSpPr/>
          <p:nvPr/>
        </p:nvSpPr>
        <p:spPr>
          <a:xfrm>
            <a:off x="2725757" y="3781006"/>
            <a:ext cx="321470" cy="428626"/>
          </a:xfrm>
          <a:prstGeom prst="donut">
            <a:avLst>
              <a:gd name="adj" fmla="val 5281"/>
            </a:avLst>
          </a:prstGeom>
          <a:solidFill>
            <a:srgbClr val="EE9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Circle: Hollow 21">
            <a:extLst>
              <a:ext uri="{FF2B5EF4-FFF2-40B4-BE49-F238E27FC236}">
                <a16:creationId xmlns:a16="http://schemas.microsoft.com/office/drawing/2014/main" id="{EB4F978A-6973-4038-9D44-C992F6903D28}"/>
              </a:ext>
            </a:extLst>
          </p:cNvPr>
          <p:cNvSpPr/>
          <p:nvPr/>
        </p:nvSpPr>
        <p:spPr>
          <a:xfrm>
            <a:off x="2626103" y="364813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982AF7D-7FF0-494C-891D-C601C69FAD64}"/>
              </a:ext>
            </a:extLst>
          </p:cNvPr>
          <p:cNvCxnSpPr>
            <a:cxnSpLocks/>
          </p:cNvCxnSpPr>
          <p:nvPr/>
        </p:nvCxnSpPr>
        <p:spPr>
          <a:xfrm flipV="1">
            <a:off x="2886493" y="2614748"/>
            <a:ext cx="0" cy="1033387"/>
          </a:xfrm>
          <a:prstGeom prst="line">
            <a:avLst/>
          </a:prstGeom>
          <a:ln w="19050">
            <a:solidFill>
              <a:srgbClr val="EE95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D26033AC-E99E-4309-BD9B-47A98BA0DEA7}"/>
              </a:ext>
            </a:extLst>
          </p:cNvPr>
          <p:cNvSpPr/>
          <p:nvPr/>
        </p:nvSpPr>
        <p:spPr>
          <a:xfrm>
            <a:off x="2839902" y="2568391"/>
            <a:ext cx="93180" cy="124240"/>
          </a:xfrm>
          <a:prstGeom prst="ellipse">
            <a:avLst/>
          </a:prstGeom>
          <a:solidFill>
            <a:srgbClr val="EE9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297ECE7-7E0E-48D0-9C27-6FB0E3DB79DD}"/>
              </a:ext>
            </a:extLst>
          </p:cNvPr>
          <p:cNvSpPr txBox="1"/>
          <p:nvPr/>
        </p:nvSpPr>
        <p:spPr>
          <a:xfrm>
            <a:off x="2318222" y="4382611"/>
            <a:ext cx="1136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EE9524"/>
                </a:solidFill>
                <a:latin typeface="Tw Cen MT" panose="020B0602020104020603" pitchFamily="34" charset="0"/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DEA27D8-0CF3-496D-AD7D-2076231DE52C}"/>
              </a:ext>
            </a:extLst>
          </p:cNvPr>
          <p:cNvSpPr txBox="1"/>
          <p:nvPr/>
        </p:nvSpPr>
        <p:spPr>
          <a:xfrm>
            <a:off x="248961" y="2158582"/>
            <a:ext cx="3849231" cy="138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Bumi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sebagai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hamparan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langit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sebagai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atap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(Al-Baqarah:22),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Menciptakan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segala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yang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ada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di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bumi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untuk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manusia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(Al-Baqarah:29), Yang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menciptakan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siang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malam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(Ali-Imran:27),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menumbuhkan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tanaman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buah-buahan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(Al-An’am:141).</a:t>
            </a:r>
            <a:endParaRPr lang="en-US" sz="1400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A2636062-43D3-463C-B6BD-741D547DE965}"/>
              </a:ext>
            </a:extLst>
          </p:cNvPr>
          <p:cNvSpPr/>
          <p:nvPr/>
        </p:nvSpPr>
        <p:spPr>
          <a:xfrm>
            <a:off x="4231881" y="3535738"/>
            <a:ext cx="68937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DCB9A2B-6699-4804-99AE-7A924FDA4340}"/>
              </a:ext>
            </a:extLst>
          </p:cNvPr>
          <p:cNvSpPr/>
          <p:nvPr/>
        </p:nvSpPr>
        <p:spPr>
          <a:xfrm>
            <a:off x="4505129" y="3900069"/>
            <a:ext cx="142875" cy="190500"/>
          </a:xfrm>
          <a:prstGeom prst="ellipse">
            <a:avLst/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Circle: Hollow 29">
            <a:extLst>
              <a:ext uri="{FF2B5EF4-FFF2-40B4-BE49-F238E27FC236}">
                <a16:creationId xmlns:a16="http://schemas.microsoft.com/office/drawing/2014/main" id="{3A6CDF07-EF0B-4379-8FBF-3718BD896047}"/>
              </a:ext>
            </a:extLst>
          </p:cNvPr>
          <p:cNvSpPr/>
          <p:nvPr/>
        </p:nvSpPr>
        <p:spPr>
          <a:xfrm>
            <a:off x="4415832" y="3781006"/>
            <a:ext cx="321470" cy="428626"/>
          </a:xfrm>
          <a:prstGeom prst="donut">
            <a:avLst>
              <a:gd name="adj" fmla="val 5281"/>
            </a:avLst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Circle: Hollow 30">
            <a:extLst>
              <a:ext uri="{FF2B5EF4-FFF2-40B4-BE49-F238E27FC236}">
                <a16:creationId xmlns:a16="http://schemas.microsoft.com/office/drawing/2014/main" id="{FB3E2DCF-4068-4715-BD27-13370B541EAC}"/>
              </a:ext>
            </a:extLst>
          </p:cNvPr>
          <p:cNvSpPr/>
          <p:nvPr/>
        </p:nvSpPr>
        <p:spPr>
          <a:xfrm>
            <a:off x="4316178" y="364813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A5C5A36-EC92-462F-BB70-6A797D63B1DD}"/>
              </a:ext>
            </a:extLst>
          </p:cNvPr>
          <p:cNvSpPr txBox="1"/>
          <p:nvPr/>
        </p:nvSpPr>
        <p:spPr>
          <a:xfrm>
            <a:off x="3726304" y="5184218"/>
            <a:ext cx="4662120" cy="129266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ar-SA" sz="2800" dirty="0"/>
              <a:t>اَسْلَمَ مَنْ فِى السَّمٰوٰتِ وَالْاَرْضِْ</a:t>
            </a:r>
            <a:endParaRPr lang="en-ID" sz="2800" dirty="0"/>
          </a:p>
          <a:p>
            <a:pPr algn="r"/>
            <a:endParaRPr lang="en-ID" sz="1400" dirty="0">
              <a:solidFill>
                <a:schemeClr val="tx1"/>
              </a:solidFill>
              <a:latin typeface="Tw Cen MT" panose="020B0602020104020603" pitchFamily="34" charset="0"/>
            </a:endParaRPr>
          </a:p>
          <a:p>
            <a:r>
              <a:rPr lang="en-ID" dirty="0">
                <a:solidFill>
                  <a:schemeClr val="tx1"/>
                </a:solidFill>
                <a:latin typeface="Tw Cen MT" panose="020B0602020104020603" pitchFamily="34" charset="0"/>
              </a:rPr>
              <a:t>“…</a:t>
            </a:r>
            <a:r>
              <a:rPr lang="en-US" i="1" dirty="0" err="1"/>
              <a:t>Padahal</a:t>
            </a:r>
            <a:r>
              <a:rPr lang="en-US" i="1" dirty="0"/>
              <a:t> </a:t>
            </a:r>
            <a:r>
              <a:rPr lang="en-US" i="1" dirty="0" err="1"/>
              <a:t>apa</a:t>
            </a:r>
            <a:r>
              <a:rPr lang="en-US" i="1" dirty="0"/>
              <a:t> yang </a:t>
            </a:r>
            <a:r>
              <a:rPr lang="en-US" i="1" dirty="0" err="1"/>
              <a:t>ada</a:t>
            </a:r>
            <a:r>
              <a:rPr lang="en-US" i="1" dirty="0"/>
              <a:t> di </a:t>
            </a:r>
            <a:r>
              <a:rPr lang="en-US" i="1" dirty="0" err="1"/>
              <a:t>langit</a:t>
            </a:r>
            <a:r>
              <a:rPr lang="en-US" i="1" dirty="0"/>
              <a:t> </a:t>
            </a:r>
            <a:r>
              <a:rPr lang="en-US" i="1" dirty="0" err="1"/>
              <a:t>dan</a:t>
            </a:r>
            <a:r>
              <a:rPr lang="en-US" i="1" dirty="0"/>
              <a:t> di </a:t>
            </a:r>
            <a:r>
              <a:rPr lang="en-US" i="1" dirty="0" err="1"/>
              <a:t>bumi</a:t>
            </a:r>
            <a:r>
              <a:rPr lang="en-US" i="1" dirty="0"/>
              <a:t> </a:t>
            </a:r>
            <a:r>
              <a:rPr lang="en-US" i="1" dirty="0" err="1"/>
              <a:t>berserah</a:t>
            </a:r>
            <a:r>
              <a:rPr lang="en-US" i="1" dirty="0"/>
              <a:t> </a:t>
            </a:r>
            <a:r>
              <a:rPr lang="en-US" i="1" dirty="0" err="1"/>
              <a:t>diri</a:t>
            </a:r>
            <a:r>
              <a:rPr lang="en-US" i="1" dirty="0"/>
              <a:t> </a:t>
            </a:r>
            <a:r>
              <a:rPr lang="en-US" i="1" dirty="0" err="1"/>
              <a:t>kepada-Nya</a:t>
            </a:r>
            <a:r>
              <a:rPr lang="en-ID" i="1" dirty="0">
                <a:solidFill>
                  <a:schemeClr val="tx1"/>
                </a:solidFill>
                <a:latin typeface="Tw Cen MT" panose="020B0602020104020603" pitchFamily="34" charset="0"/>
              </a:rPr>
              <a:t>” </a:t>
            </a:r>
            <a:r>
              <a:rPr lang="en-ID" dirty="0">
                <a:solidFill>
                  <a:schemeClr val="tx1"/>
                </a:solidFill>
                <a:latin typeface="Tw Cen MT" panose="020B0602020104020603" pitchFamily="34" charset="0"/>
              </a:rPr>
              <a:t>(Q.S. Ali-Imran:83)</a:t>
            </a:r>
            <a:endParaRPr lang="en-US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45" name="Arc 44">
            <a:extLst>
              <a:ext uri="{FF2B5EF4-FFF2-40B4-BE49-F238E27FC236}">
                <a16:creationId xmlns:a16="http://schemas.microsoft.com/office/drawing/2014/main" id="{E3730103-7F8D-4792-83EE-5FFC4A5D2274}"/>
              </a:ext>
            </a:extLst>
          </p:cNvPr>
          <p:cNvSpPr/>
          <p:nvPr/>
        </p:nvSpPr>
        <p:spPr>
          <a:xfrm rot="5400000">
            <a:off x="5814798" y="3650633"/>
            <a:ext cx="919162" cy="68937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6694F26-80D5-467D-94C4-C9C860517F5F}"/>
              </a:ext>
            </a:extLst>
          </p:cNvPr>
          <p:cNvSpPr/>
          <p:nvPr/>
        </p:nvSpPr>
        <p:spPr>
          <a:xfrm>
            <a:off x="6202941" y="3900069"/>
            <a:ext cx="142875" cy="190500"/>
          </a:xfrm>
          <a:prstGeom prst="ellipse">
            <a:avLst/>
          </a:prstGeom>
          <a:solidFill>
            <a:srgbClr val="1C7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Circle: Hollow 46">
            <a:extLst>
              <a:ext uri="{FF2B5EF4-FFF2-40B4-BE49-F238E27FC236}">
                <a16:creationId xmlns:a16="http://schemas.microsoft.com/office/drawing/2014/main" id="{B0789B4A-0620-4211-9109-6DBE9A07FE51}"/>
              </a:ext>
            </a:extLst>
          </p:cNvPr>
          <p:cNvSpPr/>
          <p:nvPr/>
        </p:nvSpPr>
        <p:spPr>
          <a:xfrm>
            <a:off x="6113644" y="3781006"/>
            <a:ext cx="321470" cy="428626"/>
          </a:xfrm>
          <a:prstGeom prst="donut">
            <a:avLst>
              <a:gd name="adj" fmla="val 5281"/>
            </a:avLst>
          </a:prstGeom>
          <a:solidFill>
            <a:srgbClr val="1C7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Circle: Hollow 47">
            <a:extLst>
              <a:ext uri="{FF2B5EF4-FFF2-40B4-BE49-F238E27FC236}">
                <a16:creationId xmlns:a16="http://schemas.microsoft.com/office/drawing/2014/main" id="{9C63B36C-028C-4461-9179-02E81EA9B830}"/>
              </a:ext>
            </a:extLst>
          </p:cNvPr>
          <p:cNvSpPr/>
          <p:nvPr/>
        </p:nvSpPr>
        <p:spPr>
          <a:xfrm>
            <a:off x="6013990" y="364813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4337E62-7F21-4CD3-9B0D-507A64DF7728}"/>
              </a:ext>
            </a:extLst>
          </p:cNvPr>
          <p:cNvSpPr txBox="1"/>
          <p:nvPr/>
        </p:nvSpPr>
        <p:spPr>
          <a:xfrm>
            <a:off x="100541" y="814064"/>
            <a:ext cx="4190857" cy="116955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Allah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sebagai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pemilik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mutlak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alam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semesta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----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Kepunyaan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Allah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kerajaan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langit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bumi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(Al-Baqarah:107),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Kepunyaan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Allah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timur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barat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(Al-Baqarah:115),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kepunyaan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Allah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hamparan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luasnya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lautan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(Ar-Rahman:24).</a:t>
            </a:r>
            <a:endParaRPr lang="en-US" sz="1400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53" name="Arc 52">
            <a:extLst>
              <a:ext uri="{FF2B5EF4-FFF2-40B4-BE49-F238E27FC236}">
                <a16:creationId xmlns:a16="http://schemas.microsoft.com/office/drawing/2014/main" id="{FC85B459-7BA2-4C61-9178-E1CE5EFAEC56}"/>
              </a:ext>
            </a:extLst>
          </p:cNvPr>
          <p:cNvSpPr/>
          <p:nvPr/>
        </p:nvSpPr>
        <p:spPr>
          <a:xfrm>
            <a:off x="7608138" y="3535738"/>
            <a:ext cx="68937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4A6EEA54-5314-432F-B5DF-B223248AB8AA}"/>
              </a:ext>
            </a:extLst>
          </p:cNvPr>
          <p:cNvSpPr/>
          <p:nvPr/>
        </p:nvSpPr>
        <p:spPr>
          <a:xfrm>
            <a:off x="7881386" y="3900069"/>
            <a:ext cx="142875" cy="19050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Circle: Hollow 55">
            <a:extLst>
              <a:ext uri="{FF2B5EF4-FFF2-40B4-BE49-F238E27FC236}">
                <a16:creationId xmlns:a16="http://schemas.microsoft.com/office/drawing/2014/main" id="{0C983C23-7914-456E-AA37-90FEEBD851C0}"/>
              </a:ext>
            </a:extLst>
          </p:cNvPr>
          <p:cNvSpPr/>
          <p:nvPr/>
        </p:nvSpPr>
        <p:spPr>
          <a:xfrm>
            <a:off x="7792089" y="3781006"/>
            <a:ext cx="321470" cy="428626"/>
          </a:xfrm>
          <a:prstGeom prst="donut">
            <a:avLst>
              <a:gd name="adj" fmla="val 5281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Circle: Hollow 56">
            <a:extLst>
              <a:ext uri="{FF2B5EF4-FFF2-40B4-BE49-F238E27FC236}">
                <a16:creationId xmlns:a16="http://schemas.microsoft.com/office/drawing/2014/main" id="{CD810234-B3DF-4AE8-B7F5-9B91C3FEE8A3}"/>
              </a:ext>
            </a:extLst>
          </p:cNvPr>
          <p:cNvSpPr/>
          <p:nvPr/>
        </p:nvSpPr>
        <p:spPr>
          <a:xfrm>
            <a:off x="7692435" y="364813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C17817C-AF36-4468-94FC-44DCFF825290}"/>
              </a:ext>
            </a:extLst>
          </p:cNvPr>
          <p:cNvSpPr txBox="1"/>
          <p:nvPr/>
        </p:nvSpPr>
        <p:spPr>
          <a:xfrm>
            <a:off x="-374726" y="73258"/>
            <a:ext cx="39231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venir"/>
              <a:buNone/>
            </a:pPr>
            <a:r>
              <a:rPr lang="en-ID" sz="2000" dirty="0" err="1">
                <a:solidFill>
                  <a:schemeClr val="tx2"/>
                </a:solidFill>
                <a:latin typeface="Avenir"/>
                <a:sym typeface="Avenir"/>
              </a:rPr>
              <a:t>Konsep</a:t>
            </a:r>
            <a:r>
              <a:rPr lang="en-ID" sz="2000" dirty="0">
                <a:solidFill>
                  <a:schemeClr val="tx2"/>
                </a:solidFill>
                <a:latin typeface="Avenir"/>
                <a:sym typeface="Avenir"/>
              </a:rPr>
              <a:t> </a:t>
            </a:r>
            <a:r>
              <a:rPr lang="en-ID" sz="2000" dirty="0" err="1">
                <a:solidFill>
                  <a:schemeClr val="tx2"/>
                </a:solidFill>
                <a:latin typeface="Avenir"/>
                <a:sym typeface="Avenir"/>
              </a:rPr>
              <a:t>Alam</a:t>
            </a:r>
            <a:r>
              <a:rPr lang="en-ID" sz="2000" dirty="0">
                <a:solidFill>
                  <a:schemeClr val="tx2"/>
                </a:solidFill>
                <a:latin typeface="Avenir"/>
                <a:sym typeface="Avenir"/>
              </a:rPr>
              <a:t> </a:t>
            </a:r>
            <a:r>
              <a:rPr lang="en-ID" sz="2000" dirty="0" err="1">
                <a:solidFill>
                  <a:schemeClr val="tx2"/>
                </a:solidFill>
                <a:latin typeface="Avenir"/>
                <a:sym typeface="Avenir"/>
              </a:rPr>
              <a:t>Semesta</a:t>
            </a:r>
            <a:endParaRPr lang="en-US" sz="2000" dirty="0">
              <a:solidFill>
                <a:schemeClr val="tx2"/>
              </a:solidFill>
            </a:endParaRP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B347FCAE-CD51-47C1-A0E5-7FE287A79E42}"/>
              </a:ext>
            </a:extLst>
          </p:cNvPr>
          <p:cNvGrpSpPr/>
          <p:nvPr/>
        </p:nvGrpSpPr>
        <p:grpSpPr>
          <a:xfrm>
            <a:off x="830434" y="531233"/>
            <a:ext cx="1075867" cy="190500"/>
            <a:chOff x="4679586" y="878988"/>
            <a:chExt cx="1434489" cy="190500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57F6F33-D335-4F37-A9F5-23DE49CB0B4A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9D3A95DB-0E0C-40A8-88F7-9DAC67B156F6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AD1EA8C3-D35D-4FB7-8D6B-858B4EE08256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FD4B96A9-29AD-4507-B1E8-D12C03BAD2C2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50AFA104-D1BD-427D-90C1-6CE47F2C7A56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7DEA27D8-0CF3-496D-AD7D-2076231DE52C}"/>
              </a:ext>
            </a:extLst>
          </p:cNvPr>
          <p:cNvSpPr txBox="1"/>
          <p:nvPr/>
        </p:nvSpPr>
        <p:spPr>
          <a:xfrm>
            <a:off x="4648004" y="181933"/>
            <a:ext cx="4431467" cy="22467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ar-SA" sz="2800" dirty="0"/>
              <a:t>الَّذِيْنَ يَذْكُرُوْنَ اللّٰهَ قِيَامًا وَّقُعُوْدًا وَّعَلٰى جُنُوْبِهِمْ وَيَتَفَكَّرُوْنَ فِيْ خَلْقِ السَّمٰوٰتِ وَالْاَرْضِۚ</a:t>
            </a:r>
            <a:endParaRPr lang="en-ID" sz="1400" dirty="0">
              <a:solidFill>
                <a:schemeClr val="tx1"/>
              </a:solidFill>
              <a:latin typeface="Tw Cen MT" panose="020B0602020104020603" pitchFamily="34" charset="0"/>
            </a:endParaRPr>
          </a:p>
          <a:p>
            <a:pPr algn="just"/>
            <a:r>
              <a:rPr lang="en-US" sz="1400" i="1" dirty="0"/>
              <a:t>“(</a:t>
            </a:r>
            <a:r>
              <a:rPr lang="en-US" sz="1400" i="1" dirty="0" err="1"/>
              <a:t>yaitu</a:t>
            </a:r>
            <a:r>
              <a:rPr lang="en-US" sz="1400" i="1" dirty="0"/>
              <a:t>) orang-orang yang </a:t>
            </a:r>
            <a:r>
              <a:rPr lang="en-US" sz="1400" i="1" dirty="0" err="1"/>
              <a:t>mengingat</a:t>
            </a:r>
            <a:r>
              <a:rPr lang="en-US" sz="1400" i="1" dirty="0"/>
              <a:t> Allah </a:t>
            </a:r>
            <a:r>
              <a:rPr lang="en-US" sz="1400" i="1" dirty="0" err="1"/>
              <a:t>sambil</a:t>
            </a:r>
            <a:r>
              <a:rPr lang="en-US" sz="1400" i="1" dirty="0"/>
              <a:t> </a:t>
            </a:r>
            <a:r>
              <a:rPr lang="en-US" sz="1400" i="1" dirty="0" err="1"/>
              <a:t>berdiri</a:t>
            </a:r>
            <a:r>
              <a:rPr lang="en-US" sz="1400" i="1" dirty="0"/>
              <a:t>, </a:t>
            </a:r>
            <a:r>
              <a:rPr lang="en-US" sz="1400" i="1" dirty="0" err="1"/>
              <a:t>duduk</a:t>
            </a:r>
            <a:r>
              <a:rPr lang="en-US" sz="1400" i="1" dirty="0"/>
              <a:t> </a:t>
            </a:r>
            <a:r>
              <a:rPr lang="en-US" sz="1400" i="1" dirty="0" err="1"/>
              <a:t>atau</a:t>
            </a:r>
            <a:r>
              <a:rPr lang="en-US" sz="1400" i="1" dirty="0"/>
              <a:t> </a:t>
            </a:r>
            <a:r>
              <a:rPr lang="en-US" sz="1400" i="1" dirty="0" err="1"/>
              <a:t>dalam</a:t>
            </a:r>
            <a:r>
              <a:rPr lang="en-US" sz="1400" i="1" dirty="0"/>
              <a:t> </a:t>
            </a:r>
            <a:r>
              <a:rPr lang="en-US" sz="1400" i="1" dirty="0" err="1"/>
              <a:t>keadaan</a:t>
            </a:r>
            <a:r>
              <a:rPr lang="en-US" sz="1400" i="1" dirty="0"/>
              <a:t> </a:t>
            </a:r>
            <a:r>
              <a:rPr lang="en-US" sz="1400" i="1" dirty="0" err="1"/>
              <a:t>berbaring</a:t>
            </a:r>
            <a:r>
              <a:rPr lang="en-US" sz="1400" i="1" dirty="0"/>
              <a:t>, </a:t>
            </a:r>
            <a:r>
              <a:rPr lang="en-US" sz="1400" i="1" dirty="0" err="1"/>
              <a:t>dan</a:t>
            </a:r>
            <a:r>
              <a:rPr lang="en-US" sz="1400" i="1" dirty="0"/>
              <a:t> </a:t>
            </a:r>
            <a:r>
              <a:rPr lang="en-US" sz="1400" i="1" dirty="0" err="1"/>
              <a:t>mereka</a:t>
            </a:r>
            <a:r>
              <a:rPr lang="en-US" sz="1400" i="1" dirty="0"/>
              <a:t> </a:t>
            </a:r>
            <a:r>
              <a:rPr lang="en-US" sz="1400" i="1" dirty="0" err="1"/>
              <a:t>memikirkan</a:t>
            </a:r>
            <a:r>
              <a:rPr lang="en-US" sz="1400" i="1" dirty="0"/>
              <a:t> </a:t>
            </a:r>
            <a:r>
              <a:rPr lang="en-US" sz="1400" i="1" dirty="0" err="1"/>
              <a:t>tentang</a:t>
            </a:r>
            <a:r>
              <a:rPr lang="en-US" sz="1400" i="1" dirty="0"/>
              <a:t> </a:t>
            </a:r>
            <a:r>
              <a:rPr lang="en-US" sz="1400" i="1" dirty="0" err="1"/>
              <a:t>penciptaan</a:t>
            </a:r>
            <a:r>
              <a:rPr lang="en-US" sz="1400" i="1" dirty="0"/>
              <a:t> </a:t>
            </a:r>
            <a:r>
              <a:rPr lang="en-US" sz="1400" i="1" dirty="0" err="1"/>
              <a:t>langit</a:t>
            </a:r>
            <a:r>
              <a:rPr lang="en-US" sz="1400" i="1" dirty="0"/>
              <a:t> </a:t>
            </a:r>
            <a:r>
              <a:rPr lang="en-US" sz="1400" i="1" dirty="0" err="1"/>
              <a:t>dan</a:t>
            </a:r>
            <a:r>
              <a:rPr lang="en-US" sz="1400" i="1" dirty="0"/>
              <a:t> </a:t>
            </a:r>
            <a:r>
              <a:rPr lang="en-US" sz="1400" i="1" dirty="0" err="1"/>
              <a:t>bumi</a:t>
            </a:r>
            <a:r>
              <a:rPr lang="en-US" sz="1400" i="1" dirty="0"/>
              <a:t> ” </a:t>
            </a:r>
            <a:r>
              <a:rPr lang="en-US" sz="1400" dirty="0"/>
              <a:t>(Q.S. Ali-Imran:190-191)</a:t>
            </a:r>
            <a:endParaRPr lang="en-US" sz="1400" i="1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623F98E-5FFF-4701-A99F-87B202C66033}"/>
              </a:ext>
            </a:extLst>
          </p:cNvPr>
          <p:cNvSpPr txBox="1"/>
          <p:nvPr/>
        </p:nvSpPr>
        <p:spPr>
          <a:xfrm>
            <a:off x="5004048" y="2490131"/>
            <a:ext cx="4075423" cy="224676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Di Barat,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sumber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alam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dianggap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sebagai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given 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(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sesuatu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yang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sudah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ada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)---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mengeksploitasi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sumber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alam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secara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maksimal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tanpa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berfikir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jangka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panjang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falsafah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mereka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(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sumber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alam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terbatas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keinginan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manusia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tidak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terbatas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).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Sedangkan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kaum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Naturalis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menganggap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alam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bukan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sebagai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pertanda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adanya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pencipta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tetapi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hanya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dianggap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sebagai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realitas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. Muslim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tahu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sadar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apa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fungsi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rahasia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penciptaan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alam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semesta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(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falsafah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rezeki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barokah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).</a:t>
            </a:r>
            <a:endParaRPr lang="en-US" sz="1400" i="1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297ECE7-7E0E-48D0-9C27-6FB0E3DB79DD}"/>
              </a:ext>
            </a:extLst>
          </p:cNvPr>
          <p:cNvSpPr txBox="1"/>
          <p:nvPr/>
        </p:nvSpPr>
        <p:spPr>
          <a:xfrm>
            <a:off x="5706108" y="4342504"/>
            <a:ext cx="1136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4000" dirty="0">
                <a:solidFill>
                  <a:srgbClr val="EE9524"/>
                </a:solidFill>
                <a:latin typeface="Tw Cen MT" panose="020B0602020104020603" pitchFamily="34" charset="0"/>
              </a:rPr>
              <a:t>3</a:t>
            </a:r>
            <a:endParaRPr lang="en-US" sz="4000" dirty="0">
              <a:solidFill>
                <a:srgbClr val="EE9524"/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41648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500"/>
                            </p:stCondLst>
                            <p:childTnLst>
                              <p:par>
                                <p:cTn id="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0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500"/>
                            </p:stCondLst>
                            <p:childTnLst>
                              <p:par>
                                <p:cTn id="8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0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7500"/>
                            </p:stCondLst>
                            <p:childTnLst>
                              <p:par>
                                <p:cTn id="10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8000"/>
                            </p:stCondLst>
                            <p:childTnLst>
                              <p:par>
                                <p:cTn id="1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8500"/>
                            </p:stCondLst>
                            <p:childTnLst>
                              <p:par>
                                <p:cTn id="1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9000"/>
                            </p:stCondLst>
                            <p:childTnLst>
                              <p:par>
                                <p:cTn id="1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9500"/>
                            </p:stCondLst>
                            <p:childTnLst>
                              <p:par>
                                <p:cTn id="1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1000"/>
                            </p:stCondLst>
                            <p:childTnLst>
                              <p:par>
                                <p:cTn id="15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1500"/>
                            </p:stCondLst>
                            <p:childTnLst>
                              <p:par>
                                <p:cTn id="1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2500"/>
                            </p:stCondLst>
                            <p:childTnLst>
                              <p:par>
                                <p:cTn id="1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14000"/>
                            </p:stCondLst>
                            <p:childTnLst>
                              <p:par>
                                <p:cTn id="1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14500"/>
                            </p:stCondLst>
                            <p:childTnLst>
                              <p:par>
                                <p:cTn id="1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8" grpId="0" animBg="1"/>
      <p:bldP spid="9" grpId="0" animBg="1"/>
      <p:bldP spid="10" grpId="0" animBg="1"/>
      <p:bldP spid="14" grpId="0" animBg="1"/>
      <p:bldP spid="16" grpId="0"/>
      <p:bldP spid="17" grpId="0" animBg="1"/>
      <p:bldP spid="18" grpId="0" animBg="1"/>
      <p:bldP spid="20" grpId="0" animBg="1"/>
      <p:bldP spid="21" grpId="0" animBg="1"/>
      <p:bldP spid="22" grpId="0" animBg="1"/>
      <p:bldP spid="24" grpId="0" animBg="1"/>
      <p:bldP spid="25" grpId="0"/>
      <p:bldP spid="26" grpId="0" animBg="1"/>
      <p:bldP spid="27" grpId="0" animBg="1"/>
      <p:bldP spid="29" grpId="0" animBg="1"/>
      <p:bldP spid="30" grpId="0" animBg="1"/>
      <p:bldP spid="31" grpId="0" animBg="1"/>
      <p:bldP spid="35" grpId="0" animBg="1"/>
      <p:bldP spid="45" grpId="0" animBg="1"/>
      <p:bldP spid="46" grpId="0" animBg="1"/>
      <p:bldP spid="47" grpId="0" animBg="1"/>
      <p:bldP spid="48" grpId="0" animBg="1"/>
      <p:bldP spid="52" grpId="0" animBg="1"/>
      <p:bldP spid="53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5776" y="404664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dirty="0" err="1"/>
              <a:t>Kedudukan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Fungsi</a:t>
            </a:r>
            <a:r>
              <a:rPr lang="en-ID" dirty="0"/>
              <a:t> </a:t>
            </a:r>
            <a:r>
              <a:rPr lang="en-ID" dirty="0" err="1"/>
              <a:t>Manusia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843573031"/>
              </p:ext>
            </p:extLst>
          </p:nvPr>
        </p:nvGraphicFramePr>
        <p:xfrm>
          <a:off x="1948081" y="142004"/>
          <a:ext cx="5724128" cy="3356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548974749"/>
              </p:ext>
            </p:extLst>
          </p:nvPr>
        </p:nvGraphicFramePr>
        <p:xfrm>
          <a:off x="1920044" y="3030909"/>
          <a:ext cx="5375920" cy="3717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84195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488</Words>
  <Application>Microsoft Office PowerPoint</Application>
  <PresentationFormat>On-screen Show (4:3)</PresentationFormat>
  <Paragraphs>53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Avenir</vt:lpstr>
      <vt:lpstr>Calibri</vt:lpstr>
      <vt:lpstr>Impact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Asep Setiawan</cp:lastModifiedBy>
  <cp:revision>17</cp:revision>
  <dcterms:created xsi:type="dcterms:W3CDTF">2021-11-04T02:37:08Z</dcterms:created>
  <dcterms:modified xsi:type="dcterms:W3CDTF">2023-09-12T03:43:33Z</dcterms:modified>
</cp:coreProperties>
</file>