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58" r:id="rId4"/>
    <p:sldId id="277" r:id="rId5"/>
    <p:sldId id="260" r:id="rId6"/>
    <p:sldId id="261" r:id="rId7"/>
    <p:sldId id="262" r:id="rId8"/>
    <p:sldId id="274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>
        <p:scale>
          <a:sx n="60" d="100"/>
          <a:sy n="60" d="100"/>
        </p:scale>
        <p:origin x="-1325" y="-6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6198255" cy="3566160"/>
          </a:xfrm>
        </p:spPr>
        <p:txBody>
          <a:bodyPr/>
          <a:lstStyle/>
          <a:p>
            <a:pPr algn="r"/>
            <a:r>
              <a:rPr lang="en-US" dirty="0" smtClean="0"/>
              <a:t>CARDIO</a:t>
            </a:r>
            <a:br>
              <a:rPr lang="en-US" dirty="0" smtClean="0"/>
            </a:br>
            <a:r>
              <a:rPr lang="en-US" dirty="0" smtClean="0"/>
              <a:t>VASCULAR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6195484" cy="1143000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HISTOLOGY LABORATORY DEPARTMENT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MEDICAL &amp; HEALTH SCIENCE FACULTY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MUHAMMADIYAH YOGYAKARTA UNIVERSITY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4752" y="0"/>
            <a:ext cx="44193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1919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823" r="35000" b="30458"/>
          <a:stretch/>
        </p:blipFill>
        <p:spPr>
          <a:xfrm>
            <a:off x="1101212" y="855356"/>
            <a:ext cx="9252155" cy="6000605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C00000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COR (ATRIOVENTRICULAR VALVE)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77785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817"/>
          <a:stretch/>
        </p:blipFill>
        <p:spPr>
          <a:xfrm>
            <a:off x="199505" y="-49163"/>
            <a:ext cx="12192000" cy="6907163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702531" y="881149"/>
            <a:ext cx="1729047" cy="31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endotelium</a:t>
            </a:r>
            <a:endParaRPr lang="id-ID" dirty="0"/>
          </a:p>
        </p:txBody>
      </p:sp>
      <p:sp>
        <p:nvSpPr>
          <p:cNvPr id="4" name="Right Brace 3"/>
          <p:cNvSpPr/>
          <p:nvPr/>
        </p:nvSpPr>
        <p:spPr>
          <a:xfrm>
            <a:off x="3025832" y="881149"/>
            <a:ext cx="1280160" cy="3890356"/>
          </a:xfrm>
          <a:prstGeom prst="rightBrac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Oval 4"/>
          <p:cNvSpPr/>
          <p:nvPr/>
        </p:nvSpPr>
        <p:spPr>
          <a:xfrm>
            <a:off x="1280160" y="2527069"/>
            <a:ext cx="2078182" cy="8773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endocardium</a:t>
            </a:r>
            <a:endParaRPr lang="id-ID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305992" y="731520"/>
            <a:ext cx="814648" cy="86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358342" y="482138"/>
            <a:ext cx="1961803" cy="249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Sub endothelium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2615735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262795" y="0"/>
            <a:ext cx="1929204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800" dirty="0" smtClean="0"/>
              <a:t>CHORDAE TENDINEAE &amp;</a:t>
            </a:r>
          </a:p>
          <a:p>
            <a:pPr algn="ctr">
              <a:lnSpc>
                <a:spcPct val="100000"/>
              </a:lnSpc>
            </a:pPr>
            <a:r>
              <a:rPr lang="en-US" sz="2800" dirty="0" smtClean="0"/>
              <a:t>PAPILLARY MUSCLES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0183"/>
          <a:stretch/>
        </p:blipFill>
        <p:spPr>
          <a:xfrm>
            <a:off x="-1" y="-1"/>
            <a:ext cx="5142155" cy="68562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9816"/>
          <a:stretch/>
        </p:blipFill>
        <p:spPr>
          <a:xfrm>
            <a:off x="5142154" y="0"/>
            <a:ext cx="5120641" cy="686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6020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lassconnection.s3.amazonaws.com/107/flashcards/2329107/png/url135973357919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535" y="0"/>
            <a:ext cx="676598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9936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46" t="7168" r="2756" b="6199"/>
          <a:stretch/>
        </p:blipFill>
        <p:spPr>
          <a:xfrm>
            <a:off x="1204451" y="865188"/>
            <a:ext cx="9783098" cy="59928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FF0000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ARTERY &amp; VEIN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4317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11" y="622465"/>
            <a:ext cx="9426633" cy="52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1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06" y="206478"/>
            <a:ext cx="11973261" cy="645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2833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embryology.med.unsw.edu.au/embryology/images/1/16/Artery_histology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2" y="219540"/>
            <a:ext cx="4808669" cy="6407553"/>
          </a:xfrm>
          <a:prstGeom prst="rect">
            <a:avLst/>
          </a:prstGeom>
          <a:noFill/>
          <a:effectLst>
            <a:outerShdw blurRad="635000" dist="63500" dir="5400000" algn="ctr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889" y="219541"/>
            <a:ext cx="4812935" cy="6413236"/>
          </a:xfrm>
          <a:prstGeom prst="rect">
            <a:avLst/>
          </a:prstGeom>
          <a:effectLst>
            <a:outerShdw blurRad="635000" dist="63500" dir="5400000" algn="ctr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486663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358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FF3399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AORTA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19180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5404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V="1">
            <a:off x="2799736" y="-2426110"/>
            <a:ext cx="6592529" cy="117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5064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981</TotalTime>
  <Words>30</Words>
  <Application>Microsoft Office PowerPoint</Application>
  <PresentationFormat>Custom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CARDIO VASCULAR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 VASCULAR SYSTEM</dc:title>
  <dc:creator>Mika Kresna</dc:creator>
  <cp:lastModifiedBy>umy</cp:lastModifiedBy>
  <cp:revision>23</cp:revision>
  <dcterms:created xsi:type="dcterms:W3CDTF">2015-12-21T14:13:25Z</dcterms:created>
  <dcterms:modified xsi:type="dcterms:W3CDTF">2021-12-10T06:59:13Z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969234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