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72" r:id="rId11"/>
    <p:sldId id="265" r:id="rId12"/>
    <p:sldId id="267" r:id="rId13"/>
    <p:sldId id="273" r:id="rId14"/>
    <p:sldId id="274" r:id="rId15"/>
    <p:sldId id="268" r:id="rId16"/>
    <p:sldId id="270" r:id="rId17"/>
    <p:sldId id="275" r:id="rId18"/>
    <p:sldId id="276" r:id="rId19"/>
    <p:sldId id="269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3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55A67D-4988-41B5-B67F-E4985E7961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F8D197-197F-4B7F-9C17-8158DAA993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95550"/>
            <a:ext cx="5181600" cy="1066800"/>
          </a:xfrm>
        </p:spPr>
        <p:txBody>
          <a:bodyPr>
            <a:noAutofit/>
          </a:bodyPr>
          <a:lstStyle/>
          <a:p>
            <a:pPr algn="ctr" defTabSz="457200"/>
            <a:r>
              <a:rPr lang="en-US" sz="7200" dirty="0"/>
              <a:t>CARTILAGE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43350"/>
            <a:ext cx="5181600" cy="991362"/>
          </a:xfrm>
        </p:spPr>
        <p:txBody>
          <a:bodyPr/>
          <a:lstStyle/>
          <a:p>
            <a:pPr algn="ctr"/>
            <a:r>
              <a:rPr lang="en-US" dirty="0"/>
              <a:t>HISTOLOGY LABORATORY DEPARTMENT</a:t>
            </a:r>
          </a:p>
          <a:p>
            <a:pPr algn="ctr"/>
            <a:r>
              <a:rPr lang="en-US" dirty="0"/>
              <a:t>MEDICAL &amp; HEALTH SCIENCE FACULTY</a:t>
            </a:r>
          </a:p>
          <a:p>
            <a:pPr algn="ctr"/>
            <a:r>
              <a:rPr lang="en-US" dirty="0"/>
              <a:t>MUHAMADIYAH  YOGYAKARTA  UNIVERSITY</a:t>
            </a:r>
          </a:p>
        </p:txBody>
      </p:sp>
      <p:pic>
        <p:nvPicPr>
          <p:cNvPr id="4" name="Picture 2" descr="http://www.umy.ac.id/wp-content/themes/umy-bs/images/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90" y="0"/>
            <a:ext cx="32463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4141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B0F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HYALINE CARTILAGE</a:t>
            </a:r>
          </a:p>
        </p:txBody>
      </p:sp>
    </p:spTree>
    <p:extLst>
      <p:ext uri="{BB962C8B-B14F-4D97-AF65-F5344CB8AC3E}">
        <p14:creationId xmlns:p14="http://schemas.microsoft.com/office/powerpoint/2010/main" val="293913392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CARTILAGE</a:t>
            </a:r>
          </a:p>
        </p:txBody>
      </p:sp>
      <p:pic>
        <p:nvPicPr>
          <p:cNvPr id="5" name="Picture 5" descr="c3a copy"/>
          <p:cNvPicPr>
            <a:picLocks noChangeAspect="1" noChangeArrowheads="1"/>
          </p:cNvPicPr>
          <p:nvPr/>
        </p:nvPicPr>
        <p:blipFill rotWithShape="1">
          <a:blip r:embed="rId3"/>
          <a:srcRect r="9812"/>
          <a:stretch/>
        </p:blipFill>
        <p:spPr bwMode="auto">
          <a:xfrm>
            <a:off x="76200" y="1200150"/>
            <a:ext cx="7675880" cy="3943350"/>
          </a:xfrm>
          <a:prstGeom prst="rect">
            <a:avLst/>
          </a:prstGeom>
          <a:noFill/>
        </p:spPr>
      </p:pic>
      <p:pic>
        <p:nvPicPr>
          <p:cNvPr id="7" name="Picture 6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6629400" y="2711131"/>
            <a:ext cx="148590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28571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CARTILAGE</a:t>
            </a:r>
          </a:p>
        </p:txBody>
      </p:sp>
      <p:pic>
        <p:nvPicPr>
          <p:cNvPr id="5" name="Picture 5" descr="c3b copy"/>
          <p:cNvPicPr>
            <a:picLocks noChangeAspect="1" noChangeArrowheads="1"/>
          </p:cNvPicPr>
          <p:nvPr/>
        </p:nvPicPr>
        <p:blipFill rotWithShape="1">
          <a:blip r:embed="rId3"/>
          <a:srcRect b="5480"/>
          <a:stretch/>
        </p:blipFill>
        <p:spPr bwMode="auto">
          <a:xfrm>
            <a:off x="144463" y="1200149"/>
            <a:ext cx="8618537" cy="3943349"/>
          </a:xfrm>
          <a:prstGeom prst="rect">
            <a:avLst/>
          </a:prstGeom>
          <a:noFill/>
        </p:spPr>
      </p:pic>
      <p:pic>
        <p:nvPicPr>
          <p:cNvPr id="7" name="Picture 6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6096000" y="1428750"/>
            <a:ext cx="1676400" cy="433787"/>
          </a:xfrm>
          <a:prstGeom prst="rect">
            <a:avLst/>
          </a:prstGeom>
          <a:noFill/>
        </p:spPr>
      </p:pic>
      <p:pic>
        <p:nvPicPr>
          <p:cNvPr id="8" name="Picture 7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6019800" y="2996009"/>
            <a:ext cx="1600200" cy="261541"/>
          </a:xfrm>
          <a:prstGeom prst="rect">
            <a:avLst/>
          </a:prstGeom>
          <a:noFill/>
        </p:spPr>
      </p:pic>
      <p:pic>
        <p:nvPicPr>
          <p:cNvPr id="9" name="Picture 8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6096000" y="4400550"/>
            <a:ext cx="1676400" cy="433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06775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04.185.19.89/dajm/mssu/courses/Bio121/Histo_review/image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b="21893"/>
          <a:stretch/>
        </p:blipFill>
        <p:spPr bwMode="auto">
          <a:xfrm>
            <a:off x="2286000" y="-1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70C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ELASTIC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CARTILAGE</a:t>
            </a:r>
          </a:p>
        </p:txBody>
      </p:sp>
    </p:spTree>
    <p:extLst>
      <p:ext uri="{BB962C8B-B14F-4D97-AF65-F5344CB8AC3E}">
        <p14:creationId xmlns:p14="http://schemas.microsoft.com/office/powerpoint/2010/main" val="130478554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04.185.19.89/dajm/mssu/courses/Bio121/Histo_review/image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70C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ELASTIC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CARTILAGE</a:t>
            </a:r>
          </a:p>
        </p:txBody>
      </p:sp>
    </p:spTree>
    <p:extLst>
      <p:ext uri="{BB962C8B-B14F-4D97-AF65-F5344CB8AC3E}">
        <p14:creationId xmlns:p14="http://schemas.microsoft.com/office/powerpoint/2010/main" val="356957936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FIBROUS/COLLAGEN CARTILAGE</a:t>
            </a:r>
          </a:p>
        </p:txBody>
      </p:sp>
      <p:pic>
        <p:nvPicPr>
          <p:cNvPr id="5" name="Picture 5" descr="c4a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49"/>
            <a:ext cx="8610600" cy="394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06775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FIBROUS/COLLAGEN CARTILAGE</a:t>
            </a:r>
          </a:p>
        </p:txBody>
      </p:sp>
      <p:pic>
        <p:nvPicPr>
          <p:cNvPr id="5" name="Picture 5" descr="c4b copy"/>
          <p:cNvPicPr>
            <a:picLocks noChangeAspect="1" noChangeArrowheads="1"/>
          </p:cNvPicPr>
          <p:nvPr/>
        </p:nvPicPr>
        <p:blipFill rotWithShape="1">
          <a:blip r:embed="rId3"/>
          <a:srcRect b="4043"/>
          <a:stretch/>
        </p:blipFill>
        <p:spPr bwMode="auto">
          <a:xfrm>
            <a:off x="152400" y="1200150"/>
            <a:ext cx="853440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96246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04.185.19.89/dajm/mssu/courses/Bio121/Histo_review/image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b="27309"/>
          <a:stretch/>
        </p:blipFill>
        <p:spPr bwMode="auto">
          <a:xfrm>
            <a:off x="2225434" y="-1"/>
            <a:ext cx="691856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FIBROUS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CARTILAGE</a:t>
            </a:r>
          </a:p>
        </p:txBody>
      </p:sp>
    </p:spTree>
    <p:extLst>
      <p:ext uri="{BB962C8B-B14F-4D97-AF65-F5344CB8AC3E}">
        <p14:creationId xmlns:p14="http://schemas.microsoft.com/office/powerpoint/2010/main" val="228399186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04.185.19.89/dajm/mssu/courses/Bio121/Histo_review/image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b="19192"/>
          <a:stretch/>
        </p:blipFill>
        <p:spPr bwMode="auto">
          <a:xfrm>
            <a:off x="2286000" y="-1"/>
            <a:ext cx="686816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FIBROUS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CARTILAGE</a:t>
            </a:r>
          </a:p>
        </p:txBody>
      </p:sp>
    </p:spTree>
    <p:extLst>
      <p:ext uri="{BB962C8B-B14F-4D97-AF65-F5344CB8AC3E}">
        <p14:creationId xmlns:p14="http://schemas.microsoft.com/office/powerpoint/2010/main" val="1635291963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CARTILAGO CUM FIBRAE ASBESTOSEAE</a:t>
            </a:r>
          </a:p>
        </p:txBody>
      </p:sp>
      <p:pic>
        <p:nvPicPr>
          <p:cNvPr id="5" name="Picture 5" descr="c5a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49"/>
            <a:ext cx="7848600" cy="394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06775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PERICONDRIUM</a:t>
            </a:r>
          </a:p>
          <a:p>
            <a:r>
              <a:rPr lang="en-US" sz="4000" dirty="0"/>
              <a:t>CHONDROCYUS</a:t>
            </a:r>
          </a:p>
          <a:p>
            <a:r>
              <a:rPr lang="en-US" sz="4000" dirty="0"/>
              <a:t>LACUNA</a:t>
            </a:r>
          </a:p>
          <a:p>
            <a:r>
              <a:rPr lang="en-US" sz="4000" dirty="0"/>
              <a:t>MATRIX TERRITORIAL</a:t>
            </a:r>
          </a:p>
          <a:p>
            <a:r>
              <a:rPr lang="en-US" sz="4000" dirty="0"/>
              <a:t>MATRIX INTERTERRITORIAL</a:t>
            </a:r>
          </a:p>
        </p:txBody>
      </p:sp>
    </p:spTree>
    <p:extLst>
      <p:ext uri="{BB962C8B-B14F-4D97-AF65-F5344CB8AC3E}">
        <p14:creationId xmlns:p14="http://schemas.microsoft.com/office/powerpoint/2010/main" val="46325568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CARTILAGO CUM FIBRAE ASBESTOSEAE</a:t>
            </a:r>
          </a:p>
        </p:txBody>
      </p:sp>
      <p:pic>
        <p:nvPicPr>
          <p:cNvPr id="7" name="Picture 5" descr="c5b copy"/>
          <p:cNvPicPr>
            <a:picLocks noChangeAspect="1" noChangeArrowheads="1"/>
          </p:cNvPicPr>
          <p:nvPr/>
        </p:nvPicPr>
        <p:blipFill rotWithShape="1">
          <a:blip r:embed="rId3"/>
          <a:srcRect b="5432"/>
          <a:stretch/>
        </p:blipFill>
        <p:spPr bwMode="auto">
          <a:xfrm>
            <a:off x="152400" y="1196339"/>
            <a:ext cx="8229600" cy="3947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47647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EMBRYONALE CARTILAGE</a:t>
            </a:r>
          </a:p>
        </p:txBody>
      </p:sp>
      <p:pic>
        <p:nvPicPr>
          <p:cNvPr id="5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r="6838" b="5765"/>
          <a:stretch/>
        </p:blipFill>
        <p:spPr bwMode="auto">
          <a:xfrm>
            <a:off x="76200" y="1123949"/>
            <a:ext cx="7696200" cy="4019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7814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EMBRYONALE CARTILAGE</a:t>
            </a:r>
          </a:p>
        </p:txBody>
      </p:sp>
      <p:pic>
        <p:nvPicPr>
          <p:cNvPr id="7" name="Picture 5" descr="c1b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23950"/>
            <a:ext cx="82296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54722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HYALINE CARTILAGE</a:t>
            </a:r>
          </a:p>
        </p:txBody>
      </p:sp>
      <p:pic>
        <p:nvPicPr>
          <p:cNvPr id="5" name="Picture 7" descr="c2aa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23949"/>
            <a:ext cx="8077200" cy="4019549"/>
          </a:xfrm>
          <a:prstGeom prst="rect">
            <a:avLst/>
          </a:prstGeom>
          <a:noFill/>
        </p:spPr>
      </p:pic>
      <p:pic>
        <p:nvPicPr>
          <p:cNvPr id="8" name="Picture 7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5638800" y="1885950"/>
            <a:ext cx="2971800" cy="381000"/>
          </a:xfrm>
          <a:prstGeom prst="rect">
            <a:avLst/>
          </a:prstGeom>
          <a:noFill/>
        </p:spPr>
      </p:pic>
      <p:pic>
        <p:nvPicPr>
          <p:cNvPr id="9" name="Picture 8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5638800" y="3333750"/>
            <a:ext cx="29718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83176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HYALINE CARTILAGE</a:t>
            </a:r>
          </a:p>
        </p:txBody>
      </p:sp>
      <p:pic>
        <p:nvPicPr>
          <p:cNvPr id="7" name="Picture 5" descr="c2ab copy"/>
          <p:cNvPicPr>
            <a:picLocks noChangeAspect="1" noChangeArrowheads="1"/>
          </p:cNvPicPr>
          <p:nvPr/>
        </p:nvPicPr>
        <p:blipFill rotWithShape="1">
          <a:blip r:embed="rId3"/>
          <a:srcRect b="5412"/>
          <a:stretch/>
        </p:blipFill>
        <p:spPr bwMode="auto">
          <a:xfrm>
            <a:off x="152400" y="1200151"/>
            <a:ext cx="8534400" cy="3943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57694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HYALINE CARTILAGE</a:t>
            </a:r>
          </a:p>
        </p:txBody>
      </p:sp>
      <p:pic>
        <p:nvPicPr>
          <p:cNvPr id="5" name="Picture 5" descr="c2ba copy"/>
          <p:cNvPicPr>
            <a:picLocks noChangeAspect="1" noChangeArrowheads="1"/>
          </p:cNvPicPr>
          <p:nvPr/>
        </p:nvPicPr>
        <p:blipFill rotWithShape="1">
          <a:blip r:embed="rId3"/>
          <a:srcRect b="4518"/>
          <a:stretch/>
        </p:blipFill>
        <p:spPr bwMode="auto">
          <a:xfrm>
            <a:off x="152400" y="1200150"/>
            <a:ext cx="8153400" cy="3943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28571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a copy"/>
          <p:cNvPicPr>
            <a:picLocks noChangeAspect="1" noChangeArrowheads="1"/>
          </p:cNvPicPr>
          <p:nvPr/>
        </p:nvPicPr>
        <p:blipFill rotWithShape="1">
          <a:blip r:embed="rId2"/>
          <a:srcRect l="95011" r="1071" b="5765"/>
          <a:stretch/>
        </p:blipFill>
        <p:spPr bwMode="auto">
          <a:xfrm>
            <a:off x="0" y="1047750"/>
            <a:ext cx="9144000" cy="409574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HYALINE CARTILAGE</a:t>
            </a:r>
          </a:p>
        </p:txBody>
      </p:sp>
      <p:pic>
        <p:nvPicPr>
          <p:cNvPr id="5" name="Picture 5" descr="c2bb copy"/>
          <p:cNvPicPr>
            <a:picLocks noChangeAspect="1" noChangeArrowheads="1"/>
          </p:cNvPicPr>
          <p:nvPr/>
        </p:nvPicPr>
        <p:blipFill rotWithShape="1">
          <a:blip r:embed="rId3"/>
          <a:srcRect b="5265"/>
          <a:stretch/>
        </p:blipFill>
        <p:spPr bwMode="auto">
          <a:xfrm>
            <a:off x="152400" y="1200150"/>
            <a:ext cx="8153400" cy="394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28571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04.185.19.89/dajm/mssu/courses/Bio121/Histo_review/image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r="10553"/>
          <a:stretch/>
        </p:blipFill>
        <p:spPr bwMode="auto">
          <a:xfrm>
            <a:off x="2286001" y="0"/>
            <a:ext cx="6857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00B0F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HYALINE CARTILAGE</a:t>
            </a:r>
          </a:p>
        </p:txBody>
      </p:sp>
    </p:spTree>
    <p:extLst>
      <p:ext uri="{BB962C8B-B14F-4D97-AF65-F5344CB8AC3E}">
        <p14:creationId xmlns:p14="http://schemas.microsoft.com/office/powerpoint/2010/main" val="4006285715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</TotalTime>
  <Words>61</Words>
  <Application>Microsoft Office PowerPoint</Application>
  <PresentationFormat>On-screen Show (16:9)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CARTILAGE</vt:lpstr>
      <vt:lpstr>MAIN COMPONENTS</vt:lpstr>
      <vt:lpstr>EMBRYONALE CARTILAGE</vt:lpstr>
      <vt:lpstr>EMBRYONALE CARTILAGE</vt:lpstr>
      <vt:lpstr>HYALINE CARTILAGE</vt:lpstr>
      <vt:lpstr>HYALINE CARTILAGE</vt:lpstr>
      <vt:lpstr>HYALINE CARTILAGE</vt:lpstr>
      <vt:lpstr>HYALINE CARTILAGE</vt:lpstr>
      <vt:lpstr>PowerPoint Presentation</vt:lpstr>
      <vt:lpstr>PowerPoint Presentation</vt:lpstr>
      <vt:lpstr>ELASTIC CARTILAGE</vt:lpstr>
      <vt:lpstr>ELASTIC CARTILAGE</vt:lpstr>
      <vt:lpstr>PowerPoint Presentation</vt:lpstr>
      <vt:lpstr>PowerPoint Presentation</vt:lpstr>
      <vt:lpstr>FIBROUS/COLLAGEN CARTILAGE</vt:lpstr>
      <vt:lpstr>FIBROUS/COLLAGEN CARTILAGE</vt:lpstr>
      <vt:lpstr>PowerPoint Presentation</vt:lpstr>
      <vt:lpstr>PowerPoint Presentation</vt:lpstr>
      <vt:lpstr>CARTILAGO CUM FIBRAE ASBESTOSEAE</vt:lpstr>
      <vt:lpstr>CARTILAGO CUM FIBRAE ASBESTOSEAE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&amp; CARTILAG</dc:title>
  <dc:creator>micu</dc:creator>
  <cp:lastModifiedBy>Windows User</cp:lastModifiedBy>
  <cp:revision>14</cp:revision>
  <dcterms:created xsi:type="dcterms:W3CDTF">2015-10-27T06:53:37Z</dcterms:created>
  <dcterms:modified xsi:type="dcterms:W3CDTF">2020-11-02T10:18:29Z</dcterms:modified>
</cp:coreProperties>
</file>