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0" r:id="rId2"/>
    <p:sldId id="271" r:id="rId3"/>
    <p:sldId id="272" r:id="rId4"/>
    <p:sldId id="261" r:id="rId5"/>
    <p:sldId id="273" r:id="rId6"/>
    <p:sldId id="274" r:id="rId7"/>
    <p:sldId id="275" r:id="rId8"/>
    <p:sldId id="276" r:id="rId9"/>
    <p:sldId id="277" r:id="rId10"/>
    <p:sldId id="282" r:id="rId11"/>
    <p:sldId id="283" r:id="rId12"/>
    <p:sldId id="284" r:id="rId13"/>
    <p:sldId id="285" r:id="rId14"/>
    <p:sldId id="286" r:id="rId15"/>
    <p:sldId id="289" r:id="rId16"/>
    <p:sldId id="287" r:id="rId17"/>
    <p:sldId id="279" r:id="rId18"/>
    <p:sldId id="280" r:id="rId19"/>
    <p:sldId id="281" r:id="rId20"/>
    <p:sldId id="290" r:id="rId21"/>
    <p:sldId id="288" r:id="rId22"/>
    <p:sldId id="295" r:id="rId23"/>
    <p:sldId id="291" r:id="rId24"/>
    <p:sldId id="292" r:id="rId25"/>
    <p:sldId id="293" r:id="rId26"/>
    <p:sldId id="296" r:id="rId27"/>
    <p:sldId id="297" r:id="rId28"/>
    <p:sldId id="300" r:id="rId29"/>
    <p:sldId id="299" r:id="rId30"/>
    <p:sldId id="298" r:id="rId31"/>
    <p:sldId id="294" r:id="rId32"/>
    <p:sldId id="258"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3ABCE-011A-4F06-B2DE-A20D78BC983F}"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US"/>
        </a:p>
      </dgm:t>
    </dgm:pt>
    <dgm:pt modelId="{AED5782C-ACDD-4413-A1EB-213763D8DD20}">
      <dgm:prSet phldrT="[Text]">
        <dgm:style>
          <a:lnRef idx="0">
            <a:schemeClr val="accent2"/>
          </a:lnRef>
          <a:fillRef idx="3">
            <a:schemeClr val="accent2"/>
          </a:fillRef>
          <a:effectRef idx="3">
            <a:schemeClr val="accent2"/>
          </a:effectRef>
          <a:fontRef idx="minor">
            <a:schemeClr val="lt1"/>
          </a:fontRef>
        </dgm:style>
      </dgm:prSet>
      <dgm:spPr/>
      <dgm:t>
        <a:bodyPr/>
        <a:lstStyle/>
        <a:p>
          <a:r>
            <a:rPr lang="id-ID" noProof="0" dirty="0"/>
            <a:t>Saripati tanah (</a:t>
          </a:r>
          <a:r>
            <a:rPr lang="id-ID" i="1" noProof="0" dirty="0"/>
            <a:t>Sulalatun min thin)</a:t>
          </a:r>
          <a:endParaRPr lang="id-ID" noProof="0" dirty="0"/>
        </a:p>
      </dgm:t>
    </dgm:pt>
    <dgm:pt modelId="{EFCF1135-E3CF-489D-BE1A-2C3A8C138482}" type="parTrans" cxnId="{00961FB4-C5AB-4197-BCA6-B729B3C33212}">
      <dgm:prSet/>
      <dgm:spPr/>
      <dgm:t>
        <a:bodyPr/>
        <a:lstStyle/>
        <a:p>
          <a:endParaRPr lang="en-US"/>
        </a:p>
      </dgm:t>
    </dgm:pt>
    <dgm:pt modelId="{B91A7E41-65D7-4007-BA05-4730B1F7E884}" type="sibTrans" cxnId="{00961FB4-C5AB-4197-BCA6-B729B3C33212}">
      <dgm:prSet>
        <dgm:style>
          <a:lnRef idx="0">
            <a:schemeClr val="accent2"/>
          </a:lnRef>
          <a:fillRef idx="3">
            <a:schemeClr val="accent2"/>
          </a:fillRef>
          <a:effectRef idx="3">
            <a:schemeClr val="accent2"/>
          </a:effectRef>
          <a:fontRef idx="minor">
            <a:schemeClr val="lt1"/>
          </a:fontRef>
        </dgm:style>
      </dgm:prSet>
      <dgm:spPr/>
      <dgm:t>
        <a:bodyPr/>
        <a:lstStyle/>
        <a:p>
          <a:endParaRPr lang="en-US"/>
        </a:p>
      </dgm:t>
    </dgm:pt>
    <dgm:pt modelId="{6B69F2D9-4EB6-49C9-8352-990714B84F64}">
      <dgm:prSet phldrT="[Text]">
        <dgm:style>
          <a:lnRef idx="0">
            <a:schemeClr val="accent2"/>
          </a:lnRef>
          <a:fillRef idx="3">
            <a:schemeClr val="accent2"/>
          </a:fillRef>
          <a:effectRef idx="3">
            <a:schemeClr val="accent2"/>
          </a:effectRef>
          <a:fontRef idx="minor">
            <a:schemeClr val="lt1"/>
          </a:fontRef>
        </dgm:style>
      </dgm:prSet>
      <dgm:spPr/>
      <dgm:t>
        <a:bodyPr/>
        <a:lstStyle/>
        <a:p>
          <a:r>
            <a:rPr lang="id-ID" noProof="0" dirty="0"/>
            <a:t>Air mani (</a:t>
          </a:r>
          <a:r>
            <a:rPr lang="id-ID" i="1" noProof="0" dirty="0"/>
            <a:t>Nuthfah)</a:t>
          </a:r>
          <a:endParaRPr lang="id-ID" noProof="0" dirty="0"/>
        </a:p>
      </dgm:t>
    </dgm:pt>
    <dgm:pt modelId="{BB3AFB6C-6D51-4E37-A675-0BF03195F6AB}" type="parTrans" cxnId="{34809D0C-2B95-46A6-8944-903610C2F20D}">
      <dgm:prSet/>
      <dgm:spPr/>
      <dgm:t>
        <a:bodyPr/>
        <a:lstStyle/>
        <a:p>
          <a:endParaRPr lang="en-US"/>
        </a:p>
      </dgm:t>
    </dgm:pt>
    <dgm:pt modelId="{9C3C3FE4-23D7-4CDB-934B-79BCEE42CF3A}" type="sibTrans" cxnId="{34809D0C-2B95-46A6-8944-903610C2F20D}">
      <dgm:prSet>
        <dgm:style>
          <a:lnRef idx="0">
            <a:schemeClr val="accent2"/>
          </a:lnRef>
          <a:fillRef idx="3">
            <a:schemeClr val="accent2"/>
          </a:fillRef>
          <a:effectRef idx="3">
            <a:schemeClr val="accent2"/>
          </a:effectRef>
          <a:fontRef idx="minor">
            <a:schemeClr val="lt1"/>
          </a:fontRef>
        </dgm:style>
      </dgm:prSet>
      <dgm:spPr/>
      <dgm:t>
        <a:bodyPr/>
        <a:lstStyle/>
        <a:p>
          <a:endParaRPr lang="en-US"/>
        </a:p>
      </dgm:t>
    </dgm:pt>
    <dgm:pt modelId="{88CB48F4-D32B-41C6-9483-40836455A5F1}">
      <dgm:prSet phldrT="[Text]">
        <dgm:style>
          <a:lnRef idx="0">
            <a:schemeClr val="accent2"/>
          </a:lnRef>
          <a:fillRef idx="3">
            <a:schemeClr val="accent2"/>
          </a:fillRef>
          <a:effectRef idx="3">
            <a:schemeClr val="accent2"/>
          </a:effectRef>
          <a:fontRef idx="minor">
            <a:schemeClr val="lt1"/>
          </a:fontRef>
        </dgm:style>
      </dgm:prSet>
      <dgm:spPr/>
      <dgm:t>
        <a:bodyPr/>
        <a:lstStyle/>
        <a:p>
          <a:r>
            <a:rPr lang="id-ID" noProof="0" dirty="0"/>
            <a:t>Segumpal darah (</a:t>
          </a:r>
          <a:r>
            <a:rPr lang="id-ID" i="1" noProof="0" dirty="0"/>
            <a:t>‘Alaqah</a:t>
          </a:r>
          <a:r>
            <a:rPr lang="id-ID" noProof="0" dirty="0"/>
            <a:t>)</a:t>
          </a:r>
        </a:p>
      </dgm:t>
    </dgm:pt>
    <dgm:pt modelId="{73076A89-9C01-4E42-8C59-54A133A3C90D}" type="parTrans" cxnId="{8B1255B0-35BF-4044-AE93-393822E5D39D}">
      <dgm:prSet/>
      <dgm:spPr/>
      <dgm:t>
        <a:bodyPr/>
        <a:lstStyle/>
        <a:p>
          <a:endParaRPr lang="en-US"/>
        </a:p>
      </dgm:t>
    </dgm:pt>
    <dgm:pt modelId="{B307D058-1FF3-411F-B518-092FCE364E7D}" type="sibTrans" cxnId="{8B1255B0-35BF-4044-AE93-393822E5D39D}">
      <dgm:prSet>
        <dgm:style>
          <a:lnRef idx="0">
            <a:schemeClr val="accent2"/>
          </a:lnRef>
          <a:fillRef idx="3">
            <a:schemeClr val="accent2"/>
          </a:fillRef>
          <a:effectRef idx="3">
            <a:schemeClr val="accent2"/>
          </a:effectRef>
          <a:fontRef idx="minor">
            <a:schemeClr val="lt1"/>
          </a:fontRef>
        </dgm:style>
      </dgm:prSet>
      <dgm:spPr/>
      <dgm:t>
        <a:bodyPr/>
        <a:lstStyle/>
        <a:p>
          <a:endParaRPr lang="en-US"/>
        </a:p>
      </dgm:t>
    </dgm:pt>
    <dgm:pt modelId="{CE91EB5A-ABD4-412B-A1D4-02E3974A5465}">
      <dgm:prSet>
        <dgm:style>
          <a:lnRef idx="0">
            <a:schemeClr val="accent2"/>
          </a:lnRef>
          <a:fillRef idx="3">
            <a:schemeClr val="accent2"/>
          </a:fillRef>
          <a:effectRef idx="3">
            <a:schemeClr val="accent2"/>
          </a:effectRef>
          <a:fontRef idx="minor">
            <a:schemeClr val="lt1"/>
          </a:fontRef>
        </dgm:style>
      </dgm:prSet>
      <dgm:spPr/>
      <dgm:t>
        <a:bodyPr/>
        <a:lstStyle/>
        <a:p>
          <a:r>
            <a:rPr lang="id-ID" dirty="0"/>
            <a:t>Segumpal Daging (</a:t>
          </a:r>
          <a:r>
            <a:rPr lang="id-ID" i="1" dirty="0"/>
            <a:t>Mudhghah)</a:t>
          </a:r>
          <a:endParaRPr lang="en-US" dirty="0"/>
        </a:p>
      </dgm:t>
    </dgm:pt>
    <dgm:pt modelId="{75F339A2-9724-4FF2-863D-4F4448C11C26}" type="parTrans" cxnId="{D03ACF90-3A34-4B0F-8D32-B006B2D3AD00}">
      <dgm:prSet/>
      <dgm:spPr/>
      <dgm:t>
        <a:bodyPr/>
        <a:lstStyle/>
        <a:p>
          <a:endParaRPr lang="en-US"/>
        </a:p>
      </dgm:t>
    </dgm:pt>
    <dgm:pt modelId="{4ED621CC-43E6-472E-A08E-48F4757BD5FC}" type="sibTrans" cxnId="{D03ACF90-3A34-4B0F-8D32-B006B2D3AD00}">
      <dgm:prSet>
        <dgm:style>
          <a:lnRef idx="0">
            <a:schemeClr val="accent2"/>
          </a:lnRef>
          <a:fillRef idx="3">
            <a:schemeClr val="accent2"/>
          </a:fillRef>
          <a:effectRef idx="3">
            <a:schemeClr val="accent2"/>
          </a:effectRef>
          <a:fontRef idx="minor">
            <a:schemeClr val="lt1"/>
          </a:fontRef>
        </dgm:style>
      </dgm:prSet>
      <dgm:spPr/>
      <dgm:t>
        <a:bodyPr/>
        <a:lstStyle/>
        <a:p>
          <a:endParaRPr lang="en-US"/>
        </a:p>
      </dgm:t>
    </dgm:pt>
    <dgm:pt modelId="{53D3513E-EA52-4FF0-9B6E-B4AC083B5A08}">
      <dgm:prSet>
        <dgm:style>
          <a:lnRef idx="0">
            <a:schemeClr val="accent2"/>
          </a:lnRef>
          <a:fillRef idx="3">
            <a:schemeClr val="accent2"/>
          </a:fillRef>
          <a:effectRef idx="3">
            <a:schemeClr val="accent2"/>
          </a:effectRef>
          <a:fontRef idx="minor">
            <a:schemeClr val="lt1"/>
          </a:fontRef>
        </dgm:style>
      </dgm:prSet>
      <dgm:spPr/>
      <dgm:t>
        <a:bodyPr/>
        <a:lstStyle/>
        <a:p>
          <a:r>
            <a:rPr lang="id-ID" dirty="0"/>
            <a:t>Tulang belulang (</a:t>
          </a:r>
          <a:r>
            <a:rPr lang="id-ID" i="1" dirty="0"/>
            <a:t>‘Idham), </a:t>
          </a:r>
          <a:r>
            <a:rPr lang="id-ID" i="0" dirty="0"/>
            <a:t>kemudian dibungkus dengan daging.</a:t>
          </a:r>
          <a:endParaRPr lang="en-US" i="0" dirty="0"/>
        </a:p>
      </dgm:t>
    </dgm:pt>
    <dgm:pt modelId="{B3860272-D118-4462-9A36-7E06F495C2AC}" type="sibTrans" cxnId="{D924C31D-FE5A-4414-AE8C-DFC20B312301}">
      <dgm:prSet/>
      <dgm:spPr/>
      <dgm:t>
        <a:bodyPr/>
        <a:lstStyle/>
        <a:p>
          <a:endParaRPr lang="en-US"/>
        </a:p>
      </dgm:t>
    </dgm:pt>
    <dgm:pt modelId="{FD01316F-8690-4584-AC38-93FBA78F29A7}" type="parTrans" cxnId="{D924C31D-FE5A-4414-AE8C-DFC20B312301}">
      <dgm:prSet/>
      <dgm:spPr/>
      <dgm:t>
        <a:bodyPr/>
        <a:lstStyle/>
        <a:p>
          <a:endParaRPr lang="en-US"/>
        </a:p>
      </dgm:t>
    </dgm:pt>
    <dgm:pt modelId="{25319D38-4E27-41D1-83A2-5D003A73E8AB}" type="pres">
      <dgm:prSet presAssocID="{C813ABCE-011A-4F06-B2DE-A20D78BC983F}" presName="outerComposite" presStyleCnt="0">
        <dgm:presLayoutVars>
          <dgm:chMax val="5"/>
          <dgm:dir/>
          <dgm:resizeHandles val="exact"/>
        </dgm:presLayoutVars>
      </dgm:prSet>
      <dgm:spPr/>
    </dgm:pt>
    <dgm:pt modelId="{D75228DA-1E60-47C4-9A3F-6F9D7A0DAE5B}" type="pres">
      <dgm:prSet presAssocID="{C813ABCE-011A-4F06-B2DE-A20D78BC983F}" presName="dummyMaxCanvas" presStyleCnt="0">
        <dgm:presLayoutVars/>
      </dgm:prSet>
      <dgm:spPr/>
    </dgm:pt>
    <dgm:pt modelId="{E4A63D2C-CA94-4A89-AB11-1F05A978F7A7}" type="pres">
      <dgm:prSet presAssocID="{C813ABCE-011A-4F06-B2DE-A20D78BC983F}" presName="FiveNodes_1" presStyleLbl="node1" presStyleIdx="0" presStyleCnt="5" custScaleX="70667">
        <dgm:presLayoutVars>
          <dgm:bulletEnabled val="1"/>
        </dgm:presLayoutVars>
      </dgm:prSet>
      <dgm:spPr/>
    </dgm:pt>
    <dgm:pt modelId="{A3232DC5-5924-4289-A5BF-6B81ABE5F40E}" type="pres">
      <dgm:prSet presAssocID="{C813ABCE-011A-4F06-B2DE-A20D78BC983F}" presName="FiveNodes_2" presStyleLbl="node1" presStyleIdx="1" presStyleCnt="5" custScaleX="70667">
        <dgm:presLayoutVars>
          <dgm:bulletEnabled val="1"/>
        </dgm:presLayoutVars>
      </dgm:prSet>
      <dgm:spPr/>
    </dgm:pt>
    <dgm:pt modelId="{E4A838DE-F26E-4EA1-B667-F9490922282D}" type="pres">
      <dgm:prSet presAssocID="{C813ABCE-011A-4F06-B2DE-A20D78BC983F}" presName="FiveNodes_3" presStyleLbl="node1" presStyleIdx="2" presStyleCnt="5" custScaleX="70667">
        <dgm:presLayoutVars>
          <dgm:bulletEnabled val="1"/>
        </dgm:presLayoutVars>
      </dgm:prSet>
      <dgm:spPr/>
    </dgm:pt>
    <dgm:pt modelId="{FF00E03C-0DC4-46A7-8AD7-2E60981594C6}" type="pres">
      <dgm:prSet presAssocID="{C813ABCE-011A-4F06-B2DE-A20D78BC983F}" presName="FiveNodes_4" presStyleLbl="node1" presStyleIdx="3" presStyleCnt="5" custScaleX="70667">
        <dgm:presLayoutVars>
          <dgm:bulletEnabled val="1"/>
        </dgm:presLayoutVars>
      </dgm:prSet>
      <dgm:spPr/>
    </dgm:pt>
    <dgm:pt modelId="{F86C485B-4857-4E8C-AEEB-595717F974CB}" type="pres">
      <dgm:prSet presAssocID="{C813ABCE-011A-4F06-B2DE-A20D78BC983F}" presName="FiveNodes_5" presStyleLbl="node1" presStyleIdx="4" presStyleCnt="5" custScaleX="70667">
        <dgm:presLayoutVars>
          <dgm:bulletEnabled val="1"/>
        </dgm:presLayoutVars>
      </dgm:prSet>
      <dgm:spPr/>
    </dgm:pt>
    <dgm:pt modelId="{BB1A698F-609B-42EC-8786-E700113AEDAF}" type="pres">
      <dgm:prSet presAssocID="{C813ABCE-011A-4F06-B2DE-A20D78BC983F}" presName="FiveConn_1-2" presStyleLbl="fgAccFollowNode1" presStyleIdx="0" presStyleCnt="4" custScaleX="70667">
        <dgm:presLayoutVars>
          <dgm:bulletEnabled val="1"/>
        </dgm:presLayoutVars>
      </dgm:prSet>
      <dgm:spPr/>
    </dgm:pt>
    <dgm:pt modelId="{9B142913-B9BF-4355-9001-159B69543879}" type="pres">
      <dgm:prSet presAssocID="{C813ABCE-011A-4F06-B2DE-A20D78BC983F}" presName="FiveConn_2-3" presStyleLbl="fgAccFollowNode1" presStyleIdx="1" presStyleCnt="4" custScaleX="70667">
        <dgm:presLayoutVars>
          <dgm:bulletEnabled val="1"/>
        </dgm:presLayoutVars>
      </dgm:prSet>
      <dgm:spPr/>
    </dgm:pt>
    <dgm:pt modelId="{3032E1E2-BCA3-4B09-8930-AF1B29539D9A}" type="pres">
      <dgm:prSet presAssocID="{C813ABCE-011A-4F06-B2DE-A20D78BC983F}" presName="FiveConn_3-4" presStyleLbl="fgAccFollowNode1" presStyleIdx="2" presStyleCnt="4" custScaleX="70667">
        <dgm:presLayoutVars>
          <dgm:bulletEnabled val="1"/>
        </dgm:presLayoutVars>
      </dgm:prSet>
      <dgm:spPr/>
    </dgm:pt>
    <dgm:pt modelId="{22874799-E49B-4D2A-A0DA-E326E9036F11}" type="pres">
      <dgm:prSet presAssocID="{C813ABCE-011A-4F06-B2DE-A20D78BC983F}" presName="FiveConn_4-5" presStyleLbl="fgAccFollowNode1" presStyleIdx="3" presStyleCnt="4" custScaleX="70667">
        <dgm:presLayoutVars>
          <dgm:bulletEnabled val="1"/>
        </dgm:presLayoutVars>
      </dgm:prSet>
      <dgm:spPr/>
    </dgm:pt>
    <dgm:pt modelId="{7A884E93-3CDA-4D0D-9113-1698968A3180}" type="pres">
      <dgm:prSet presAssocID="{C813ABCE-011A-4F06-B2DE-A20D78BC983F}" presName="FiveNodes_1_text" presStyleLbl="node1" presStyleIdx="4" presStyleCnt="5">
        <dgm:presLayoutVars>
          <dgm:bulletEnabled val="1"/>
        </dgm:presLayoutVars>
      </dgm:prSet>
      <dgm:spPr/>
    </dgm:pt>
    <dgm:pt modelId="{2A7CC084-AF9A-49B4-B147-D9C62D135639}" type="pres">
      <dgm:prSet presAssocID="{C813ABCE-011A-4F06-B2DE-A20D78BC983F}" presName="FiveNodes_2_text" presStyleLbl="node1" presStyleIdx="4" presStyleCnt="5">
        <dgm:presLayoutVars>
          <dgm:bulletEnabled val="1"/>
        </dgm:presLayoutVars>
      </dgm:prSet>
      <dgm:spPr/>
    </dgm:pt>
    <dgm:pt modelId="{7DAA23CC-66F7-468D-BBBC-9970CE442349}" type="pres">
      <dgm:prSet presAssocID="{C813ABCE-011A-4F06-B2DE-A20D78BC983F}" presName="FiveNodes_3_text" presStyleLbl="node1" presStyleIdx="4" presStyleCnt="5">
        <dgm:presLayoutVars>
          <dgm:bulletEnabled val="1"/>
        </dgm:presLayoutVars>
      </dgm:prSet>
      <dgm:spPr/>
    </dgm:pt>
    <dgm:pt modelId="{466807A7-D922-4213-8CBF-1B4F795A10B1}" type="pres">
      <dgm:prSet presAssocID="{C813ABCE-011A-4F06-B2DE-A20D78BC983F}" presName="FiveNodes_4_text" presStyleLbl="node1" presStyleIdx="4" presStyleCnt="5">
        <dgm:presLayoutVars>
          <dgm:bulletEnabled val="1"/>
        </dgm:presLayoutVars>
      </dgm:prSet>
      <dgm:spPr/>
    </dgm:pt>
    <dgm:pt modelId="{AA5471E8-0EC5-4593-A128-EED433BDEE23}" type="pres">
      <dgm:prSet presAssocID="{C813ABCE-011A-4F06-B2DE-A20D78BC983F}" presName="FiveNodes_5_text" presStyleLbl="node1" presStyleIdx="4" presStyleCnt="5">
        <dgm:presLayoutVars>
          <dgm:bulletEnabled val="1"/>
        </dgm:presLayoutVars>
      </dgm:prSet>
      <dgm:spPr/>
    </dgm:pt>
  </dgm:ptLst>
  <dgm:cxnLst>
    <dgm:cxn modelId="{34809D0C-2B95-46A6-8944-903610C2F20D}" srcId="{C813ABCE-011A-4F06-B2DE-A20D78BC983F}" destId="{6B69F2D9-4EB6-49C9-8352-990714B84F64}" srcOrd="1" destOrd="0" parTransId="{BB3AFB6C-6D51-4E37-A675-0BF03195F6AB}" sibTransId="{9C3C3FE4-23D7-4CDB-934B-79BCEE42CF3A}"/>
    <dgm:cxn modelId="{DEB16211-4A91-47CE-B32B-73A0734757DF}" type="presOf" srcId="{88CB48F4-D32B-41C6-9483-40836455A5F1}" destId="{E4A838DE-F26E-4EA1-B667-F9490922282D}" srcOrd="0" destOrd="0" presId="urn:microsoft.com/office/officeart/2005/8/layout/vProcess5"/>
    <dgm:cxn modelId="{2808B611-3068-4E9C-B5ED-B8D39E451BBE}" type="presOf" srcId="{88CB48F4-D32B-41C6-9483-40836455A5F1}" destId="{7DAA23CC-66F7-468D-BBBC-9970CE442349}" srcOrd="1" destOrd="0" presId="urn:microsoft.com/office/officeart/2005/8/layout/vProcess5"/>
    <dgm:cxn modelId="{331E2C1A-BF90-4EEC-995D-7A5736460EF1}" type="presOf" srcId="{6B69F2D9-4EB6-49C9-8352-990714B84F64}" destId="{A3232DC5-5924-4289-A5BF-6B81ABE5F40E}" srcOrd="0" destOrd="0" presId="urn:microsoft.com/office/officeart/2005/8/layout/vProcess5"/>
    <dgm:cxn modelId="{D924C31D-FE5A-4414-AE8C-DFC20B312301}" srcId="{C813ABCE-011A-4F06-B2DE-A20D78BC983F}" destId="{53D3513E-EA52-4FF0-9B6E-B4AC083B5A08}" srcOrd="4" destOrd="0" parTransId="{FD01316F-8690-4584-AC38-93FBA78F29A7}" sibTransId="{B3860272-D118-4462-9A36-7E06F495C2AC}"/>
    <dgm:cxn modelId="{EDEE4F1E-D6F9-4644-9743-2DFBC6CC676E}" type="presOf" srcId="{B307D058-1FF3-411F-B518-092FCE364E7D}" destId="{3032E1E2-BCA3-4B09-8930-AF1B29539D9A}" srcOrd="0" destOrd="0" presId="urn:microsoft.com/office/officeart/2005/8/layout/vProcess5"/>
    <dgm:cxn modelId="{C087BD22-ABCE-41B8-BB8D-FF85F6750C21}" type="presOf" srcId="{AED5782C-ACDD-4413-A1EB-213763D8DD20}" destId="{7A884E93-3CDA-4D0D-9113-1698968A3180}" srcOrd="1" destOrd="0" presId="urn:microsoft.com/office/officeart/2005/8/layout/vProcess5"/>
    <dgm:cxn modelId="{FF54AF26-4F96-4694-8B80-E1FAEA3957F0}" type="presOf" srcId="{9C3C3FE4-23D7-4CDB-934B-79BCEE42CF3A}" destId="{9B142913-B9BF-4355-9001-159B69543879}" srcOrd="0" destOrd="0" presId="urn:microsoft.com/office/officeart/2005/8/layout/vProcess5"/>
    <dgm:cxn modelId="{C7CEFA2B-EB83-4472-AACE-202702697F9E}" type="presOf" srcId="{53D3513E-EA52-4FF0-9B6E-B4AC083B5A08}" destId="{F86C485B-4857-4E8C-AEEB-595717F974CB}" srcOrd="0" destOrd="0" presId="urn:microsoft.com/office/officeart/2005/8/layout/vProcess5"/>
    <dgm:cxn modelId="{8ABE1F36-CB1C-4EDE-BA77-C11EA8FCD9F8}" type="presOf" srcId="{B91A7E41-65D7-4007-BA05-4730B1F7E884}" destId="{BB1A698F-609B-42EC-8786-E700113AEDAF}" srcOrd="0" destOrd="0" presId="urn:microsoft.com/office/officeart/2005/8/layout/vProcess5"/>
    <dgm:cxn modelId="{7D808F5B-4741-468D-8648-D18FE9E77705}" type="presOf" srcId="{CE91EB5A-ABD4-412B-A1D4-02E3974A5465}" destId="{466807A7-D922-4213-8CBF-1B4F795A10B1}" srcOrd="1" destOrd="0" presId="urn:microsoft.com/office/officeart/2005/8/layout/vProcess5"/>
    <dgm:cxn modelId="{6DDF5B61-53B1-44A4-BEEB-9281F9E4C709}" type="presOf" srcId="{CE91EB5A-ABD4-412B-A1D4-02E3974A5465}" destId="{FF00E03C-0DC4-46A7-8AD7-2E60981594C6}" srcOrd="0" destOrd="0" presId="urn:microsoft.com/office/officeart/2005/8/layout/vProcess5"/>
    <dgm:cxn modelId="{8FA65B47-F340-4738-9DAA-5C88FDC81510}" type="presOf" srcId="{4ED621CC-43E6-472E-A08E-48F4757BD5FC}" destId="{22874799-E49B-4D2A-A0DA-E326E9036F11}" srcOrd="0" destOrd="0" presId="urn:microsoft.com/office/officeart/2005/8/layout/vProcess5"/>
    <dgm:cxn modelId="{8513756C-4A35-4E8B-9F1F-4474000BD5E8}" type="presOf" srcId="{53D3513E-EA52-4FF0-9B6E-B4AC083B5A08}" destId="{AA5471E8-0EC5-4593-A128-EED433BDEE23}" srcOrd="1" destOrd="0" presId="urn:microsoft.com/office/officeart/2005/8/layout/vProcess5"/>
    <dgm:cxn modelId="{D03ACF90-3A34-4B0F-8D32-B006B2D3AD00}" srcId="{C813ABCE-011A-4F06-B2DE-A20D78BC983F}" destId="{CE91EB5A-ABD4-412B-A1D4-02E3974A5465}" srcOrd="3" destOrd="0" parTransId="{75F339A2-9724-4FF2-863D-4F4448C11C26}" sibTransId="{4ED621CC-43E6-472E-A08E-48F4757BD5FC}"/>
    <dgm:cxn modelId="{204F23B0-1217-42C9-8E85-980439D0F83F}" type="presOf" srcId="{AED5782C-ACDD-4413-A1EB-213763D8DD20}" destId="{E4A63D2C-CA94-4A89-AB11-1F05A978F7A7}" srcOrd="0" destOrd="0" presId="urn:microsoft.com/office/officeart/2005/8/layout/vProcess5"/>
    <dgm:cxn modelId="{8B1255B0-35BF-4044-AE93-393822E5D39D}" srcId="{C813ABCE-011A-4F06-B2DE-A20D78BC983F}" destId="{88CB48F4-D32B-41C6-9483-40836455A5F1}" srcOrd="2" destOrd="0" parTransId="{73076A89-9C01-4E42-8C59-54A133A3C90D}" sibTransId="{B307D058-1FF3-411F-B518-092FCE364E7D}"/>
    <dgm:cxn modelId="{00961FB4-C5AB-4197-BCA6-B729B3C33212}" srcId="{C813ABCE-011A-4F06-B2DE-A20D78BC983F}" destId="{AED5782C-ACDD-4413-A1EB-213763D8DD20}" srcOrd="0" destOrd="0" parTransId="{EFCF1135-E3CF-489D-BE1A-2C3A8C138482}" sibTransId="{B91A7E41-65D7-4007-BA05-4730B1F7E884}"/>
    <dgm:cxn modelId="{F630F4C3-9335-45FA-BC20-BD680C9751AA}" type="presOf" srcId="{6B69F2D9-4EB6-49C9-8352-990714B84F64}" destId="{2A7CC084-AF9A-49B4-B147-D9C62D135639}" srcOrd="1" destOrd="0" presId="urn:microsoft.com/office/officeart/2005/8/layout/vProcess5"/>
    <dgm:cxn modelId="{4D154FCC-B082-4157-A5DA-9EA0C73B30E1}" type="presOf" srcId="{C813ABCE-011A-4F06-B2DE-A20D78BC983F}" destId="{25319D38-4E27-41D1-83A2-5D003A73E8AB}" srcOrd="0" destOrd="0" presId="urn:microsoft.com/office/officeart/2005/8/layout/vProcess5"/>
    <dgm:cxn modelId="{1A4368ED-22FD-4BCB-8D6E-B499BA98AC12}" type="presParOf" srcId="{25319D38-4E27-41D1-83A2-5D003A73E8AB}" destId="{D75228DA-1E60-47C4-9A3F-6F9D7A0DAE5B}" srcOrd="0" destOrd="0" presId="urn:microsoft.com/office/officeart/2005/8/layout/vProcess5"/>
    <dgm:cxn modelId="{989E80C1-2AC4-4276-9AB9-006AC63F1CE8}" type="presParOf" srcId="{25319D38-4E27-41D1-83A2-5D003A73E8AB}" destId="{E4A63D2C-CA94-4A89-AB11-1F05A978F7A7}" srcOrd="1" destOrd="0" presId="urn:microsoft.com/office/officeart/2005/8/layout/vProcess5"/>
    <dgm:cxn modelId="{5535DFCE-462D-4D19-8855-B40F9B4B2132}" type="presParOf" srcId="{25319D38-4E27-41D1-83A2-5D003A73E8AB}" destId="{A3232DC5-5924-4289-A5BF-6B81ABE5F40E}" srcOrd="2" destOrd="0" presId="urn:microsoft.com/office/officeart/2005/8/layout/vProcess5"/>
    <dgm:cxn modelId="{E15F6E42-0CDF-466E-9A1F-95886262AA98}" type="presParOf" srcId="{25319D38-4E27-41D1-83A2-5D003A73E8AB}" destId="{E4A838DE-F26E-4EA1-B667-F9490922282D}" srcOrd="3" destOrd="0" presId="urn:microsoft.com/office/officeart/2005/8/layout/vProcess5"/>
    <dgm:cxn modelId="{FBCB0498-2119-4BA2-953D-63D16822C336}" type="presParOf" srcId="{25319D38-4E27-41D1-83A2-5D003A73E8AB}" destId="{FF00E03C-0DC4-46A7-8AD7-2E60981594C6}" srcOrd="4" destOrd="0" presId="urn:microsoft.com/office/officeart/2005/8/layout/vProcess5"/>
    <dgm:cxn modelId="{EF474479-644E-4DD1-8B3D-EDC1C7F7471B}" type="presParOf" srcId="{25319D38-4E27-41D1-83A2-5D003A73E8AB}" destId="{F86C485B-4857-4E8C-AEEB-595717F974CB}" srcOrd="5" destOrd="0" presId="urn:microsoft.com/office/officeart/2005/8/layout/vProcess5"/>
    <dgm:cxn modelId="{11113A94-D4AB-44C2-896C-04B9EDB8C59E}" type="presParOf" srcId="{25319D38-4E27-41D1-83A2-5D003A73E8AB}" destId="{BB1A698F-609B-42EC-8786-E700113AEDAF}" srcOrd="6" destOrd="0" presId="urn:microsoft.com/office/officeart/2005/8/layout/vProcess5"/>
    <dgm:cxn modelId="{84AC825A-F5C5-4C04-A480-A2C229BD76B0}" type="presParOf" srcId="{25319D38-4E27-41D1-83A2-5D003A73E8AB}" destId="{9B142913-B9BF-4355-9001-159B69543879}" srcOrd="7" destOrd="0" presId="urn:microsoft.com/office/officeart/2005/8/layout/vProcess5"/>
    <dgm:cxn modelId="{AB3B517A-E8ED-46EB-9EF4-D600EE79987C}" type="presParOf" srcId="{25319D38-4E27-41D1-83A2-5D003A73E8AB}" destId="{3032E1E2-BCA3-4B09-8930-AF1B29539D9A}" srcOrd="8" destOrd="0" presId="urn:microsoft.com/office/officeart/2005/8/layout/vProcess5"/>
    <dgm:cxn modelId="{9D124E60-4E81-4F08-BE52-4F8225E35BC3}" type="presParOf" srcId="{25319D38-4E27-41D1-83A2-5D003A73E8AB}" destId="{22874799-E49B-4D2A-A0DA-E326E9036F11}" srcOrd="9" destOrd="0" presId="urn:microsoft.com/office/officeart/2005/8/layout/vProcess5"/>
    <dgm:cxn modelId="{9DB2EE6F-439D-43C4-BA07-F94C8AC76BD4}" type="presParOf" srcId="{25319D38-4E27-41D1-83A2-5D003A73E8AB}" destId="{7A884E93-3CDA-4D0D-9113-1698968A3180}" srcOrd="10" destOrd="0" presId="urn:microsoft.com/office/officeart/2005/8/layout/vProcess5"/>
    <dgm:cxn modelId="{AD94EEAF-A2AA-4430-9F3D-D6D49BE1340F}" type="presParOf" srcId="{25319D38-4E27-41D1-83A2-5D003A73E8AB}" destId="{2A7CC084-AF9A-49B4-B147-D9C62D135639}" srcOrd="11" destOrd="0" presId="urn:microsoft.com/office/officeart/2005/8/layout/vProcess5"/>
    <dgm:cxn modelId="{786C84C1-51C5-41E6-A865-B20F564245CA}" type="presParOf" srcId="{25319D38-4E27-41D1-83A2-5D003A73E8AB}" destId="{7DAA23CC-66F7-468D-BBBC-9970CE442349}" srcOrd="12" destOrd="0" presId="urn:microsoft.com/office/officeart/2005/8/layout/vProcess5"/>
    <dgm:cxn modelId="{C6E9AA7D-CFF9-4FEE-9A99-BAA07D90EAD6}" type="presParOf" srcId="{25319D38-4E27-41D1-83A2-5D003A73E8AB}" destId="{466807A7-D922-4213-8CBF-1B4F795A10B1}" srcOrd="13" destOrd="0" presId="urn:microsoft.com/office/officeart/2005/8/layout/vProcess5"/>
    <dgm:cxn modelId="{B5D1375C-0024-40B8-B431-2084F9F33B32}" type="presParOf" srcId="{25319D38-4E27-41D1-83A2-5D003A73E8AB}" destId="{AA5471E8-0EC5-4593-A128-EED433BDEE23}"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63D2C-CA94-4A89-AB11-1F05A978F7A7}">
      <dsp:nvSpPr>
        <dsp:cNvPr id="0" name=""/>
        <dsp:cNvSpPr/>
      </dsp:nvSpPr>
      <dsp:spPr>
        <a:xfrm>
          <a:off x="920780" y="0"/>
          <a:ext cx="4436557" cy="764724"/>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d-ID" sz="1900" kern="1200" noProof="0" dirty="0"/>
            <a:t>Saripati tanah (</a:t>
          </a:r>
          <a:r>
            <a:rPr lang="id-ID" sz="1900" i="1" kern="1200" noProof="0" dirty="0"/>
            <a:t>Sulalatun min thin)</a:t>
          </a:r>
          <a:endParaRPr lang="id-ID" sz="1900" kern="1200" noProof="0" dirty="0"/>
        </a:p>
      </dsp:txBody>
      <dsp:txXfrm>
        <a:off x="943178" y="22398"/>
        <a:ext cx="3777047" cy="719928"/>
      </dsp:txXfrm>
    </dsp:sp>
    <dsp:sp modelId="{A3232DC5-5924-4289-A5BF-6B81ABE5F40E}">
      <dsp:nvSpPr>
        <dsp:cNvPr id="0" name=""/>
        <dsp:cNvSpPr/>
      </dsp:nvSpPr>
      <dsp:spPr>
        <a:xfrm>
          <a:off x="1389600" y="870936"/>
          <a:ext cx="4436557" cy="764724"/>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d-ID" sz="1900" kern="1200" noProof="0" dirty="0"/>
            <a:t>Air mani (</a:t>
          </a:r>
          <a:r>
            <a:rPr lang="id-ID" sz="1900" i="1" kern="1200" noProof="0" dirty="0"/>
            <a:t>Nuthfah)</a:t>
          </a:r>
          <a:endParaRPr lang="id-ID" sz="1900" kern="1200" noProof="0" dirty="0"/>
        </a:p>
      </dsp:txBody>
      <dsp:txXfrm>
        <a:off x="1411998" y="893334"/>
        <a:ext cx="3709194" cy="719928"/>
      </dsp:txXfrm>
    </dsp:sp>
    <dsp:sp modelId="{E4A838DE-F26E-4EA1-B667-F9490922282D}">
      <dsp:nvSpPr>
        <dsp:cNvPr id="0" name=""/>
        <dsp:cNvSpPr/>
      </dsp:nvSpPr>
      <dsp:spPr>
        <a:xfrm>
          <a:off x="1858421" y="1741873"/>
          <a:ext cx="4436557" cy="764724"/>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d-ID" sz="1900" kern="1200" noProof="0" dirty="0"/>
            <a:t>Segumpal darah (</a:t>
          </a:r>
          <a:r>
            <a:rPr lang="id-ID" sz="1900" i="1" kern="1200" noProof="0" dirty="0"/>
            <a:t>‘Alaqah</a:t>
          </a:r>
          <a:r>
            <a:rPr lang="id-ID" sz="1900" kern="1200" noProof="0" dirty="0"/>
            <a:t>)</a:t>
          </a:r>
        </a:p>
      </dsp:txBody>
      <dsp:txXfrm>
        <a:off x="1880819" y="1764271"/>
        <a:ext cx="3709194" cy="719928"/>
      </dsp:txXfrm>
    </dsp:sp>
    <dsp:sp modelId="{FF00E03C-0DC4-46A7-8AD7-2E60981594C6}">
      <dsp:nvSpPr>
        <dsp:cNvPr id="0" name=""/>
        <dsp:cNvSpPr/>
      </dsp:nvSpPr>
      <dsp:spPr>
        <a:xfrm>
          <a:off x="2327241" y="2612810"/>
          <a:ext cx="4436557" cy="764724"/>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d-ID" sz="1900" kern="1200" dirty="0"/>
            <a:t>Segumpal Daging (</a:t>
          </a:r>
          <a:r>
            <a:rPr lang="id-ID" sz="1900" i="1" kern="1200" dirty="0"/>
            <a:t>Mudhghah)</a:t>
          </a:r>
          <a:endParaRPr lang="en-US" sz="1900" kern="1200" dirty="0"/>
        </a:p>
      </dsp:txBody>
      <dsp:txXfrm>
        <a:off x="2349639" y="2635208"/>
        <a:ext cx="3709194" cy="719928"/>
      </dsp:txXfrm>
    </dsp:sp>
    <dsp:sp modelId="{F86C485B-4857-4E8C-AEEB-595717F974CB}">
      <dsp:nvSpPr>
        <dsp:cNvPr id="0" name=""/>
        <dsp:cNvSpPr/>
      </dsp:nvSpPr>
      <dsp:spPr>
        <a:xfrm>
          <a:off x="2796062" y="3483747"/>
          <a:ext cx="4436557" cy="764724"/>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d-ID" sz="1900" kern="1200" dirty="0"/>
            <a:t>Tulang belulang (</a:t>
          </a:r>
          <a:r>
            <a:rPr lang="id-ID" sz="1900" i="1" kern="1200" dirty="0"/>
            <a:t>‘Idham), </a:t>
          </a:r>
          <a:r>
            <a:rPr lang="id-ID" sz="1900" i="0" kern="1200" dirty="0"/>
            <a:t>kemudian dibungkus dengan daging.</a:t>
          </a:r>
          <a:endParaRPr lang="en-US" sz="1900" i="0" kern="1200" dirty="0"/>
        </a:p>
      </dsp:txBody>
      <dsp:txXfrm>
        <a:off x="2818460" y="3506145"/>
        <a:ext cx="3709194" cy="719928"/>
      </dsp:txXfrm>
    </dsp:sp>
    <dsp:sp modelId="{BB1A698F-609B-42EC-8786-E700113AEDAF}">
      <dsp:nvSpPr>
        <dsp:cNvPr id="0" name=""/>
        <dsp:cNvSpPr/>
      </dsp:nvSpPr>
      <dsp:spPr>
        <a:xfrm>
          <a:off x="5853949" y="558674"/>
          <a:ext cx="351265" cy="497071"/>
        </a:xfrm>
        <a:prstGeom prst="downArrow">
          <a:avLst>
            <a:gd name="adj1" fmla="val 55000"/>
            <a:gd name="adj2" fmla="val 45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32984" y="558674"/>
        <a:ext cx="193195" cy="410133"/>
      </dsp:txXfrm>
    </dsp:sp>
    <dsp:sp modelId="{9B142913-B9BF-4355-9001-159B69543879}">
      <dsp:nvSpPr>
        <dsp:cNvPr id="0" name=""/>
        <dsp:cNvSpPr/>
      </dsp:nvSpPr>
      <dsp:spPr>
        <a:xfrm>
          <a:off x="6322770" y="1429610"/>
          <a:ext cx="351265" cy="497071"/>
        </a:xfrm>
        <a:prstGeom prst="downArrow">
          <a:avLst>
            <a:gd name="adj1" fmla="val 55000"/>
            <a:gd name="adj2" fmla="val 45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401805" y="1429610"/>
        <a:ext cx="193195" cy="410133"/>
      </dsp:txXfrm>
    </dsp:sp>
    <dsp:sp modelId="{3032E1E2-BCA3-4B09-8930-AF1B29539D9A}">
      <dsp:nvSpPr>
        <dsp:cNvPr id="0" name=""/>
        <dsp:cNvSpPr/>
      </dsp:nvSpPr>
      <dsp:spPr>
        <a:xfrm>
          <a:off x="6791590" y="2287802"/>
          <a:ext cx="351265" cy="497071"/>
        </a:xfrm>
        <a:prstGeom prst="downArrow">
          <a:avLst>
            <a:gd name="adj1" fmla="val 55000"/>
            <a:gd name="adj2" fmla="val 45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870625" y="2287802"/>
        <a:ext cx="193195" cy="410133"/>
      </dsp:txXfrm>
    </dsp:sp>
    <dsp:sp modelId="{22874799-E49B-4D2A-A0DA-E326E9036F11}">
      <dsp:nvSpPr>
        <dsp:cNvPr id="0" name=""/>
        <dsp:cNvSpPr/>
      </dsp:nvSpPr>
      <dsp:spPr>
        <a:xfrm>
          <a:off x="7260411" y="3167235"/>
          <a:ext cx="351265" cy="497071"/>
        </a:xfrm>
        <a:prstGeom prst="downArrow">
          <a:avLst>
            <a:gd name="adj1" fmla="val 55000"/>
            <a:gd name="adj2" fmla="val 45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339446" y="3167235"/>
        <a:ext cx="193195" cy="41013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665F9E-5389-45B5-9083-1686478DE9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BA7FCE9-0D24-42FC-95AA-7A59661234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C887A36-076A-4CDD-91BA-567B365B9245}" type="datetimeFigureOut">
              <a:rPr lang="en-US"/>
              <a:pPr>
                <a:defRPr/>
              </a:pPr>
              <a:t>9/2/2020</a:t>
            </a:fld>
            <a:endParaRPr lang="en-US"/>
          </a:p>
        </p:txBody>
      </p:sp>
      <p:sp>
        <p:nvSpPr>
          <p:cNvPr id="4" name="Slide Image Placeholder 3">
            <a:extLst>
              <a:ext uri="{FF2B5EF4-FFF2-40B4-BE49-F238E27FC236}">
                <a16:creationId xmlns:a16="http://schemas.microsoft.com/office/drawing/2014/main" id="{5276C915-255E-4C53-8B5A-D6D17D360FE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6C5F180-9415-4563-96B7-1D0BB7878ED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35CB40C-6CDB-4BCA-B950-D57AC05021E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A2F0E250-AEDB-4F49-A442-35048B8C959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B1C9C1AB-F97F-485C-B440-F75BF85B251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3B70B550-28E8-48E7-B375-6ECA784C08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F2222D90-1C3D-48AB-843B-8FB1BBF738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CC976C22-44B0-4959-A354-3689F918F8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8171FB9-60EE-4168-9445-F34CA4B56D80}" type="slidenum">
              <a:rPr lang="en-US" altLang="en-US" smtClean="0"/>
              <a:pPr/>
              <a:t>10</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87593B4-9D8B-4902-853A-4D9739FB49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B9D5F364-09CA-4334-9D2A-81A53FC6B0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271A4EAB-59E5-4BE5-AD8D-0EA73C4789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81F00EC-CCB5-4A2A-9238-62C787DD5218}" type="slidenum">
              <a:rPr lang="en-US" altLang="en-US" smtClean="0"/>
              <a:pPr/>
              <a:t>23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82A391F-B5FE-48B1-84C5-734899AFFE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927475A-4B70-459C-990A-9CBE464221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FC1A10D7-4DF9-4548-A42F-DFA1598A64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A2B2D46-CA9F-46CD-AC23-ABDE4E492D19}" type="slidenum">
              <a:rPr lang="en-US" altLang="en-US" smtClean="0"/>
              <a:pPr/>
              <a:t>24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9970F48-1103-43DA-A082-4C104F93F8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272ED465-60D3-4D11-BBFF-2B69D350F6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C09B3B13-7D1F-49B6-B0B4-BFAAD83417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04E3769-24D5-431D-97D0-02005E5C84D8}" type="slidenum">
              <a:rPr lang="en-US" altLang="en-US" smtClean="0"/>
              <a:pPr/>
              <a:t>25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F3B98F1-2D12-4FBB-B557-6D4C33BF18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3EB1BAD1-2FEC-428A-AB35-93D17E7F2E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1C841749-9238-470E-B0E9-D513CB1DE9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B324DF2-8B17-4138-9A20-E7091F809E23}" type="slidenum">
              <a:rPr lang="en-US" altLang="en-US" smtClean="0"/>
              <a:pPr/>
              <a:t>26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66D9316-E73F-4F6A-80A8-18DCAE92E3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C31DEB4C-AD05-4854-8401-1844D1A8FF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4C43BA84-A1AB-40A1-AACA-6DBA844605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3DB2B55-5C68-4680-8809-4427F3797EE0}" type="slidenum">
              <a:rPr lang="en-US" altLang="en-US" smtClean="0"/>
              <a:pPr/>
              <a:t>27</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4F36B33-8FD0-4436-B41B-356E1A35FE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B2A5D6B-65C9-4F54-994A-A0596ECF89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0A6B00D3-5E2A-4AA6-A202-A69E14364B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9D267C0-9C0D-4FD9-A6A1-71C4EF29A12C}" type="slidenum">
              <a:rPr lang="en-US" altLang="en-US" smtClean="0"/>
              <a:pPr/>
              <a:t>31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F9232CD-5D14-4AF6-B4B7-D5E324611F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6F4A1D7-6407-44E7-AA4E-AB2C2BA868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8769C5C3-74B1-456F-A0E9-736AC09698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E51AFAF-EED1-4557-93FB-EAF6EDAFCD5C}" type="slidenum">
              <a:rPr lang="en-US" altLang="en-US" smtClean="0"/>
              <a:pPr/>
              <a:t>11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9CC60C9-0B75-4FF2-B612-D81C08D3ED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0165E84-FC7D-408E-B473-54AD9BA3B4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02396588-B706-4AB3-913D-C2E1043E2B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EB9C3C8-FCE7-4605-A2B2-4DBEAED8D156}" type="slidenum">
              <a:rPr lang="en-US" altLang="en-US" smtClean="0"/>
              <a:pPr/>
              <a:t>12</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E5B6E56-15CD-4DA6-8FA3-CE9CBBF1C9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7D5FE32-3DB0-48AF-B9C6-81BADBE015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3570A16F-ECA7-401C-AC0A-FDDEB0DAEF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6694914-B470-48EB-9ED9-218D15F7E4D8}" type="slidenum">
              <a:rPr lang="en-US" altLang="en-US" smtClean="0"/>
              <a:pPr/>
              <a:t>13</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77A0171-2B19-469B-97E4-96289A7B06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92250F3-9FAF-4926-AE44-3B021DD4DD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C5080DB9-C25A-4DE1-BB70-90B78B8E1A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78BA0B2-3C1B-4143-875D-66D9B4D42BEE}" type="slidenum">
              <a:rPr lang="en-US" altLang="en-US" smtClean="0"/>
              <a:pPr/>
              <a:t>14</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9B8F23C-FEC0-4BE9-8E6D-7640CA2229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5240D4C-E2B1-4053-9E43-D8A46D07C3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8984C2A5-A3BC-4D6D-BC10-3C1131F1F3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2FA7A6E-0878-47C5-958A-9042BFAA1220}" type="slidenum">
              <a:rPr lang="en-US" altLang="en-US" smtClean="0"/>
              <a:pPr/>
              <a:t>15</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0811850-77A8-4588-94BC-FB9904BFB8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BBD211E-5077-4792-B05C-94DA4DA1BE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BFEC105D-90AC-428B-B3E3-D0A1B277BC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A037C3-9122-47EC-B106-D4F3BA31BB24}" type="slidenum">
              <a:rPr lang="en-US" altLang="en-US" smtClean="0"/>
              <a:pPr/>
              <a:t>16</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CAA1240-614F-4C4E-9671-6089F94482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41D891DE-759F-45B6-9FAC-09DFE31436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1D03D41F-2589-4773-841D-08CE320467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8DCCFCE-0486-4220-B2C9-18CAD694FBDE}" type="slidenum">
              <a:rPr lang="en-US" altLang="en-US" smtClean="0"/>
              <a:pPr/>
              <a:t>21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90B1DEA-867D-45CF-B039-A24E6B312E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FE43FA98-1BBE-47C3-A50D-DC6BF497FE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9CD3719F-0E47-441C-BFDD-5D0D31ACE6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4050A57-41E3-4F21-988F-AA5ACA2FA896}" type="slidenum">
              <a:rPr lang="en-US" altLang="en-US" smtClean="0"/>
              <a:pPr/>
              <a:t>22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8D47985-6BC3-4317-986D-F1E79FB1EC37}"/>
              </a:ext>
            </a:extLst>
          </p:cNvPr>
          <p:cNvSpPr>
            <a:spLocks noGrp="1"/>
          </p:cNvSpPr>
          <p:nvPr>
            <p:ph type="dt" sz="half" idx="10"/>
          </p:nvPr>
        </p:nvSpPr>
        <p:spPr/>
        <p:txBody>
          <a:bodyPr/>
          <a:lstStyle>
            <a:lvl1pPr>
              <a:defRPr/>
            </a:lvl1pPr>
          </a:lstStyle>
          <a:p>
            <a:pPr>
              <a:defRPr/>
            </a:pPr>
            <a:fld id="{24CC0A67-6090-436A-AB97-EA93B6484184}" type="datetimeFigureOut">
              <a:rPr lang="en-US" altLang="en-US"/>
              <a:pPr>
                <a:defRPr/>
              </a:pPr>
              <a:t>9/2/2020</a:t>
            </a:fld>
            <a:endParaRPr lang="en-US" altLang="en-US"/>
          </a:p>
        </p:txBody>
      </p:sp>
      <p:sp>
        <p:nvSpPr>
          <p:cNvPr id="5" name="Footer Placeholder 4">
            <a:extLst>
              <a:ext uri="{FF2B5EF4-FFF2-40B4-BE49-F238E27FC236}">
                <a16:creationId xmlns:a16="http://schemas.microsoft.com/office/drawing/2014/main" id="{E12DBDF0-C884-485D-9ADF-8D330D4F10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FDF8B2-E61E-42CE-BB2C-4484261550E6}"/>
              </a:ext>
            </a:extLst>
          </p:cNvPr>
          <p:cNvSpPr>
            <a:spLocks noGrp="1"/>
          </p:cNvSpPr>
          <p:nvPr>
            <p:ph type="sldNum" sz="quarter" idx="12"/>
          </p:nvPr>
        </p:nvSpPr>
        <p:spPr/>
        <p:txBody>
          <a:bodyPr/>
          <a:lstStyle>
            <a:lvl1pPr>
              <a:defRPr/>
            </a:lvl1pPr>
          </a:lstStyle>
          <a:p>
            <a:pPr>
              <a:defRPr/>
            </a:pPr>
            <a:fld id="{DFA589FA-7B14-45AC-8386-3F19F1720176}" type="slidenum">
              <a:rPr lang="en-US" altLang="en-US"/>
              <a:pPr>
                <a:defRPr/>
              </a:pPr>
              <a:t>‹#›</a:t>
            </a:fld>
            <a:endParaRPr lang="en-US" altLang="en-US"/>
          </a:p>
        </p:txBody>
      </p:sp>
    </p:spTree>
    <p:extLst>
      <p:ext uri="{BB962C8B-B14F-4D97-AF65-F5344CB8AC3E}">
        <p14:creationId xmlns:p14="http://schemas.microsoft.com/office/powerpoint/2010/main" val="260713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CD97E-0DCE-4E3B-B6A6-DD4BE407695F}"/>
              </a:ext>
            </a:extLst>
          </p:cNvPr>
          <p:cNvSpPr>
            <a:spLocks noGrp="1"/>
          </p:cNvSpPr>
          <p:nvPr>
            <p:ph type="dt" sz="half" idx="10"/>
          </p:nvPr>
        </p:nvSpPr>
        <p:spPr/>
        <p:txBody>
          <a:bodyPr/>
          <a:lstStyle>
            <a:lvl1pPr>
              <a:defRPr/>
            </a:lvl1pPr>
          </a:lstStyle>
          <a:p>
            <a:pPr>
              <a:defRPr/>
            </a:pPr>
            <a:fld id="{3138F308-8A4A-44F3-93CC-E4CFF8735F11}" type="datetimeFigureOut">
              <a:rPr lang="en-US" altLang="en-US"/>
              <a:pPr>
                <a:defRPr/>
              </a:pPr>
              <a:t>9/2/2020</a:t>
            </a:fld>
            <a:endParaRPr lang="en-US" altLang="en-US"/>
          </a:p>
        </p:txBody>
      </p:sp>
      <p:sp>
        <p:nvSpPr>
          <p:cNvPr id="5" name="Footer Placeholder 4">
            <a:extLst>
              <a:ext uri="{FF2B5EF4-FFF2-40B4-BE49-F238E27FC236}">
                <a16:creationId xmlns:a16="http://schemas.microsoft.com/office/drawing/2014/main" id="{6A93725E-F82C-4255-B3BD-26B040D1BE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4CE0D8-DF8A-4DEF-A737-AEDA9A10BA5B}"/>
              </a:ext>
            </a:extLst>
          </p:cNvPr>
          <p:cNvSpPr>
            <a:spLocks noGrp="1"/>
          </p:cNvSpPr>
          <p:nvPr>
            <p:ph type="sldNum" sz="quarter" idx="12"/>
          </p:nvPr>
        </p:nvSpPr>
        <p:spPr/>
        <p:txBody>
          <a:bodyPr/>
          <a:lstStyle>
            <a:lvl1pPr>
              <a:defRPr/>
            </a:lvl1pPr>
          </a:lstStyle>
          <a:p>
            <a:pPr>
              <a:defRPr/>
            </a:pPr>
            <a:fld id="{470A9380-1BED-488D-9D54-E1652D52082B}" type="slidenum">
              <a:rPr lang="en-US" altLang="en-US"/>
              <a:pPr>
                <a:defRPr/>
              </a:pPr>
              <a:t>‹#›</a:t>
            </a:fld>
            <a:endParaRPr lang="en-US" altLang="en-US"/>
          </a:p>
        </p:txBody>
      </p:sp>
    </p:spTree>
    <p:extLst>
      <p:ext uri="{BB962C8B-B14F-4D97-AF65-F5344CB8AC3E}">
        <p14:creationId xmlns:p14="http://schemas.microsoft.com/office/powerpoint/2010/main" val="68680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ABBD6-E9EC-4C0C-9CD8-CF6552734C1E}"/>
              </a:ext>
            </a:extLst>
          </p:cNvPr>
          <p:cNvSpPr>
            <a:spLocks noGrp="1"/>
          </p:cNvSpPr>
          <p:nvPr>
            <p:ph type="dt" sz="half" idx="10"/>
          </p:nvPr>
        </p:nvSpPr>
        <p:spPr/>
        <p:txBody>
          <a:bodyPr/>
          <a:lstStyle>
            <a:lvl1pPr>
              <a:defRPr/>
            </a:lvl1pPr>
          </a:lstStyle>
          <a:p>
            <a:pPr>
              <a:defRPr/>
            </a:pPr>
            <a:fld id="{B99BC1F6-324F-4F5D-83CF-9533003F3CF0}" type="datetimeFigureOut">
              <a:rPr lang="en-US" altLang="en-US"/>
              <a:pPr>
                <a:defRPr/>
              </a:pPr>
              <a:t>9/2/2020</a:t>
            </a:fld>
            <a:endParaRPr lang="en-US" altLang="en-US"/>
          </a:p>
        </p:txBody>
      </p:sp>
      <p:sp>
        <p:nvSpPr>
          <p:cNvPr id="5" name="Footer Placeholder 4">
            <a:extLst>
              <a:ext uri="{FF2B5EF4-FFF2-40B4-BE49-F238E27FC236}">
                <a16:creationId xmlns:a16="http://schemas.microsoft.com/office/drawing/2014/main" id="{730A2860-1FC5-49D9-95E0-05C65D96AD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A73016-7658-4787-BBF8-409C3A96B0BD}"/>
              </a:ext>
            </a:extLst>
          </p:cNvPr>
          <p:cNvSpPr>
            <a:spLocks noGrp="1"/>
          </p:cNvSpPr>
          <p:nvPr>
            <p:ph type="sldNum" sz="quarter" idx="12"/>
          </p:nvPr>
        </p:nvSpPr>
        <p:spPr/>
        <p:txBody>
          <a:bodyPr/>
          <a:lstStyle>
            <a:lvl1pPr>
              <a:defRPr/>
            </a:lvl1pPr>
          </a:lstStyle>
          <a:p>
            <a:pPr>
              <a:defRPr/>
            </a:pPr>
            <a:fld id="{DE5B9B76-6D62-4CB5-AD6A-E60C5568BA3B}" type="slidenum">
              <a:rPr lang="en-US" altLang="en-US"/>
              <a:pPr>
                <a:defRPr/>
              </a:pPr>
              <a:t>‹#›</a:t>
            </a:fld>
            <a:endParaRPr lang="en-US" altLang="en-US"/>
          </a:p>
        </p:txBody>
      </p:sp>
    </p:spTree>
    <p:extLst>
      <p:ext uri="{BB962C8B-B14F-4D97-AF65-F5344CB8AC3E}">
        <p14:creationId xmlns:p14="http://schemas.microsoft.com/office/powerpoint/2010/main" val="156028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BC2E2-F5FF-46B0-A7AF-C11F07DC7091}"/>
              </a:ext>
            </a:extLst>
          </p:cNvPr>
          <p:cNvSpPr>
            <a:spLocks noGrp="1"/>
          </p:cNvSpPr>
          <p:nvPr>
            <p:ph type="dt" sz="half" idx="10"/>
          </p:nvPr>
        </p:nvSpPr>
        <p:spPr/>
        <p:txBody>
          <a:bodyPr/>
          <a:lstStyle>
            <a:lvl1pPr>
              <a:defRPr/>
            </a:lvl1pPr>
          </a:lstStyle>
          <a:p>
            <a:pPr>
              <a:defRPr/>
            </a:pPr>
            <a:fld id="{CF681464-31F4-4458-A0D4-5E3FA3A6451C}" type="datetimeFigureOut">
              <a:rPr lang="en-US" altLang="en-US"/>
              <a:pPr>
                <a:defRPr/>
              </a:pPr>
              <a:t>9/2/2020</a:t>
            </a:fld>
            <a:endParaRPr lang="en-US" altLang="en-US"/>
          </a:p>
        </p:txBody>
      </p:sp>
      <p:sp>
        <p:nvSpPr>
          <p:cNvPr id="5" name="Footer Placeholder 4">
            <a:extLst>
              <a:ext uri="{FF2B5EF4-FFF2-40B4-BE49-F238E27FC236}">
                <a16:creationId xmlns:a16="http://schemas.microsoft.com/office/drawing/2014/main" id="{8E759223-7BAC-4D3C-81BA-92CC53400F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C8F436-6ADA-4924-9098-97FDF5447270}"/>
              </a:ext>
            </a:extLst>
          </p:cNvPr>
          <p:cNvSpPr>
            <a:spLocks noGrp="1"/>
          </p:cNvSpPr>
          <p:nvPr>
            <p:ph type="sldNum" sz="quarter" idx="12"/>
          </p:nvPr>
        </p:nvSpPr>
        <p:spPr/>
        <p:txBody>
          <a:bodyPr/>
          <a:lstStyle>
            <a:lvl1pPr>
              <a:defRPr/>
            </a:lvl1pPr>
          </a:lstStyle>
          <a:p>
            <a:pPr>
              <a:defRPr/>
            </a:pPr>
            <a:fld id="{21547B6E-29E2-4951-85B4-80DC562DB499}" type="slidenum">
              <a:rPr lang="en-US" altLang="en-US"/>
              <a:pPr>
                <a:defRPr/>
              </a:pPr>
              <a:t>‹#›</a:t>
            </a:fld>
            <a:endParaRPr lang="en-US" altLang="en-US"/>
          </a:p>
        </p:txBody>
      </p:sp>
    </p:spTree>
    <p:extLst>
      <p:ext uri="{BB962C8B-B14F-4D97-AF65-F5344CB8AC3E}">
        <p14:creationId xmlns:p14="http://schemas.microsoft.com/office/powerpoint/2010/main" val="370906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65B81A-C6DC-45FB-B655-3175BA68BFF6}"/>
              </a:ext>
            </a:extLst>
          </p:cNvPr>
          <p:cNvSpPr>
            <a:spLocks noGrp="1"/>
          </p:cNvSpPr>
          <p:nvPr>
            <p:ph type="dt" sz="half" idx="10"/>
          </p:nvPr>
        </p:nvSpPr>
        <p:spPr/>
        <p:txBody>
          <a:bodyPr/>
          <a:lstStyle>
            <a:lvl1pPr>
              <a:defRPr/>
            </a:lvl1pPr>
          </a:lstStyle>
          <a:p>
            <a:pPr>
              <a:defRPr/>
            </a:pPr>
            <a:fld id="{99696952-8E0C-440C-A7F1-1E7AFD1C93CD}" type="datetimeFigureOut">
              <a:rPr lang="en-US" altLang="en-US"/>
              <a:pPr>
                <a:defRPr/>
              </a:pPr>
              <a:t>9/2/2020</a:t>
            </a:fld>
            <a:endParaRPr lang="en-US" altLang="en-US"/>
          </a:p>
        </p:txBody>
      </p:sp>
      <p:sp>
        <p:nvSpPr>
          <p:cNvPr id="5" name="Footer Placeholder 4">
            <a:extLst>
              <a:ext uri="{FF2B5EF4-FFF2-40B4-BE49-F238E27FC236}">
                <a16:creationId xmlns:a16="http://schemas.microsoft.com/office/drawing/2014/main" id="{EBC0125B-F62D-449B-8D7F-975EB35A2F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308135-4657-4696-A61B-A642855C15E9}"/>
              </a:ext>
            </a:extLst>
          </p:cNvPr>
          <p:cNvSpPr>
            <a:spLocks noGrp="1"/>
          </p:cNvSpPr>
          <p:nvPr>
            <p:ph type="sldNum" sz="quarter" idx="12"/>
          </p:nvPr>
        </p:nvSpPr>
        <p:spPr/>
        <p:txBody>
          <a:bodyPr/>
          <a:lstStyle>
            <a:lvl1pPr>
              <a:defRPr/>
            </a:lvl1pPr>
          </a:lstStyle>
          <a:p>
            <a:pPr>
              <a:defRPr/>
            </a:pPr>
            <a:fld id="{71B15239-8387-4BA6-8231-DE6E9D3A713E}" type="slidenum">
              <a:rPr lang="en-US" altLang="en-US"/>
              <a:pPr>
                <a:defRPr/>
              </a:pPr>
              <a:t>‹#›</a:t>
            </a:fld>
            <a:endParaRPr lang="en-US" altLang="en-US"/>
          </a:p>
        </p:txBody>
      </p:sp>
    </p:spTree>
    <p:extLst>
      <p:ext uri="{BB962C8B-B14F-4D97-AF65-F5344CB8AC3E}">
        <p14:creationId xmlns:p14="http://schemas.microsoft.com/office/powerpoint/2010/main" val="42571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56578DD-1C5F-476E-8F31-4224872CE46F}"/>
              </a:ext>
            </a:extLst>
          </p:cNvPr>
          <p:cNvSpPr>
            <a:spLocks noGrp="1"/>
          </p:cNvSpPr>
          <p:nvPr>
            <p:ph type="dt" sz="half" idx="10"/>
          </p:nvPr>
        </p:nvSpPr>
        <p:spPr/>
        <p:txBody>
          <a:bodyPr/>
          <a:lstStyle>
            <a:lvl1pPr>
              <a:defRPr/>
            </a:lvl1pPr>
          </a:lstStyle>
          <a:p>
            <a:pPr>
              <a:defRPr/>
            </a:pPr>
            <a:fld id="{B62BE4F9-A3F8-4D8E-897F-8BDCC68AD85C}" type="datetimeFigureOut">
              <a:rPr lang="en-US" altLang="en-US"/>
              <a:pPr>
                <a:defRPr/>
              </a:pPr>
              <a:t>9/2/2020</a:t>
            </a:fld>
            <a:endParaRPr lang="en-US" altLang="en-US"/>
          </a:p>
        </p:txBody>
      </p:sp>
      <p:sp>
        <p:nvSpPr>
          <p:cNvPr id="6" name="Footer Placeholder 4">
            <a:extLst>
              <a:ext uri="{FF2B5EF4-FFF2-40B4-BE49-F238E27FC236}">
                <a16:creationId xmlns:a16="http://schemas.microsoft.com/office/drawing/2014/main" id="{6A8E11D5-B5C6-4EAC-A31A-6942E15DCC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574907-A54B-47DF-B222-A97828D0F111}"/>
              </a:ext>
            </a:extLst>
          </p:cNvPr>
          <p:cNvSpPr>
            <a:spLocks noGrp="1"/>
          </p:cNvSpPr>
          <p:nvPr>
            <p:ph type="sldNum" sz="quarter" idx="12"/>
          </p:nvPr>
        </p:nvSpPr>
        <p:spPr/>
        <p:txBody>
          <a:bodyPr/>
          <a:lstStyle>
            <a:lvl1pPr>
              <a:defRPr/>
            </a:lvl1pPr>
          </a:lstStyle>
          <a:p>
            <a:pPr>
              <a:defRPr/>
            </a:pPr>
            <a:fld id="{7C542BEC-0B95-4854-819E-2E2D45DA2959}" type="slidenum">
              <a:rPr lang="en-US" altLang="en-US"/>
              <a:pPr>
                <a:defRPr/>
              </a:pPr>
              <a:t>‹#›</a:t>
            </a:fld>
            <a:endParaRPr lang="en-US" altLang="en-US"/>
          </a:p>
        </p:txBody>
      </p:sp>
    </p:spTree>
    <p:extLst>
      <p:ext uri="{BB962C8B-B14F-4D97-AF65-F5344CB8AC3E}">
        <p14:creationId xmlns:p14="http://schemas.microsoft.com/office/powerpoint/2010/main" val="319678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C47970A-09FA-4D2D-B879-B34D0C6C1069}"/>
              </a:ext>
            </a:extLst>
          </p:cNvPr>
          <p:cNvSpPr>
            <a:spLocks noGrp="1"/>
          </p:cNvSpPr>
          <p:nvPr>
            <p:ph type="dt" sz="half" idx="10"/>
          </p:nvPr>
        </p:nvSpPr>
        <p:spPr/>
        <p:txBody>
          <a:bodyPr/>
          <a:lstStyle>
            <a:lvl1pPr>
              <a:defRPr/>
            </a:lvl1pPr>
          </a:lstStyle>
          <a:p>
            <a:pPr>
              <a:defRPr/>
            </a:pPr>
            <a:fld id="{DD83CC48-B241-4641-A127-756BD114CE27}" type="datetimeFigureOut">
              <a:rPr lang="en-US" altLang="en-US"/>
              <a:pPr>
                <a:defRPr/>
              </a:pPr>
              <a:t>9/2/2020</a:t>
            </a:fld>
            <a:endParaRPr lang="en-US" altLang="en-US"/>
          </a:p>
        </p:txBody>
      </p:sp>
      <p:sp>
        <p:nvSpPr>
          <p:cNvPr id="8" name="Footer Placeholder 4">
            <a:extLst>
              <a:ext uri="{FF2B5EF4-FFF2-40B4-BE49-F238E27FC236}">
                <a16:creationId xmlns:a16="http://schemas.microsoft.com/office/drawing/2014/main" id="{8BE4A29A-FDE9-465C-9E9D-43026A3CBD5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233F64F-556E-4143-BCFE-54CDAA8CA135}"/>
              </a:ext>
            </a:extLst>
          </p:cNvPr>
          <p:cNvSpPr>
            <a:spLocks noGrp="1"/>
          </p:cNvSpPr>
          <p:nvPr>
            <p:ph type="sldNum" sz="quarter" idx="12"/>
          </p:nvPr>
        </p:nvSpPr>
        <p:spPr/>
        <p:txBody>
          <a:bodyPr/>
          <a:lstStyle>
            <a:lvl1pPr>
              <a:defRPr/>
            </a:lvl1pPr>
          </a:lstStyle>
          <a:p>
            <a:pPr>
              <a:defRPr/>
            </a:pPr>
            <a:fld id="{99835085-4925-4929-936F-A6058C93F6CE}" type="slidenum">
              <a:rPr lang="en-US" altLang="en-US"/>
              <a:pPr>
                <a:defRPr/>
              </a:pPr>
              <a:t>‹#›</a:t>
            </a:fld>
            <a:endParaRPr lang="en-US" altLang="en-US"/>
          </a:p>
        </p:txBody>
      </p:sp>
    </p:spTree>
    <p:extLst>
      <p:ext uri="{BB962C8B-B14F-4D97-AF65-F5344CB8AC3E}">
        <p14:creationId xmlns:p14="http://schemas.microsoft.com/office/powerpoint/2010/main" val="268547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C35314C-C409-4FBD-9309-CCE0A5603C04}"/>
              </a:ext>
            </a:extLst>
          </p:cNvPr>
          <p:cNvSpPr>
            <a:spLocks noGrp="1"/>
          </p:cNvSpPr>
          <p:nvPr>
            <p:ph type="dt" sz="half" idx="10"/>
          </p:nvPr>
        </p:nvSpPr>
        <p:spPr/>
        <p:txBody>
          <a:bodyPr/>
          <a:lstStyle>
            <a:lvl1pPr>
              <a:defRPr/>
            </a:lvl1pPr>
          </a:lstStyle>
          <a:p>
            <a:pPr>
              <a:defRPr/>
            </a:pPr>
            <a:fld id="{681D491D-9D51-4EB0-BD00-953C910BC5CB}" type="datetimeFigureOut">
              <a:rPr lang="en-US" altLang="en-US"/>
              <a:pPr>
                <a:defRPr/>
              </a:pPr>
              <a:t>9/2/2020</a:t>
            </a:fld>
            <a:endParaRPr lang="en-US" altLang="en-US"/>
          </a:p>
        </p:txBody>
      </p:sp>
      <p:sp>
        <p:nvSpPr>
          <p:cNvPr id="4" name="Footer Placeholder 4">
            <a:extLst>
              <a:ext uri="{FF2B5EF4-FFF2-40B4-BE49-F238E27FC236}">
                <a16:creationId xmlns:a16="http://schemas.microsoft.com/office/drawing/2014/main" id="{2A4A6B49-0827-492F-B502-D91242821A3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8AB5CE3-5964-435C-8C1C-82B41F8BF682}"/>
              </a:ext>
            </a:extLst>
          </p:cNvPr>
          <p:cNvSpPr>
            <a:spLocks noGrp="1"/>
          </p:cNvSpPr>
          <p:nvPr>
            <p:ph type="sldNum" sz="quarter" idx="12"/>
          </p:nvPr>
        </p:nvSpPr>
        <p:spPr/>
        <p:txBody>
          <a:bodyPr/>
          <a:lstStyle>
            <a:lvl1pPr>
              <a:defRPr/>
            </a:lvl1pPr>
          </a:lstStyle>
          <a:p>
            <a:pPr>
              <a:defRPr/>
            </a:pPr>
            <a:fld id="{DF2437F7-4240-4FBA-8072-45C2464C2BBC}" type="slidenum">
              <a:rPr lang="en-US" altLang="en-US"/>
              <a:pPr>
                <a:defRPr/>
              </a:pPr>
              <a:t>‹#›</a:t>
            </a:fld>
            <a:endParaRPr lang="en-US" altLang="en-US"/>
          </a:p>
        </p:txBody>
      </p:sp>
    </p:spTree>
    <p:extLst>
      <p:ext uri="{BB962C8B-B14F-4D97-AF65-F5344CB8AC3E}">
        <p14:creationId xmlns:p14="http://schemas.microsoft.com/office/powerpoint/2010/main" val="135909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20F5204-3713-4346-AD76-078CC49F9B9A}"/>
              </a:ext>
            </a:extLst>
          </p:cNvPr>
          <p:cNvSpPr>
            <a:spLocks noGrp="1"/>
          </p:cNvSpPr>
          <p:nvPr>
            <p:ph type="dt" sz="half" idx="10"/>
          </p:nvPr>
        </p:nvSpPr>
        <p:spPr/>
        <p:txBody>
          <a:bodyPr/>
          <a:lstStyle>
            <a:lvl1pPr>
              <a:defRPr/>
            </a:lvl1pPr>
          </a:lstStyle>
          <a:p>
            <a:pPr>
              <a:defRPr/>
            </a:pPr>
            <a:fld id="{E8FD9D0E-37B0-4534-88E6-CD736C4C11FB}" type="datetimeFigureOut">
              <a:rPr lang="en-US" altLang="en-US"/>
              <a:pPr>
                <a:defRPr/>
              </a:pPr>
              <a:t>9/2/2020</a:t>
            </a:fld>
            <a:endParaRPr lang="en-US" altLang="en-US"/>
          </a:p>
        </p:txBody>
      </p:sp>
      <p:sp>
        <p:nvSpPr>
          <p:cNvPr id="3" name="Footer Placeholder 4">
            <a:extLst>
              <a:ext uri="{FF2B5EF4-FFF2-40B4-BE49-F238E27FC236}">
                <a16:creationId xmlns:a16="http://schemas.microsoft.com/office/drawing/2014/main" id="{55E98946-B341-4CA6-8C65-04C7E7710AD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26C8778-AE2E-4DDF-9733-D4B5B6749239}"/>
              </a:ext>
            </a:extLst>
          </p:cNvPr>
          <p:cNvSpPr>
            <a:spLocks noGrp="1"/>
          </p:cNvSpPr>
          <p:nvPr>
            <p:ph type="sldNum" sz="quarter" idx="12"/>
          </p:nvPr>
        </p:nvSpPr>
        <p:spPr/>
        <p:txBody>
          <a:bodyPr/>
          <a:lstStyle>
            <a:lvl1pPr>
              <a:defRPr/>
            </a:lvl1pPr>
          </a:lstStyle>
          <a:p>
            <a:pPr>
              <a:defRPr/>
            </a:pPr>
            <a:fld id="{BAFA165F-7BEB-46D8-9512-8F5BE54FDA60}" type="slidenum">
              <a:rPr lang="en-US" altLang="en-US"/>
              <a:pPr>
                <a:defRPr/>
              </a:pPr>
              <a:t>‹#›</a:t>
            </a:fld>
            <a:endParaRPr lang="en-US" altLang="en-US"/>
          </a:p>
        </p:txBody>
      </p:sp>
    </p:spTree>
    <p:extLst>
      <p:ext uri="{BB962C8B-B14F-4D97-AF65-F5344CB8AC3E}">
        <p14:creationId xmlns:p14="http://schemas.microsoft.com/office/powerpoint/2010/main" val="214421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EF2BD1B-B2B4-4016-96B7-C486C6ECB71F}"/>
              </a:ext>
            </a:extLst>
          </p:cNvPr>
          <p:cNvSpPr>
            <a:spLocks noGrp="1"/>
          </p:cNvSpPr>
          <p:nvPr>
            <p:ph type="dt" sz="half" idx="10"/>
          </p:nvPr>
        </p:nvSpPr>
        <p:spPr/>
        <p:txBody>
          <a:bodyPr/>
          <a:lstStyle>
            <a:lvl1pPr>
              <a:defRPr/>
            </a:lvl1pPr>
          </a:lstStyle>
          <a:p>
            <a:pPr>
              <a:defRPr/>
            </a:pPr>
            <a:fld id="{6139765F-B1B9-438E-A67C-531AF3A0C2C0}" type="datetimeFigureOut">
              <a:rPr lang="en-US" altLang="en-US"/>
              <a:pPr>
                <a:defRPr/>
              </a:pPr>
              <a:t>9/2/2020</a:t>
            </a:fld>
            <a:endParaRPr lang="en-US" altLang="en-US"/>
          </a:p>
        </p:txBody>
      </p:sp>
      <p:sp>
        <p:nvSpPr>
          <p:cNvPr id="6" name="Footer Placeholder 4">
            <a:extLst>
              <a:ext uri="{FF2B5EF4-FFF2-40B4-BE49-F238E27FC236}">
                <a16:creationId xmlns:a16="http://schemas.microsoft.com/office/drawing/2014/main" id="{6293790E-FDE0-482F-8B58-3B8B36659F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0DFFB6-D818-40ED-8992-7753A3BBAFD4}"/>
              </a:ext>
            </a:extLst>
          </p:cNvPr>
          <p:cNvSpPr>
            <a:spLocks noGrp="1"/>
          </p:cNvSpPr>
          <p:nvPr>
            <p:ph type="sldNum" sz="quarter" idx="12"/>
          </p:nvPr>
        </p:nvSpPr>
        <p:spPr/>
        <p:txBody>
          <a:bodyPr/>
          <a:lstStyle>
            <a:lvl1pPr>
              <a:defRPr/>
            </a:lvl1pPr>
          </a:lstStyle>
          <a:p>
            <a:pPr>
              <a:defRPr/>
            </a:pPr>
            <a:fld id="{4CC10FD4-F5FF-42A7-B275-2A7C5AC1D7BA}" type="slidenum">
              <a:rPr lang="en-US" altLang="en-US"/>
              <a:pPr>
                <a:defRPr/>
              </a:pPr>
              <a:t>‹#›</a:t>
            </a:fld>
            <a:endParaRPr lang="en-US" altLang="en-US"/>
          </a:p>
        </p:txBody>
      </p:sp>
    </p:spTree>
    <p:extLst>
      <p:ext uri="{BB962C8B-B14F-4D97-AF65-F5344CB8AC3E}">
        <p14:creationId xmlns:p14="http://schemas.microsoft.com/office/powerpoint/2010/main" val="341506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AF21396-1A90-4031-9C75-BB0E0CA6710A}"/>
              </a:ext>
            </a:extLst>
          </p:cNvPr>
          <p:cNvSpPr>
            <a:spLocks noGrp="1"/>
          </p:cNvSpPr>
          <p:nvPr>
            <p:ph type="dt" sz="half" idx="10"/>
          </p:nvPr>
        </p:nvSpPr>
        <p:spPr/>
        <p:txBody>
          <a:bodyPr/>
          <a:lstStyle>
            <a:lvl1pPr>
              <a:defRPr/>
            </a:lvl1pPr>
          </a:lstStyle>
          <a:p>
            <a:pPr>
              <a:defRPr/>
            </a:pPr>
            <a:fld id="{D4BAF28C-41A2-49E1-80BF-C45BA0318261}" type="datetimeFigureOut">
              <a:rPr lang="en-US" altLang="en-US"/>
              <a:pPr>
                <a:defRPr/>
              </a:pPr>
              <a:t>9/2/2020</a:t>
            </a:fld>
            <a:endParaRPr lang="en-US" altLang="en-US"/>
          </a:p>
        </p:txBody>
      </p:sp>
      <p:sp>
        <p:nvSpPr>
          <p:cNvPr id="6" name="Footer Placeholder 4">
            <a:extLst>
              <a:ext uri="{FF2B5EF4-FFF2-40B4-BE49-F238E27FC236}">
                <a16:creationId xmlns:a16="http://schemas.microsoft.com/office/drawing/2014/main" id="{0E4B1BED-1427-4278-8621-184E67BED4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503138-3FF1-4660-940A-49C0B39B91DC}"/>
              </a:ext>
            </a:extLst>
          </p:cNvPr>
          <p:cNvSpPr>
            <a:spLocks noGrp="1"/>
          </p:cNvSpPr>
          <p:nvPr>
            <p:ph type="sldNum" sz="quarter" idx="12"/>
          </p:nvPr>
        </p:nvSpPr>
        <p:spPr/>
        <p:txBody>
          <a:bodyPr/>
          <a:lstStyle>
            <a:lvl1pPr>
              <a:defRPr/>
            </a:lvl1pPr>
          </a:lstStyle>
          <a:p>
            <a:pPr>
              <a:defRPr/>
            </a:pPr>
            <a:fld id="{70424DEC-DE02-4DBC-ABD2-59E25DB48AAC}" type="slidenum">
              <a:rPr lang="en-US" altLang="en-US"/>
              <a:pPr>
                <a:defRPr/>
              </a:pPr>
              <a:t>‹#›</a:t>
            </a:fld>
            <a:endParaRPr lang="en-US" altLang="en-US"/>
          </a:p>
        </p:txBody>
      </p:sp>
    </p:spTree>
    <p:extLst>
      <p:ext uri="{BB962C8B-B14F-4D97-AF65-F5344CB8AC3E}">
        <p14:creationId xmlns:p14="http://schemas.microsoft.com/office/powerpoint/2010/main" val="2114899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2A15E70-630E-48DC-9EA8-6815BA24C97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48FAF59-FE84-4F14-ABE9-25484C35D96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CAEF2A0-EB1E-4CE7-981A-2F471C7006E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2CFC6EB0-FA88-4EEB-B8EA-CAF767ECD497}" type="datetimeFigureOut">
              <a:rPr lang="en-US" altLang="en-US"/>
              <a:pPr>
                <a:defRPr/>
              </a:pPr>
              <a:t>9/2/2020</a:t>
            </a:fld>
            <a:endParaRPr lang="en-US" altLang="en-US"/>
          </a:p>
        </p:txBody>
      </p:sp>
      <p:sp>
        <p:nvSpPr>
          <p:cNvPr id="5" name="Footer Placeholder 4">
            <a:extLst>
              <a:ext uri="{FF2B5EF4-FFF2-40B4-BE49-F238E27FC236}">
                <a16:creationId xmlns:a16="http://schemas.microsoft.com/office/drawing/2014/main" id="{F9FE9DF8-7595-4949-9D2E-658AF5D7719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5AE8764-E53A-4096-AA86-D26EB013FF1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722EA50-F1C3-44A8-8354-A51513A292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id.wikipedia.org/wiki/Tuha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id.wikipedia.org/wiki/Kata_kerja" TargetMode="External"/><Relationship Id="rId5" Type="http://schemas.openxmlformats.org/officeDocument/2006/relationships/hyperlink" Target="http://id.wikipedia.org/wiki/Bahasa_Latin" TargetMode="External"/><Relationship Id="rId4" Type="http://schemas.openxmlformats.org/officeDocument/2006/relationships/hyperlink" Target="http://id.wikipedia.org/wiki/Bahasa_Sanskert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id.wikipedia.org/wiki/%C3%89mile_Durkhei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AFA32-BDA9-4710-968C-A0C928C45670}"/>
              </a:ext>
            </a:extLst>
          </p:cNvPr>
          <p:cNvSpPr>
            <a:spLocks noGrp="1"/>
          </p:cNvSpPr>
          <p:nvPr>
            <p:ph type="subTitle" idx="1"/>
          </p:nvPr>
        </p:nvSpPr>
        <p:spPr>
          <a:xfrm>
            <a:off x="250825" y="4581525"/>
            <a:ext cx="6624638" cy="2160588"/>
          </a:xfrm>
        </p:spPr>
        <p:txBody>
          <a:bodyPr rtlCol="0">
            <a:normAutofit/>
          </a:bodyPr>
          <a:lstStyle/>
          <a:p>
            <a:pPr eaLnBrk="1" fontAlgn="auto" hangingPunct="1">
              <a:lnSpc>
                <a:spcPct val="110000"/>
              </a:lnSpc>
              <a:spcAft>
                <a:spcPts val="0"/>
              </a:spcAft>
              <a:defRPr/>
            </a:pPr>
            <a:r>
              <a:rPr lang="en-US" sz="2800" b="1" dirty="0">
                <a:solidFill>
                  <a:schemeClr val="tx1"/>
                </a:solidFill>
                <a:latin typeface="Consolas" panose="020B0609020204030204" pitchFamily="49" charset="0"/>
                <a:ea typeface="+mn-ea"/>
              </a:rPr>
              <a:t>PERTEMUAN KE-2</a:t>
            </a:r>
          </a:p>
          <a:p>
            <a:pPr eaLnBrk="1" fontAlgn="auto" hangingPunct="1">
              <a:lnSpc>
                <a:spcPct val="110000"/>
              </a:lnSpc>
              <a:spcAft>
                <a:spcPts val="0"/>
              </a:spcAft>
              <a:defRPr/>
            </a:pPr>
            <a:r>
              <a:rPr lang="en-US" sz="4800" b="1" dirty="0">
                <a:solidFill>
                  <a:schemeClr val="tx1"/>
                </a:solidFill>
                <a:latin typeface="Consolas" panose="020B0609020204030204" pitchFamily="49" charset="0"/>
                <a:ea typeface="+mn-ea"/>
              </a:rPr>
              <a:t>MANUSIA DAN AGAMA</a:t>
            </a:r>
          </a:p>
          <a:p>
            <a:pPr eaLnBrk="1" fontAlgn="auto" hangingPunct="1">
              <a:lnSpc>
                <a:spcPct val="110000"/>
              </a:lnSpc>
              <a:spcAft>
                <a:spcPts val="0"/>
              </a:spcAft>
              <a:defRPr/>
            </a:pPr>
            <a:r>
              <a:rPr lang="en-US" sz="2000" b="1" i="1" dirty="0">
                <a:solidFill>
                  <a:schemeClr val="tx1"/>
                </a:solidFill>
                <a:latin typeface="Consolas" panose="020B0609020204030204" pitchFamily="49" charset="0"/>
                <a:ea typeface="+mn-ea"/>
              </a:rPr>
              <a:t>Asep Setiawan, </a:t>
            </a:r>
            <a:r>
              <a:rPr lang="en-US" sz="2000" b="1" i="1" dirty="0" err="1">
                <a:solidFill>
                  <a:schemeClr val="tx1"/>
                </a:solidFill>
                <a:latin typeface="Consolas" panose="020B0609020204030204" pitchFamily="49" charset="0"/>
                <a:ea typeface="+mn-ea"/>
              </a:rPr>
              <a:t>S.Th.I</a:t>
            </a:r>
            <a:r>
              <a:rPr lang="en-US" sz="2000" b="1" i="1" dirty="0">
                <a:solidFill>
                  <a:schemeClr val="tx1"/>
                </a:solidFill>
                <a:latin typeface="Consolas" panose="020B0609020204030204" pitchFamily="49" charset="0"/>
                <a:ea typeface="+mn-ea"/>
              </a:rPr>
              <a:t>., </a:t>
            </a:r>
            <a:r>
              <a:rPr lang="en-US" sz="2000" b="1" i="1" dirty="0" err="1">
                <a:solidFill>
                  <a:schemeClr val="tx1"/>
                </a:solidFill>
                <a:latin typeface="Consolas" panose="020B0609020204030204" pitchFamily="49" charset="0"/>
                <a:ea typeface="+mn-ea"/>
              </a:rPr>
              <a:t>M.Ud</a:t>
            </a:r>
            <a:r>
              <a:rPr lang="en-US" sz="2000" b="1" i="1" dirty="0">
                <a:solidFill>
                  <a:schemeClr val="tx1"/>
                </a:solidFill>
                <a:latin typeface="Consolas" panose="020B0609020204030204" pitchFamily="49" charset="0"/>
                <a:ea typeface="+mn-ea"/>
              </a:rPr>
              <a:t>.</a:t>
            </a:r>
          </a:p>
        </p:txBody>
      </p:sp>
      <p:pic>
        <p:nvPicPr>
          <p:cNvPr id="3075" name="Picture 3">
            <a:extLst>
              <a:ext uri="{FF2B5EF4-FFF2-40B4-BE49-F238E27FC236}">
                <a16:creationId xmlns:a16="http://schemas.microsoft.com/office/drawing/2014/main" id="{4E2BFCAF-5AA5-4E19-8406-05CD30E1B9AF}"/>
              </a:ext>
            </a:extLst>
          </p:cNvPr>
          <p:cNvPicPr>
            <a:picLocks noChangeAspect="1"/>
          </p:cNvPicPr>
          <p:nvPr/>
        </p:nvPicPr>
        <p:blipFill>
          <a:blip r:embed="rId3">
            <a:extLst>
              <a:ext uri="{28A0092B-C50C-407E-A947-70E740481C1C}">
                <a14:useLocalDpi xmlns:a14="http://schemas.microsoft.com/office/drawing/2010/main" val="0"/>
              </a:ext>
            </a:extLst>
          </a:blip>
          <a:srcRect t="13988" b="34525"/>
          <a:stretch>
            <a:fillRect/>
          </a:stretch>
        </p:blipFill>
        <p:spPr bwMode="auto">
          <a:xfrm>
            <a:off x="0" y="1016000"/>
            <a:ext cx="91440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0E9A-A2D0-442C-AF11-C7445E3D5DBA}"/>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Variasi</a:t>
            </a:r>
            <a:r>
              <a:rPr lang="en-US" sz="3600" b="1" dirty="0">
                <a:ea typeface="+mj-ea"/>
              </a:rPr>
              <a:t> </a:t>
            </a:r>
            <a:r>
              <a:rPr lang="en-US" sz="3600" b="1" dirty="0" err="1">
                <a:ea typeface="+mj-ea"/>
              </a:rPr>
              <a:t>Penyebutan</a:t>
            </a:r>
            <a:r>
              <a:rPr lang="en-US" sz="3600" b="1" dirty="0">
                <a:ea typeface="+mj-ea"/>
              </a:rPr>
              <a:t> Nama </a:t>
            </a:r>
            <a:r>
              <a:rPr lang="en-US" sz="3600" b="1" dirty="0" err="1">
                <a:ea typeface="+mj-ea"/>
              </a:rPr>
              <a:t>Manusia</a:t>
            </a:r>
            <a:endParaRPr lang="en-US" sz="3600" b="1" dirty="0">
              <a:ea typeface="+mj-ea"/>
            </a:endParaRPr>
          </a:p>
        </p:txBody>
      </p:sp>
      <p:sp>
        <p:nvSpPr>
          <p:cNvPr id="3075" name="Content Placeholder 2">
            <a:extLst>
              <a:ext uri="{FF2B5EF4-FFF2-40B4-BE49-F238E27FC236}">
                <a16:creationId xmlns:a16="http://schemas.microsoft.com/office/drawing/2014/main" id="{3A6F1EB7-9B18-40E2-8E91-EBDB526AF72A}"/>
              </a:ext>
            </a:extLst>
          </p:cNvPr>
          <p:cNvSpPr>
            <a:spLocks noGrp="1"/>
          </p:cNvSpPr>
          <p:nvPr>
            <p:ph idx="1"/>
          </p:nvPr>
        </p:nvSpPr>
        <p:spPr>
          <a:xfrm>
            <a:off x="457200" y="1989138"/>
            <a:ext cx="8229600" cy="4248150"/>
          </a:xfrm>
          <a:solidFill>
            <a:schemeClr val="accent6">
              <a:lumMod val="40000"/>
              <a:lumOff val="60000"/>
            </a:schemeClr>
          </a:solidFill>
        </p:spPr>
        <p:txBody>
          <a:bodyPr/>
          <a:lstStyle/>
          <a:p>
            <a:pPr marL="0">
              <a:lnSpc>
                <a:spcPct val="120000"/>
              </a:lnSpc>
              <a:spcBef>
                <a:spcPts val="0"/>
              </a:spcBef>
              <a:defRPr/>
            </a:pPr>
            <a:r>
              <a:rPr lang="id-ID" sz="2800" b="1" dirty="0"/>
              <a:t>Aspek Histor</a:t>
            </a:r>
            <a:r>
              <a:rPr lang="en-US" sz="2800" b="1" dirty="0"/>
              <a:t>is</a:t>
            </a:r>
            <a:r>
              <a:rPr lang="en-US" sz="2800" dirty="0"/>
              <a:t>	</a:t>
            </a:r>
            <a:r>
              <a:rPr lang="id-ID" sz="2800" dirty="0"/>
              <a:t>: </a:t>
            </a:r>
            <a:r>
              <a:rPr lang="id-ID" sz="2800" i="1" u="sng" dirty="0"/>
              <a:t>Bani Adam </a:t>
            </a:r>
            <a:r>
              <a:rPr lang="id-ID" sz="2800" dirty="0"/>
              <a:t>(Al-A’raf:31)</a:t>
            </a:r>
          </a:p>
          <a:p>
            <a:pPr marL="0" algn="r">
              <a:lnSpc>
                <a:spcPct val="120000"/>
              </a:lnSpc>
              <a:spcBef>
                <a:spcPts val="0"/>
              </a:spcBef>
              <a:buFont typeface="Arial" panose="020B0604020202020204" pitchFamily="34" charset="0"/>
              <a:buNone/>
              <a:defRPr/>
            </a:pPr>
            <a:r>
              <a:rPr lang="ar-SA" sz="4000" dirty="0">
                <a:latin typeface="Arabic Typesetting" pitchFamily="66" charset="-78"/>
                <a:cs typeface="Arabic Typesetting" pitchFamily="66" charset="-78"/>
              </a:rPr>
              <a:t>يَا بَنِي آدَمَ خُذُوا زِينَتَكُمْ عِندَ كُلِّ مَسْجِدٍ </a:t>
            </a:r>
            <a:endParaRPr lang="id-ID" sz="4000" dirty="0">
              <a:latin typeface="Arabic Typesetting" pitchFamily="66" charset="-78"/>
              <a:cs typeface="Arabic Typesetting" pitchFamily="66" charset="-78"/>
            </a:endParaRPr>
          </a:p>
          <a:p>
            <a:pPr marL="568325" indent="0">
              <a:spcBef>
                <a:spcPts val="0"/>
              </a:spcBef>
              <a:buFont typeface="Arial" panose="020B0604020202020204" pitchFamily="34" charset="0"/>
              <a:buNone/>
              <a:defRPr/>
            </a:pPr>
            <a:r>
              <a:rPr lang="en-US" sz="2800" i="1" dirty="0"/>
              <a:t>“</a:t>
            </a:r>
            <a:r>
              <a:rPr lang="id-ID" sz="2800" i="1" dirty="0"/>
              <a:t>Hai anak Adam, pakailah pakaianmu yang indah di setiap (memasuki) mesjid</a:t>
            </a:r>
            <a:r>
              <a:rPr lang="en-US" sz="2800" i="1" dirty="0"/>
              <a:t>.”</a:t>
            </a:r>
            <a:endParaRPr lang="id-ID" sz="2800" i="1" dirty="0"/>
          </a:p>
          <a:p>
            <a:pPr marL="0">
              <a:lnSpc>
                <a:spcPct val="120000"/>
              </a:lnSpc>
              <a:spcBef>
                <a:spcPts val="0"/>
              </a:spcBef>
              <a:defRPr/>
            </a:pPr>
            <a:r>
              <a:rPr lang="id-ID" sz="2800" b="1" dirty="0"/>
              <a:t>Aspek Biologis</a:t>
            </a:r>
            <a:r>
              <a:rPr lang="id-ID" sz="2800" dirty="0"/>
              <a:t>	: </a:t>
            </a:r>
            <a:r>
              <a:rPr lang="id-ID" sz="2800" i="1" u="sng" dirty="0"/>
              <a:t>Bashar</a:t>
            </a:r>
            <a:r>
              <a:rPr lang="id-ID" sz="2800" i="1" dirty="0"/>
              <a:t> </a:t>
            </a:r>
            <a:r>
              <a:rPr lang="id-ID" sz="2800" dirty="0"/>
              <a:t>(Al-Mukminun: 33)</a:t>
            </a:r>
          </a:p>
          <a:p>
            <a:pPr marL="0" algn="r">
              <a:spcBef>
                <a:spcPts val="0"/>
              </a:spcBef>
              <a:buFont typeface="Arial" panose="020B0604020202020204" pitchFamily="34" charset="0"/>
              <a:buNone/>
              <a:defRPr/>
            </a:pPr>
            <a:r>
              <a:rPr lang="ar-SA" sz="4000" dirty="0">
                <a:latin typeface="Arabic Typesetting" pitchFamily="66" charset="-78"/>
                <a:cs typeface="Arabic Typesetting" pitchFamily="66" charset="-78"/>
              </a:rPr>
              <a:t>مَا هَٰذَا إِلَّا بَشَرٌ مِّثْلُكُمْ</a:t>
            </a:r>
            <a:endParaRPr lang="id-ID" sz="4000" dirty="0">
              <a:latin typeface="Arabic Typesetting" pitchFamily="66" charset="-78"/>
              <a:cs typeface="Arabic Typesetting" pitchFamily="66" charset="-78"/>
            </a:endParaRPr>
          </a:p>
          <a:p>
            <a:pPr marL="514350" indent="53975">
              <a:spcBef>
                <a:spcPts val="0"/>
              </a:spcBef>
              <a:buFont typeface="Arial" panose="020B0604020202020204" pitchFamily="34" charset="0"/>
              <a:buNone/>
              <a:defRPr/>
            </a:pPr>
            <a:r>
              <a:rPr lang="id-ID" sz="2800" i="1" dirty="0"/>
              <a:t>"(Orang) ini tidak lain hanyalah manusia seperti kamu</a:t>
            </a:r>
            <a:r>
              <a:rPr lang="en-US" sz="2800" i="1" dirty="0"/>
              <a:t>”</a:t>
            </a:r>
            <a:endParaRPr lang="id-ID" sz="2800" i="1" dirty="0"/>
          </a:p>
          <a:p>
            <a:pPr marL="0">
              <a:lnSpc>
                <a:spcPct val="120000"/>
              </a:lnSpc>
              <a:spcBef>
                <a:spcPts val="0"/>
              </a:spcBef>
              <a:buFont typeface="Arial" panose="020B0604020202020204" pitchFamily="34" charset="0"/>
              <a:buNone/>
              <a:defRPr/>
            </a:pPr>
            <a:endParaRPr lang="id-ID" sz="2400" dirty="0"/>
          </a:p>
          <a:p>
            <a:pPr marL="0" indent="0">
              <a:lnSpc>
                <a:spcPct val="120000"/>
              </a:lnSpc>
              <a:spcBef>
                <a:spcPts val="0"/>
              </a:spcBef>
              <a:buFont typeface="Arial" panose="020B0604020202020204" pitchFamily="34" charset="0"/>
              <a:buNone/>
              <a:defRPr/>
            </a:pPr>
            <a:endParaRPr lang="id-ID"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9478-0838-42A9-B216-A6CA77FD9694}"/>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Variasi</a:t>
            </a:r>
            <a:r>
              <a:rPr lang="en-US" sz="3600" b="1" dirty="0">
                <a:ea typeface="+mj-ea"/>
              </a:rPr>
              <a:t> </a:t>
            </a:r>
            <a:r>
              <a:rPr lang="en-US" sz="3600" b="1" dirty="0" err="1">
                <a:ea typeface="+mj-ea"/>
              </a:rPr>
              <a:t>Penyebutan</a:t>
            </a:r>
            <a:r>
              <a:rPr lang="en-US" sz="3600" b="1" dirty="0">
                <a:ea typeface="+mj-ea"/>
              </a:rPr>
              <a:t> Nama </a:t>
            </a:r>
            <a:r>
              <a:rPr lang="en-US" sz="3600" b="1" dirty="0" err="1">
                <a:ea typeface="+mj-ea"/>
              </a:rPr>
              <a:t>Manusia</a:t>
            </a:r>
            <a:endParaRPr lang="en-US" sz="3600" b="1" dirty="0">
              <a:ea typeface="+mj-ea"/>
            </a:endParaRPr>
          </a:p>
        </p:txBody>
      </p:sp>
      <p:sp>
        <p:nvSpPr>
          <p:cNvPr id="3075" name="Content Placeholder 2">
            <a:extLst>
              <a:ext uri="{FF2B5EF4-FFF2-40B4-BE49-F238E27FC236}">
                <a16:creationId xmlns:a16="http://schemas.microsoft.com/office/drawing/2014/main" id="{BC911D75-F5E6-4F94-B0F8-BAA1A4825CF4}"/>
              </a:ext>
            </a:extLst>
          </p:cNvPr>
          <p:cNvSpPr>
            <a:spLocks noGrp="1"/>
          </p:cNvSpPr>
          <p:nvPr>
            <p:ph idx="1"/>
          </p:nvPr>
        </p:nvSpPr>
        <p:spPr>
          <a:xfrm>
            <a:off x="457200" y="1989138"/>
            <a:ext cx="8229600" cy="4248150"/>
          </a:xfrm>
          <a:solidFill>
            <a:schemeClr val="accent6">
              <a:lumMod val="40000"/>
              <a:lumOff val="60000"/>
            </a:schemeClr>
          </a:solidFill>
        </p:spPr>
        <p:txBody>
          <a:bodyPr/>
          <a:lstStyle/>
          <a:p>
            <a:pPr marL="0">
              <a:spcBef>
                <a:spcPts val="0"/>
              </a:spcBef>
              <a:defRPr/>
            </a:pPr>
            <a:r>
              <a:rPr lang="id-ID" sz="2800" b="1" dirty="0"/>
              <a:t>Aspek Intelektu</a:t>
            </a:r>
            <a:r>
              <a:rPr lang="en-US" sz="2800" b="1" dirty="0"/>
              <a:t>al 	</a:t>
            </a:r>
            <a:r>
              <a:rPr lang="id-ID" sz="2800" dirty="0"/>
              <a:t>: </a:t>
            </a:r>
            <a:r>
              <a:rPr lang="id-ID" sz="2800" i="1" u="sng" dirty="0"/>
              <a:t>Insan</a:t>
            </a:r>
            <a:r>
              <a:rPr lang="id-ID" sz="2800" dirty="0"/>
              <a:t> (Al-Rahman: 3-4)</a:t>
            </a:r>
          </a:p>
          <a:p>
            <a:pPr marL="0" algn="r" rtl="1">
              <a:spcBef>
                <a:spcPts val="0"/>
              </a:spcBef>
              <a:buFont typeface="Arial" panose="020B0604020202020204" pitchFamily="34" charset="0"/>
              <a:buNone/>
              <a:defRPr/>
            </a:pPr>
            <a:r>
              <a:rPr lang="ar-SA" sz="4000" dirty="0">
                <a:latin typeface="Arabic Typesetting" pitchFamily="66" charset="-78"/>
                <a:cs typeface="Arabic Typesetting" pitchFamily="66" charset="-78"/>
              </a:rPr>
              <a:t>خَلَقَ الْإِنسَانَ</a:t>
            </a:r>
            <a:r>
              <a:rPr lang="id-ID" sz="4000" dirty="0">
                <a:latin typeface="Arabic Typesetting" pitchFamily="66" charset="-78"/>
                <a:cs typeface="Arabic Typesetting" pitchFamily="66" charset="-78"/>
              </a:rPr>
              <a:t>* </a:t>
            </a:r>
            <a:r>
              <a:rPr lang="ar-SA" sz="4000" dirty="0">
                <a:latin typeface="Arabic Typesetting" pitchFamily="66" charset="-78"/>
                <a:cs typeface="Arabic Typesetting" pitchFamily="66" charset="-78"/>
              </a:rPr>
              <a:t> عَلَّمَهُ الْبَيَانَ </a:t>
            </a:r>
            <a:endParaRPr lang="id-ID" sz="4000" dirty="0">
              <a:latin typeface="Arabic Typesetting" pitchFamily="66" charset="-78"/>
              <a:cs typeface="Arabic Typesetting" pitchFamily="66" charset="-78"/>
            </a:endParaRPr>
          </a:p>
          <a:p>
            <a:pPr marL="682625" indent="-385763">
              <a:spcBef>
                <a:spcPts val="0"/>
              </a:spcBef>
              <a:buFont typeface="Arial" panose="020B0604020202020204" pitchFamily="34" charset="0"/>
              <a:buNone/>
              <a:defRPr/>
            </a:pPr>
            <a:r>
              <a:rPr lang="en-US" sz="2800" i="1" dirty="0"/>
              <a:t>		“</a:t>
            </a:r>
            <a:r>
              <a:rPr lang="id-ID" sz="2800" i="1" dirty="0"/>
              <a:t>Dia menciptakan manusia *  Mengajarnya pandai berbicara.</a:t>
            </a:r>
            <a:r>
              <a:rPr lang="en-US" sz="2800" i="1" dirty="0"/>
              <a:t>”</a:t>
            </a:r>
            <a:endParaRPr lang="id-ID" sz="2800" i="1" dirty="0"/>
          </a:p>
          <a:p>
            <a:pPr marL="0">
              <a:spcBef>
                <a:spcPts val="0"/>
              </a:spcBef>
              <a:defRPr/>
            </a:pPr>
            <a:r>
              <a:rPr lang="id-ID" sz="2800" b="1" dirty="0"/>
              <a:t>Aspek Sosiologi</a:t>
            </a:r>
            <a:r>
              <a:rPr lang="en-US" sz="2800" b="1" dirty="0"/>
              <a:t>s	</a:t>
            </a:r>
            <a:r>
              <a:rPr lang="id-ID" sz="2800" dirty="0"/>
              <a:t>: </a:t>
            </a:r>
            <a:r>
              <a:rPr lang="id-ID" sz="2800" i="1" u="sng" dirty="0"/>
              <a:t>An-Nas</a:t>
            </a:r>
            <a:r>
              <a:rPr lang="id-ID" sz="2800" dirty="0"/>
              <a:t> (Al-Baqarah: 21)</a:t>
            </a:r>
          </a:p>
          <a:p>
            <a:pPr algn="r" rtl="1">
              <a:spcBef>
                <a:spcPts val="0"/>
              </a:spcBef>
              <a:buFont typeface="Arial" panose="020B0604020202020204" pitchFamily="34" charset="0"/>
              <a:buNone/>
              <a:defRPr/>
            </a:pPr>
            <a:r>
              <a:rPr lang="ar-SA" sz="4000" dirty="0">
                <a:latin typeface="Arabic Typesetting" pitchFamily="66" charset="-78"/>
                <a:cs typeface="Arabic Typesetting" pitchFamily="66" charset="-78"/>
              </a:rPr>
              <a:t>يَا أَيُّهَا النَّاسُ اعْبُدُوا رَبَّكُمُ الَّذِي خَلَقَكُمْ وَالَّذِينَ مِن قَبْلِكُمْ لَعَلَّكُمْ تَتَّقُونَ</a:t>
            </a:r>
          </a:p>
          <a:p>
            <a:pPr marL="630238" indent="-331788">
              <a:spcBef>
                <a:spcPts val="0"/>
              </a:spcBef>
              <a:buFont typeface="Arial" panose="020B0604020202020204" pitchFamily="34" charset="0"/>
              <a:buNone/>
              <a:defRPr/>
            </a:pPr>
            <a:r>
              <a:rPr lang="en-US" sz="2800" i="1" dirty="0"/>
              <a:t>		“</a:t>
            </a:r>
            <a:r>
              <a:rPr lang="id-ID" sz="2800" i="1" dirty="0"/>
              <a:t>Hai manusia, sembahlah Tuhanmu yang telah menciptakanmu dan orang-orang yang sebelummu, agar kamu bertakwa</a:t>
            </a:r>
            <a:r>
              <a:rPr lang="en-US" sz="2800" i="1" dirty="0"/>
              <a:t>”</a:t>
            </a:r>
            <a:r>
              <a:rPr lang="id-ID" sz="2800" i="1" dirty="0"/>
              <a:t> </a:t>
            </a:r>
            <a:endParaRPr lang="id-ID" sz="2800" dirty="0"/>
          </a:p>
          <a:p>
            <a:pPr marL="0" indent="0">
              <a:lnSpc>
                <a:spcPct val="120000"/>
              </a:lnSpc>
              <a:spcBef>
                <a:spcPts val="0"/>
              </a:spcBef>
              <a:buFont typeface="Arial" panose="020B0604020202020204" pitchFamily="34" charset="0"/>
              <a:buNone/>
              <a:defRPr/>
            </a:pPr>
            <a:endParaRPr lang="id-ID"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D0B8-8094-4B28-AC62-B0BD90A52D04}"/>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Variasi</a:t>
            </a:r>
            <a:r>
              <a:rPr lang="en-US" sz="3600" b="1" dirty="0">
                <a:ea typeface="+mj-ea"/>
              </a:rPr>
              <a:t> </a:t>
            </a:r>
            <a:r>
              <a:rPr lang="en-US" sz="3600" b="1" dirty="0" err="1">
                <a:ea typeface="+mj-ea"/>
              </a:rPr>
              <a:t>Penyebutan</a:t>
            </a:r>
            <a:r>
              <a:rPr lang="en-US" sz="3600" b="1" dirty="0">
                <a:ea typeface="+mj-ea"/>
              </a:rPr>
              <a:t> Nama </a:t>
            </a:r>
            <a:r>
              <a:rPr lang="en-US" sz="3600" b="1" dirty="0" err="1">
                <a:ea typeface="+mj-ea"/>
              </a:rPr>
              <a:t>Manusia</a:t>
            </a:r>
            <a:endParaRPr lang="en-US" sz="3600" b="1" dirty="0">
              <a:ea typeface="+mj-ea"/>
            </a:endParaRPr>
          </a:p>
        </p:txBody>
      </p:sp>
      <p:sp>
        <p:nvSpPr>
          <p:cNvPr id="3075" name="Content Placeholder 2">
            <a:extLst>
              <a:ext uri="{FF2B5EF4-FFF2-40B4-BE49-F238E27FC236}">
                <a16:creationId xmlns:a16="http://schemas.microsoft.com/office/drawing/2014/main" id="{FD4E6FDA-85E2-4DEB-9CFF-9CACA7501E66}"/>
              </a:ext>
            </a:extLst>
          </p:cNvPr>
          <p:cNvSpPr>
            <a:spLocks noGrp="1"/>
          </p:cNvSpPr>
          <p:nvPr>
            <p:ph idx="1"/>
          </p:nvPr>
        </p:nvSpPr>
        <p:spPr>
          <a:xfrm>
            <a:off x="457200" y="1989138"/>
            <a:ext cx="8229600" cy="4248150"/>
          </a:xfrm>
          <a:solidFill>
            <a:schemeClr val="accent6">
              <a:lumMod val="40000"/>
              <a:lumOff val="60000"/>
            </a:schemeClr>
          </a:solidFill>
        </p:spPr>
        <p:txBody>
          <a:bodyPr/>
          <a:lstStyle/>
          <a:p>
            <a:pPr marL="0">
              <a:lnSpc>
                <a:spcPct val="120000"/>
              </a:lnSpc>
              <a:spcBef>
                <a:spcPts val="0"/>
              </a:spcBef>
              <a:defRPr/>
            </a:pPr>
            <a:r>
              <a:rPr lang="id-ID" sz="2800" b="1" dirty="0"/>
              <a:t>Aspek Status</a:t>
            </a:r>
            <a:r>
              <a:rPr lang="id-ID" sz="2800" dirty="0"/>
              <a:t>	    : </a:t>
            </a:r>
            <a:r>
              <a:rPr lang="id-ID" sz="2800" i="1" u="sng" dirty="0"/>
              <a:t>‘Abdun </a:t>
            </a:r>
            <a:r>
              <a:rPr lang="id-ID" sz="2800" dirty="0"/>
              <a:t>(Saba’: 9)</a:t>
            </a:r>
          </a:p>
          <a:p>
            <a:pPr marL="0" algn="r" rtl="1">
              <a:lnSpc>
                <a:spcPct val="120000"/>
              </a:lnSpc>
              <a:spcBef>
                <a:spcPts val="0"/>
              </a:spcBef>
              <a:buFont typeface="Arial" panose="020B0604020202020204" pitchFamily="34" charset="0"/>
              <a:buNone/>
              <a:defRPr/>
            </a:pPr>
            <a:r>
              <a:rPr lang="ar-SA" sz="4400" dirty="0">
                <a:latin typeface="Arabic Typesetting" pitchFamily="66" charset="-78"/>
                <a:cs typeface="Arabic Typesetting" pitchFamily="66" charset="-78"/>
              </a:rPr>
              <a:t>إِنَّ فِي ذَٰلِكَ لَآيَةً لِّكُلِّ عَبْدٍ مُّنِيبٍ</a:t>
            </a:r>
            <a:endParaRPr lang="id-ID" sz="4400" dirty="0">
              <a:latin typeface="Arabic Typesetting" pitchFamily="66" charset="-78"/>
              <a:cs typeface="Arabic Typesetting" pitchFamily="66" charset="-78"/>
            </a:endParaRPr>
          </a:p>
          <a:p>
            <a:pPr indent="-44450">
              <a:buFont typeface="Arial" panose="020B0604020202020204" pitchFamily="34" charset="0"/>
              <a:buNone/>
              <a:defRPr/>
            </a:pPr>
            <a:r>
              <a:rPr lang="en-US" sz="2800" i="1" dirty="0"/>
              <a:t>“</a:t>
            </a:r>
            <a:r>
              <a:rPr lang="id-ID" sz="2800" i="1" dirty="0"/>
              <a:t>Sesungguhnya pada yang demikian itu benar-benar terdapat tanda (kekuasaan Tuhan) bagi setiap hamba yang kembali (kepada-Nya).</a:t>
            </a:r>
            <a:r>
              <a:rPr lang="en-US" sz="2800" i="1" dirty="0"/>
              <a:t>”</a:t>
            </a:r>
            <a:endParaRPr lang="id-ID" sz="2800" i="1" dirty="0"/>
          </a:p>
          <a:p>
            <a:pPr marL="0" indent="0">
              <a:lnSpc>
                <a:spcPct val="120000"/>
              </a:lnSpc>
              <a:spcBef>
                <a:spcPts val="0"/>
              </a:spcBef>
              <a:buFont typeface="Arial" panose="020B0604020202020204" pitchFamily="34" charset="0"/>
              <a:buNone/>
              <a:defRPr/>
            </a:pPr>
            <a:endParaRPr lang="id-ID"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564B-DA2E-43D8-857C-42B26B0233B6}"/>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Komponen</a:t>
            </a:r>
            <a:r>
              <a:rPr lang="en-US" sz="3600" b="1" dirty="0">
                <a:ea typeface="+mj-ea"/>
              </a:rPr>
              <a:t> </a:t>
            </a:r>
            <a:r>
              <a:rPr lang="en-US" sz="3600" b="1" dirty="0" err="1">
                <a:ea typeface="+mj-ea"/>
              </a:rPr>
              <a:t>Penciptaan</a:t>
            </a:r>
            <a:r>
              <a:rPr lang="en-US" sz="3600" b="1" dirty="0">
                <a:ea typeface="+mj-ea"/>
              </a:rPr>
              <a:t> </a:t>
            </a:r>
            <a:r>
              <a:rPr lang="en-US" sz="3600" b="1" dirty="0" err="1">
                <a:ea typeface="+mj-ea"/>
              </a:rPr>
              <a:t>Manusia</a:t>
            </a:r>
            <a:endParaRPr lang="en-US" sz="3600" b="1" dirty="0">
              <a:ea typeface="+mj-ea"/>
            </a:endParaRPr>
          </a:p>
        </p:txBody>
      </p:sp>
      <p:sp>
        <p:nvSpPr>
          <p:cNvPr id="3075" name="Content Placeholder 2">
            <a:extLst>
              <a:ext uri="{FF2B5EF4-FFF2-40B4-BE49-F238E27FC236}">
                <a16:creationId xmlns:a16="http://schemas.microsoft.com/office/drawing/2014/main" id="{94FDF331-3862-4F67-A9C7-151F172FAA3D}"/>
              </a:ext>
            </a:extLst>
          </p:cNvPr>
          <p:cNvSpPr>
            <a:spLocks noGrp="1"/>
          </p:cNvSpPr>
          <p:nvPr>
            <p:ph idx="1"/>
          </p:nvPr>
        </p:nvSpPr>
        <p:spPr>
          <a:xfrm>
            <a:off x="457200" y="1989138"/>
            <a:ext cx="8229600" cy="4392612"/>
          </a:xfrm>
          <a:solidFill>
            <a:schemeClr val="accent6">
              <a:lumMod val="40000"/>
              <a:lumOff val="60000"/>
            </a:schemeClr>
          </a:solidFill>
        </p:spPr>
        <p:txBody>
          <a:bodyPr/>
          <a:lstStyle/>
          <a:p>
            <a:pPr>
              <a:lnSpc>
                <a:spcPct val="120000"/>
              </a:lnSpc>
              <a:spcBef>
                <a:spcPts val="0"/>
              </a:spcBef>
              <a:buFont typeface="Arial" panose="020B0604020202020204" pitchFamily="34" charset="0"/>
              <a:buNone/>
              <a:defRPr/>
            </a:pPr>
            <a:r>
              <a:rPr lang="id-ID" sz="2800" b="1" u="sng" dirty="0"/>
              <a:t>Fisik</a:t>
            </a:r>
            <a:endParaRPr lang="id-ID" sz="2800" u="sng" dirty="0"/>
          </a:p>
          <a:p>
            <a:pPr marL="1030288" lvl="1" indent="-347663">
              <a:lnSpc>
                <a:spcPct val="120000"/>
              </a:lnSpc>
              <a:spcBef>
                <a:spcPts val="0"/>
              </a:spcBef>
              <a:buFont typeface="Wingdings" panose="05000000000000000000" pitchFamily="2" charset="2"/>
              <a:buChar char="§"/>
              <a:defRPr/>
            </a:pPr>
            <a:r>
              <a:rPr lang="id-ID" sz="2600" i="1" dirty="0"/>
              <a:t>Air</a:t>
            </a:r>
            <a:r>
              <a:rPr lang="id-ID" sz="2600" dirty="0"/>
              <a:t> (Al-Furqan: 54)</a:t>
            </a:r>
          </a:p>
          <a:p>
            <a:pPr marL="1030288" lvl="1" indent="-347663">
              <a:lnSpc>
                <a:spcPct val="120000"/>
              </a:lnSpc>
              <a:spcBef>
                <a:spcPts val="0"/>
              </a:spcBef>
              <a:buFont typeface="Wingdings" panose="05000000000000000000" pitchFamily="2" charset="2"/>
              <a:buChar char="§"/>
              <a:defRPr/>
            </a:pPr>
            <a:r>
              <a:rPr lang="id-ID" sz="2600" i="1" dirty="0"/>
              <a:t>Turab</a:t>
            </a:r>
            <a:r>
              <a:rPr lang="id-ID" sz="2600" dirty="0"/>
              <a:t>/debu (Al-Kahfi: 37)</a:t>
            </a:r>
          </a:p>
          <a:p>
            <a:pPr marL="1030288" lvl="1" indent="-347663">
              <a:lnSpc>
                <a:spcPct val="120000"/>
              </a:lnSpc>
              <a:spcBef>
                <a:spcPts val="0"/>
              </a:spcBef>
              <a:buFont typeface="Wingdings" panose="05000000000000000000" pitchFamily="2" charset="2"/>
              <a:buChar char="§"/>
              <a:defRPr/>
            </a:pPr>
            <a:r>
              <a:rPr lang="id-ID" sz="2600" i="1" dirty="0"/>
              <a:t>Thin</a:t>
            </a:r>
            <a:r>
              <a:rPr lang="id-ID" sz="2600" dirty="0"/>
              <a:t>/tanah (As-Sajdah: 7)</a:t>
            </a:r>
          </a:p>
          <a:p>
            <a:pPr marL="1030288" lvl="1" indent="-347663">
              <a:lnSpc>
                <a:spcPct val="120000"/>
              </a:lnSpc>
              <a:spcBef>
                <a:spcPts val="0"/>
              </a:spcBef>
              <a:buFont typeface="Wingdings" panose="05000000000000000000" pitchFamily="2" charset="2"/>
              <a:buChar char="§"/>
              <a:defRPr/>
            </a:pPr>
            <a:r>
              <a:rPr lang="id-ID" sz="2600" dirty="0"/>
              <a:t>Thin Lazib/tanah liat (As-Safat: 11)</a:t>
            </a:r>
          </a:p>
          <a:p>
            <a:pPr marL="1030288" lvl="1" indent="-347663">
              <a:lnSpc>
                <a:spcPct val="120000"/>
              </a:lnSpc>
              <a:spcBef>
                <a:spcPts val="0"/>
              </a:spcBef>
              <a:buFont typeface="Wingdings" panose="05000000000000000000" pitchFamily="2" charset="2"/>
              <a:buChar char="§"/>
              <a:defRPr/>
            </a:pPr>
            <a:r>
              <a:rPr lang="id-ID" sz="2600" i="1" dirty="0"/>
              <a:t>Solsolun min hamain masnun</a:t>
            </a:r>
            <a:r>
              <a:rPr lang="id-ID" sz="2600" dirty="0"/>
              <a:t>/tanah liat kering yang dibentuk (Al-Hijr: 26; Ar-Rahman: 14)</a:t>
            </a:r>
          </a:p>
          <a:p>
            <a:pPr marL="1030288" lvl="1" indent="-347663">
              <a:lnSpc>
                <a:spcPct val="120000"/>
              </a:lnSpc>
              <a:spcBef>
                <a:spcPts val="0"/>
              </a:spcBef>
              <a:buFont typeface="Wingdings" panose="05000000000000000000" pitchFamily="2" charset="2"/>
              <a:buChar char="§"/>
              <a:defRPr/>
            </a:pPr>
            <a:r>
              <a:rPr lang="id-ID" sz="2600" i="1" dirty="0"/>
              <a:t>Sulalatun min thin</a:t>
            </a:r>
            <a:r>
              <a:rPr lang="id-ID" sz="2600" dirty="0"/>
              <a:t>/sari pati tanah (Al-Mukminun: 12)</a:t>
            </a:r>
          </a:p>
          <a:p>
            <a:pPr>
              <a:lnSpc>
                <a:spcPct val="120000"/>
              </a:lnSpc>
              <a:spcBef>
                <a:spcPts val="0"/>
              </a:spcBef>
              <a:buFont typeface="Arial" panose="020B0604020202020204" pitchFamily="34" charset="0"/>
              <a:buNone/>
              <a:defRPr/>
            </a:pPr>
            <a:r>
              <a:rPr lang="id-ID" sz="2400"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B3D59-38A3-49A8-88DC-B92C0EFBA0BA}"/>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Komponen</a:t>
            </a:r>
            <a:r>
              <a:rPr lang="en-US" sz="3600" b="1" dirty="0">
                <a:ea typeface="+mj-ea"/>
              </a:rPr>
              <a:t> </a:t>
            </a:r>
            <a:r>
              <a:rPr lang="en-US" sz="3600" b="1" dirty="0" err="1">
                <a:ea typeface="+mj-ea"/>
              </a:rPr>
              <a:t>Penciptaan</a:t>
            </a:r>
            <a:r>
              <a:rPr lang="en-US" sz="3600" b="1" dirty="0">
                <a:ea typeface="+mj-ea"/>
              </a:rPr>
              <a:t> </a:t>
            </a:r>
            <a:r>
              <a:rPr lang="en-US" sz="3600" b="1" dirty="0" err="1">
                <a:ea typeface="+mj-ea"/>
              </a:rPr>
              <a:t>Manusia</a:t>
            </a:r>
            <a:endParaRPr lang="en-US" sz="3600" b="1" dirty="0">
              <a:ea typeface="+mj-ea"/>
            </a:endParaRPr>
          </a:p>
        </p:txBody>
      </p:sp>
      <p:sp>
        <p:nvSpPr>
          <p:cNvPr id="3075" name="Content Placeholder 2">
            <a:extLst>
              <a:ext uri="{FF2B5EF4-FFF2-40B4-BE49-F238E27FC236}">
                <a16:creationId xmlns:a16="http://schemas.microsoft.com/office/drawing/2014/main" id="{FCBDB0F5-3C52-40F2-A4F0-53909A0B4510}"/>
              </a:ext>
            </a:extLst>
          </p:cNvPr>
          <p:cNvSpPr>
            <a:spLocks noGrp="1"/>
          </p:cNvSpPr>
          <p:nvPr>
            <p:ph idx="1"/>
          </p:nvPr>
        </p:nvSpPr>
        <p:spPr>
          <a:xfrm>
            <a:off x="457200" y="1989138"/>
            <a:ext cx="8229600" cy="4248150"/>
          </a:xfrm>
          <a:solidFill>
            <a:schemeClr val="accent6">
              <a:lumMod val="40000"/>
              <a:lumOff val="60000"/>
            </a:schemeClr>
          </a:solidFill>
        </p:spPr>
        <p:txBody>
          <a:bodyPr/>
          <a:lstStyle/>
          <a:p>
            <a:pPr>
              <a:lnSpc>
                <a:spcPct val="120000"/>
              </a:lnSpc>
              <a:spcBef>
                <a:spcPts val="0"/>
              </a:spcBef>
              <a:buFont typeface="Arial" panose="020B0604020202020204" pitchFamily="34" charset="0"/>
              <a:buNone/>
              <a:defRPr/>
            </a:pPr>
            <a:endParaRPr lang="id-ID" sz="2400" dirty="0"/>
          </a:p>
          <a:p>
            <a:pPr>
              <a:lnSpc>
                <a:spcPct val="120000"/>
              </a:lnSpc>
              <a:spcBef>
                <a:spcPts val="0"/>
              </a:spcBef>
              <a:buFont typeface="Arial" panose="020B0604020202020204" pitchFamily="34" charset="0"/>
              <a:buNone/>
              <a:defRPr/>
            </a:pPr>
            <a:r>
              <a:rPr lang="id-ID" sz="2800" u="sng" dirty="0"/>
              <a:t> </a:t>
            </a:r>
            <a:r>
              <a:rPr lang="id-ID" sz="2800" b="1" u="sng" dirty="0"/>
              <a:t>Psikis</a:t>
            </a:r>
            <a:endParaRPr lang="id-ID" sz="2800" u="sng" dirty="0"/>
          </a:p>
          <a:p>
            <a:pPr lvl="1">
              <a:lnSpc>
                <a:spcPct val="120000"/>
              </a:lnSpc>
              <a:spcBef>
                <a:spcPts val="0"/>
              </a:spcBef>
              <a:buFont typeface="Wingdings" panose="05000000000000000000" pitchFamily="2" charset="2"/>
              <a:buChar char="§"/>
              <a:defRPr/>
            </a:pPr>
            <a:r>
              <a:rPr lang="id-ID" i="1" dirty="0"/>
              <a:t>Ruh </a:t>
            </a:r>
            <a:r>
              <a:rPr lang="id-ID" dirty="0"/>
              <a:t>(Shad: 71-72)</a:t>
            </a:r>
          </a:p>
          <a:p>
            <a:pPr lvl="1">
              <a:lnSpc>
                <a:spcPct val="120000"/>
              </a:lnSpc>
              <a:spcBef>
                <a:spcPts val="0"/>
              </a:spcBef>
              <a:buFont typeface="Wingdings" panose="05000000000000000000" pitchFamily="2" charset="2"/>
              <a:buChar char="§"/>
              <a:defRPr/>
            </a:pPr>
            <a:r>
              <a:rPr lang="id-ID" i="1" dirty="0"/>
              <a:t>Nafs</a:t>
            </a:r>
            <a:r>
              <a:rPr lang="id-ID" dirty="0"/>
              <a:t>/jiwa (Az-Zumar: 42)</a:t>
            </a:r>
          </a:p>
          <a:p>
            <a:pPr marL="0" indent="0">
              <a:lnSpc>
                <a:spcPct val="120000"/>
              </a:lnSpc>
              <a:spcBef>
                <a:spcPts val="0"/>
              </a:spcBef>
              <a:buFont typeface="Arial" panose="020B0604020202020204" pitchFamily="34" charset="0"/>
              <a:buNone/>
              <a:defRPr/>
            </a:pPr>
            <a:endParaRPr lang="id-ID"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16A-A3C1-4F59-A463-FA77C597F865}"/>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Penciptaan</a:t>
            </a:r>
            <a:r>
              <a:rPr lang="en-US" sz="3600" b="1" dirty="0">
                <a:ea typeface="+mj-ea"/>
              </a:rPr>
              <a:t> </a:t>
            </a:r>
            <a:r>
              <a:rPr lang="en-US" sz="3600" b="1" dirty="0" err="1">
                <a:ea typeface="+mj-ea"/>
              </a:rPr>
              <a:t>Manusia</a:t>
            </a:r>
            <a:endParaRPr lang="en-US" sz="3600" b="1" dirty="0">
              <a:ea typeface="+mj-ea"/>
            </a:endParaRPr>
          </a:p>
        </p:txBody>
      </p:sp>
      <p:sp>
        <p:nvSpPr>
          <p:cNvPr id="3075" name="Content Placeholder 2">
            <a:extLst>
              <a:ext uri="{FF2B5EF4-FFF2-40B4-BE49-F238E27FC236}">
                <a16:creationId xmlns:a16="http://schemas.microsoft.com/office/drawing/2014/main" id="{F815F28E-071B-4EC2-ABF8-70EE3B2D1F6D}"/>
              </a:ext>
            </a:extLst>
          </p:cNvPr>
          <p:cNvSpPr>
            <a:spLocks noGrp="1"/>
          </p:cNvSpPr>
          <p:nvPr>
            <p:ph idx="1"/>
          </p:nvPr>
        </p:nvSpPr>
        <p:spPr>
          <a:xfrm>
            <a:off x="457200" y="1989138"/>
            <a:ext cx="8229600" cy="4248150"/>
          </a:xfrm>
          <a:solidFill>
            <a:schemeClr val="accent6">
              <a:lumMod val="40000"/>
              <a:lumOff val="60000"/>
            </a:schemeClr>
          </a:solidFill>
        </p:spPr>
        <p:txBody>
          <a:bodyPr/>
          <a:lstStyle/>
          <a:p>
            <a:pPr marL="0" indent="287338" algn="just" rtl="1">
              <a:buFont typeface="Arial" panose="020B0604020202020204" pitchFamily="34" charset="0"/>
              <a:buNone/>
              <a:defRPr/>
            </a:pPr>
            <a:r>
              <a:rPr lang="ar-SA" sz="2400" b="1" dirty="0">
                <a:latin typeface="Traditional Arabic" pitchFamily="18" charset="-78"/>
                <a:cs typeface="Traditional Arabic" pitchFamily="18" charset="-78"/>
              </a:rPr>
              <a:t>وَلَقَدْ خَلَقْنَا الْإِنْسَانَ مِنْ سُلَالَةٍ مِنْ طِينٍ</a:t>
            </a:r>
            <a:r>
              <a:rPr lang="en-US" sz="2400" b="1" dirty="0">
                <a:latin typeface="Traditional Arabic" pitchFamily="18" charset="-78"/>
                <a:cs typeface="Traditional Arabic" pitchFamily="18" charset="-78"/>
              </a:rPr>
              <a:t>.</a:t>
            </a:r>
            <a:r>
              <a:rPr lang="ar-SA" sz="2400" b="1" dirty="0">
                <a:latin typeface="Traditional Arabic" pitchFamily="18" charset="-78"/>
                <a:cs typeface="Traditional Arabic" pitchFamily="18" charset="-78"/>
              </a:rPr>
              <a:t> ثُمَّ جَعَلْنَاهُ نُطْفَةً فِي قَرَارٍ مَكِينٍ</a:t>
            </a:r>
            <a:r>
              <a:rPr lang="en-US" sz="2400" b="1" dirty="0">
                <a:latin typeface="Traditional Arabic" pitchFamily="18" charset="-78"/>
                <a:cs typeface="Traditional Arabic" pitchFamily="18" charset="-78"/>
              </a:rPr>
              <a:t>.</a:t>
            </a:r>
            <a:r>
              <a:rPr lang="ar-SA" sz="2400" b="1" dirty="0">
                <a:latin typeface="Traditional Arabic" pitchFamily="18" charset="-78"/>
                <a:cs typeface="Traditional Arabic" pitchFamily="18" charset="-78"/>
              </a:rPr>
              <a:t> ثُمَّ خَلَقْنَا النُّطْفَةَ عَلَقَةً فَخَلَقْنَا الْعَلَقَةَ مُضْغَةً فَخَلَقْنَا الْمُضْغَةَ عِظَامًا فَكَسَوْنَا الْعِظَامَ لَحْمًا ثُمَّ أَنْشَأْنَاهُ خَلْقًا آخَرَ فَتَبَارَكَ اللَّهُ أَحْسَنُ الْخَالِقِينَ</a:t>
            </a:r>
            <a:r>
              <a:rPr lang="en-US" sz="2400" b="1" dirty="0">
                <a:latin typeface="Traditional Arabic" pitchFamily="18" charset="-78"/>
                <a:cs typeface="Traditional Arabic" pitchFamily="18" charset="-78"/>
              </a:rPr>
              <a:t>.</a:t>
            </a:r>
            <a:r>
              <a:rPr lang="ar-SA" sz="2400" b="1" dirty="0">
                <a:latin typeface="Traditional Arabic" pitchFamily="18" charset="-78"/>
                <a:cs typeface="Traditional Arabic" pitchFamily="18" charset="-78"/>
              </a:rPr>
              <a:t> ثُمَّ إِنَّكُمْ بَعْدَ ذَلِكَ لَمَيِّتُونَ </a:t>
            </a:r>
            <a:r>
              <a:rPr lang="en-US" sz="2400" b="1" dirty="0">
                <a:latin typeface="Traditional Arabic" pitchFamily="18" charset="-78"/>
                <a:cs typeface="Traditional Arabic" pitchFamily="18" charset="-78"/>
              </a:rPr>
              <a:t>.</a:t>
            </a:r>
            <a:r>
              <a:rPr lang="ar-SA" sz="2400" b="1" dirty="0">
                <a:latin typeface="Traditional Arabic" pitchFamily="18" charset="-78"/>
                <a:cs typeface="Traditional Arabic" pitchFamily="18" charset="-78"/>
              </a:rPr>
              <a:t> ثُمَّ إِنَّكُمْ يَوْمَ الْقِيَامَةِ تُبْعَثُونَ</a:t>
            </a:r>
            <a:endParaRPr lang="en-US" sz="2400" b="1" dirty="0">
              <a:latin typeface="Traditional Arabic" pitchFamily="18" charset="-78"/>
              <a:cs typeface="Traditional Arabic" pitchFamily="18" charset="-78"/>
            </a:endParaRPr>
          </a:p>
          <a:p>
            <a:pPr marL="0" indent="287338" algn="just">
              <a:buFont typeface="Arial" panose="020B0604020202020204" pitchFamily="34" charset="0"/>
              <a:buNone/>
              <a:defRPr/>
            </a:pPr>
            <a:r>
              <a:rPr lang="en-US" sz="2000" i="1" dirty="0"/>
              <a:t>“Dan </a:t>
            </a:r>
            <a:r>
              <a:rPr lang="en-US" sz="2000" i="1" dirty="0" err="1"/>
              <a:t>sesungguhnya</a:t>
            </a:r>
            <a:r>
              <a:rPr lang="en-US" sz="2000" i="1" dirty="0"/>
              <a:t> Kami </a:t>
            </a:r>
            <a:r>
              <a:rPr lang="en-US" sz="2000" i="1" dirty="0" err="1"/>
              <a:t>telah</a:t>
            </a:r>
            <a:r>
              <a:rPr lang="en-US" sz="2000" i="1" dirty="0"/>
              <a:t> </a:t>
            </a:r>
            <a:r>
              <a:rPr lang="en-US" sz="2000" i="1" dirty="0" err="1"/>
              <a:t>menciptakan</a:t>
            </a:r>
            <a:r>
              <a:rPr lang="en-US" sz="2000" i="1" dirty="0"/>
              <a:t> </a:t>
            </a:r>
            <a:r>
              <a:rPr lang="en-US" sz="2000" i="1" dirty="0" err="1"/>
              <a:t>manusia</a:t>
            </a:r>
            <a:r>
              <a:rPr lang="en-US" sz="2000" i="1" dirty="0"/>
              <a:t> </a:t>
            </a:r>
            <a:r>
              <a:rPr lang="en-US" sz="2000" i="1" dirty="0" err="1"/>
              <a:t>dari</a:t>
            </a:r>
            <a:r>
              <a:rPr lang="en-US" sz="2000" i="1" dirty="0"/>
              <a:t> </a:t>
            </a:r>
            <a:r>
              <a:rPr lang="en-US" sz="2000" i="1" dirty="0" err="1"/>
              <a:t>suatu</a:t>
            </a:r>
            <a:r>
              <a:rPr lang="en-US" sz="2000" i="1" dirty="0"/>
              <a:t> </a:t>
            </a:r>
            <a:r>
              <a:rPr lang="en-US" sz="2000" i="1" u="sng" dirty="0" err="1"/>
              <a:t>saripati</a:t>
            </a:r>
            <a:r>
              <a:rPr lang="en-US" sz="2000" i="1" dirty="0"/>
              <a:t> (</a:t>
            </a:r>
            <a:r>
              <a:rPr lang="en-US" sz="2000" i="1" dirty="0" err="1"/>
              <a:t>berasal</a:t>
            </a:r>
            <a:r>
              <a:rPr lang="en-US" sz="2000" i="1" dirty="0"/>
              <a:t>) </a:t>
            </a:r>
            <a:r>
              <a:rPr lang="en-US" sz="2000" i="1" dirty="0" err="1"/>
              <a:t>dari</a:t>
            </a:r>
            <a:r>
              <a:rPr lang="en-US" sz="2000" i="1" dirty="0"/>
              <a:t> </a:t>
            </a:r>
            <a:r>
              <a:rPr lang="en-US" sz="2000" i="1" dirty="0" err="1"/>
              <a:t>tanah</a:t>
            </a:r>
            <a:r>
              <a:rPr lang="en-US" sz="2000" i="1" dirty="0"/>
              <a:t>. </a:t>
            </a:r>
            <a:r>
              <a:rPr lang="en-US" sz="2000" i="1" dirty="0" err="1"/>
              <a:t>Kemudian</a:t>
            </a:r>
            <a:r>
              <a:rPr lang="en-US" sz="2000" i="1" dirty="0"/>
              <a:t> Kami </a:t>
            </a:r>
            <a:r>
              <a:rPr lang="en-US" sz="2000" i="1" dirty="0" err="1"/>
              <a:t>jadikan</a:t>
            </a:r>
            <a:r>
              <a:rPr lang="en-US" sz="2000" i="1" dirty="0"/>
              <a:t> </a:t>
            </a:r>
            <a:r>
              <a:rPr lang="en-US" sz="2000" i="1" dirty="0" err="1"/>
              <a:t>saripati</a:t>
            </a:r>
            <a:r>
              <a:rPr lang="en-US" sz="2000" i="1" dirty="0"/>
              <a:t> </a:t>
            </a:r>
            <a:r>
              <a:rPr lang="en-US" sz="2000" i="1" dirty="0" err="1"/>
              <a:t>itu</a:t>
            </a:r>
            <a:r>
              <a:rPr lang="en-US" sz="2000" i="1" dirty="0"/>
              <a:t> </a:t>
            </a:r>
            <a:r>
              <a:rPr lang="en-US" sz="2000" i="1" u="sng" dirty="0"/>
              <a:t>air </a:t>
            </a:r>
            <a:r>
              <a:rPr lang="en-US" sz="2000" i="1" u="sng" dirty="0" err="1"/>
              <a:t>mani</a:t>
            </a:r>
            <a:r>
              <a:rPr lang="en-US" sz="2000" i="1" dirty="0"/>
              <a:t> (yang </a:t>
            </a:r>
            <a:r>
              <a:rPr lang="en-US" sz="2000" i="1" dirty="0" err="1"/>
              <a:t>disimpan</a:t>
            </a:r>
            <a:r>
              <a:rPr lang="en-US" sz="2000" i="1" dirty="0"/>
              <a:t>) </a:t>
            </a:r>
            <a:r>
              <a:rPr lang="en-US" sz="2000" i="1" dirty="0" err="1"/>
              <a:t>dalam</a:t>
            </a:r>
            <a:r>
              <a:rPr lang="en-US" sz="2000" i="1" dirty="0"/>
              <a:t> </a:t>
            </a:r>
            <a:r>
              <a:rPr lang="en-US" sz="2000" i="1" dirty="0" err="1"/>
              <a:t>tempat</a:t>
            </a:r>
            <a:r>
              <a:rPr lang="en-US" sz="2000" i="1" dirty="0"/>
              <a:t> yang </a:t>
            </a:r>
            <a:r>
              <a:rPr lang="en-US" sz="2000" i="1" dirty="0" err="1"/>
              <a:t>kokoh</a:t>
            </a:r>
            <a:r>
              <a:rPr lang="en-US" sz="2000" i="1" dirty="0"/>
              <a:t> (</a:t>
            </a:r>
            <a:r>
              <a:rPr lang="en-US" sz="2000" i="1" dirty="0" err="1"/>
              <a:t>rahim</a:t>
            </a:r>
            <a:r>
              <a:rPr lang="en-US" sz="2000" i="1" dirty="0"/>
              <a:t>). </a:t>
            </a:r>
            <a:r>
              <a:rPr lang="en-US" sz="2000" i="1" dirty="0" err="1"/>
              <a:t>Kemudian</a:t>
            </a:r>
            <a:r>
              <a:rPr lang="en-US" sz="2000" i="1" dirty="0"/>
              <a:t> air </a:t>
            </a:r>
            <a:r>
              <a:rPr lang="en-US" sz="2000" i="1" dirty="0" err="1"/>
              <a:t>mani</a:t>
            </a:r>
            <a:r>
              <a:rPr lang="en-US" sz="2000" i="1" dirty="0"/>
              <a:t> </a:t>
            </a:r>
            <a:r>
              <a:rPr lang="en-US" sz="2000" i="1" dirty="0" err="1"/>
              <a:t>itu</a:t>
            </a:r>
            <a:r>
              <a:rPr lang="en-US" sz="2000" i="1" dirty="0"/>
              <a:t> Kami </a:t>
            </a:r>
            <a:r>
              <a:rPr lang="en-US" sz="2000" i="1" dirty="0" err="1"/>
              <a:t>jadikan</a:t>
            </a:r>
            <a:r>
              <a:rPr lang="en-US" sz="2000" i="1" dirty="0"/>
              <a:t> </a:t>
            </a:r>
            <a:r>
              <a:rPr lang="en-US" sz="2000" i="1" u="sng" dirty="0" err="1"/>
              <a:t>segumpal</a:t>
            </a:r>
            <a:r>
              <a:rPr lang="en-US" sz="2000" i="1" u="sng" dirty="0"/>
              <a:t> </a:t>
            </a:r>
            <a:r>
              <a:rPr lang="en-US" sz="2000" i="1" u="sng" dirty="0" err="1"/>
              <a:t>darah</a:t>
            </a:r>
            <a:r>
              <a:rPr lang="en-US" sz="2000" i="1" dirty="0"/>
              <a:t>, </a:t>
            </a:r>
            <a:r>
              <a:rPr lang="en-US" sz="2000" i="1" dirty="0" err="1"/>
              <a:t>lalu</a:t>
            </a:r>
            <a:r>
              <a:rPr lang="en-US" sz="2000" i="1" dirty="0"/>
              <a:t> </a:t>
            </a:r>
            <a:r>
              <a:rPr lang="en-US" sz="2000" i="1" dirty="0" err="1"/>
              <a:t>segumpal</a:t>
            </a:r>
            <a:r>
              <a:rPr lang="en-US" sz="2000" i="1" dirty="0"/>
              <a:t> </a:t>
            </a:r>
            <a:r>
              <a:rPr lang="en-US" sz="2000" i="1" dirty="0" err="1"/>
              <a:t>darah</a:t>
            </a:r>
            <a:r>
              <a:rPr lang="en-US" sz="2000" i="1" dirty="0"/>
              <a:t> </a:t>
            </a:r>
            <a:r>
              <a:rPr lang="en-US" sz="2000" i="1" dirty="0" err="1"/>
              <a:t>itu</a:t>
            </a:r>
            <a:r>
              <a:rPr lang="en-US" sz="2000" i="1" dirty="0"/>
              <a:t> Kami </a:t>
            </a:r>
            <a:r>
              <a:rPr lang="en-US" sz="2000" i="1" dirty="0" err="1"/>
              <a:t>jadikan</a:t>
            </a:r>
            <a:r>
              <a:rPr lang="en-US" sz="2000" i="1" dirty="0"/>
              <a:t> </a:t>
            </a:r>
            <a:r>
              <a:rPr lang="en-US" sz="2000" i="1" u="sng" dirty="0" err="1"/>
              <a:t>segumpal</a:t>
            </a:r>
            <a:r>
              <a:rPr lang="en-US" sz="2000" i="1" u="sng" dirty="0"/>
              <a:t> </a:t>
            </a:r>
            <a:r>
              <a:rPr lang="en-US" sz="2000" i="1" u="sng" dirty="0" err="1"/>
              <a:t>daging</a:t>
            </a:r>
            <a:r>
              <a:rPr lang="en-US" sz="2000" i="1" dirty="0"/>
              <a:t>, dan </a:t>
            </a:r>
            <a:r>
              <a:rPr lang="en-US" sz="2000" i="1" dirty="0" err="1"/>
              <a:t>segumpal</a:t>
            </a:r>
            <a:r>
              <a:rPr lang="en-US" sz="2000" i="1" dirty="0"/>
              <a:t> </a:t>
            </a:r>
            <a:r>
              <a:rPr lang="en-US" sz="2000" i="1" dirty="0" err="1"/>
              <a:t>daging</a:t>
            </a:r>
            <a:r>
              <a:rPr lang="en-US" sz="2000" i="1" dirty="0"/>
              <a:t> </a:t>
            </a:r>
            <a:r>
              <a:rPr lang="en-US" sz="2000" i="1" dirty="0" err="1"/>
              <a:t>itu</a:t>
            </a:r>
            <a:r>
              <a:rPr lang="en-US" sz="2000" i="1" dirty="0"/>
              <a:t> Kami </a:t>
            </a:r>
            <a:r>
              <a:rPr lang="en-US" sz="2000" i="1" dirty="0" err="1"/>
              <a:t>jadikan</a:t>
            </a:r>
            <a:r>
              <a:rPr lang="en-US" sz="2000" i="1" dirty="0"/>
              <a:t> </a:t>
            </a:r>
            <a:r>
              <a:rPr lang="en-US" sz="2000" i="1" u="sng" dirty="0" err="1"/>
              <a:t>tulang</a:t>
            </a:r>
            <a:r>
              <a:rPr lang="en-US" sz="2000" i="1" u="sng" dirty="0"/>
              <a:t> </a:t>
            </a:r>
            <a:r>
              <a:rPr lang="en-US" sz="2000" i="1" u="sng" dirty="0" err="1"/>
              <a:t>belulang</a:t>
            </a:r>
            <a:r>
              <a:rPr lang="en-US" sz="2000" i="1" dirty="0"/>
              <a:t>, </a:t>
            </a:r>
            <a:r>
              <a:rPr lang="en-US" sz="2000" i="1" dirty="0" err="1"/>
              <a:t>lalu</a:t>
            </a:r>
            <a:r>
              <a:rPr lang="en-US" sz="2000" i="1" dirty="0"/>
              <a:t> </a:t>
            </a:r>
            <a:r>
              <a:rPr lang="en-US" sz="2000" i="1" u="sng" dirty="0" err="1"/>
              <a:t>tulang</a:t>
            </a:r>
            <a:r>
              <a:rPr lang="en-US" sz="2000" i="1" u="sng" dirty="0"/>
              <a:t> </a:t>
            </a:r>
            <a:r>
              <a:rPr lang="en-US" sz="2000" i="1" u="sng" dirty="0" err="1"/>
              <a:t>belulang</a:t>
            </a:r>
            <a:r>
              <a:rPr lang="en-US" sz="2000" i="1" u="sng" dirty="0"/>
              <a:t> </a:t>
            </a:r>
            <a:r>
              <a:rPr lang="en-US" sz="2000" i="1" u="sng" dirty="0" err="1"/>
              <a:t>itu</a:t>
            </a:r>
            <a:r>
              <a:rPr lang="en-US" sz="2000" i="1" u="sng" dirty="0"/>
              <a:t> Kami </a:t>
            </a:r>
            <a:r>
              <a:rPr lang="en-US" sz="2000" i="1" u="sng" dirty="0" err="1"/>
              <a:t>bungkus</a:t>
            </a:r>
            <a:r>
              <a:rPr lang="en-US" sz="2000" i="1" u="sng" dirty="0"/>
              <a:t> </a:t>
            </a:r>
            <a:r>
              <a:rPr lang="en-US" sz="2000" i="1" u="sng" dirty="0" err="1"/>
              <a:t>dengan</a:t>
            </a:r>
            <a:r>
              <a:rPr lang="en-US" sz="2000" i="1" u="sng" dirty="0"/>
              <a:t> </a:t>
            </a:r>
            <a:r>
              <a:rPr lang="en-US" sz="2000" i="1" u="sng" dirty="0" err="1"/>
              <a:t>daging</a:t>
            </a:r>
            <a:r>
              <a:rPr lang="en-US" sz="2000" i="1" dirty="0"/>
              <a:t>. </a:t>
            </a:r>
            <a:r>
              <a:rPr lang="en-US" sz="2000" i="1" dirty="0" err="1"/>
              <a:t>kemudian</a:t>
            </a:r>
            <a:r>
              <a:rPr lang="en-US" sz="2000" i="1" dirty="0"/>
              <a:t> Kami </a:t>
            </a:r>
            <a:r>
              <a:rPr lang="en-US" sz="2000" i="1" dirty="0" err="1"/>
              <a:t>jadikan</a:t>
            </a:r>
            <a:r>
              <a:rPr lang="en-US" sz="2000" i="1" dirty="0"/>
              <a:t> </a:t>
            </a:r>
            <a:r>
              <a:rPr lang="en-US" sz="2000" i="1" dirty="0" err="1"/>
              <a:t>Dia</a:t>
            </a:r>
            <a:r>
              <a:rPr lang="en-US" sz="2000" i="1" dirty="0"/>
              <a:t> </a:t>
            </a:r>
            <a:r>
              <a:rPr lang="en-US" sz="2000" i="1" dirty="0" err="1"/>
              <a:t>makhluk</a:t>
            </a:r>
            <a:r>
              <a:rPr lang="en-US" sz="2000" i="1" dirty="0"/>
              <a:t> yang (</a:t>
            </a:r>
            <a:r>
              <a:rPr lang="en-US" sz="2000" i="1" dirty="0" err="1"/>
              <a:t>berbentuk</a:t>
            </a:r>
            <a:r>
              <a:rPr lang="en-US" sz="2000" i="1" dirty="0"/>
              <a:t>) lain. </a:t>
            </a:r>
            <a:r>
              <a:rPr lang="en-US" sz="2000" i="1" dirty="0" err="1"/>
              <a:t>Maka</a:t>
            </a:r>
            <a:r>
              <a:rPr lang="en-US" sz="2000" i="1" dirty="0"/>
              <a:t> </a:t>
            </a:r>
            <a:r>
              <a:rPr lang="en-US" sz="2000" i="1" dirty="0" err="1"/>
              <a:t>Maha</a:t>
            </a:r>
            <a:r>
              <a:rPr lang="en-US" sz="2000" i="1" dirty="0"/>
              <a:t> </a:t>
            </a:r>
            <a:r>
              <a:rPr lang="en-US" sz="2000" i="1" dirty="0" err="1"/>
              <a:t>sucilah</a:t>
            </a:r>
            <a:r>
              <a:rPr lang="en-US" sz="2000" i="1" dirty="0"/>
              <a:t> Allah, </a:t>
            </a:r>
            <a:r>
              <a:rPr lang="en-US" sz="2000" i="1" dirty="0" err="1"/>
              <a:t>Pencipta</a:t>
            </a:r>
            <a:r>
              <a:rPr lang="en-US" sz="2000" i="1" dirty="0"/>
              <a:t> yang paling </a:t>
            </a:r>
            <a:r>
              <a:rPr lang="en-US" sz="2000" i="1" dirty="0" err="1"/>
              <a:t>baik</a:t>
            </a:r>
            <a:r>
              <a:rPr lang="en-US" sz="2000" i="1" dirty="0"/>
              <a:t>. </a:t>
            </a:r>
            <a:r>
              <a:rPr lang="en-US" sz="2000" i="1" dirty="0" err="1"/>
              <a:t>Kemudian</a:t>
            </a:r>
            <a:r>
              <a:rPr lang="en-US" sz="2000" i="1" dirty="0"/>
              <a:t>, </a:t>
            </a:r>
            <a:r>
              <a:rPr lang="en-US" sz="2000" i="1" dirty="0" err="1"/>
              <a:t>sesudah</a:t>
            </a:r>
            <a:r>
              <a:rPr lang="en-US" sz="2000" i="1" dirty="0"/>
              <a:t> </a:t>
            </a:r>
            <a:r>
              <a:rPr lang="en-US" sz="2000" i="1" dirty="0" err="1"/>
              <a:t>itu</a:t>
            </a:r>
            <a:r>
              <a:rPr lang="en-US" sz="2000" i="1" dirty="0"/>
              <a:t>, </a:t>
            </a:r>
            <a:r>
              <a:rPr lang="en-US" sz="2000" i="1" dirty="0" err="1"/>
              <a:t>sesungguhnya</a:t>
            </a:r>
            <a:r>
              <a:rPr lang="en-US" sz="2000" i="1" dirty="0"/>
              <a:t> </a:t>
            </a:r>
            <a:r>
              <a:rPr lang="en-US" sz="2000" i="1" dirty="0" err="1"/>
              <a:t>kamu</a:t>
            </a:r>
            <a:r>
              <a:rPr lang="en-US" sz="2000" i="1" dirty="0"/>
              <a:t> </a:t>
            </a:r>
            <a:r>
              <a:rPr lang="en-US" sz="2000" i="1" dirty="0" err="1"/>
              <a:t>sekalian</a:t>
            </a:r>
            <a:r>
              <a:rPr lang="en-US" sz="2000" i="1" dirty="0"/>
              <a:t> </a:t>
            </a:r>
            <a:r>
              <a:rPr lang="en-US" sz="2000" i="1" u="sng" dirty="0" err="1"/>
              <a:t>benar-benar</a:t>
            </a:r>
            <a:r>
              <a:rPr lang="en-US" sz="2000" i="1" u="sng" dirty="0"/>
              <a:t> </a:t>
            </a:r>
            <a:r>
              <a:rPr lang="en-US" sz="2000" i="1" u="sng" dirty="0" err="1"/>
              <a:t>akan</a:t>
            </a:r>
            <a:r>
              <a:rPr lang="en-US" sz="2000" i="1" u="sng" dirty="0"/>
              <a:t> </a:t>
            </a:r>
            <a:r>
              <a:rPr lang="en-US" sz="2000" i="1" u="sng" dirty="0" err="1"/>
              <a:t>mati</a:t>
            </a:r>
            <a:r>
              <a:rPr lang="en-US" sz="2000" i="1" dirty="0"/>
              <a:t>. </a:t>
            </a:r>
            <a:r>
              <a:rPr lang="en-US" sz="2000" i="1" dirty="0" err="1"/>
              <a:t>Kemudian</a:t>
            </a:r>
            <a:r>
              <a:rPr lang="en-US" sz="2000" i="1" dirty="0"/>
              <a:t>, </a:t>
            </a:r>
            <a:r>
              <a:rPr lang="en-US" sz="2000" i="1" dirty="0" err="1"/>
              <a:t>sesungguhnya</a:t>
            </a:r>
            <a:r>
              <a:rPr lang="en-US" sz="2000" i="1" dirty="0"/>
              <a:t> </a:t>
            </a:r>
            <a:r>
              <a:rPr lang="en-US" sz="2000" i="1" dirty="0" err="1"/>
              <a:t>kamu</a:t>
            </a:r>
            <a:r>
              <a:rPr lang="en-US" sz="2000" i="1" dirty="0"/>
              <a:t> </a:t>
            </a:r>
            <a:r>
              <a:rPr lang="en-US" sz="2000" i="1" dirty="0" err="1"/>
              <a:t>sekalian</a:t>
            </a:r>
            <a:r>
              <a:rPr lang="en-US" sz="2000" i="1" dirty="0"/>
              <a:t> </a:t>
            </a:r>
            <a:r>
              <a:rPr lang="en-US" sz="2000" i="1" dirty="0" err="1"/>
              <a:t>akan</a:t>
            </a:r>
            <a:r>
              <a:rPr lang="en-US" sz="2000" i="1" dirty="0"/>
              <a:t> </a:t>
            </a:r>
            <a:r>
              <a:rPr lang="en-US" sz="2000" i="1" u="sng" dirty="0" err="1"/>
              <a:t>dibangkitkan</a:t>
            </a:r>
            <a:r>
              <a:rPr lang="en-US" sz="2000" i="1" u="sng" dirty="0"/>
              <a:t> </a:t>
            </a:r>
            <a:r>
              <a:rPr lang="en-US" sz="2000" i="1" dirty="0"/>
              <a:t>(</a:t>
            </a:r>
            <a:r>
              <a:rPr lang="en-US" sz="2000" i="1" dirty="0" err="1"/>
              <a:t>dari</a:t>
            </a:r>
            <a:r>
              <a:rPr lang="en-US" sz="2000" i="1" dirty="0"/>
              <a:t> </a:t>
            </a:r>
            <a:r>
              <a:rPr lang="en-US" sz="2000" i="1" dirty="0" err="1"/>
              <a:t>kuburmu</a:t>
            </a:r>
            <a:r>
              <a:rPr lang="en-US" sz="2000" i="1" dirty="0"/>
              <a:t>) di </a:t>
            </a:r>
            <a:r>
              <a:rPr lang="en-US" sz="2000" i="1" dirty="0" err="1"/>
              <a:t>hari</a:t>
            </a:r>
            <a:r>
              <a:rPr lang="en-US" sz="2000" i="1" dirty="0"/>
              <a:t> </a:t>
            </a:r>
            <a:r>
              <a:rPr lang="en-US" sz="2000" i="1" dirty="0" err="1"/>
              <a:t>kiamat</a:t>
            </a:r>
            <a:r>
              <a:rPr lang="en-US" sz="2000" i="1" dirty="0"/>
              <a:t>.”</a:t>
            </a:r>
            <a:r>
              <a:rPr lang="en-US" sz="2000" dirty="0"/>
              <a:t> (Q.S. al-</a:t>
            </a:r>
            <a:r>
              <a:rPr lang="en-US" sz="2000" dirty="0" err="1"/>
              <a:t>Mukminun</a:t>
            </a:r>
            <a:r>
              <a:rPr lang="en-US" sz="2000" dirty="0"/>
              <a:t> (23): 12-16)</a:t>
            </a:r>
          </a:p>
          <a:p>
            <a:pPr marL="0" indent="287338" algn="just">
              <a:buFont typeface="Arial" panose="020B0604020202020204" pitchFamily="34" charset="0"/>
              <a:buNone/>
              <a:defRPr/>
            </a:pPr>
            <a:r>
              <a:rPr lang="ar-SA" sz="1800" b="1" dirty="0">
                <a:latin typeface="Traditional Arabic" pitchFamily="18" charset="-78"/>
                <a:cs typeface="Traditional Arabic" pitchFamily="18" charset="-78"/>
              </a:rPr>
              <a:t> </a:t>
            </a:r>
            <a:endParaRPr lang="en-US" sz="1800" dirty="0">
              <a:latin typeface="Traditional Arabic" pitchFamily="18" charset="-78"/>
              <a:cs typeface="Traditional Arabic" pitchFamily="18" charset="-78"/>
            </a:endParaRPr>
          </a:p>
          <a:p>
            <a:pPr marL="0" indent="0">
              <a:lnSpc>
                <a:spcPct val="120000"/>
              </a:lnSpc>
              <a:spcBef>
                <a:spcPts val="0"/>
              </a:spcBef>
              <a:buFont typeface="Arial" panose="020B0604020202020204" pitchFamily="34" charset="0"/>
              <a:buNone/>
              <a:defRPr/>
            </a:pPr>
            <a:endParaRPr lang="id-ID"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D8B71-1B0F-428A-B0E9-05A0EAA4A37D}"/>
              </a:ext>
            </a:extLst>
          </p:cNvPr>
          <p:cNvSpPr>
            <a:spLocks noGrp="1"/>
          </p:cNvSpPr>
          <p:nvPr>
            <p:ph type="title"/>
          </p:nvPr>
        </p:nvSpPr>
        <p:spPr>
          <a:xfrm>
            <a:off x="468313" y="908050"/>
            <a:ext cx="8229600" cy="865188"/>
          </a:xfrm>
          <a:solidFill>
            <a:srgbClr val="FFC000"/>
          </a:solidFill>
        </p:spPr>
        <p:txBody>
          <a:bodyPr rtlCol="0">
            <a:noAutofit/>
          </a:bodyPr>
          <a:lstStyle/>
          <a:p>
            <a:pPr eaLnBrk="1" fontAlgn="auto" hangingPunct="1">
              <a:spcAft>
                <a:spcPts val="0"/>
              </a:spcAft>
              <a:defRPr/>
            </a:pPr>
            <a:r>
              <a:rPr lang="en-US" sz="3600" b="1" dirty="0">
                <a:ea typeface="+mj-ea"/>
              </a:rPr>
              <a:t> </a:t>
            </a:r>
            <a:r>
              <a:rPr lang="en-US" sz="3600" b="1" dirty="0" err="1">
                <a:ea typeface="+mj-ea"/>
              </a:rPr>
              <a:t>Penciptaan</a:t>
            </a:r>
            <a:r>
              <a:rPr lang="en-US" sz="3600" b="1" dirty="0">
                <a:ea typeface="+mj-ea"/>
              </a:rPr>
              <a:t> </a:t>
            </a:r>
            <a:r>
              <a:rPr lang="en-US" sz="3600" b="1" dirty="0" err="1">
                <a:ea typeface="+mj-ea"/>
              </a:rPr>
              <a:t>Manusia</a:t>
            </a:r>
            <a:r>
              <a:rPr lang="en-US" sz="3600" b="1" dirty="0">
                <a:ea typeface="+mj-ea"/>
              </a:rPr>
              <a:t> </a:t>
            </a:r>
            <a:br>
              <a:rPr lang="en-US" sz="3600" b="1" dirty="0">
                <a:ea typeface="+mj-ea"/>
              </a:rPr>
            </a:br>
            <a:r>
              <a:rPr lang="en-US" sz="2800" b="1" dirty="0">
                <a:ea typeface="+mj-ea"/>
              </a:rPr>
              <a:t>(QS. Al </a:t>
            </a:r>
            <a:r>
              <a:rPr lang="en-US" sz="2800" b="1" dirty="0" err="1">
                <a:ea typeface="+mj-ea"/>
              </a:rPr>
              <a:t>Mukminun</a:t>
            </a:r>
            <a:r>
              <a:rPr lang="en-US" sz="2800" b="1" dirty="0">
                <a:ea typeface="+mj-ea"/>
              </a:rPr>
              <a:t> (12-14)</a:t>
            </a:r>
            <a:endParaRPr lang="en-US" sz="3600" b="1" dirty="0">
              <a:ea typeface="+mj-ea"/>
            </a:endParaRPr>
          </a:p>
        </p:txBody>
      </p:sp>
      <p:sp>
        <p:nvSpPr>
          <p:cNvPr id="3075" name="Content Placeholder 2">
            <a:extLst>
              <a:ext uri="{FF2B5EF4-FFF2-40B4-BE49-F238E27FC236}">
                <a16:creationId xmlns:a16="http://schemas.microsoft.com/office/drawing/2014/main" id="{3B5E3FA4-9914-420F-A31B-90141F64EC61}"/>
              </a:ext>
            </a:extLst>
          </p:cNvPr>
          <p:cNvSpPr>
            <a:spLocks noGrp="1"/>
          </p:cNvSpPr>
          <p:nvPr>
            <p:ph idx="1"/>
          </p:nvPr>
        </p:nvSpPr>
        <p:spPr>
          <a:xfrm>
            <a:off x="457200" y="1989138"/>
            <a:ext cx="8229600" cy="4248150"/>
          </a:xfrm>
          <a:solidFill>
            <a:schemeClr val="accent6">
              <a:lumMod val="40000"/>
              <a:lumOff val="60000"/>
            </a:schemeClr>
          </a:solidFill>
        </p:spPr>
        <p:txBody>
          <a:bodyPr/>
          <a:lstStyle/>
          <a:p>
            <a:pPr>
              <a:lnSpc>
                <a:spcPct val="120000"/>
              </a:lnSpc>
              <a:spcBef>
                <a:spcPts val="0"/>
              </a:spcBef>
              <a:buFont typeface="Arial" panose="020B0604020202020204" pitchFamily="34" charset="0"/>
              <a:buNone/>
              <a:defRPr/>
            </a:pPr>
            <a:endParaRPr lang="id-ID" sz="2400" dirty="0"/>
          </a:p>
          <a:p>
            <a:pPr marL="0" indent="0">
              <a:lnSpc>
                <a:spcPct val="120000"/>
              </a:lnSpc>
              <a:spcBef>
                <a:spcPts val="0"/>
              </a:spcBef>
              <a:buFont typeface="Arial" panose="020B0604020202020204" pitchFamily="34" charset="0"/>
              <a:buNone/>
              <a:defRPr/>
            </a:pPr>
            <a:endParaRPr lang="id-ID" sz="2400" dirty="0"/>
          </a:p>
        </p:txBody>
      </p:sp>
      <p:graphicFrame>
        <p:nvGraphicFramePr>
          <p:cNvPr id="5" name="Diagram 4">
            <a:extLst>
              <a:ext uri="{FF2B5EF4-FFF2-40B4-BE49-F238E27FC236}">
                <a16:creationId xmlns:a16="http://schemas.microsoft.com/office/drawing/2014/main" id="{E9EBD14F-7B70-4381-BA3A-8DB11F505DD5}"/>
              </a:ext>
            </a:extLst>
          </p:cNvPr>
          <p:cNvGraphicFramePr/>
          <p:nvPr/>
        </p:nvGraphicFramePr>
        <p:xfrm>
          <a:off x="544513" y="2090076"/>
          <a:ext cx="8153400"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AFA2-A02A-43DF-BEA8-F86EA58D87F7}"/>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Manusia</a:t>
            </a:r>
            <a:r>
              <a:rPr lang="en-US" sz="3600" b="1" dirty="0">
                <a:ea typeface="+mj-ea"/>
              </a:rPr>
              <a:t> </a:t>
            </a:r>
            <a:r>
              <a:rPr lang="en-US" sz="3600" b="1" dirty="0" err="1">
                <a:ea typeface="+mj-ea"/>
              </a:rPr>
              <a:t>dalam</a:t>
            </a:r>
            <a:r>
              <a:rPr lang="en-US" sz="3600" b="1" dirty="0">
                <a:ea typeface="+mj-ea"/>
              </a:rPr>
              <a:t> </a:t>
            </a:r>
            <a:r>
              <a:rPr lang="en-US" sz="3600" b="1" dirty="0" err="1">
                <a:ea typeface="+mj-ea"/>
              </a:rPr>
              <a:t>Perspektif</a:t>
            </a:r>
            <a:r>
              <a:rPr lang="en-US" sz="3600" b="1" dirty="0">
                <a:ea typeface="+mj-ea"/>
              </a:rPr>
              <a:t> Islam</a:t>
            </a:r>
          </a:p>
        </p:txBody>
      </p:sp>
      <p:sp>
        <p:nvSpPr>
          <p:cNvPr id="3075" name="Content Placeholder 2">
            <a:extLst>
              <a:ext uri="{FF2B5EF4-FFF2-40B4-BE49-F238E27FC236}">
                <a16:creationId xmlns:a16="http://schemas.microsoft.com/office/drawing/2014/main" id="{6D553B27-0B26-4D1B-9CD5-157D27697537}"/>
              </a:ext>
            </a:extLst>
          </p:cNvPr>
          <p:cNvSpPr>
            <a:spLocks noGrp="1"/>
          </p:cNvSpPr>
          <p:nvPr>
            <p:ph idx="1"/>
          </p:nvPr>
        </p:nvSpPr>
        <p:spPr>
          <a:xfrm>
            <a:off x="457200" y="1989138"/>
            <a:ext cx="8229600" cy="4248150"/>
          </a:xfrm>
          <a:solidFill>
            <a:schemeClr val="accent6">
              <a:lumMod val="40000"/>
              <a:lumOff val="60000"/>
            </a:schemeClr>
          </a:solidFill>
        </p:spPr>
        <p:txBody>
          <a:bodyPr/>
          <a:lstStyle/>
          <a:p>
            <a:pPr algn="ctr" eaLnBrk="1" hangingPunct="1">
              <a:lnSpc>
                <a:spcPct val="80000"/>
              </a:lnSpc>
              <a:buFontTx/>
              <a:buNone/>
              <a:defRPr/>
            </a:pPr>
            <a:endParaRPr lang="en-US" altLang="en-US" sz="2800" b="1" dirty="0"/>
          </a:p>
          <a:p>
            <a:pPr algn="ctr" eaLnBrk="1" hangingPunct="1">
              <a:lnSpc>
                <a:spcPct val="80000"/>
              </a:lnSpc>
              <a:buFontTx/>
              <a:buNone/>
              <a:defRPr/>
            </a:pPr>
            <a:r>
              <a:rPr lang="en-US" altLang="en-US" sz="2800" b="1" dirty="0"/>
              <a:t>“</a:t>
            </a:r>
            <a:r>
              <a:rPr lang="en-US" altLang="en-US" sz="2800" b="1" dirty="0" err="1"/>
              <a:t>Manusia</a:t>
            </a:r>
            <a:r>
              <a:rPr lang="en-US" altLang="en-US" sz="2800" b="1" dirty="0"/>
              <a:t> </a:t>
            </a:r>
            <a:r>
              <a:rPr lang="en-US" altLang="en-US" sz="2800" b="1" dirty="0" err="1"/>
              <a:t>adalah</a:t>
            </a:r>
            <a:r>
              <a:rPr lang="en-US" altLang="en-US" sz="2800" b="1" dirty="0"/>
              <a:t> </a:t>
            </a:r>
            <a:r>
              <a:rPr lang="en-US" altLang="en-US" sz="2800" b="1" dirty="0" err="1"/>
              <a:t>makhluk</a:t>
            </a:r>
            <a:r>
              <a:rPr lang="en-US" altLang="en-US" sz="2800" b="1" dirty="0"/>
              <a:t> </a:t>
            </a:r>
            <a:r>
              <a:rPr lang="en-US" altLang="en-US" sz="2800" b="1" dirty="0" err="1"/>
              <a:t>fungsionil</a:t>
            </a:r>
            <a:r>
              <a:rPr lang="en-US" altLang="en-US" sz="2800" b="1" dirty="0"/>
              <a:t> yang </a:t>
            </a:r>
            <a:r>
              <a:rPr lang="en-US" altLang="en-US" sz="2800" b="1" dirty="0" err="1"/>
              <a:t>bertanggung</a:t>
            </a:r>
            <a:r>
              <a:rPr lang="en-US" altLang="en-US" sz="2800" b="1" dirty="0"/>
              <a:t> </a:t>
            </a:r>
            <a:r>
              <a:rPr lang="en-US" altLang="en-US" sz="2800" b="1" dirty="0" err="1"/>
              <a:t>jawab</a:t>
            </a:r>
            <a:r>
              <a:rPr lang="en-US" altLang="en-US" sz="2800" b="1" dirty="0"/>
              <a:t>”</a:t>
            </a:r>
          </a:p>
          <a:p>
            <a:pPr algn="ctr" eaLnBrk="1" hangingPunct="1">
              <a:lnSpc>
                <a:spcPct val="80000"/>
              </a:lnSpc>
              <a:buFontTx/>
              <a:buNone/>
              <a:defRPr/>
            </a:pPr>
            <a:endParaRPr lang="en-US" altLang="en-US" sz="2800" dirty="0"/>
          </a:p>
          <a:p>
            <a:pPr algn="ctr" eaLnBrk="1" hangingPunct="1">
              <a:lnSpc>
                <a:spcPct val="80000"/>
              </a:lnSpc>
              <a:buFontTx/>
              <a:buNone/>
              <a:defRPr/>
            </a:pPr>
            <a:r>
              <a:rPr lang="ar-SA" altLang="en-US" dirty="0">
                <a:latin typeface="Traditional Arabic" panose="02020603050405020304" pitchFamily="18" charset="-78"/>
                <a:cs typeface="Traditional Arabic" panose="02020603050405020304" pitchFamily="18" charset="-78"/>
              </a:rPr>
              <a:t> </a:t>
            </a:r>
            <a:r>
              <a:rPr lang="ar-SA" altLang="en-US" b="1" dirty="0">
                <a:latin typeface="Traditional Arabic" panose="02020603050405020304" pitchFamily="18" charset="-78"/>
                <a:cs typeface="Traditional Arabic" panose="02020603050405020304" pitchFamily="18" charset="-78"/>
              </a:rPr>
              <a:t>أَفَحَسِبْتُمْ أَنَّمَا خَلَقْنَاكُمْ عَبَثًا وَأَنَّكُمْ إِلَيْنَا لَا تُرْجَعُونَ</a:t>
            </a:r>
            <a:endParaRPr lang="en-US" altLang="en-US" b="1" dirty="0">
              <a:latin typeface="Traditional Arabic" panose="02020603050405020304" pitchFamily="18" charset="-78"/>
              <a:cs typeface="Traditional Arabic" panose="02020603050405020304" pitchFamily="18" charset="-78"/>
            </a:endParaRPr>
          </a:p>
          <a:p>
            <a:pPr algn="ctr" eaLnBrk="1" hangingPunct="1">
              <a:lnSpc>
                <a:spcPct val="80000"/>
              </a:lnSpc>
              <a:buFont typeface="Arial" panose="020B0604020202020204" pitchFamily="34" charset="0"/>
              <a:buNone/>
              <a:defRPr/>
            </a:pPr>
            <a:r>
              <a:rPr lang="en-US" altLang="en-US" sz="2800" i="1" dirty="0"/>
              <a:t>	“</a:t>
            </a:r>
            <a:r>
              <a:rPr lang="en-US" altLang="en-US" sz="2800" i="1" dirty="0" err="1"/>
              <a:t>Maka</a:t>
            </a:r>
            <a:r>
              <a:rPr lang="en-US" altLang="en-US" sz="2800" i="1" dirty="0"/>
              <a:t> </a:t>
            </a:r>
            <a:r>
              <a:rPr lang="en-US" altLang="en-US" sz="2800" i="1" dirty="0" err="1"/>
              <a:t>apakah</a:t>
            </a:r>
            <a:r>
              <a:rPr lang="en-US" altLang="en-US" sz="2800" i="1" dirty="0"/>
              <a:t> </a:t>
            </a:r>
            <a:r>
              <a:rPr lang="en-US" altLang="en-US" sz="2800" i="1" dirty="0" err="1"/>
              <a:t>kamu</a:t>
            </a:r>
            <a:r>
              <a:rPr lang="en-US" altLang="en-US" sz="2800" i="1" dirty="0"/>
              <a:t> </a:t>
            </a:r>
            <a:r>
              <a:rPr lang="en-US" altLang="en-US" sz="2800" i="1" dirty="0" err="1"/>
              <a:t>mengira</a:t>
            </a:r>
            <a:r>
              <a:rPr lang="en-US" altLang="en-US" sz="2800" i="1" dirty="0"/>
              <a:t>, </a:t>
            </a:r>
            <a:r>
              <a:rPr lang="en-US" altLang="en-US" sz="2800" i="1" dirty="0" err="1"/>
              <a:t>bahwa</a:t>
            </a:r>
            <a:r>
              <a:rPr lang="en-US" altLang="en-US" sz="2800" i="1" dirty="0"/>
              <a:t> </a:t>
            </a:r>
            <a:r>
              <a:rPr lang="en-US" altLang="en-US" sz="2800" i="1" dirty="0" err="1"/>
              <a:t>Sesungguhnya</a:t>
            </a:r>
            <a:r>
              <a:rPr lang="en-US" altLang="en-US" sz="2800" i="1" dirty="0"/>
              <a:t> kami </a:t>
            </a:r>
            <a:r>
              <a:rPr lang="en-US" altLang="en-US" sz="2800" i="1" dirty="0" err="1"/>
              <a:t>menciptakan</a:t>
            </a:r>
            <a:r>
              <a:rPr lang="en-US" altLang="en-US" sz="2800" i="1" dirty="0"/>
              <a:t> </a:t>
            </a:r>
            <a:r>
              <a:rPr lang="en-US" altLang="en-US" sz="2800" i="1" dirty="0" err="1"/>
              <a:t>kamu</a:t>
            </a:r>
            <a:r>
              <a:rPr lang="en-US" altLang="en-US" sz="2800" i="1" dirty="0"/>
              <a:t> </a:t>
            </a:r>
            <a:r>
              <a:rPr lang="en-US" altLang="en-US" sz="2800" i="1" dirty="0" err="1"/>
              <a:t>secara</a:t>
            </a:r>
            <a:r>
              <a:rPr lang="en-US" altLang="en-US" sz="2800" i="1" dirty="0"/>
              <a:t> main-main (</a:t>
            </a:r>
            <a:r>
              <a:rPr lang="en-US" altLang="en-US" sz="2800" i="1" dirty="0" err="1"/>
              <a:t>saja</a:t>
            </a:r>
            <a:r>
              <a:rPr lang="en-US" altLang="en-US" sz="2800" i="1" dirty="0"/>
              <a:t>), dan </a:t>
            </a:r>
            <a:r>
              <a:rPr lang="en-US" altLang="en-US" sz="2800" i="1" dirty="0" err="1"/>
              <a:t>bahwa</a:t>
            </a:r>
            <a:r>
              <a:rPr lang="en-US" altLang="en-US" sz="2800" i="1" dirty="0"/>
              <a:t> </a:t>
            </a:r>
            <a:r>
              <a:rPr lang="en-US" altLang="en-US" sz="2800" i="1" dirty="0" err="1"/>
              <a:t>kamu</a:t>
            </a:r>
            <a:r>
              <a:rPr lang="en-US" altLang="en-US" sz="2800" i="1" dirty="0"/>
              <a:t> </a:t>
            </a:r>
            <a:r>
              <a:rPr lang="en-US" altLang="en-US" sz="2800" i="1" dirty="0" err="1"/>
              <a:t>tidak</a:t>
            </a:r>
            <a:r>
              <a:rPr lang="en-US" altLang="en-US" sz="2800" i="1" dirty="0"/>
              <a:t> </a:t>
            </a:r>
            <a:r>
              <a:rPr lang="en-US" altLang="en-US" sz="2800" i="1" dirty="0" err="1"/>
              <a:t>akan</a:t>
            </a:r>
            <a:r>
              <a:rPr lang="en-US" altLang="en-US" sz="2800" i="1" dirty="0"/>
              <a:t> </a:t>
            </a:r>
            <a:r>
              <a:rPr lang="en-US" altLang="en-US" sz="2800" i="1" dirty="0" err="1"/>
              <a:t>dikembalikan</a:t>
            </a:r>
            <a:r>
              <a:rPr lang="en-US" altLang="en-US" sz="2800" i="1" dirty="0"/>
              <a:t> </a:t>
            </a:r>
            <a:r>
              <a:rPr lang="en-US" altLang="en-US" sz="2800" i="1" dirty="0" err="1"/>
              <a:t>kepada</a:t>
            </a:r>
            <a:r>
              <a:rPr lang="en-US" altLang="en-US" sz="2800" i="1" dirty="0"/>
              <a:t> Kami?” </a:t>
            </a:r>
          </a:p>
          <a:p>
            <a:pPr algn="ctr" eaLnBrk="1" hangingPunct="1">
              <a:lnSpc>
                <a:spcPct val="80000"/>
              </a:lnSpc>
              <a:buFont typeface="Arial" panose="020B0604020202020204" pitchFamily="34" charset="0"/>
              <a:buNone/>
              <a:defRPr/>
            </a:pPr>
            <a:r>
              <a:rPr lang="en-US" altLang="en-US" sz="2800" i="1" dirty="0"/>
              <a:t>(</a:t>
            </a:r>
            <a:r>
              <a:rPr lang="en-US" altLang="en-US" sz="2800" dirty="0"/>
              <a:t>QS. Al-</a:t>
            </a:r>
            <a:r>
              <a:rPr lang="en-US" altLang="en-US" sz="2800" dirty="0" err="1"/>
              <a:t>Mukminun</a:t>
            </a:r>
            <a:r>
              <a:rPr lang="en-US" altLang="en-US" sz="2800" dirty="0"/>
              <a:t>: 115)</a:t>
            </a:r>
          </a:p>
          <a:p>
            <a:pPr algn="ctr" eaLnBrk="1" hangingPunct="1">
              <a:lnSpc>
                <a:spcPct val="80000"/>
              </a:lnSpc>
              <a:buFontTx/>
              <a:buNone/>
              <a:defRPr/>
            </a:pPr>
            <a:endParaRPr lang="en-US" altLang="en-US" sz="2800" i="1" dirty="0"/>
          </a:p>
          <a:p>
            <a:pPr marL="0" indent="0" eaLnBrk="1" hangingPunct="1">
              <a:buFont typeface="Arial" panose="020B0604020202020204" pitchFamily="34" charset="0"/>
              <a:buNone/>
              <a:defRPr/>
            </a:pPr>
            <a:endParaRPr lang="en-GB" alt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441C-F118-441D-A8B5-B3CEF7E6D6F3}"/>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Manusia</a:t>
            </a:r>
            <a:r>
              <a:rPr lang="en-US" sz="3600" b="1" dirty="0">
                <a:ea typeface="+mj-ea"/>
              </a:rPr>
              <a:t> </a:t>
            </a:r>
            <a:r>
              <a:rPr lang="en-US" sz="3600" b="1" dirty="0" err="1">
                <a:ea typeface="+mj-ea"/>
              </a:rPr>
              <a:t>dalam</a:t>
            </a:r>
            <a:r>
              <a:rPr lang="en-US" sz="3600" b="1" dirty="0">
                <a:ea typeface="+mj-ea"/>
              </a:rPr>
              <a:t> </a:t>
            </a:r>
            <a:r>
              <a:rPr lang="en-US" sz="3600" b="1" dirty="0" err="1">
                <a:ea typeface="+mj-ea"/>
              </a:rPr>
              <a:t>Perspektif</a:t>
            </a:r>
            <a:r>
              <a:rPr lang="en-US" sz="3600" b="1" dirty="0">
                <a:ea typeface="+mj-ea"/>
              </a:rPr>
              <a:t> Islam</a:t>
            </a:r>
          </a:p>
        </p:txBody>
      </p:sp>
      <p:sp>
        <p:nvSpPr>
          <p:cNvPr id="3075" name="Content Placeholder 2">
            <a:extLst>
              <a:ext uri="{FF2B5EF4-FFF2-40B4-BE49-F238E27FC236}">
                <a16:creationId xmlns:a16="http://schemas.microsoft.com/office/drawing/2014/main" id="{3D015E6F-2120-47B0-9BDE-D13E52903763}"/>
              </a:ext>
            </a:extLst>
          </p:cNvPr>
          <p:cNvSpPr>
            <a:spLocks noGrp="1"/>
          </p:cNvSpPr>
          <p:nvPr>
            <p:ph idx="1"/>
          </p:nvPr>
        </p:nvSpPr>
        <p:spPr>
          <a:xfrm>
            <a:off x="457200" y="1989138"/>
            <a:ext cx="8229600" cy="4248150"/>
          </a:xfrm>
          <a:solidFill>
            <a:schemeClr val="accent6">
              <a:lumMod val="40000"/>
              <a:lumOff val="60000"/>
            </a:schemeClr>
          </a:solidFill>
        </p:spPr>
        <p:txBody>
          <a:bodyPr/>
          <a:lstStyle/>
          <a:p>
            <a:pPr algn="ctr" eaLnBrk="1" hangingPunct="1">
              <a:lnSpc>
                <a:spcPct val="80000"/>
              </a:lnSpc>
              <a:buFontTx/>
              <a:buNone/>
              <a:defRPr/>
            </a:pPr>
            <a:endParaRPr lang="en-US" altLang="en-US" sz="2800" b="1" dirty="0"/>
          </a:p>
          <a:p>
            <a:pPr algn="ctr" eaLnBrk="1" hangingPunct="1">
              <a:lnSpc>
                <a:spcPct val="80000"/>
              </a:lnSpc>
              <a:buFontTx/>
              <a:buNone/>
              <a:defRPr/>
            </a:pPr>
            <a:r>
              <a:rPr lang="en-US" altLang="en-US" sz="2800" b="1" dirty="0"/>
              <a:t>JADI</a:t>
            </a:r>
            <a:r>
              <a:rPr lang="en-US" altLang="en-US" sz="2800" dirty="0"/>
              <a:t>,…….</a:t>
            </a:r>
          </a:p>
          <a:p>
            <a:pPr algn="ctr" eaLnBrk="1" hangingPunct="1">
              <a:lnSpc>
                <a:spcPct val="80000"/>
              </a:lnSpc>
              <a:buFontTx/>
              <a:buNone/>
              <a:defRPr/>
            </a:pPr>
            <a:endParaRPr lang="en-US" altLang="en-US" sz="2800" dirty="0"/>
          </a:p>
          <a:p>
            <a:pPr marL="746125" indent="-400050" eaLnBrk="1" hangingPunct="1">
              <a:lnSpc>
                <a:spcPct val="80000"/>
              </a:lnSpc>
              <a:buClr>
                <a:schemeClr val="tx1"/>
              </a:buClr>
              <a:buFont typeface="Wingdings" panose="05000000000000000000" pitchFamily="2" charset="2"/>
              <a:buChar char="Ø"/>
              <a:defRPr/>
            </a:pPr>
            <a:r>
              <a:rPr lang="en-US" altLang="en-US" sz="2800" b="1" dirty="0" err="1"/>
              <a:t>Manusia</a:t>
            </a:r>
            <a:r>
              <a:rPr lang="en-US" altLang="en-US" sz="2800" b="1" dirty="0"/>
              <a:t> </a:t>
            </a:r>
            <a:r>
              <a:rPr lang="en-US" altLang="en-US" sz="2800" b="1" dirty="0" err="1"/>
              <a:t>adalah</a:t>
            </a:r>
            <a:r>
              <a:rPr lang="en-US" altLang="en-US" sz="2800" b="1" dirty="0"/>
              <a:t> </a:t>
            </a:r>
            <a:r>
              <a:rPr lang="en-US" altLang="en-US" sz="2800" b="1" dirty="0" err="1"/>
              <a:t>makhluk</a:t>
            </a:r>
            <a:r>
              <a:rPr lang="en-US" altLang="en-US" sz="2800" b="1" dirty="0"/>
              <a:t> </a:t>
            </a:r>
            <a:r>
              <a:rPr lang="en-US" altLang="en-US" sz="2800" b="1" dirty="0" err="1"/>
              <a:t>ciptaan</a:t>
            </a:r>
            <a:r>
              <a:rPr lang="en-US" altLang="en-US" sz="2800" b="1" dirty="0"/>
              <a:t> Allah</a:t>
            </a:r>
          </a:p>
          <a:p>
            <a:pPr marL="746125" indent="-400050" eaLnBrk="1" hangingPunct="1">
              <a:lnSpc>
                <a:spcPct val="80000"/>
              </a:lnSpc>
              <a:buClr>
                <a:schemeClr val="tx1"/>
              </a:buClr>
              <a:buFont typeface="Wingdings" panose="05000000000000000000" pitchFamily="2" charset="2"/>
              <a:buChar char="Ø"/>
              <a:defRPr/>
            </a:pPr>
            <a:r>
              <a:rPr lang="en-US" altLang="en-US" sz="2800" b="1" dirty="0" err="1"/>
              <a:t>Ia</a:t>
            </a:r>
            <a:r>
              <a:rPr lang="en-US" altLang="en-US" sz="2800" b="1" dirty="0"/>
              <a:t> </a:t>
            </a:r>
            <a:r>
              <a:rPr lang="en-US" altLang="en-US" sz="2800" b="1" dirty="0" err="1"/>
              <a:t>diciptakan</a:t>
            </a:r>
            <a:r>
              <a:rPr lang="en-US" altLang="en-US" sz="2800" b="1" dirty="0"/>
              <a:t> </a:t>
            </a:r>
            <a:r>
              <a:rPr lang="en-US" altLang="en-US" sz="2800" b="1" dirty="0" err="1"/>
              <a:t>tidak</a:t>
            </a:r>
            <a:r>
              <a:rPr lang="en-US" altLang="en-US" sz="2800" b="1" dirty="0"/>
              <a:t> </a:t>
            </a:r>
            <a:r>
              <a:rPr lang="en-US" altLang="en-US" sz="2800" b="1" dirty="0" err="1"/>
              <a:t>sia-sia</a:t>
            </a:r>
            <a:r>
              <a:rPr lang="en-US" altLang="en-US" sz="2800" b="1" dirty="0"/>
              <a:t>, </a:t>
            </a:r>
            <a:r>
              <a:rPr lang="en-US" altLang="en-US" sz="2800" b="1" dirty="0" err="1"/>
              <a:t>tetapi</a:t>
            </a:r>
            <a:r>
              <a:rPr lang="en-US" altLang="en-US" sz="2800" b="1" dirty="0"/>
              <a:t> </a:t>
            </a:r>
            <a:r>
              <a:rPr lang="en-US" altLang="en-US" sz="2800" b="1" dirty="0" err="1"/>
              <a:t>berfungsi</a:t>
            </a:r>
            <a:endParaRPr lang="en-US" altLang="en-US" sz="2800" b="1" dirty="0"/>
          </a:p>
          <a:p>
            <a:pPr marL="746125" indent="-400050" eaLnBrk="1" hangingPunct="1">
              <a:lnSpc>
                <a:spcPct val="80000"/>
              </a:lnSpc>
              <a:buClr>
                <a:schemeClr val="tx1"/>
              </a:buClr>
              <a:buFont typeface="Wingdings" panose="05000000000000000000" pitchFamily="2" charset="2"/>
              <a:buChar char="Ø"/>
              <a:defRPr/>
            </a:pPr>
            <a:r>
              <a:rPr lang="en-US" altLang="en-US" sz="2800" b="1" dirty="0" err="1"/>
              <a:t>Apa</a:t>
            </a:r>
            <a:r>
              <a:rPr lang="en-US" altLang="en-US" sz="2800" b="1" dirty="0"/>
              <a:t> </a:t>
            </a:r>
            <a:r>
              <a:rPr lang="en-US" altLang="en-US" sz="2800" b="1" dirty="0" err="1"/>
              <a:t>yg</a:t>
            </a:r>
            <a:r>
              <a:rPr lang="en-US" altLang="en-US" sz="2800" b="1" dirty="0"/>
              <a:t> </a:t>
            </a:r>
            <a:r>
              <a:rPr lang="en-US" altLang="en-US" sz="2800" b="1" dirty="0" err="1"/>
              <a:t>dilakukannya</a:t>
            </a:r>
            <a:r>
              <a:rPr lang="en-US" altLang="en-US" sz="2800" b="1" dirty="0"/>
              <a:t>, </a:t>
            </a:r>
            <a:r>
              <a:rPr lang="en-US" altLang="en-US" sz="2800" b="1" dirty="0" err="1"/>
              <a:t>akan</a:t>
            </a:r>
            <a:r>
              <a:rPr lang="en-US" altLang="en-US" sz="2800" b="1" dirty="0"/>
              <a:t> </a:t>
            </a:r>
            <a:r>
              <a:rPr lang="en-US" altLang="en-US" sz="2800" b="1" dirty="0" err="1"/>
              <a:t>dimintai</a:t>
            </a:r>
            <a:r>
              <a:rPr lang="en-US" altLang="en-US" sz="2800" b="1" dirty="0"/>
              <a:t> </a:t>
            </a:r>
            <a:r>
              <a:rPr lang="en-US" altLang="en-US" sz="2800" b="1" dirty="0" err="1"/>
              <a:t>pertanggungjawabannya</a:t>
            </a:r>
            <a:endParaRPr lang="en-US" altLang="en-US" sz="2800" b="1" dirty="0"/>
          </a:p>
          <a:p>
            <a:pPr marL="0" indent="0" eaLnBrk="1" hangingPunct="1">
              <a:buFont typeface="Arial" panose="020B0604020202020204" pitchFamily="34" charset="0"/>
              <a:buNone/>
              <a:defRPr/>
            </a:pPr>
            <a:endParaRPr lang="en-GB"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95E9-B998-4CC0-932A-EC687FC5D9E0}"/>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Misi</a:t>
            </a:r>
            <a:r>
              <a:rPr lang="en-US" sz="3600" b="1" dirty="0">
                <a:ea typeface="+mj-ea"/>
              </a:rPr>
              <a:t> Utama </a:t>
            </a:r>
            <a:r>
              <a:rPr lang="en-US" sz="3600" b="1" dirty="0" err="1">
                <a:ea typeface="+mj-ea"/>
              </a:rPr>
              <a:t>Penciptaan</a:t>
            </a:r>
            <a:r>
              <a:rPr lang="en-US" sz="3600" b="1" dirty="0">
                <a:ea typeface="+mj-ea"/>
              </a:rPr>
              <a:t> </a:t>
            </a:r>
            <a:r>
              <a:rPr lang="en-US" sz="3600" b="1" dirty="0" err="1">
                <a:ea typeface="+mj-ea"/>
              </a:rPr>
              <a:t>Manusia</a:t>
            </a:r>
            <a:endParaRPr lang="en-US" sz="3600" b="1" dirty="0">
              <a:ea typeface="+mj-ea"/>
            </a:endParaRPr>
          </a:p>
        </p:txBody>
      </p:sp>
      <p:sp>
        <p:nvSpPr>
          <p:cNvPr id="3075" name="Content Placeholder 2">
            <a:extLst>
              <a:ext uri="{FF2B5EF4-FFF2-40B4-BE49-F238E27FC236}">
                <a16:creationId xmlns:a16="http://schemas.microsoft.com/office/drawing/2014/main" id="{C298AEB1-7F24-4FFE-BE35-A3E7F4849118}"/>
              </a:ext>
            </a:extLst>
          </p:cNvPr>
          <p:cNvSpPr>
            <a:spLocks noGrp="1"/>
          </p:cNvSpPr>
          <p:nvPr>
            <p:ph idx="1"/>
          </p:nvPr>
        </p:nvSpPr>
        <p:spPr>
          <a:xfrm>
            <a:off x="457200" y="1989138"/>
            <a:ext cx="8229600" cy="4248150"/>
          </a:xfrm>
          <a:solidFill>
            <a:schemeClr val="accent6">
              <a:lumMod val="40000"/>
              <a:lumOff val="60000"/>
            </a:schemeClr>
          </a:solidFill>
        </p:spPr>
        <p:txBody>
          <a:bodyPr/>
          <a:lstStyle/>
          <a:p>
            <a:pPr marL="114300" indent="-457200">
              <a:lnSpc>
                <a:spcPct val="120000"/>
              </a:lnSpc>
              <a:spcBef>
                <a:spcPts val="0"/>
              </a:spcBef>
              <a:buFont typeface="Wingdings" panose="05000000000000000000" pitchFamily="2" charset="2"/>
              <a:buChar char="Ø"/>
              <a:defRPr/>
            </a:pPr>
            <a:r>
              <a:rPr lang="id-ID" sz="2800" dirty="0"/>
              <a:t>Mengabdi, menghamba </a:t>
            </a:r>
            <a:r>
              <a:rPr lang="en-US" sz="2800" dirty="0" err="1"/>
              <a:t>ke</a:t>
            </a:r>
            <a:r>
              <a:rPr lang="id-ID" sz="2800" dirty="0"/>
              <a:t>pada Allah</a:t>
            </a:r>
            <a:r>
              <a:rPr lang="en-US" sz="2800" dirty="0"/>
              <a:t> SWT</a:t>
            </a:r>
            <a:r>
              <a:rPr lang="id-ID" sz="2800" dirty="0"/>
              <a:t> (Adz-Dzariyat:56)</a:t>
            </a:r>
          </a:p>
          <a:p>
            <a:pPr algn="r" rtl="1">
              <a:buFont typeface="Arial" panose="020B0604020202020204" pitchFamily="34" charset="0"/>
              <a:buNone/>
              <a:defRPr/>
            </a:pPr>
            <a:r>
              <a:rPr lang="en-GB" sz="4000" dirty="0">
                <a:latin typeface="Traditional Arabic" panose="02020603050405020304" pitchFamily="18" charset="-78"/>
                <a:cs typeface="Traditional Arabic" panose="02020603050405020304" pitchFamily="18" charset="-78"/>
              </a:rPr>
              <a:t> </a:t>
            </a:r>
            <a:r>
              <a:rPr lang="ar-SA" sz="4000" dirty="0">
                <a:latin typeface="Traditional Arabic" panose="02020603050405020304" pitchFamily="18" charset="-78"/>
                <a:cs typeface="Traditional Arabic" panose="02020603050405020304" pitchFamily="18" charset="-78"/>
              </a:rPr>
              <a:t>وَمَا خَلَقْتُ الْجِنَّ وَالْإِنسَ إِلَّا لِيَعْبُدُونِ</a:t>
            </a:r>
          </a:p>
          <a:p>
            <a:pPr>
              <a:buFont typeface="Arial" panose="020B0604020202020204" pitchFamily="34" charset="0"/>
              <a:buNone/>
              <a:defRPr/>
            </a:pPr>
            <a:r>
              <a:rPr lang="id-ID" sz="2800" dirty="0"/>
              <a:t>	</a:t>
            </a:r>
            <a:r>
              <a:rPr lang="en-US" sz="2800" dirty="0"/>
              <a:t>“</a:t>
            </a:r>
            <a:r>
              <a:rPr lang="id-ID" sz="2800" i="1" dirty="0"/>
              <a:t>Dan aku tidak menciptakan jin dan manusia melainkan supaya mereka mengabdi kepada-Ku.</a:t>
            </a:r>
            <a:r>
              <a:rPr lang="en-US" sz="2800" i="1" dirty="0"/>
              <a:t>”</a:t>
            </a:r>
            <a:endParaRPr lang="id-ID"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E176-312A-4960-865C-4E2E6CEF2CF7}"/>
              </a:ext>
            </a:extLst>
          </p:cNvPr>
          <p:cNvSpPr>
            <a:spLocks noGrp="1"/>
          </p:cNvSpPr>
          <p:nvPr>
            <p:ph type="title"/>
          </p:nvPr>
        </p:nvSpPr>
        <p:spPr>
          <a:xfrm>
            <a:off x="468313" y="1484313"/>
            <a:ext cx="8229600" cy="576262"/>
          </a:xfrm>
          <a:solidFill>
            <a:srgbClr val="FFC000"/>
          </a:solidFill>
        </p:spPr>
        <p:txBody>
          <a:bodyPr rtlCol="0">
            <a:noAutofit/>
          </a:bodyPr>
          <a:lstStyle/>
          <a:p>
            <a:pPr eaLnBrk="1" fontAlgn="auto" hangingPunct="1">
              <a:spcAft>
                <a:spcPts val="0"/>
              </a:spcAft>
              <a:defRPr/>
            </a:pPr>
            <a:r>
              <a:rPr lang="en-US" sz="3600" b="1" dirty="0">
                <a:ea typeface="+mj-ea"/>
              </a:rPr>
              <a:t>KEMAMPUAN AKHIR YANG DIHARAPKAN</a:t>
            </a:r>
          </a:p>
        </p:txBody>
      </p:sp>
      <p:sp>
        <p:nvSpPr>
          <p:cNvPr id="3075" name="Content Placeholder 2">
            <a:extLst>
              <a:ext uri="{FF2B5EF4-FFF2-40B4-BE49-F238E27FC236}">
                <a16:creationId xmlns:a16="http://schemas.microsoft.com/office/drawing/2014/main" id="{9CB82032-BD12-4A5D-A0F5-20F7215BDF30}"/>
              </a:ext>
            </a:extLst>
          </p:cNvPr>
          <p:cNvSpPr>
            <a:spLocks noGrp="1"/>
          </p:cNvSpPr>
          <p:nvPr>
            <p:ph idx="1"/>
          </p:nvPr>
        </p:nvSpPr>
        <p:spPr>
          <a:xfrm>
            <a:off x="457200" y="2636838"/>
            <a:ext cx="8229600" cy="3489325"/>
          </a:xfrm>
          <a:solidFill>
            <a:schemeClr val="accent6">
              <a:lumMod val="20000"/>
              <a:lumOff val="80000"/>
            </a:schemeClr>
          </a:solidFill>
        </p:spPr>
        <p:txBody>
          <a:bodyPr/>
          <a:lstStyle/>
          <a:p>
            <a:pPr marL="0" indent="0" algn="ctr" eaLnBrk="1" hangingPunct="1">
              <a:buFont typeface="Arial" panose="020B0604020202020204" pitchFamily="34" charset="0"/>
              <a:buNone/>
              <a:defRPr/>
            </a:pPr>
            <a:r>
              <a:rPr lang="en-US" dirty="0" err="1"/>
              <a:t>Mahasiswa</a:t>
            </a:r>
            <a:r>
              <a:rPr lang="en-US" dirty="0"/>
              <a:t> </a:t>
            </a:r>
            <a:r>
              <a:rPr lang="en-US" dirty="0" err="1"/>
              <a:t>mampu</a:t>
            </a:r>
            <a:r>
              <a:rPr lang="en-US" dirty="0"/>
              <a:t> </a:t>
            </a:r>
            <a:r>
              <a:rPr lang="en-US" dirty="0" err="1"/>
              <a:t>mengetahui</a:t>
            </a:r>
            <a:r>
              <a:rPr lang="en-US" dirty="0"/>
              <a:t> dan </a:t>
            </a:r>
            <a:r>
              <a:rPr lang="en-US" dirty="0" err="1"/>
              <a:t>memahami</a:t>
            </a:r>
            <a:r>
              <a:rPr lang="en-US" dirty="0"/>
              <a:t> </a:t>
            </a:r>
            <a:r>
              <a:rPr lang="en-US" dirty="0" err="1"/>
              <a:t>hakikat</a:t>
            </a:r>
            <a:r>
              <a:rPr lang="en-US" dirty="0"/>
              <a:t> </a:t>
            </a:r>
            <a:r>
              <a:rPr lang="en-US" dirty="0" err="1"/>
              <a:t>dirinya</a:t>
            </a:r>
            <a:r>
              <a:rPr lang="en-US" dirty="0"/>
              <a:t> </a:t>
            </a:r>
            <a:r>
              <a:rPr lang="en-US" dirty="0" err="1"/>
              <a:t>sebagai</a:t>
            </a:r>
            <a:r>
              <a:rPr lang="en-US" dirty="0"/>
              <a:t> </a:t>
            </a:r>
            <a:r>
              <a:rPr lang="en-US" dirty="0" err="1"/>
              <a:t>manusia</a:t>
            </a:r>
            <a:r>
              <a:rPr lang="en-US" dirty="0"/>
              <a:t>, </a:t>
            </a:r>
            <a:r>
              <a:rPr lang="en-US" dirty="0" err="1"/>
              <a:t>hakikat</a:t>
            </a:r>
            <a:r>
              <a:rPr lang="en-US" dirty="0"/>
              <a:t> agama dan </a:t>
            </a:r>
            <a:r>
              <a:rPr lang="en-US" dirty="0" err="1"/>
              <a:t>kebutuhan</a:t>
            </a:r>
            <a:r>
              <a:rPr lang="en-US" dirty="0"/>
              <a:t> </a:t>
            </a:r>
            <a:r>
              <a:rPr lang="en-US" dirty="0" err="1"/>
              <a:t>terhadapnya</a:t>
            </a:r>
            <a:r>
              <a:rPr lang="en-US" dirty="0"/>
              <a:t> </a:t>
            </a:r>
            <a:r>
              <a:rPr lang="en-US" dirty="0" err="1"/>
              <a:t>sesuai</a:t>
            </a:r>
            <a:r>
              <a:rPr lang="en-US" dirty="0"/>
              <a:t> </a:t>
            </a:r>
            <a:r>
              <a:rPr lang="en-US" dirty="0" err="1"/>
              <a:t>dengan</a:t>
            </a:r>
            <a:r>
              <a:rPr lang="en-US" dirty="0"/>
              <a:t> </a:t>
            </a:r>
            <a:r>
              <a:rPr lang="en-US" dirty="0" err="1"/>
              <a:t>tuntunan</a:t>
            </a:r>
            <a:r>
              <a:rPr lang="en-US" dirty="0"/>
              <a:t> Al Qur’an &amp; </a:t>
            </a:r>
            <a:r>
              <a:rPr lang="en-US" dirty="0" err="1"/>
              <a:t>Hadits</a:t>
            </a:r>
            <a:r>
              <a:rPr lang="en-US" dirty="0"/>
              <a:t> yang </a:t>
            </a:r>
            <a:r>
              <a:rPr lang="en-US" dirty="0" err="1"/>
              <a:t>shahih</a:t>
            </a:r>
            <a:r>
              <a:rPr lang="en-US" dirty="0"/>
              <a:t> dan </a:t>
            </a:r>
            <a:r>
              <a:rPr lang="en-US" dirty="0" err="1"/>
              <a:t>ilmu</a:t>
            </a:r>
            <a:r>
              <a:rPr lang="en-US" dirty="0"/>
              <a:t> </a:t>
            </a:r>
            <a:r>
              <a:rPr lang="en-US" dirty="0" err="1"/>
              <a:t>pengetahuan</a:t>
            </a:r>
            <a:r>
              <a:rPr lang="en-US" dirty="0"/>
              <a:t>.</a:t>
            </a:r>
          </a:p>
          <a:p>
            <a:pPr marL="0" indent="0" eaLnBrk="1" hangingPunct="1">
              <a:buFont typeface="Arial" panose="020B0604020202020204" pitchFamily="34" charset="0"/>
              <a:buNone/>
              <a:defRPr/>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60B3D0-E3FF-4A7A-AFC8-36D845D5FA08}"/>
              </a:ext>
            </a:extLst>
          </p:cNvPr>
          <p:cNvSpPr>
            <a:spLocks noGrp="1"/>
          </p:cNvSpPr>
          <p:nvPr>
            <p:ph type="subTitle" idx="1"/>
          </p:nvPr>
        </p:nvSpPr>
        <p:spPr>
          <a:xfrm>
            <a:off x="468313" y="4797425"/>
            <a:ext cx="6400800" cy="1320800"/>
          </a:xfrm>
        </p:spPr>
        <p:txBody>
          <a:bodyPr rtlCol="0">
            <a:normAutofit/>
          </a:bodyPr>
          <a:lstStyle/>
          <a:p>
            <a:pPr eaLnBrk="1" fontAlgn="auto" hangingPunct="1">
              <a:spcAft>
                <a:spcPts val="0"/>
              </a:spcAft>
              <a:defRPr/>
            </a:pPr>
            <a:r>
              <a:rPr lang="en-US" sz="3600" b="1" dirty="0">
                <a:solidFill>
                  <a:schemeClr val="tx1"/>
                </a:solidFill>
                <a:ea typeface="+mn-ea"/>
              </a:rPr>
              <a:t>HAKIKAT AGAMA</a:t>
            </a:r>
          </a:p>
        </p:txBody>
      </p:sp>
      <p:pic>
        <p:nvPicPr>
          <p:cNvPr id="29699" name="Picture 3">
            <a:extLst>
              <a:ext uri="{FF2B5EF4-FFF2-40B4-BE49-F238E27FC236}">
                <a16:creationId xmlns:a16="http://schemas.microsoft.com/office/drawing/2014/main" id="{78A209A8-3C09-4AA9-B019-3987FE4342BF}"/>
              </a:ext>
            </a:extLst>
          </p:cNvPr>
          <p:cNvPicPr>
            <a:picLocks noChangeAspect="1"/>
          </p:cNvPicPr>
          <p:nvPr/>
        </p:nvPicPr>
        <p:blipFill>
          <a:blip r:embed="rId3">
            <a:extLst>
              <a:ext uri="{28A0092B-C50C-407E-A947-70E740481C1C}">
                <a14:useLocalDpi xmlns:a14="http://schemas.microsoft.com/office/drawing/2010/main" val="0"/>
              </a:ext>
            </a:extLst>
          </a:blip>
          <a:srcRect t="37329" b="11526"/>
          <a:stretch>
            <a:fillRect/>
          </a:stretch>
        </p:blipFill>
        <p:spPr bwMode="auto">
          <a:xfrm>
            <a:off x="0" y="998538"/>
            <a:ext cx="91440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68C3-36EC-43C3-AEEE-B097761A61EE}"/>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Pengertian</a:t>
            </a:r>
            <a:r>
              <a:rPr lang="en-US" sz="3600" b="1" dirty="0">
                <a:ea typeface="+mj-ea"/>
              </a:rPr>
              <a:t> Agama</a:t>
            </a:r>
          </a:p>
        </p:txBody>
      </p:sp>
      <p:sp>
        <p:nvSpPr>
          <p:cNvPr id="3075" name="Content Placeholder 2">
            <a:extLst>
              <a:ext uri="{FF2B5EF4-FFF2-40B4-BE49-F238E27FC236}">
                <a16:creationId xmlns:a16="http://schemas.microsoft.com/office/drawing/2014/main" id="{477E2DE0-2485-4371-BAFF-FA95BAECBA93}"/>
              </a:ext>
            </a:extLst>
          </p:cNvPr>
          <p:cNvSpPr>
            <a:spLocks noGrp="1"/>
          </p:cNvSpPr>
          <p:nvPr>
            <p:ph idx="1"/>
          </p:nvPr>
        </p:nvSpPr>
        <p:spPr>
          <a:xfrm>
            <a:off x="457200" y="1989138"/>
            <a:ext cx="8229600" cy="4392612"/>
          </a:xfrm>
          <a:solidFill>
            <a:schemeClr val="accent6">
              <a:lumMod val="40000"/>
              <a:lumOff val="60000"/>
            </a:schemeClr>
          </a:solidFill>
        </p:spPr>
        <p:txBody>
          <a:bodyPr/>
          <a:lstStyle/>
          <a:p>
            <a:pPr>
              <a:defRPr/>
            </a:pPr>
            <a:r>
              <a:rPr lang="id-ID" sz="2800" dirty="0"/>
              <a:t>Agama [Sanskerta, a = tidak; gama = kacau] artinya tidak kacau; atau adanya keteraturan dan peraturan untuk mencapai arah atau tujuan tertentu. Kata "agama" berasal dari </a:t>
            </a:r>
            <a:r>
              <a:rPr lang="id-ID" sz="2800" dirty="0">
                <a:hlinkClick r:id="rId4" tooltip="Bahasa Sanskerta"/>
              </a:rPr>
              <a:t>bahasa Sanskerta</a:t>
            </a:r>
            <a:r>
              <a:rPr lang="id-ID" sz="2800" dirty="0"/>
              <a:t>, </a:t>
            </a:r>
            <a:r>
              <a:rPr lang="id-ID" sz="2800" i="1" dirty="0"/>
              <a:t>āgama</a:t>
            </a:r>
            <a:r>
              <a:rPr lang="id-ID" sz="2800" dirty="0"/>
              <a:t> yang berarti "tradisi".</a:t>
            </a:r>
          </a:p>
          <a:p>
            <a:pPr>
              <a:defRPr/>
            </a:pPr>
            <a:r>
              <a:rPr lang="id-ID" sz="2800" dirty="0"/>
              <a:t>Sedangkan kata lain untuk menyatakan konsep ini adalah religi yang berasal dari </a:t>
            </a:r>
            <a:r>
              <a:rPr lang="id-ID" sz="2800" dirty="0">
                <a:hlinkClick r:id="rId5" tooltip="Bahasa Latin"/>
              </a:rPr>
              <a:t>bahasa Latin</a:t>
            </a:r>
            <a:r>
              <a:rPr lang="id-ID" sz="2800" dirty="0"/>
              <a:t> </a:t>
            </a:r>
            <a:r>
              <a:rPr lang="id-ID" sz="2800" i="1" dirty="0"/>
              <a:t>religio</a:t>
            </a:r>
            <a:r>
              <a:rPr lang="id-ID" sz="2800" dirty="0"/>
              <a:t> dan berakar pada </a:t>
            </a:r>
            <a:r>
              <a:rPr lang="id-ID" sz="2800" dirty="0">
                <a:hlinkClick r:id="rId6" tooltip="Kata kerja"/>
              </a:rPr>
              <a:t>kata kerja</a:t>
            </a:r>
            <a:r>
              <a:rPr lang="id-ID" sz="2800" dirty="0"/>
              <a:t> </a:t>
            </a:r>
            <a:r>
              <a:rPr lang="id-ID" sz="2800" i="1" dirty="0"/>
              <a:t>re-ligare</a:t>
            </a:r>
            <a:r>
              <a:rPr lang="id-ID" sz="2800" dirty="0"/>
              <a:t> yang berarti "mengikat kembali". Maksudnya dengan berreligi, seseorang mengikat dirinya kepada </a:t>
            </a:r>
            <a:r>
              <a:rPr lang="id-ID" sz="2800" dirty="0">
                <a:hlinkClick r:id="rId7" tooltip="Tuhan"/>
              </a:rPr>
              <a:t>Tuhan</a:t>
            </a:r>
            <a:r>
              <a:rPr lang="id-ID" sz="2800" dirty="0"/>
              <a:t>.</a:t>
            </a:r>
          </a:p>
          <a:p>
            <a:pPr>
              <a:lnSpc>
                <a:spcPct val="120000"/>
              </a:lnSpc>
              <a:spcBef>
                <a:spcPts val="0"/>
              </a:spcBef>
              <a:buFont typeface="Arial" panose="020B0604020202020204" pitchFamily="34" charset="0"/>
              <a:buNone/>
              <a:defRPr/>
            </a:pPr>
            <a:r>
              <a:rPr lang="id-ID" sz="2400"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CAD8-98EF-47C4-B1B3-84D3BB7EDCE3}"/>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Pengertian</a:t>
            </a:r>
            <a:r>
              <a:rPr lang="en-US" sz="3600" b="1" dirty="0">
                <a:ea typeface="+mj-ea"/>
              </a:rPr>
              <a:t> Agama</a:t>
            </a:r>
          </a:p>
        </p:txBody>
      </p:sp>
      <p:sp>
        <p:nvSpPr>
          <p:cNvPr id="3075" name="Content Placeholder 2">
            <a:extLst>
              <a:ext uri="{FF2B5EF4-FFF2-40B4-BE49-F238E27FC236}">
                <a16:creationId xmlns:a16="http://schemas.microsoft.com/office/drawing/2014/main" id="{8ABFAB61-491D-4EDF-9AAB-A2348C9967E0}"/>
              </a:ext>
            </a:extLst>
          </p:cNvPr>
          <p:cNvSpPr>
            <a:spLocks noGrp="1"/>
          </p:cNvSpPr>
          <p:nvPr>
            <p:ph idx="1"/>
          </p:nvPr>
        </p:nvSpPr>
        <p:spPr>
          <a:xfrm>
            <a:off x="457200" y="1989138"/>
            <a:ext cx="8229600" cy="4392612"/>
          </a:xfrm>
          <a:solidFill>
            <a:schemeClr val="accent6">
              <a:lumMod val="40000"/>
              <a:lumOff val="60000"/>
            </a:schemeClr>
          </a:solidFill>
        </p:spPr>
        <p:txBody>
          <a:bodyPr/>
          <a:lstStyle/>
          <a:p>
            <a:pPr>
              <a:lnSpc>
                <a:spcPct val="120000"/>
              </a:lnSpc>
              <a:spcBef>
                <a:spcPts val="0"/>
              </a:spcBef>
              <a:buFont typeface="Wingdings" panose="05000000000000000000" pitchFamily="2" charset="2"/>
              <a:buChar char="§"/>
              <a:defRPr/>
            </a:pPr>
            <a:r>
              <a:rPr lang="id-ID" altLang="en-US" sz="2400" i="1" dirty="0"/>
              <a:t>D</a:t>
            </a:r>
            <a:r>
              <a:rPr lang="en-US" altLang="en-US" sz="2400" i="1" dirty="0"/>
              <a:t>ii</a:t>
            </a:r>
            <a:r>
              <a:rPr lang="id-ID" altLang="en-US" sz="2400" i="1" dirty="0"/>
              <a:t>n </a:t>
            </a:r>
            <a:r>
              <a:rPr lang="id-ID" altLang="en-US" sz="2400" dirty="0"/>
              <a:t>: Berasal dari bahasa Arab dari kata daan yang berarti “hutang” yaitu sesuatu yang harus dipeuhi atau ditunaikan. Dalam bahasa Semit (induk bahasa Arab) kata din juga berarti undang-undang atau hukum. Dengan demikian din memilki pengertian dasar sebagai undang-undang dan hukum yang wajib ditunaikan oleh manusia, maka mengabaikannya akan berarti hutang yang tentu dituntut untuk ditunaikan, dan akan mendapatkan hukuman seandainya tidak ditunaikan.</a:t>
            </a:r>
          </a:p>
          <a:p>
            <a:pPr>
              <a:lnSpc>
                <a:spcPct val="120000"/>
              </a:lnSpc>
              <a:spcBef>
                <a:spcPts val="0"/>
              </a:spcBef>
              <a:buFont typeface="Arial" panose="020B0604020202020204" pitchFamily="34" charset="0"/>
              <a:buNone/>
              <a:defRPr/>
            </a:pPr>
            <a:r>
              <a:rPr lang="id-ID" sz="2400"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C1BB-856D-44F3-9EF1-16A33399BF11}"/>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Pengertian</a:t>
            </a:r>
            <a:r>
              <a:rPr lang="en-US" sz="3600" b="1" dirty="0">
                <a:ea typeface="+mj-ea"/>
              </a:rPr>
              <a:t> Agama</a:t>
            </a:r>
          </a:p>
        </p:txBody>
      </p:sp>
      <p:sp>
        <p:nvSpPr>
          <p:cNvPr id="3075" name="Content Placeholder 2">
            <a:extLst>
              <a:ext uri="{FF2B5EF4-FFF2-40B4-BE49-F238E27FC236}">
                <a16:creationId xmlns:a16="http://schemas.microsoft.com/office/drawing/2014/main" id="{9CEBB329-3BF9-460C-A73F-FE4F18AF70F1}"/>
              </a:ext>
            </a:extLst>
          </p:cNvPr>
          <p:cNvSpPr>
            <a:spLocks noGrp="1"/>
          </p:cNvSpPr>
          <p:nvPr>
            <p:ph idx="1"/>
          </p:nvPr>
        </p:nvSpPr>
        <p:spPr>
          <a:xfrm>
            <a:off x="457200" y="1989138"/>
            <a:ext cx="8229600" cy="4392612"/>
          </a:xfrm>
          <a:solidFill>
            <a:schemeClr val="accent6">
              <a:lumMod val="40000"/>
              <a:lumOff val="60000"/>
            </a:schemeClr>
          </a:solidFill>
        </p:spPr>
        <p:txBody>
          <a:bodyPr/>
          <a:lstStyle/>
          <a:p>
            <a:pPr>
              <a:defRPr/>
            </a:pPr>
            <a:r>
              <a:rPr lang="en-US" sz="2500" b="1" i="1" u="sng" dirty="0"/>
              <a:t>KBBI,</a:t>
            </a:r>
            <a:r>
              <a:rPr lang="en-US" sz="2500" b="1" i="1" dirty="0"/>
              <a:t> </a:t>
            </a:r>
            <a:r>
              <a:rPr lang="en-US" sz="2500" dirty="0"/>
              <a:t>Agama </a:t>
            </a:r>
            <a:r>
              <a:rPr lang="id-ID" sz="2500" dirty="0"/>
              <a:t>adalah sistem yang mengatur tata keimanan (kepercayaan) dan peribadatan kepada Tuhan Yang Mahakuasa serta tata kaidah yang berhubungan dengan pergaulan manusia dan manusia serta lingkungannya.</a:t>
            </a:r>
          </a:p>
          <a:p>
            <a:pPr>
              <a:defRPr/>
            </a:pPr>
            <a:r>
              <a:rPr lang="id-ID" sz="2500" b="1" dirty="0">
                <a:hlinkClick r:id="rId4" tooltip="Émile Durkheim"/>
              </a:rPr>
              <a:t>Émile Durkheim</a:t>
            </a:r>
            <a:r>
              <a:rPr lang="id-ID" sz="2500" b="1" dirty="0"/>
              <a:t> </a:t>
            </a:r>
            <a:r>
              <a:rPr lang="id-ID" sz="2500" dirty="0"/>
              <a:t>mengatakan bahwa agama adalah suatu sistem yang terpadu yang terdiri atas kepercayaan dan praktik yang berhubungan dengan hal yang suci. Kita sebagai umat beragama semaksimal mungkin berusaha untuk terus meningkatkan keimanan kita melalui rutinitas beribadah, mencapai rohani yang sempurna kesuciannya</a:t>
            </a:r>
          </a:p>
          <a:p>
            <a:pPr>
              <a:defRPr/>
            </a:pPr>
            <a:endParaRPr lang="id-ID"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C2E80-2D3A-42D3-B52A-19B4363D0979}"/>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Pengertian</a:t>
            </a:r>
            <a:r>
              <a:rPr lang="en-US" sz="3600" b="1" dirty="0">
                <a:ea typeface="+mj-ea"/>
              </a:rPr>
              <a:t> Agama</a:t>
            </a:r>
          </a:p>
        </p:txBody>
      </p:sp>
      <p:sp>
        <p:nvSpPr>
          <p:cNvPr id="3075" name="Content Placeholder 2">
            <a:extLst>
              <a:ext uri="{FF2B5EF4-FFF2-40B4-BE49-F238E27FC236}">
                <a16:creationId xmlns:a16="http://schemas.microsoft.com/office/drawing/2014/main" id="{8FC9D0AF-81B7-4459-BE75-0C8E5F8BC5CE}"/>
              </a:ext>
            </a:extLst>
          </p:cNvPr>
          <p:cNvSpPr>
            <a:spLocks noGrp="1"/>
          </p:cNvSpPr>
          <p:nvPr>
            <p:ph idx="1"/>
          </p:nvPr>
        </p:nvSpPr>
        <p:spPr>
          <a:xfrm>
            <a:off x="457200" y="1989138"/>
            <a:ext cx="8229600" cy="4392612"/>
          </a:xfrm>
          <a:solidFill>
            <a:schemeClr val="accent6">
              <a:lumMod val="40000"/>
              <a:lumOff val="60000"/>
            </a:schemeClr>
          </a:solidFill>
        </p:spPr>
        <p:txBody>
          <a:bodyPr/>
          <a:lstStyle/>
          <a:p>
            <a:pPr>
              <a:defRPr/>
            </a:pPr>
            <a:r>
              <a:rPr lang="en-US" sz="2400" b="1" u="sng" dirty="0" err="1"/>
              <a:t>Endang</a:t>
            </a:r>
            <a:r>
              <a:rPr lang="en-US" sz="2400" b="1" u="sng" dirty="0"/>
              <a:t> Saifuddin </a:t>
            </a:r>
            <a:r>
              <a:rPr lang="en-US" sz="2400" b="1" u="sng" dirty="0" err="1"/>
              <a:t>Anshori</a:t>
            </a:r>
            <a:r>
              <a:rPr lang="en-US" sz="2400" b="1" u="sng" dirty="0"/>
              <a:t>, </a:t>
            </a:r>
            <a:r>
              <a:rPr lang="en-US" sz="2400" dirty="0"/>
              <a:t>Agama </a:t>
            </a:r>
            <a:r>
              <a:rPr lang="en-US" sz="2400" dirty="0" err="1"/>
              <a:t>adalah</a:t>
            </a:r>
            <a:r>
              <a:rPr lang="en-US" sz="2400" dirty="0"/>
              <a:t> s</a:t>
            </a:r>
            <a:r>
              <a:rPr lang="id-ID" altLang="en-US" sz="2400" dirty="0"/>
              <a:t>uatu sistem credo(tata keyakinan) atas adanya sst yg mutlak di luar manusia, dan satu sistem ritus (tata peribadatan) manusia kpd yg dianggap mutlak, dan satu sistem norma (tata kaidah) yg mengatur hub man dg sesama man dan hub man dg alam lain sesuai dg tata keimanan dan tata peribadatannya</a:t>
            </a:r>
            <a:endParaRPr lang="en-US" altLang="en-US" sz="2400" dirty="0"/>
          </a:p>
          <a:p>
            <a:pPr>
              <a:defRPr/>
            </a:pPr>
            <a:r>
              <a:rPr lang="id-ID" sz="2400" b="1" u="sng" dirty="0"/>
              <a:t>Mukti Ali </a:t>
            </a:r>
            <a:r>
              <a:rPr lang="id-ID" sz="2400" dirty="0"/>
              <a:t>berpendapat bahwa ada tiga argumentasi yang dapat dijadikan alasan dalam menanggapi statemen </a:t>
            </a:r>
            <a:r>
              <a:rPr lang="id-ID" sz="2400" b="1" dirty="0"/>
              <a:t>“Barangkali tak ada kata yang paling sulit diberikan pengertian dan defenisi selain dari kata agama</a:t>
            </a:r>
            <a:r>
              <a:rPr lang="en-US" sz="2400" b="1" dirty="0"/>
              <a:t>”.</a:t>
            </a:r>
            <a:endParaRPr lang="en-GB" altLang="en-US" sz="2400" dirty="0"/>
          </a:p>
          <a:p>
            <a:pPr>
              <a:defRPr/>
            </a:pPr>
            <a:endParaRPr lang="id-ID"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E23B-CB78-489B-8869-CD48E7FAE007}"/>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Pengertian</a:t>
            </a:r>
            <a:r>
              <a:rPr lang="en-US" sz="3600" b="1" dirty="0">
                <a:ea typeface="+mj-ea"/>
              </a:rPr>
              <a:t> Agama</a:t>
            </a:r>
          </a:p>
        </p:txBody>
      </p:sp>
      <p:sp>
        <p:nvSpPr>
          <p:cNvPr id="3075" name="Content Placeholder 2">
            <a:extLst>
              <a:ext uri="{FF2B5EF4-FFF2-40B4-BE49-F238E27FC236}">
                <a16:creationId xmlns:a16="http://schemas.microsoft.com/office/drawing/2014/main" id="{8D950728-7782-4EE8-B214-B0A733451FAF}"/>
              </a:ext>
            </a:extLst>
          </p:cNvPr>
          <p:cNvSpPr>
            <a:spLocks noGrp="1"/>
          </p:cNvSpPr>
          <p:nvPr>
            <p:ph idx="1"/>
          </p:nvPr>
        </p:nvSpPr>
        <p:spPr>
          <a:xfrm>
            <a:off x="457200" y="1989138"/>
            <a:ext cx="8229600" cy="4392612"/>
          </a:xfrm>
          <a:solidFill>
            <a:schemeClr val="accent6">
              <a:lumMod val="40000"/>
              <a:lumOff val="60000"/>
            </a:schemeClr>
          </a:solidFill>
        </p:spPr>
        <p:txBody>
          <a:bodyPr/>
          <a:lstStyle/>
          <a:p>
            <a:pPr>
              <a:defRPr/>
            </a:pPr>
            <a:r>
              <a:rPr lang="en-US" sz="2400" b="1" dirty="0"/>
              <a:t>Mukti Ali ,</a:t>
            </a:r>
            <a:r>
              <a:rPr lang="en-US" sz="2400" dirty="0" err="1"/>
              <a:t>alasannya</a:t>
            </a:r>
            <a:r>
              <a:rPr lang="en-US" sz="2400" dirty="0"/>
              <a:t> </a:t>
            </a:r>
            <a:r>
              <a:rPr lang="en-US" sz="2400" dirty="0" err="1"/>
              <a:t>adalah</a:t>
            </a:r>
            <a:r>
              <a:rPr lang="en-US" sz="2400" dirty="0"/>
              <a:t>;</a:t>
            </a:r>
          </a:p>
          <a:p>
            <a:pPr marL="630238" indent="-461963">
              <a:buFont typeface="Wingdings" panose="05000000000000000000" pitchFamily="2" charset="2"/>
              <a:buChar char="ü"/>
              <a:defRPr/>
            </a:pPr>
            <a:r>
              <a:rPr lang="id-ID" sz="2400" b="1" i="1" dirty="0"/>
              <a:t>Pertama</a:t>
            </a:r>
            <a:r>
              <a:rPr lang="id-ID" sz="2400" i="1" dirty="0"/>
              <a:t> karena pengalaman agama adalah soal batin dan subjektif. </a:t>
            </a:r>
            <a:endParaRPr lang="en-US" sz="2400" i="1" dirty="0"/>
          </a:p>
          <a:p>
            <a:pPr marL="630238" indent="-461963">
              <a:buFont typeface="Wingdings" panose="05000000000000000000" pitchFamily="2" charset="2"/>
              <a:buChar char="ü"/>
              <a:defRPr/>
            </a:pPr>
            <a:r>
              <a:rPr lang="id-ID" sz="2400" b="1" i="1" dirty="0"/>
              <a:t>Kedua </a:t>
            </a:r>
            <a:r>
              <a:rPr lang="id-ID" sz="2400" i="1" dirty="0"/>
              <a:t>barangkali tidak ada orang yang begitu semangat dan emosional daripada membicarakan agama. Karena itu, membahas arti agama selalu dengan emosi yang kuat</a:t>
            </a:r>
            <a:r>
              <a:rPr lang="en-US" sz="2400" i="1" dirty="0"/>
              <a:t>.</a:t>
            </a:r>
          </a:p>
          <a:p>
            <a:pPr marL="630238" indent="-461963">
              <a:buFont typeface="Wingdings" panose="05000000000000000000" pitchFamily="2" charset="2"/>
              <a:buChar char="ü"/>
              <a:defRPr/>
            </a:pPr>
            <a:r>
              <a:rPr lang="en-US" sz="2400" b="1" i="1" dirty="0"/>
              <a:t>K</a:t>
            </a:r>
            <a:r>
              <a:rPr lang="id-ID" sz="2400" b="1" i="1" dirty="0"/>
              <a:t>etiga  </a:t>
            </a:r>
            <a:r>
              <a:rPr lang="id-ID" sz="2400" i="1" dirty="0"/>
              <a:t>konsepsi tentang agama akan dipengaruhi oleh tujuan orang yang memberikan pengertian agama.</a:t>
            </a:r>
            <a:endParaRPr lang="id-ID" sz="2400" dirty="0"/>
          </a:p>
          <a:p>
            <a:pPr>
              <a:defRPr/>
            </a:pPr>
            <a:endParaRPr lang="en-GB" altLang="en-US" sz="2400" dirty="0"/>
          </a:p>
          <a:p>
            <a:pPr>
              <a:defRPr/>
            </a:pPr>
            <a:endParaRPr lang="id-ID"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122C-4441-4487-86D8-6162761EFAE5}"/>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a:ea typeface="+mj-ea"/>
              </a:rPr>
              <a:t>KESIMPULANNYA,….</a:t>
            </a:r>
          </a:p>
        </p:txBody>
      </p:sp>
      <p:sp>
        <p:nvSpPr>
          <p:cNvPr id="3075" name="Content Placeholder 2">
            <a:extLst>
              <a:ext uri="{FF2B5EF4-FFF2-40B4-BE49-F238E27FC236}">
                <a16:creationId xmlns:a16="http://schemas.microsoft.com/office/drawing/2014/main" id="{F9F3FD3D-4082-4473-8750-44879C6C1498}"/>
              </a:ext>
            </a:extLst>
          </p:cNvPr>
          <p:cNvSpPr>
            <a:spLocks noGrp="1"/>
          </p:cNvSpPr>
          <p:nvPr>
            <p:ph idx="1"/>
          </p:nvPr>
        </p:nvSpPr>
        <p:spPr>
          <a:xfrm>
            <a:off x="457200" y="1989138"/>
            <a:ext cx="8229600" cy="4392612"/>
          </a:xfrm>
          <a:solidFill>
            <a:schemeClr val="accent6">
              <a:lumMod val="40000"/>
              <a:lumOff val="60000"/>
            </a:schemeClr>
          </a:solidFill>
        </p:spPr>
        <p:txBody>
          <a:bodyPr/>
          <a:lstStyle/>
          <a:p>
            <a:pPr marL="651510" indent="-514350" algn="just" eaLnBrk="1" fontAlgn="auto" hangingPunct="1">
              <a:spcBef>
                <a:spcPts val="0"/>
              </a:spcBef>
              <a:spcAft>
                <a:spcPts val="0"/>
              </a:spcAft>
              <a:buFont typeface="Wingdings 2"/>
              <a:buAutoNum type="arabicPeriod"/>
              <a:defRPr/>
            </a:pPr>
            <a:r>
              <a:rPr lang="id-ID" sz="2400" dirty="0"/>
              <a:t>Agama merupakan jalan hidup yg harus ditempuh oleh manusia untuk mewujudkan kehidupan yg aman, tentram dan sejahtera</a:t>
            </a:r>
          </a:p>
          <a:p>
            <a:pPr marL="651510" indent="-514350" algn="just" eaLnBrk="1" fontAlgn="auto" hangingPunct="1">
              <a:spcBef>
                <a:spcPts val="0"/>
              </a:spcBef>
              <a:spcAft>
                <a:spcPts val="0"/>
              </a:spcAft>
              <a:buFont typeface="Wingdings 2"/>
              <a:buAutoNum type="arabicPeriod"/>
              <a:defRPr/>
            </a:pPr>
            <a:r>
              <a:rPr lang="id-ID" sz="2400" dirty="0"/>
              <a:t>Bahwa jalan hidup tersebut memiliki aturan-aturan, nilai, dan norma-norma yang mengatur kehidupan manusia, yang dianggap sebagai kekuatan yang mutlak, gaib dan suci dan oleh karenanya harus dihadapi dan dilaksanakan secara ketat dan hati-hati</a:t>
            </a:r>
          </a:p>
          <a:p>
            <a:pPr marL="651510" indent="-514350" algn="just" eaLnBrk="1" fontAlgn="auto" hangingPunct="1">
              <a:spcBef>
                <a:spcPts val="0"/>
              </a:spcBef>
              <a:spcAft>
                <a:spcPts val="0"/>
              </a:spcAft>
              <a:buFont typeface="Wingdings 2"/>
              <a:buAutoNum type="arabicPeriod"/>
              <a:defRPr/>
            </a:pPr>
            <a:r>
              <a:rPr lang="id-ID" sz="2400" dirty="0"/>
              <a:t>Bahwa aturan, nilai dan norma norma kehidupan itu ada, tumbuh dan berkembang bersama dengan ada, tumbuh dan berkembangnya kehidupan manusia, masyarakat dan budayanya.</a:t>
            </a:r>
            <a:endParaRPr lang="en-GB" altLang="en-US" sz="2400" dirty="0"/>
          </a:p>
          <a:p>
            <a:pPr>
              <a:defRPr/>
            </a:pPr>
            <a:endParaRPr lang="id-ID"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CE06-D0E4-47ED-BA88-3AAFFEA27A5E}"/>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a:ea typeface="+mj-ea"/>
              </a:rPr>
              <a:t>KESIMPULANNYA,….</a:t>
            </a:r>
          </a:p>
        </p:txBody>
      </p:sp>
      <p:sp>
        <p:nvSpPr>
          <p:cNvPr id="3075" name="Content Placeholder 2">
            <a:extLst>
              <a:ext uri="{FF2B5EF4-FFF2-40B4-BE49-F238E27FC236}">
                <a16:creationId xmlns:a16="http://schemas.microsoft.com/office/drawing/2014/main" id="{46F1BE43-249A-4927-82DA-20BB62BB9F12}"/>
              </a:ext>
            </a:extLst>
          </p:cNvPr>
          <p:cNvSpPr>
            <a:spLocks noGrp="1"/>
          </p:cNvSpPr>
          <p:nvPr>
            <p:ph idx="1"/>
          </p:nvPr>
        </p:nvSpPr>
        <p:spPr>
          <a:xfrm>
            <a:off x="457200" y="1989138"/>
            <a:ext cx="8229600" cy="4392612"/>
          </a:xfrm>
          <a:solidFill>
            <a:schemeClr val="accent6">
              <a:lumMod val="40000"/>
              <a:lumOff val="60000"/>
            </a:schemeClr>
          </a:solidFill>
        </p:spPr>
        <p:txBody>
          <a:bodyPr/>
          <a:lstStyle/>
          <a:p>
            <a:pPr marL="971550" lvl="1" indent="-514350" eaLnBrk="1" fontAlgn="auto" hangingPunct="1">
              <a:spcAft>
                <a:spcPts val="0"/>
              </a:spcAft>
              <a:buFont typeface="+mj-lt"/>
              <a:buAutoNum type="arabicPeriod" startAt="4"/>
              <a:defRPr/>
            </a:pPr>
            <a:r>
              <a:rPr lang="en-US" sz="2600" dirty="0"/>
              <a:t>Dari </a:t>
            </a:r>
            <a:r>
              <a:rPr lang="en-US" sz="2600" dirty="0" err="1"/>
              <a:t>aspek</a:t>
            </a:r>
            <a:r>
              <a:rPr lang="en-US" sz="2600" dirty="0"/>
              <a:t> </a:t>
            </a:r>
            <a:r>
              <a:rPr lang="en-US" sz="2600" dirty="0" err="1"/>
              <a:t>psikologis</a:t>
            </a:r>
            <a:r>
              <a:rPr lang="en-US" sz="2600" dirty="0"/>
              <a:t>, </a:t>
            </a:r>
            <a:r>
              <a:rPr lang="en-US" sz="2600" i="1" dirty="0"/>
              <a:t>al-</a:t>
            </a:r>
            <a:r>
              <a:rPr lang="en-US" sz="2600" i="1" dirty="0" err="1"/>
              <a:t>diin</a:t>
            </a:r>
            <a:r>
              <a:rPr lang="en-US" sz="2600" i="1" dirty="0"/>
              <a:t> </a:t>
            </a:r>
            <a:r>
              <a:rPr lang="en-US" sz="2600" i="1" dirty="0" err="1"/>
              <a:t>berarti</a:t>
            </a:r>
            <a:r>
              <a:rPr lang="en-US" sz="2600" i="1" dirty="0"/>
              <a:t> </a:t>
            </a:r>
            <a:r>
              <a:rPr lang="en-US" sz="2600" dirty="0" err="1"/>
              <a:t>keyakinan</a:t>
            </a:r>
            <a:r>
              <a:rPr lang="en-US" sz="2600" dirty="0"/>
              <a:t> (</a:t>
            </a:r>
            <a:r>
              <a:rPr lang="en-US" sz="2600" dirty="0" err="1"/>
              <a:t>keimanan</a:t>
            </a:r>
            <a:r>
              <a:rPr lang="en-US" sz="2600" dirty="0"/>
              <a:t>) </a:t>
            </a:r>
            <a:r>
              <a:rPr lang="en-US" sz="2600" dirty="0" err="1"/>
              <a:t>tentang</a:t>
            </a:r>
            <a:r>
              <a:rPr lang="en-US" sz="2600" dirty="0"/>
              <a:t> </a:t>
            </a:r>
            <a:r>
              <a:rPr lang="en-US" sz="2600" dirty="0" err="1"/>
              <a:t>suatu</a:t>
            </a:r>
            <a:r>
              <a:rPr lang="en-US" sz="2600" dirty="0"/>
              <a:t> </a:t>
            </a:r>
            <a:r>
              <a:rPr lang="en-US" sz="2600" dirty="0" err="1"/>
              <a:t>dzat</a:t>
            </a:r>
            <a:r>
              <a:rPr lang="en-US" sz="2600" dirty="0"/>
              <a:t> </a:t>
            </a:r>
            <a:r>
              <a:rPr lang="en-US" sz="2600" dirty="0" err="1"/>
              <a:t>ketuhanan</a:t>
            </a:r>
            <a:r>
              <a:rPr lang="en-US" sz="2600" dirty="0"/>
              <a:t> (</a:t>
            </a:r>
            <a:r>
              <a:rPr lang="en-US" sz="2600" i="1" dirty="0" err="1"/>
              <a:t>ilaahiyyah</a:t>
            </a:r>
            <a:r>
              <a:rPr lang="en-US" sz="2600" dirty="0"/>
              <a:t>) yang </a:t>
            </a:r>
            <a:r>
              <a:rPr lang="en-US" sz="2600" dirty="0" err="1"/>
              <a:t>pantas</a:t>
            </a:r>
            <a:r>
              <a:rPr lang="en-US" sz="2600" dirty="0"/>
              <a:t> </a:t>
            </a:r>
            <a:r>
              <a:rPr lang="en-US" sz="2600" dirty="0" err="1"/>
              <a:t>untuk</a:t>
            </a:r>
            <a:r>
              <a:rPr lang="en-US" sz="2600" dirty="0"/>
              <a:t> </a:t>
            </a:r>
            <a:r>
              <a:rPr lang="en-US" sz="2600" dirty="0" err="1"/>
              <a:t>menerima</a:t>
            </a:r>
            <a:r>
              <a:rPr lang="en-US" sz="2600" dirty="0"/>
              <a:t> </a:t>
            </a:r>
            <a:r>
              <a:rPr lang="en-US" sz="2600" dirty="0" err="1"/>
              <a:t>ketaatan</a:t>
            </a:r>
            <a:r>
              <a:rPr lang="en-US" sz="2600" dirty="0"/>
              <a:t> dan </a:t>
            </a:r>
            <a:r>
              <a:rPr lang="en-US" sz="2600" dirty="0" err="1"/>
              <a:t>penyembahan</a:t>
            </a:r>
            <a:r>
              <a:rPr lang="en-US" sz="2600" dirty="0"/>
              <a:t> (</a:t>
            </a:r>
            <a:r>
              <a:rPr lang="en-US" sz="2600" i="1" dirty="0"/>
              <a:t>‘</a:t>
            </a:r>
            <a:r>
              <a:rPr lang="en-US" sz="2600" i="1" dirty="0" err="1"/>
              <a:t>ibaadah</a:t>
            </a:r>
            <a:r>
              <a:rPr lang="en-US" sz="2600" dirty="0"/>
              <a:t>).</a:t>
            </a:r>
          </a:p>
          <a:p>
            <a:pPr marL="971550" lvl="1" indent="-514350" eaLnBrk="1" fontAlgn="auto" hangingPunct="1">
              <a:spcAft>
                <a:spcPts val="0"/>
              </a:spcAft>
              <a:buFont typeface="+mj-lt"/>
              <a:buAutoNum type="arabicPeriod" startAt="4"/>
              <a:defRPr/>
            </a:pPr>
            <a:r>
              <a:rPr lang="en-US" sz="2600" dirty="0" err="1"/>
              <a:t>Sedangkan</a:t>
            </a:r>
            <a:r>
              <a:rPr lang="en-US" sz="2600" dirty="0"/>
              <a:t> </a:t>
            </a:r>
            <a:r>
              <a:rPr lang="en-US" sz="2600" dirty="0" err="1"/>
              <a:t>arti</a:t>
            </a:r>
            <a:r>
              <a:rPr lang="en-US" sz="2600" dirty="0"/>
              <a:t> </a:t>
            </a:r>
            <a:r>
              <a:rPr lang="en-US" sz="2600" i="1" dirty="0"/>
              <a:t>al-</a:t>
            </a:r>
            <a:r>
              <a:rPr lang="en-US" sz="2600" i="1" dirty="0" err="1"/>
              <a:t>diin</a:t>
            </a:r>
            <a:r>
              <a:rPr lang="en-US" sz="2600" i="1" dirty="0"/>
              <a:t> </a:t>
            </a:r>
            <a:r>
              <a:rPr lang="en-US" sz="2600" dirty="0"/>
              <a:t>di mana </a:t>
            </a:r>
            <a:r>
              <a:rPr lang="en-US" sz="2600" dirty="0" err="1"/>
              <a:t>ia</a:t>
            </a:r>
            <a:r>
              <a:rPr lang="en-US" sz="2600" dirty="0"/>
              <a:t> </a:t>
            </a:r>
            <a:r>
              <a:rPr lang="en-US" sz="2600" dirty="0" err="1"/>
              <a:t>merupakan</a:t>
            </a:r>
            <a:r>
              <a:rPr lang="en-US" sz="2600" dirty="0"/>
              <a:t> </a:t>
            </a:r>
            <a:r>
              <a:rPr lang="en-US" sz="2600" dirty="0" err="1"/>
              <a:t>suatu</a:t>
            </a:r>
            <a:r>
              <a:rPr lang="en-US" sz="2600" dirty="0"/>
              <a:t> </a:t>
            </a:r>
            <a:r>
              <a:rPr lang="en-US" sz="2600" dirty="0" err="1"/>
              <a:t>hakikat</a:t>
            </a:r>
            <a:r>
              <a:rPr lang="en-US" sz="2600" dirty="0"/>
              <a:t> </a:t>
            </a:r>
            <a:r>
              <a:rPr lang="en-US" sz="2600" dirty="0" err="1"/>
              <a:t>eksternal</a:t>
            </a:r>
            <a:r>
              <a:rPr lang="en-US" sz="2600" dirty="0"/>
              <a:t> </a:t>
            </a:r>
            <a:r>
              <a:rPr lang="en-US" sz="2600" dirty="0" err="1"/>
              <a:t>adalah</a:t>
            </a:r>
            <a:r>
              <a:rPr lang="en-US" sz="2600" dirty="0"/>
              <a:t> </a:t>
            </a:r>
            <a:r>
              <a:rPr lang="en-US" sz="2600" dirty="0" err="1"/>
              <a:t>kumpulan</a:t>
            </a:r>
            <a:r>
              <a:rPr lang="en-US" sz="2600" dirty="0"/>
              <a:t> </a:t>
            </a:r>
            <a:r>
              <a:rPr lang="en-US" sz="2600" dirty="0" err="1"/>
              <a:t>hukum</a:t>
            </a:r>
            <a:r>
              <a:rPr lang="en-US" sz="2600" dirty="0"/>
              <a:t>/</a:t>
            </a:r>
            <a:r>
              <a:rPr lang="en-US" sz="2600" dirty="0" err="1"/>
              <a:t>ketentuan-ketentuan</a:t>
            </a:r>
            <a:r>
              <a:rPr lang="en-US" sz="2600" dirty="0"/>
              <a:t> </a:t>
            </a:r>
            <a:r>
              <a:rPr lang="en-US" sz="2600" dirty="0" err="1"/>
              <a:t>idealis</a:t>
            </a:r>
            <a:r>
              <a:rPr lang="en-US" sz="2600" dirty="0"/>
              <a:t> yang </a:t>
            </a:r>
            <a:r>
              <a:rPr lang="en-US" sz="2600" dirty="0" err="1"/>
              <a:t>mendeskripsikan</a:t>
            </a:r>
            <a:r>
              <a:rPr lang="en-US" sz="2600" dirty="0"/>
              <a:t> </a:t>
            </a:r>
            <a:r>
              <a:rPr lang="en-US" sz="2600" dirty="0" err="1"/>
              <a:t>sifat-sifat</a:t>
            </a:r>
            <a:r>
              <a:rPr lang="en-US" sz="2600" dirty="0"/>
              <a:t> </a:t>
            </a:r>
            <a:r>
              <a:rPr lang="en-US" sz="2600" dirty="0" err="1"/>
              <a:t>dari</a:t>
            </a:r>
            <a:r>
              <a:rPr lang="en-US" sz="2600" dirty="0"/>
              <a:t> </a:t>
            </a:r>
            <a:r>
              <a:rPr lang="en-US" sz="2600" dirty="0" err="1"/>
              <a:t>kekuatan</a:t>
            </a:r>
            <a:r>
              <a:rPr lang="en-US" sz="2600" dirty="0"/>
              <a:t> </a:t>
            </a:r>
            <a:r>
              <a:rPr lang="en-US" sz="2600" dirty="0" err="1"/>
              <a:t>ketuhanan</a:t>
            </a:r>
            <a:r>
              <a:rPr lang="en-US" sz="2600" dirty="0"/>
              <a:t> (</a:t>
            </a:r>
            <a:r>
              <a:rPr lang="en-US" sz="2600" i="1" dirty="0" err="1"/>
              <a:t>ilaahiyyah</a:t>
            </a:r>
            <a:r>
              <a:rPr lang="en-US" sz="2600" dirty="0"/>
              <a:t>) </a:t>
            </a:r>
            <a:r>
              <a:rPr lang="en-US" sz="2600" dirty="0" err="1"/>
              <a:t>itu</a:t>
            </a:r>
            <a:r>
              <a:rPr lang="en-US" sz="2600" dirty="0"/>
              <a:t>, dan </a:t>
            </a:r>
            <a:r>
              <a:rPr lang="en-US" sz="2600" dirty="0" err="1"/>
              <a:t>kumpulan</a:t>
            </a:r>
            <a:r>
              <a:rPr lang="en-US" sz="2600" dirty="0"/>
              <a:t> </a:t>
            </a:r>
            <a:r>
              <a:rPr lang="en-US" sz="2600" dirty="0" err="1"/>
              <a:t>kaidah-kaidah</a:t>
            </a:r>
            <a:r>
              <a:rPr lang="en-US" sz="2600" dirty="0"/>
              <a:t> </a:t>
            </a:r>
            <a:r>
              <a:rPr lang="en-US" sz="2600" dirty="0" err="1"/>
              <a:t>praktis</a:t>
            </a:r>
            <a:r>
              <a:rPr lang="en-US" sz="2600" dirty="0"/>
              <a:t> yang </a:t>
            </a:r>
            <a:r>
              <a:rPr lang="en-US" sz="2600" dirty="0" err="1"/>
              <a:t>menggariskan</a:t>
            </a:r>
            <a:r>
              <a:rPr lang="en-US" sz="2600" dirty="0"/>
              <a:t> </a:t>
            </a:r>
            <a:r>
              <a:rPr lang="en-US" sz="2600" dirty="0" err="1"/>
              <a:t>cara</a:t>
            </a:r>
            <a:r>
              <a:rPr lang="en-US" sz="2600" dirty="0"/>
              <a:t> </a:t>
            </a:r>
            <a:r>
              <a:rPr lang="en-US" sz="2600" dirty="0" err="1"/>
              <a:t>beribadah</a:t>
            </a:r>
            <a:r>
              <a:rPr lang="en-US" sz="2600" dirty="0"/>
              <a:t> </a:t>
            </a:r>
            <a:r>
              <a:rPr lang="en-US" sz="2600" dirty="0" err="1"/>
              <a:t>kepada</a:t>
            </a:r>
            <a:r>
              <a:rPr lang="en-US" sz="2600" dirty="0"/>
              <a:t>-Nya. </a:t>
            </a:r>
          </a:p>
          <a:p>
            <a:pPr marL="0" indent="0">
              <a:buNone/>
              <a:defRPr/>
            </a:pPr>
            <a:endParaRPr lang="id-ID"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60B3D0-E3FF-4A7A-AFC8-36D845D5FA08}"/>
              </a:ext>
            </a:extLst>
          </p:cNvPr>
          <p:cNvSpPr>
            <a:spLocks noGrp="1"/>
          </p:cNvSpPr>
          <p:nvPr>
            <p:ph type="subTitle" idx="1"/>
          </p:nvPr>
        </p:nvSpPr>
        <p:spPr>
          <a:xfrm>
            <a:off x="468313" y="4797425"/>
            <a:ext cx="6400800" cy="1320800"/>
          </a:xfrm>
        </p:spPr>
        <p:txBody>
          <a:bodyPr rtlCol="0">
            <a:normAutofit/>
          </a:bodyPr>
          <a:lstStyle/>
          <a:p>
            <a:pPr eaLnBrk="1" fontAlgn="auto" hangingPunct="1">
              <a:spcAft>
                <a:spcPts val="0"/>
              </a:spcAft>
              <a:defRPr/>
            </a:pPr>
            <a:r>
              <a:rPr lang="en-US" sz="3600" b="1">
                <a:solidFill>
                  <a:schemeClr val="tx1"/>
                </a:solidFill>
                <a:ea typeface="+mn-ea"/>
              </a:rPr>
              <a:t>SEJARAH </a:t>
            </a:r>
            <a:r>
              <a:rPr lang="en-US" sz="3600" b="1" dirty="0">
                <a:solidFill>
                  <a:schemeClr val="tx1"/>
                </a:solidFill>
                <a:ea typeface="+mn-ea"/>
              </a:rPr>
              <a:t>AGAMA</a:t>
            </a:r>
          </a:p>
        </p:txBody>
      </p:sp>
      <p:pic>
        <p:nvPicPr>
          <p:cNvPr id="29699" name="Picture 3">
            <a:extLst>
              <a:ext uri="{FF2B5EF4-FFF2-40B4-BE49-F238E27FC236}">
                <a16:creationId xmlns:a16="http://schemas.microsoft.com/office/drawing/2014/main" id="{78A209A8-3C09-4AA9-B019-3987FE4342BF}"/>
              </a:ext>
            </a:extLst>
          </p:cNvPr>
          <p:cNvPicPr>
            <a:picLocks noChangeAspect="1"/>
          </p:cNvPicPr>
          <p:nvPr/>
        </p:nvPicPr>
        <p:blipFill>
          <a:blip r:embed="rId3">
            <a:extLst>
              <a:ext uri="{28A0092B-C50C-407E-A947-70E740481C1C}">
                <a14:useLocalDpi xmlns:a14="http://schemas.microsoft.com/office/drawing/2010/main" val="0"/>
              </a:ext>
            </a:extLst>
          </a:blip>
          <a:srcRect t="37329" b="11526"/>
          <a:stretch>
            <a:fillRect/>
          </a:stretch>
        </p:blipFill>
        <p:spPr bwMode="auto">
          <a:xfrm>
            <a:off x="0" y="998538"/>
            <a:ext cx="91440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889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60B3D0-E3FF-4A7A-AFC8-36D845D5FA08}"/>
              </a:ext>
            </a:extLst>
          </p:cNvPr>
          <p:cNvSpPr>
            <a:spLocks noGrp="1"/>
          </p:cNvSpPr>
          <p:nvPr>
            <p:ph type="subTitle" idx="1"/>
          </p:nvPr>
        </p:nvSpPr>
        <p:spPr>
          <a:xfrm>
            <a:off x="468313" y="4797425"/>
            <a:ext cx="6400800" cy="1320800"/>
          </a:xfrm>
        </p:spPr>
        <p:txBody>
          <a:bodyPr rtlCol="0">
            <a:normAutofit/>
          </a:bodyPr>
          <a:lstStyle/>
          <a:p>
            <a:pPr eaLnBrk="1" fontAlgn="auto" hangingPunct="1">
              <a:spcAft>
                <a:spcPts val="0"/>
              </a:spcAft>
              <a:defRPr/>
            </a:pPr>
            <a:r>
              <a:rPr lang="en-US" sz="3600" b="1" dirty="0">
                <a:solidFill>
                  <a:schemeClr val="tx1"/>
                </a:solidFill>
                <a:ea typeface="+mn-ea"/>
              </a:rPr>
              <a:t>KLASIFIKASI AGAMA</a:t>
            </a:r>
          </a:p>
        </p:txBody>
      </p:sp>
      <p:pic>
        <p:nvPicPr>
          <p:cNvPr id="29699" name="Picture 3">
            <a:extLst>
              <a:ext uri="{FF2B5EF4-FFF2-40B4-BE49-F238E27FC236}">
                <a16:creationId xmlns:a16="http://schemas.microsoft.com/office/drawing/2014/main" id="{78A209A8-3C09-4AA9-B019-3987FE4342BF}"/>
              </a:ext>
            </a:extLst>
          </p:cNvPr>
          <p:cNvPicPr>
            <a:picLocks noChangeAspect="1"/>
          </p:cNvPicPr>
          <p:nvPr/>
        </p:nvPicPr>
        <p:blipFill>
          <a:blip r:embed="rId3">
            <a:extLst>
              <a:ext uri="{28A0092B-C50C-407E-A947-70E740481C1C}">
                <a14:useLocalDpi xmlns:a14="http://schemas.microsoft.com/office/drawing/2010/main" val="0"/>
              </a:ext>
            </a:extLst>
          </a:blip>
          <a:srcRect t="37329" b="11526"/>
          <a:stretch>
            <a:fillRect/>
          </a:stretch>
        </p:blipFill>
        <p:spPr bwMode="auto">
          <a:xfrm>
            <a:off x="0" y="998538"/>
            <a:ext cx="91440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45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A5F5-5734-4B86-A2CE-D5BB10648400}"/>
              </a:ext>
            </a:extLst>
          </p:cNvPr>
          <p:cNvSpPr>
            <a:spLocks noGrp="1"/>
          </p:cNvSpPr>
          <p:nvPr>
            <p:ph type="title"/>
          </p:nvPr>
        </p:nvSpPr>
        <p:spPr>
          <a:xfrm>
            <a:off x="468313" y="1484313"/>
            <a:ext cx="8229600" cy="576262"/>
          </a:xfrm>
          <a:solidFill>
            <a:srgbClr val="FFC000"/>
          </a:solidFill>
        </p:spPr>
        <p:txBody>
          <a:bodyPr rtlCol="0">
            <a:noAutofit/>
          </a:bodyPr>
          <a:lstStyle/>
          <a:p>
            <a:pPr eaLnBrk="1" fontAlgn="auto" hangingPunct="1">
              <a:spcAft>
                <a:spcPts val="0"/>
              </a:spcAft>
              <a:defRPr/>
            </a:pPr>
            <a:r>
              <a:rPr lang="en-US" sz="3600" b="1" dirty="0">
                <a:ea typeface="+mj-ea"/>
              </a:rPr>
              <a:t>MATERI POKOK</a:t>
            </a:r>
          </a:p>
        </p:txBody>
      </p:sp>
      <p:sp>
        <p:nvSpPr>
          <p:cNvPr id="3075" name="Content Placeholder 2">
            <a:extLst>
              <a:ext uri="{FF2B5EF4-FFF2-40B4-BE49-F238E27FC236}">
                <a16:creationId xmlns:a16="http://schemas.microsoft.com/office/drawing/2014/main" id="{9F7D475A-07D3-4045-AEC1-8538A34CC686}"/>
              </a:ext>
            </a:extLst>
          </p:cNvPr>
          <p:cNvSpPr>
            <a:spLocks noGrp="1"/>
          </p:cNvSpPr>
          <p:nvPr>
            <p:ph idx="1"/>
          </p:nvPr>
        </p:nvSpPr>
        <p:spPr>
          <a:xfrm>
            <a:off x="457200" y="2349500"/>
            <a:ext cx="8229600" cy="3776663"/>
          </a:xfrm>
          <a:solidFill>
            <a:schemeClr val="accent6">
              <a:lumMod val="40000"/>
              <a:lumOff val="60000"/>
            </a:schemeClr>
          </a:solidFill>
        </p:spPr>
        <p:txBody>
          <a:bodyPr/>
          <a:lstStyle/>
          <a:p>
            <a:pPr marL="514350" indent="-514350" eaLnBrk="1" hangingPunct="1">
              <a:buFont typeface="+mj-lt"/>
              <a:buAutoNum type="arabicPeriod"/>
              <a:defRPr/>
            </a:pPr>
            <a:r>
              <a:rPr lang="en-US" altLang="en-US" dirty="0" err="1"/>
              <a:t>Pengertian</a:t>
            </a:r>
            <a:r>
              <a:rPr lang="en-US" altLang="en-US" dirty="0"/>
              <a:t> </a:t>
            </a:r>
            <a:r>
              <a:rPr lang="en-US" altLang="en-US" dirty="0" err="1"/>
              <a:t>Manusia</a:t>
            </a:r>
            <a:r>
              <a:rPr lang="en-US" altLang="en-US" dirty="0"/>
              <a:t> dan Agama</a:t>
            </a:r>
          </a:p>
          <a:p>
            <a:pPr marL="514350" indent="-514350" eaLnBrk="1" hangingPunct="1">
              <a:buFont typeface="+mj-lt"/>
              <a:buAutoNum type="arabicPeriod"/>
              <a:defRPr/>
            </a:pPr>
            <a:r>
              <a:rPr lang="en-US" altLang="en-US" dirty="0"/>
              <a:t>Sejarah dan </a:t>
            </a:r>
            <a:r>
              <a:rPr lang="en-US" altLang="en-US" dirty="0" err="1"/>
              <a:t>Klasifikasi</a:t>
            </a:r>
            <a:r>
              <a:rPr lang="en-US" altLang="en-US" dirty="0"/>
              <a:t> Agama</a:t>
            </a:r>
          </a:p>
          <a:p>
            <a:pPr marL="514350" indent="-514350" eaLnBrk="1" hangingPunct="1">
              <a:buFont typeface="+mj-lt"/>
              <a:buAutoNum type="arabicPeriod"/>
              <a:defRPr/>
            </a:pPr>
            <a:r>
              <a:rPr lang="en-US" altLang="en-US" dirty="0" err="1"/>
              <a:t>Kebutuhan</a:t>
            </a:r>
            <a:r>
              <a:rPr lang="en-US" altLang="en-US" dirty="0"/>
              <a:t> </a:t>
            </a:r>
            <a:r>
              <a:rPr lang="en-US" altLang="en-US" dirty="0" err="1"/>
              <a:t>Manusia</a:t>
            </a:r>
            <a:r>
              <a:rPr lang="en-US" altLang="en-US" dirty="0"/>
              <a:t> </a:t>
            </a:r>
            <a:r>
              <a:rPr lang="en-US" altLang="en-US" dirty="0" err="1"/>
              <a:t>terhadap</a:t>
            </a:r>
            <a:r>
              <a:rPr lang="en-US" altLang="en-US" dirty="0"/>
              <a:t> Agama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60B3D0-E3FF-4A7A-AFC8-36D845D5FA08}"/>
              </a:ext>
            </a:extLst>
          </p:cNvPr>
          <p:cNvSpPr>
            <a:spLocks noGrp="1"/>
          </p:cNvSpPr>
          <p:nvPr>
            <p:ph type="subTitle" idx="1"/>
          </p:nvPr>
        </p:nvSpPr>
        <p:spPr>
          <a:xfrm>
            <a:off x="468313" y="4797425"/>
            <a:ext cx="6400800" cy="1320800"/>
          </a:xfrm>
        </p:spPr>
        <p:txBody>
          <a:bodyPr rtlCol="0">
            <a:normAutofit/>
          </a:bodyPr>
          <a:lstStyle/>
          <a:p>
            <a:pPr eaLnBrk="1" fontAlgn="auto" hangingPunct="1">
              <a:spcAft>
                <a:spcPts val="0"/>
              </a:spcAft>
              <a:defRPr/>
            </a:pPr>
            <a:r>
              <a:rPr lang="en-US" sz="3600" b="1" dirty="0">
                <a:solidFill>
                  <a:schemeClr val="tx1"/>
                </a:solidFill>
                <a:ea typeface="+mn-ea"/>
              </a:rPr>
              <a:t>KEBUTUHAN MANUSIA TERHADAP AGAMA</a:t>
            </a:r>
          </a:p>
        </p:txBody>
      </p:sp>
      <p:pic>
        <p:nvPicPr>
          <p:cNvPr id="29699" name="Picture 3">
            <a:extLst>
              <a:ext uri="{FF2B5EF4-FFF2-40B4-BE49-F238E27FC236}">
                <a16:creationId xmlns:a16="http://schemas.microsoft.com/office/drawing/2014/main" id="{78A209A8-3C09-4AA9-B019-3987FE4342BF}"/>
              </a:ext>
            </a:extLst>
          </p:cNvPr>
          <p:cNvPicPr>
            <a:picLocks noChangeAspect="1"/>
          </p:cNvPicPr>
          <p:nvPr/>
        </p:nvPicPr>
        <p:blipFill>
          <a:blip r:embed="rId3">
            <a:extLst>
              <a:ext uri="{28A0092B-C50C-407E-A947-70E740481C1C}">
                <a14:useLocalDpi xmlns:a14="http://schemas.microsoft.com/office/drawing/2010/main" val="0"/>
              </a:ext>
            </a:extLst>
          </a:blip>
          <a:srcRect t="37329" b="11526"/>
          <a:stretch>
            <a:fillRect/>
          </a:stretch>
        </p:blipFill>
        <p:spPr bwMode="auto">
          <a:xfrm>
            <a:off x="0" y="998538"/>
            <a:ext cx="91440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149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1614-9AD0-4CA0-BBC8-3ED9088FEEDB}"/>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Kebutuhan</a:t>
            </a:r>
            <a:r>
              <a:rPr lang="en-US" sz="3600" b="1" dirty="0">
                <a:ea typeface="+mj-ea"/>
              </a:rPr>
              <a:t> </a:t>
            </a:r>
            <a:r>
              <a:rPr lang="en-US" sz="3600" b="1" dirty="0" err="1">
                <a:ea typeface="+mj-ea"/>
              </a:rPr>
              <a:t>Manusia</a:t>
            </a:r>
            <a:r>
              <a:rPr lang="en-US" sz="3600" b="1" dirty="0">
                <a:ea typeface="+mj-ea"/>
              </a:rPr>
              <a:t> </a:t>
            </a:r>
            <a:r>
              <a:rPr lang="en-US" sz="3600" b="1" dirty="0" err="1">
                <a:ea typeface="+mj-ea"/>
              </a:rPr>
              <a:t>Terhadap</a:t>
            </a:r>
            <a:r>
              <a:rPr lang="en-US" sz="3600" b="1" dirty="0">
                <a:ea typeface="+mj-ea"/>
              </a:rPr>
              <a:t> Agama</a:t>
            </a:r>
          </a:p>
        </p:txBody>
      </p:sp>
      <p:sp>
        <p:nvSpPr>
          <p:cNvPr id="3075" name="Content Placeholder 2">
            <a:extLst>
              <a:ext uri="{FF2B5EF4-FFF2-40B4-BE49-F238E27FC236}">
                <a16:creationId xmlns:a16="http://schemas.microsoft.com/office/drawing/2014/main" id="{5A511EAD-5237-4504-884C-067575792DB3}"/>
              </a:ext>
            </a:extLst>
          </p:cNvPr>
          <p:cNvSpPr>
            <a:spLocks noGrp="1"/>
          </p:cNvSpPr>
          <p:nvPr>
            <p:ph idx="1"/>
          </p:nvPr>
        </p:nvSpPr>
        <p:spPr>
          <a:xfrm>
            <a:off x="457200" y="1989138"/>
            <a:ext cx="8229600" cy="4392612"/>
          </a:xfrm>
          <a:solidFill>
            <a:schemeClr val="accent6">
              <a:lumMod val="40000"/>
              <a:lumOff val="60000"/>
            </a:schemeClr>
          </a:solidFill>
        </p:spPr>
        <p:txBody>
          <a:bodyPr/>
          <a:lstStyle/>
          <a:p>
            <a:pPr>
              <a:defRPr/>
            </a:pPr>
            <a:r>
              <a:rPr lang="id-ID" sz="2400" dirty="0"/>
              <a:t>Manusia lahir yang menghendaki Allah, bukan manusia sendiri.</a:t>
            </a:r>
          </a:p>
          <a:p>
            <a:pPr>
              <a:defRPr/>
            </a:pPr>
            <a:r>
              <a:rPr lang="id-ID" sz="2400" dirty="0"/>
              <a:t>Manusia diberi anugerah akal, hati, dan jasmani yang sempurna.</a:t>
            </a:r>
          </a:p>
          <a:p>
            <a:pPr>
              <a:defRPr/>
            </a:pPr>
            <a:r>
              <a:rPr lang="id-ID" sz="2400" dirty="0"/>
              <a:t>Banyak rahasia hidup &amp; jalan hidup yang tidak dapat dijangkau oleh akal, hati, dan jasmani, seperti rizki, jodoh, lahir, dan mati.</a:t>
            </a:r>
          </a:p>
          <a:p>
            <a:pPr>
              <a:defRPr/>
            </a:pPr>
            <a:r>
              <a:rPr lang="id-ID" sz="2400" dirty="0"/>
              <a:t>Untuk menuntun ke arah yang benar dalam menjalani hidup manusia butuh AGAMA, karena Allah-lah Yang Maha Tahu asal-dan-arah hidup manusia.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0BAD445-7ACD-4069-8096-AB79C9A21DCF}"/>
              </a:ext>
            </a:extLst>
          </p:cNvPr>
          <p:cNvSpPr>
            <a:spLocks noGrp="1"/>
          </p:cNvSpPr>
          <p:nvPr>
            <p:ph type="subTitle" idx="1"/>
          </p:nvPr>
        </p:nvSpPr>
        <p:spPr>
          <a:xfrm>
            <a:off x="468313" y="4797425"/>
            <a:ext cx="6400800" cy="1320800"/>
          </a:xfrm>
        </p:spPr>
        <p:txBody>
          <a:bodyPr rtlCol="0">
            <a:normAutofit/>
          </a:bodyPr>
          <a:lstStyle/>
          <a:p>
            <a:pPr eaLnBrk="1" fontAlgn="auto" hangingPunct="1">
              <a:spcAft>
                <a:spcPts val="0"/>
              </a:spcAft>
              <a:defRPr/>
            </a:pPr>
            <a:r>
              <a:rPr lang="en-US" sz="4000" b="1" dirty="0">
                <a:solidFill>
                  <a:schemeClr val="tx1"/>
                </a:solidFill>
                <a:ea typeface="+mn-ea"/>
              </a:rPr>
              <a:t>HAKIKAT MANUSIA</a:t>
            </a:r>
          </a:p>
        </p:txBody>
      </p:sp>
      <p:pic>
        <p:nvPicPr>
          <p:cNvPr id="6147" name="Picture 3">
            <a:extLst>
              <a:ext uri="{FF2B5EF4-FFF2-40B4-BE49-F238E27FC236}">
                <a16:creationId xmlns:a16="http://schemas.microsoft.com/office/drawing/2014/main" id="{2BF81B66-47FB-4787-BFA5-FF79A1CD21AC}"/>
              </a:ext>
            </a:extLst>
          </p:cNvPr>
          <p:cNvPicPr>
            <a:picLocks noChangeAspect="1"/>
          </p:cNvPicPr>
          <p:nvPr/>
        </p:nvPicPr>
        <p:blipFill>
          <a:blip r:embed="rId3">
            <a:extLst>
              <a:ext uri="{28A0092B-C50C-407E-A947-70E740481C1C}">
                <a14:useLocalDpi xmlns:a14="http://schemas.microsoft.com/office/drawing/2010/main" val="0"/>
              </a:ext>
            </a:extLst>
          </a:blip>
          <a:srcRect t="37329" b="11526"/>
          <a:stretch>
            <a:fillRect/>
          </a:stretch>
        </p:blipFill>
        <p:spPr bwMode="auto">
          <a:xfrm>
            <a:off x="0" y="998538"/>
            <a:ext cx="91440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4AA2-5995-4669-84D6-0DA437E552AD}"/>
              </a:ext>
            </a:extLst>
          </p:cNvPr>
          <p:cNvSpPr>
            <a:spLocks noGrp="1"/>
          </p:cNvSpPr>
          <p:nvPr>
            <p:ph type="title"/>
          </p:nvPr>
        </p:nvSpPr>
        <p:spPr>
          <a:xfrm>
            <a:off x="468313" y="1484313"/>
            <a:ext cx="8229600" cy="576262"/>
          </a:xfrm>
          <a:solidFill>
            <a:srgbClr val="FFC000"/>
          </a:solidFill>
        </p:spPr>
        <p:txBody>
          <a:bodyPr rtlCol="0">
            <a:noAutofit/>
          </a:bodyPr>
          <a:lstStyle/>
          <a:p>
            <a:pPr eaLnBrk="1" fontAlgn="auto" hangingPunct="1">
              <a:spcAft>
                <a:spcPts val="0"/>
              </a:spcAft>
              <a:defRPr/>
            </a:pPr>
            <a:r>
              <a:rPr lang="en-US" sz="3600" b="1" dirty="0" err="1">
                <a:ea typeface="+mj-ea"/>
              </a:rPr>
              <a:t>Hakikat</a:t>
            </a:r>
            <a:r>
              <a:rPr lang="en-US" sz="3600" b="1" dirty="0">
                <a:ea typeface="+mj-ea"/>
              </a:rPr>
              <a:t> </a:t>
            </a:r>
            <a:r>
              <a:rPr lang="en-US" sz="3600" b="1" dirty="0" err="1">
                <a:ea typeface="+mj-ea"/>
              </a:rPr>
              <a:t>Manusia</a:t>
            </a:r>
            <a:endParaRPr lang="en-US" sz="3600" b="1" dirty="0">
              <a:ea typeface="+mj-ea"/>
            </a:endParaRPr>
          </a:p>
        </p:txBody>
      </p:sp>
      <p:sp>
        <p:nvSpPr>
          <p:cNvPr id="3075" name="Content Placeholder 2">
            <a:extLst>
              <a:ext uri="{FF2B5EF4-FFF2-40B4-BE49-F238E27FC236}">
                <a16:creationId xmlns:a16="http://schemas.microsoft.com/office/drawing/2014/main" id="{93C7FE99-CC03-42E7-AAFE-0FDBA6AE70FD}"/>
              </a:ext>
            </a:extLst>
          </p:cNvPr>
          <p:cNvSpPr>
            <a:spLocks noGrp="1"/>
          </p:cNvSpPr>
          <p:nvPr>
            <p:ph idx="1"/>
          </p:nvPr>
        </p:nvSpPr>
        <p:spPr>
          <a:xfrm>
            <a:off x="457200" y="2349500"/>
            <a:ext cx="8229600" cy="3776663"/>
          </a:xfrm>
          <a:solidFill>
            <a:schemeClr val="accent6">
              <a:lumMod val="40000"/>
              <a:lumOff val="60000"/>
            </a:schemeClr>
          </a:solidFill>
        </p:spPr>
        <p:txBody>
          <a:bodyPr/>
          <a:lstStyle/>
          <a:p>
            <a:pPr eaLnBrk="1" hangingPunct="1">
              <a:buFont typeface="Wingdings" panose="05000000000000000000" pitchFamily="2" charset="2"/>
              <a:buChar char="§"/>
              <a:defRPr/>
            </a:pPr>
            <a:r>
              <a:rPr lang="en-US" altLang="en-US" dirty="0" err="1"/>
              <a:t>Manusia</a:t>
            </a:r>
            <a:r>
              <a:rPr lang="en-US" altLang="en-US" dirty="0"/>
              <a:t> </a:t>
            </a:r>
            <a:r>
              <a:rPr lang="en-US" altLang="en-US" dirty="0" err="1"/>
              <a:t>adalah</a:t>
            </a:r>
            <a:r>
              <a:rPr lang="en-US" altLang="en-US" dirty="0"/>
              <a:t> </a:t>
            </a:r>
            <a:r>
              <a:rPr lang="en-US" altLang="en-US" dirty="0" err="1"/>
              <a:t>makhluk</a:t>
            </a:r>
            <a:r>
              <a:rPr lang="en-US" altLang="en-US" dirty="0"/>
              <a:t> </a:t>
            </a:r>
            <a:r>
              <a:rPr lang="en-US" altLang="en-US" dirty="0" err="1"/>
              <a:t>unik</a:t>
            </a:r>
            <a:r>
              <a:rPr lang="en-US" altLang="en-US" dirty="0"/>
              <a:t>, </a:t>
            </a:r>
            <a:r>
              <a:rPr lang="en-US" altLang="en-US" dirty="0" err="1"/>
              <a:t>sebab</a:t>
            </a:r>
            <a:r>
              <a:rPr lang="en-US" altLang="en-US" dirty="0"/>
              <a:t> </a:t>
            </a:r>
            <a:r>
              <a:rPr lang="en-US" altLang="en-US" dirty="0" err="1"/>
              <a:t>dia</a:t>
            </a:r>
            <a:r>
              <a:rPr lang="en-US" altLang="en-US" dirty="0"/>
              <a:t> s</a:t>
            </a:r>
            <a:r>
              <a:rPr lang="id-ID" altLang="en-US" dirty="0"/>
              <a:t>ubjek sekaligus objek kajian</a:t>
            </a:r>
            <a:r>
              <a:rPr lang="en-US" altLang="en-US" dirty="0"/>
              <a:t>.</a:t>
            </a:r>
          </a:p>
          <a:p>
            <a:pPr eaLnBrk="1" hangingPunct="1">
              <a:buFont typeface="Wingdings" panose="05000000000000000000" pitchFamily="2" charset="2"/>
              <a:buChar char="§"/>
              <a:defRPr/>
            </a:pPr>
            <a:r>
              <a:rPr lang="id-ID" altLang="en-US" dirty="0"/>
              <a:t>Siapa dia, darimana dan mau kemana</a:t>
            </a:r>
            <a:r>
              <a:rPr lang="en-US" altLang="en-US" dirty="0"/>
              <a:t>?</a:t>
            </a:r>
            <a:r>
              <a:rPr lang="id-ID" altLang="en-US" dirty="0"/>
              <a:t> </a:t>
            </a:r>
            <a:endParaRPr lang="en-US" altLang="en-US" dirty="0"/>
          </a:p>
          <a:p>
            <a:pPr eaLnBrk="1" hangingPunct="1">
              <a:buFont typeface="Wingdings" panose="05000000000000000000" pitchFamily="2" charset="2"/>
              <a:buChar char="§"/>
              <a:defRPr/>
            </a:pPr>
            <a:r>
              <a:rPr lang="en-US" altLang="en-US" dirty="0"/>
              <a:t>A</a:t>
            </a:r>
            <a:r>
              <a:rPr lang="id-ID" altLang="en-US" dirty="0"/>
              <a:t>pa fungsi dan perannya?</a:t>
            </a:r>
            <a:endParaRPr lang="en-US" altLang="en-US" dirty="0"/>
          </a:p>
          <a:p>
            <a:pPr eaLnBrk="1" hangingPunct="1">
              <a:buFont typeface="Wingdings" panose="05000000000000000000" pitchFamily="2" charset="2"/>
              <a:buChar char="§"/>
              <a:defRPr/>
            </a:pPr>
            <a:r>
              <a:rPr lang="id-ID" altLang="en-US" dirty="0"/>
              <a:t>Kodrat manusia baik atau buruk?</a:t>
            </a:r>
            <a:endParaRPr lang="en-GB" altLang="en-US" dirty="0"/>
          </a:p>
          <a:p>
            <a:pPr marL="0" indent="0" eaLnBrk="1" hangingPunct="1">
              <a:buFont typeface="Arial" panose="020B0604020202020204" pitchFamily="34" charset="0"/>
              <a:buNone/>
              <a:defRPr/>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BD4D-4139-4AF6-98A6-71A9CF9BA06E}"/>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Siapa</a:t>
            </a:r>
            <a:r>
              <a:rPr lang="en-US" sz="3600" b="1" dirty="0">
                <a:ea typeface="+mj-ea"/>
              </a:rPr>
              <a:t> </a:t>
            </a:r>
            <a:r>
              <a:rPr lang="en-US" sz="3600" b="1" dirty="0" err="1">
                <a:ea typeface="+mj-ea"/>
              </a:rPr>
              <a:t>Manusia</a:t>
            </a:r>
            <a:r>
              <a:rPr lang="en-US" sz="3600" b="1" dirty="0">
                <a:ea typeface="+mj-ea"/>
              </a:rPr>
              <a:t> </a:t>
            </a:r>
            <a:r>
              <a:rPr lang="en-US" sz="3600" b="1" dirty="0" err="1">
                <a:ea typeface="+mj-ea"/>
              </a:rPr>
              <a:t>itu</a:t>
            </a:r>
            <a:r>
              <a:rPr lang="en-US" sz="3600" b="1" dirty="0">
                <a:ea typeface="+mj-ea"/>
              </a:rPr>
              <a:t>?</a:t>
            </a:r>
          </a:p>
        </p:txBody>
      </p:sp>
      <p:sp>
        <p:nvSpPr>
          <p:cNvPr id="3075" name="Content Placeholder 2">
            <a:extLst>
              <a:ext uri="{FF2B5EF4-FFF2-40B4-BE49-F238E27FC236}">
                <a16:creationId xmlns:a16="http://schemas.microsoft.com/office/drawing/2014/main" id="{BB584241-C0BD-40A7-AF5F-E1AD4FD2D354}"/>
              </a:ext>
            </a:extLst>
          </p:cNvPr>
          <p:cNvSpPr>
            <a:spLocks noGrp="1"/>
          </p:cNvSpPr>
          <p:nvPr>
            <p:ph idx="1"/>
          </p:nvPr>
        </p:nvSpPr>
        <p:spPr>
          <a:xfrm>
            <a:off x="457200" y="1989138"/>
            <a:ext cx="8229600" cy="4248150"/>
          </a:xfrm>
          <a:solidFill>
            <a:schemeClr val="accent6">
              <a:lumMod val="40000"/>
              <a:lumOff val="60000"/>
            </a:schemeClr>
          </a:solidFill>
        </p:spPr>
        <p:txBody>
          <a:bodyPr/>
          <a:lstStyle/>
          <a:p>
            <a:pPr eaLnBrk="1" hangingPunct="1">
              <a:lnSpc>
                <a:spcPct val="90000"/>
              </a:lnSpc>
              <a:defRPr/>
            </a:pPr>
            <a:r>
              <a:rPr lang="id-ID" altLang="en-US" sz="2800" dirty="0"/>
              <a:t>Perspektif filsafat: </a:t>
            </a:r>
            <a:r>
              <a:rPr lang="id-ID" altLang="en-US" sz="2800" i="1" dirty="0"/>
              <a:t>animal rationale</a:t>
            </a:r>
            <a:r>
              <a:rPr lang="en-US" altLang="en-US" sz="2800" i="1" dirty="0"/>
              <a:t> (</a:t>
            </a:r>
            <a:r>
              <a:rPr lang="en-US" altLang="en-US" sz="2800" i="1" dirty="0" err="1"/>
              <a:t>hayawan</a:t>
            </a:r>
            <a:r>
              <a:rPr lang="en-US" altLang="en-US" sz="2800" i="1" dirty="0"/>
              <a:t> </a:t>
            </a:r>
            <a:r>
              <a:rPr lang="en-US" altLang="en-US" sz="2800" i="1" dirty="0" err="1"/>
              <a:t>nathiq</a:t>
            </a:r>
            <a:r>
              <a:rPr lang="en-US" altLang="en-US" sz="2800" i="1" dirty="0"/>
              <a:t>;</a:t>
            </a:r>
            <a:r>
              <a:rPr lang="en-US" altLang="en-US" sz="2800" dirty="0"/>
              <a:t> </a:t>
            </a:r>
            <a:r>
              <a:rPr lang="en-US" altLang="en-US" sz="2800" dirty="0" err="1"/>
              <a:t>manusia</a:t>
            </a:r>
            <a:r>
              <a:rPr lang="en-US" altLang="en-US" sz="2800" dirty="0"/>
              <a:t> </a:t>
            </a:r>
            <a:r>
              <a:rPr lang="en-US" altLang="en-US" sz="2800" dirty="0" err="1"/>
              <a:t>yg</a:t>
            </a:r>
            <a:r>
              <a:rPr lang="en-US" altLang="en-US" sz="2800" dirty="0"/>
              <a:t> </a:t>
            </a:r>
            <a:r>
              <a:rPr lang="en-US" altLang="en-US" sz="2800" dirty="0" err="1"/>
              <a:t>berpikir</a:t>
            </a:r>
            <a:r>
              <a:rPr lang="en-US" altLang="en-US" sz="2800" dirty="0"/>
              <a:t>)</a:t>
            </a:r>
            <a:r>
              <a:rPr lang="id-ID" altLang="en-US" sz="2800" dirty="0"/>
              <a:t>,</a:t>
            </a:r>
            <a:r>
              <a:rPr lang="en-US" altLang="en-US" sz="2800" dirty="0"/>
              <a:t> </a:t>
            </a:r>
            <a:r>
              <a:rPr lang="id-ID" altLang="en-US" sz="2800" dirty="0"/>
              <a:t>makhluk yg sadar diri</a:t>
            </a:r>
          </a:p>
          <a:p>
            <a:pPr eaLnBrk="1" hangingPunct="1">
              <a:lnSpc>
                <a:spcPct val="90000"/>
              </a:lnSpc>
              <a:defRPr/>
            </a:pPr>
            <a:r>
              <a:rPr lang="id-ID" altLang="en-US" sz="2800" dirty="0"/>
              <a:t>Perspektif pendidikan: </a:t>
            </a:r>
            <a:r>
              <a:rPr lang="id-ID" altLang="en-US" sz="2800" i="1" dirty="0"/>
              <a:t>homo educandum</a:t>
            </a:r>
          </a:p>
          <a:p>
            <a:pPr eaLnBrk="1" hangingPunct="1">
              <a:lnSpc>
                <a:spcPct val="90000"/>
              </a:lnSpc>
              <a:defRPr/>
            </a:pPr>
            <a:r>
              <a:rPr lang="id-ID" altLang="en-US" sz="2800" dirty="0"/>
              <a:t>Perspektif sosiologi: </a:t>
            </a:r>
            <a:r>
              <a:rPr lang="id-ID" altLang="en-US" sz="2800" i="1" dirty="0"/>
              <a:t>homo socius</a:t>
            </a:r>
            <a:r>
              <a:rPr lang="en-US" altLang="en-US" sz="2800" i="1" dirty="0"/>
              <a:t>,</a:t>
            </a:r>
            <a:r>
              <a:rPr lang="id-ID" altLang="en-US" sz="2800" i="1" dirty="0"/>
              <a:t> zoon politicon</a:t>
            </a:r>
            <a:endParaRPr lang="en-US" altLang="en-US" sz="2800" i="1" dirty="0"/>
          </a:p>
          <a:p>
            <a:pPr eaLnBrk="1" hangingPunct="1">
              <a:lnSpc>
                <a:spcPct val="90000"/>
              </a:lnSpc>
              <a:defRPr/>
            </a:pPr>
            <a:r>
              <a:rPr lang="en-US" altLang="en-US" sz="2800" dirty="0" err="1"/>
              <a:t>Perspektif</a:t>
            </a:r>
            <a:r>
              <a:rPr lang="en-US" altLang="en-US" sz="2800" dirty="0"/>
              <a:t> </a:t>
            </a:r>
            <a:r>
              <a:rPr lang="en-US" altLang="en-US" sz="2800" dirty="0" err="1"/>
              <a:t>ekonomi</a:t>
            </a:r>
            <a:r>
              <a:rPr lang="en-US" altLang="en-US" sz="2800" dirty="0"/>
              <a:t>: </a:t>
            </a:r>
            <a:r>
              <a:rPr lang="id-ID" altLang="en-US" sz="2800" i="1" dirty="0"/>
              <a:t>Homo economicus</a:t>
            </a:r>
            <a:endParaRPr lang="en-US" altLang="en-US" sz="2800" i="1" dirty="0"/>
          </a:p>
          <a:p>
            <a:pPr eaLnBrk="1" hangingPunct="1">
              <a:lnSpc>
                <a:spcPct val="90000"/>
              </a:lnSpc>
              <a:defRPr/>
            </a:pPr>
            <a:r>
              <a:rPr lang="en-US" altLang="en-US" sz="2800" dirty="0" err="1"/>
              <a:t>Perspektif</a:t>
            </a:r>
            <a:r>
              <a:rPr lang="en-US" altLang="en-US" sz="2800" dirty="0"/>
              <a:t> lain:</a:t>
            </a:r>
            <a:r>
              <a:rPr lang="id-ID" altLang="en-US" sz="2800" i="1" dirty="0"/>
              <a:t>Homo ludens</a:t>
            </a:r>
            <a:r>
              <a:rPr lang="en-US" altLang="en-US" sz="2800" i="1" dirty="0"/>
              <a:t> </a:t>
            </a:r>
            <a:r>
              <a:rPr lang="en-US" altLang="en-US" sz="2800" dirty="0"/>
              <a:t>(</a:t>
            </a:r>
            <a:r>
              <a:rPr lang="en-US" altLang="en-US" sz="2800" dirty="0" err="1"/>
              <a:t>suka</a:t>
            </a:r>
            <a:r>
              <a:rPr lang="en-US" altLang="en-US" sz="2800" dirty="0"/>
              <a:t> </a:t>
            </a:r>
            <a:r>
              <a:rPr lang="en-US" altLang="en-US" sz="2800" dirty="0" err="1"/>
              <a:t>bermain</a:t>
            </a:r>
            <a:r>
              <a:rPr lang="en-US" altLang="en-US" sz="2800" dirty="0"/>
              <a:t>)</a:t>
            </a:r>
            <a:r>
              <a:rPr lang="en-US" altLang="en-US" sz="2800" i="1" dirty="0"/>
              <a:t>, </a:t>
            </a:r>
            <a:r>
              <a:rPr lang="id-ID" altLang="en-US" sz="2800" i="1" dirty="0"/>
              <a:t>Homo religius</a:t>
            </a:r>
            <a:r>
              <a:rPr lang="en-US" altLang="en-US" sz="2800" i="1" dirty="0"/>
              <a:t>, </a:t>
            </a:r>
            <a:r>
              <a:rPr lang="en-GB" altLang="en-US" sz="2800" i="1" dirty="0"/>
              <a:t>Homo </a:t>
            </a:r>
            <a:r>
              <a:rPr lang="en-GB" altLang="en-US" sz="2800" i="1" dirty="0" err="1"/>
              <a:t>symbolicum</a:t>
            </a:r>
            <a:r>
              <a:rPr lang="en-GB" altLang="en-US" sz="2800" i="1" dirty="0"/>
              <a:t>, Homo </a:t>
            </a:r>
            <a:r>
              <a:rPr lang="en-GB" altLang="en-US" sz="2800" i="1" dirty="0" err="1"/>
              <a:t>faber</a:t>
            </a:r>
            <a:r>
              <a:rPr lang="en-GB" altLang="en-US" sz="2800" i="1" dirty="0"/>
              <a:t>, homo </a:t>
            </a:r>
            <a:r>
              <a:rPr lang="en-GB" altLang="en-US" sz="2800" i="1" dirty="0" err="1"/>
              <a:t>politicus</a:t>
            </a:r>
            <a:r>
              <a:rPr lang="en-GB" altLang="en-US" sz="2800" i="1" dirty="0"/>
              <a:t>, </a:t>
            </a:r>
            <a:r>
              <a:rPr lang="en-GB" altLang="en-US" sz="2800" i="1" dirty="0" err="1"/>
              <a:t>dll</a:t>
            </a:r>
            <a:r>
              <a:rPr lang="en-GB" altLang="en-US" sz="2800" i="1" dirty="0"/>
              <a:t>.</a:t>
            </a:r>
            <a:endParaRPr lang="en-US" altLang="en-US" sz="2800" i="1" dirty="0"/>
          </a:p>
          <a:p>
            <a:pPr eaLnBrk="1" hangingPunct="1">
              <a:buFont typeface="Wingdings" panose="05000000000000000000" pitchFamily="2" charset="2"/>
              <a:buChar char="§"/>
              <a:defRPr/>
            </a:pPr>
            <a:endParaRPr lang="en-GB" altLang="en-US" sz="3000" dirty="0"/>
          </a:p>
          <a:p>
            <a:pPr marL="0" indent="0" eaLnBrk="1" hangingPunct="1">
              <a:buFont typeface="Arial" panose="020B0604020202020204" pitchFamily="34" charset="0"/>
              <a:buNone/>
              <a:defRPr/>
            </a:pPr>
            <a:endParaRPr lang="en-US" altLang="en-US"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E056-72B4-468B-A5DB-3ACD893A4E3B}"/>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Siapa</a:t>
            </a:r>
            <a:r>
              <a:rPr lang="en-US" sz="3600" b="1" dirty="0">
                <a:ea typeface="+mj-ea"/>
              </a:rPr>
              <a:t> </a:t>
            </a:r>
            <a:r>
              <a:rPr lang="en-US" sz="3600" b="1" dirty="0" err="1">
                <a:ea typeface="+mj-ea"/>
              </a:rPr>
              <a:t>Manusia</a:t>
            </a:r>
            <a:r>
              <a:rPr lang="en-US" sz="3600" b="1" dirty="0">
                <a:ea typeface="+mj-ea"/>
              </a:rPr>
              <a:t> </a:t>
            </a:r>
            <a:r>
              <a:rPr lang="en-US" sz="3600" b="1" dirty="0" err="1">
                <a:ea typeface="+mj-ea"/>
              </a:rPr>
              <a:t>itu</a:t>
            </a:r>
            <a:r>
              <a:rPr lang="en-US" sz="3600" b="1" dirty="0">
                <a:ea typeface="+mj-ea"/>
              </a:rPr>
              <a:t>?</a:t>
            </a:r>
          </a:p>
        </p:txBody>
      </p:sp>
      <p:sp>
        <p:nvSpPr>
          <p:cNvPr id="3075" name="Content Placeholder 2">
            <a:extLst>
              <a:ext uri="{FF2B5EF4-FFF2-40B4-BE49-F238E27FC236}">
                <a16:creationId xmlns:a16="http://schemas.microsoft.com/office/drawing/2014/main" id="{2F0C70F5-C4C3-47BC-BEA5-C13305782311}"/>
              </a:ext>
            </a:extLst>
          </p:cNvPr>
          <p:cNvSpPr>
            <a:spLocks noGrp="1"/>
          </p:cNvSpPr>
          <p:nvPr>
            <p:ph idx="1"/>
          </p:nvPr>
        </p:nvSpPr>
        <p:spPr>
          <a:xfrm>
            <a:off x="457200" y="1989138"/>
            <a:ext cx="8229600" cy="4248150"/>
          </a:xfrm>
          <a:solidFill>
            <a:schemeClr val="accent6">
              <a:lumMod val="40000"/>
              <a:lumOff val="60000"/>
            </a:schemeClr>
          </a:solidFill>
        </p:spPr>
        <p:txBody>
          <a:bodyPr/>
          <a:lstStyle/>
          <a:p>
            <a:pPr algn="just">
              <a:lnSpc>
                <a:spcPct val="90000"/>
              </a:lnSpc>
              <a:buFontTx/>
              <a:buNone/>
              <a:defRPr/>
            </a:pPr>
            <a:r>
              <a:rPr lang="en-US" altLang="en-US" sz="2700" dirty="0"/>
              <a:t>Para </a:t>
            </a:r>
            <a:r>
              <a:rPr lang="en-US" altLang="en-US" sz="2700" dirty="0" err="1"/>
              <a:t>ahli</a:t>
            </a:r>
            <a:r>
              <a:rPr lang="en-US" altLang="en-US" sz="2700" dirty="0"/>
              <a:t> </a:t>
            </a:r>
            <a:r>
              <a:rPr lang="en-US" altLang="en-US" sz="2700" dirty="0" err="1"/>
              <a:t>berbeda</a:t>
            </a:r>
            <a:r>
              <a:rPr lang="en-US" altLang="en-US" sz="2700" dirty="0"/>
              <a:t> </a:t>
            </a:r>
            <a:r>
              <a:rPr lang="en-US" altLang="en-US" sz="2700" dirty="0" err="1"/>
              <a:t>pendapat</a:t>
            </a:r>
            <a:r>
              <a:rPr lang="en-US" altLang="en-US" sz="2700" dirty="0"/>
              <a:t>:</a:t>
            </a:r>
          </a:p>
          <a:p>
            <a:pPr algn="just">
              <a:lnSpc>
                <a:spcPct val="90000"/>
              </a:lnSpc>
              <a:defRPr/>
            </a:pPr>
            <a:r>
              <a:rPr lang="en-US" altLang="en-US" sz="2700" b="1" u="sng" dirty="0" err="1"/>
              <a:t>Ibnu</a:t>
            </a:r>
            <a:r>
              <a:rPr lang="en-US" altLang="en-US" sz="2700" b="1" u="sng" dirty="0"/>
              <a:t> Khaldun</a:t>
            </a:r>
          </a:p>
          <a:p>
            <a:pPr algn="just">
              <a:lnSpc>
                <a:spcPct val="90000"/>
              </a:lnSpc>
              <a:buFontTx/>
              <a:buNone/>
              <a:defRPr/>
            </a:pPr>
            <a:r>
              <a:rPr lang="en-US" altLang="en-US" sz="2700" dirty="0"/>
              <a:t>		</a:t>
            </a:r>
            <a:r>
              <a:rPr lang="en-US" altLang="en-US" sz="2700" dirty="0" err="1"/>
              <a:t>Manusia</a:t>
            </a:r>
            <a:r>
              <a:rPr lang="en-US" altLang="en-US" sz="2700" dirty="0"/>
              <a:t> </a:t>
            </a:r>
            <a:r>
              <a:rPr lang="en-US" altLang="en-US" sz="2700" dirty="0" err="1"/>
              <a:t>adalah</a:t>
            </a:r>
            <a:r>
              <a:rPr lang="en-US" altLang="en-US" sz="2700" dirty="0"/>
              <a:t> </a:t>
            </a:r>
            <a:r>
              <a:rPr lang="en-US" altLang="en-US" sz="2700" dirty="0" err="1"/>
              <a:t>makhluk</a:t>
            </a:r>
            <a:r>
              <a:rPr lang="en-US" altLang="en-US" sz="2700" dirty="0"/>
              <a:t> </a:t>
            </a:r>
            <a:r>
              <a:rPr lang="en-US" altLang="en-US" sz="2700" dirty="0" err="1"/>
              <a:t>berpikir</a:t>
            </a:r>
            <a:r>
              <a:rPr lang="en-US" altLang="en-US" sz="2700" dirty="0"/>
              <a:t> yang </a:t>
            </a:r>
            <a:r>
              <a:rPr lang="en-US" altLang="en-US" sz="2700" dirty="0" err="1"/>
              <a:t>mampu</a:t>
            </a:r>
            <a:r>
              <a:rPr lang="en-US" altLang="en-US" sz="2700" dirty="0"/>
              <a:t> </a:t>
            </a:r>
            <a:r>
              <a:rPr lang="en-US" altLang="en-US" sz="2700" dirty="0" err="1"/>
              <a:t>melahirkan</a:t>
            </a:r>
            <a:r>
              <a:rPr lang="en-US" altLang="en-US" sz="2700" dirty="0"/>
              <a:t>  IPTEK.</a:t>
            </a:r>
          </a:p>
          <a:p>
            <a:pPr algn="just">
              <a:lnSpc>
                <a:spcPct val="90000"/>
              </a:lnSpc>
              <a:defRPr/>
            </a:pPr>
            <a:r>
              <a:rPr lang="en-US" altLang="en-US" sz="2700" b="1" u="sng" dirty="0"/>
              <a:t>Charles Darwin</a:t>
            </a:r>
          </a:p>
          <a:p>
            <a:pPr algn="just">
              <a:lnSpc>
                <a:spcPct val="90000"/>
              </a:lnSpc>
              <a:buFontTx/>
              <a:buNone/>
              <a:defRPr/>
            </a:pPr>
            <a:r>
              <a:rPr lang="en-US" altLang="en-US" sz="2700" dirty="0"/>
              <a:t>		</a:t>
            </a:r>
            <a:r>
              <a:rPr lang="en-US" altLang="en-US" sz="2700" dirty="0" err="1"/>
              <a:t>Manusia</a:t>
            </a:r>
            <a:r>
              <a:rPr lang="en-US" altLang="en-US" sz="2700" dirty="0"/>
              <a:t> </a:t>
            </a:r>
            <a:r>
              <a:rPr lang="en-US" altLang="en-US" sz="2700" dirty="0" err="1"/>
              <a:t>adalah</a:t>
            </a:r>
            <a:r>
              <a:rPr lang="en-US" altLang="en-US" sz="2700" dirty="0"/>
              <a:t> </a:t>
            </a:r>
            <a:r>
              <a:rPr lang="en-US" altLang="en-US" sz="2700" dirty="0" err="1"/>
              <a:t>hasil</a:t>
            </a:r>
            <a:r>
              <a:rPr lang="en-US" altLang="en-US" sz="2700" dirty="0"/>
              <a:t> </a:t>
            </a:r>
            <a:r>
              <a:rPr lang="en-US" altLang="en-US" sz="2700" dirty="0" err="1"/>
              <a:t>evolusi</a:t>
            </a:r>
            <a:r>
              <a:rPr lang="en-US" altLang="en-US" sz="2700" dirty="0"/>
              <a:t> </a:t>
            </a:r>
            <a:r>
              <a:rPr lang="en-US" altLang="en-US" sz="2700" dirty="0" err="1"/>
              <a:t>makhluk</a:t>
            </a:r>
            <a:r>
              <a:rPr lang="en-US" altLang="en-US" sz="2700" dirty="0"/>
              <a:t> </a:t>
            </a:r>
            <a:r>
              <a:rPr lang="en-US" altLang="en-US" sz="2700" dirty="0" err="1"/>
              <a:t>organik</a:t>
            </a:r>
            <a:r>
              <a:rPr lang="en-US" altLang="en-US" sz="2700" dirty="0"/>
              <a:t>.</a:t>
            </a:r>
          </a:p>
          <a:p>
            <a:pPr algn="just">
              <a:lnSpc>
                <a:spcPct val="90000"/>
              </a:lnSpc>
              <a:defRPr/>
            </a:pPr>
            <a:r>
              <a:rPr lang="en-US" altLang="en-US" sz="2700" b="1" u="sng" dirty="0" err="1"/>
              <a:t>Azhar</a:t>
            </a:r>
            <a:r>
              <a:rPr lang="en-US" altLang="en-US" sz="2700" b="1" u="sng" dirty="0"/>
              <a:t> </a:t>
            </a:r>
            <a:r>
              <a:rPr lang="en-US" altLang="en-US" sz="2700" b="1" u="sng" dirty="0" err="1"/>
              <a:t>Basyir</a:t>
            </a:r>
            <a:endParaRPr lang="en-US" altLang="en-US" sz="2700" b="1" u="sng" dirty="0"/>
          </a:p>
          <a:p>
            <a:pPr algn="just">
              <a:lnSpc>
                <a:spcPct val="90000"/>
              </a:lnSpc>
              <a:buFontTx/>
              <a:buNone/>
              <a:defRPr/>
            </a:pPr>
            <a:r>
              <a:rPr lang="en-US" altLang="en-US" sz="2700" dirty="0"/>
              <a:t>		</a:t>
            </a:r>
            <a:r>
              <a:rPr lang="en-US" altLang="en-US" sz="2700" dirty="0" err="1"/>
              <a:t>Manusia</a:t>
            </a:r>
            <a:r>
              <a:rPr lang="en-US" altLang="en-US" sz="2700" dirty="0"/>
              <a:t> </a:t>
            </a:r>
            <a:r>
              <a:rPr lang="en-US" altLang="en-US" sz="2700" dirty="0" err="1"/>
              <a:t>adalah</a:t>
            </a:r>
            <a:r>
              <a:rPr lang="en-US" altLang="en-US" sz="2700" dirty="0"/>
              <a:t> </a:t>
            </a:r>
            <a:r>
              <a:rPr lang="en-US" altLang="en-US" sz="2700" dirty="0" err="1"/>
              <a:t>makhluk</a:t>
            </a:r>
            <a:r>
              <a:rPr lang="en-US" altLang="en-US" sz="2700" dirty="0"/>
              <a:t> yang </a:t>
            </a:r>
            <a:r>
              <a:rPr lang="en-US" altLang="en-US" sz="2700" dirty="0" err="1"/>
              <a:t>terdiri</a:t>
            </a:r>
            <a:r>
              <a:rPr lang="en-US" altLang="en-US" sz="2700" dirty="0"/>
              <a:t> </a:t>
            </a:r>
            <a:r>
              <a:rPr lang="en-US" altLang="en-US" sz="2700" dirty="0" err="1"/>
              <a:t>dari</a:t>
            </a:r>
            <a:r>
              <a:rPr lang="en-US" altLang="en-US" sz="2700" dirty="0"/>
              <a:t> </a:t>
            </a:r>
            <a:r>
              <a:rPr lang="en-US" altLang="en-US" sz="2700" dirty="0" err="1"/>
              <a:t>dua</a:t>
            </a:r>
            <a:r>
              <a:rPr lang="en-US" altLang="en-US" sz="2700" dirty="0"/>
              <a:t>  </a:t>
            </a:r>
            <a:r>
              <a:rPr lang="en-US" altLang="en-US" sz="2700" dirty="0" err="1"/>
              <a:t>substansi</a:t>
            </a:r>
            <a:r>
              <a:rPr lang="en-US" altLang="en-US" sz="2700" dirty="0"/>
              <a:t>, </a:t>
            </a:r>
            <a:r>
              <a:rPr lang="en-US" altLang="en-US" sz="2700" dirty="0" err="1"/>
              <a:t>materi</a:t>
            </a:r>
            <a:r>
              <a:rPr lang="en-US" altLang="en-US" sz="2700" dirty="0"/>
              <a:t> </a:t>
            </a:r>
            <a:r>
              <a:rPr lang="en-US" altLang="en-US" sz="2700" dirty="0" err="1"/>
              <a:t>bumi</a:t>
            </a:r>
            <a:r>
              <a:rPr lang="en-US" altLang="en-US" sz="2700" dirty="0"/>
              <a:t> (sari </a:t>
            </a:r>
            <a:r>
              <a:rPr lang="en-US" altLang="en-US" sz="2700" dirty="0" err="1"/>
              <a:t>pati</a:t>
            </a:r>
            <a:r>
              <a:rPr lang="en-US" altLang="en-US" sz="2700" dirty="0"/>
              <a:t> </a:t>
            </a:r>
            <a:r>
              <a:rPr lang="en-US" altLang="en-US" sz="2700" dirty="0" err="1"/>
              <a:t>tanah</a:t>
            </a:r>
            <a:r>
              <a:rPr lang="en-US" altLang="en-US" sz="2700" dirty="0"/>
              <a:t>) dan </a:t>
            </a:r>
            <a:r>
              <a:rPr lang="en-US" altLang="en-US" sz="2700" dirty="0" err="1"/>
              <a:t>ruh</a:t>
            </a:r>
            <a:r>
              <a:rPr lang="en-US" altLang="en-US" sz="2700" dirty="0"/>
              <a:t> (</a:t>
            </a:r>
            <a:r>
              <a:rPr lang="en-US" altLang="en-US" sz="2700" dirty="0" err="1"/>
              <a:t>ciptaan</a:t>
            </a:r>
            <a:r>
              <a:rPr lang="en-US" altLang="en-US" sz="2700" dirty="0"/>
              <a:t> Allah)	</a:t>
            </a:r>
            <a:endParaRPr lang="en-GB" altLang="en-US" sz="2700" dirty="0"/>
          </a:p>
          <a:p>
            <a:pPr marL="0" indent="0" eaLnBrk="1" hangingPunct="1">
              <a:buFont typeface="Arial" panose="020B0604020202020204" pitchFamily="34" charset="0"/>
              <a:buNone/>
              <a:defRPr/>
            </a:pPr>
            <a:endParaRPr lang="en-US" altLang="en-US"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D189-5D56-4924-8844-28E9B85E4B5F}"/>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Siapa</a:t>
            </a:r>
            <a:r>
              <a:rPr lang="en-US" sz="3600" b="1" dirty="0">
                <a:ea typeface="+mj-ea"/>
              </a:rPr>
              <a:t> </a:t>
            </a:r>
            <a:r>
              <a:rPr lang="en-US" sz="3600" b="1" dirty="0" err="1">
                <a:ea typeface="+mj-ea"/>
              </a:rPr>
              <a:t>Manusia</a:t>
            </a:r>
            <a:r>
              <a:rPr lang="en-US" sz="3600" b="1" dirty="0">
                <a:ea typeface="+mj-ea"/>
              </a:rPr>
              <a:t> </a:t>
            </a:r>
            <a:r>
              <a:rPr lang="en-US" sz="3600" b="1" dirty="0" err="1">
                <a:ea typeface="+mj-ea"/>
              </a:rPr>
              <a:t>itu</a:t>
            </a:r>
            <a:r>
              <a:rPr lang="en-US" sz="3600" b="1" dirty="0">
                <a:ea typeface="+mj-ea"/>
              </a:rPr>
              <a:t>?</a:t>
            </a:r>
          </a:p>
        </p:txBody>
      </p:sp>
      <p:sp>
        <p:nvSpPr>
          <p:cNvPr id="3075" name="Content Placeholder 2">
            <a:extLst>
              <a:ext uri="{FF2B5EF4-FFF2-40B4-BE49-F238E27FC236}">
                <a16:creationId xmlns:a16="http://schemas.microsoft.com/office/drawing/2014/main" id="{9EDD235F-60E3-4501-9AF9-D05AEF725104}"/>
              </a:ext>
            </a:extLst>
          </p:cNvPr>
          <p:cNvSpPr>
            <a:spLocks noGrp="1"/>
          </p:cNvSpPr>
          <p:nvPr>
            <p:ph idx="1"/>
          </p:nvPr>
        </p:nvSpPr>
        <p:spPr>
          <a:xfrm>
            <a:off x="457200" y="1989138"/>
            <a:ext cx="8229600" cy="4248150"/>
          </a:xfrm>
          <a:solidFill>
            <a:schemeClr val="accent6">
              <a:lumMod val="40000"/>
              <a:lumOff val="60000"/>
            </a:schemeClr>
          </a:solidFill>
        </p:spPr>
        <p:txBody>
          <a:bodyPr/>
          <a:lstStyle/>
          <a:p>
            <a:pPr marL="274320" indent="-274320" fontAlgn="auto">
              <a:lnSpc>
                <a:spcPct val="90000"/>
              </a:lnSpc>
              <a:spcAft>
                <a:spcPts val="0"/>
              </a:spcAft>
              <a:buFont typeface="Wingdings 2"/>
              <a:buChar char=""/>
              <a:defRPr/>
            </a:pPr>
            <a:r>
              <a:rPr lang="en-US" sz="2800" b="1" u="sng" dirty="0" err="1"/>
              <a:t>Damarjati</a:t>
            </a:r>
            <a:r>
              <a:rPr lang="en-US" sz="2800" b="1" u="sng" dirty="0"/>
              <a:t> </a:t>
            </a:r>
            <a:r>
              <a:rPr lang="en-US" sz="2800" b="1" u="sng" dirty="0" err="1"/>
              <a:t>Supadjar</a:t>
            </a:r>
            <a:r>
              <a:rPr lang="en-US" sz="2800" b="1" u="sng" dirty="0"/>
              <a:t>: </a:t>
            </a:r>
          </a:p>
          <a:p>
            <a:pPr marL="461963" indent="168275" fontAlgn="auto">
              <a:lnSpc>
                <a:spcPct val="90000"/>
              </a:lnSpc>
              <a:spcAft>
                <a:spcPts val="0"/>
              </a:spcAft>
              <a:buFont typeface="Wingdings" panose="05000000000000000000" pitchFamily="2" charset="2"/>
              <a:buChar char="§"/>
              <a:defRPr/>
            </a:pPr>
            <a:r>
              <a:rPr lang="en-US" sz="2800" dirty="0"/>
              <a:t>     </a:t>
            </a:r>
            <a:r>
              <a:rPr lang="en-US" sz="2800" dirty="0" err="1"/>
              <a:t>Kodrat</a:t>
            </a:r>
            <a:r>
              <a:rPr lang="en-US" sz="2800" dirty="0"/>
              <a:t> </a:t>
            </a:r>
            <a:r>
              <a:rPr lang="en-US" sz="2800" dirty="0" err="1"/>
              <a:t>Jasmaniah</a:t>
            </a:r>
            <a:r>
              <a:rPr lang="en-US" sz="2800" dirty="0"/>
              <a:t>:	- Homo </a:t>
            </a:r>
            <a:r>
              <a:rPr lang="en-US" sz="2800" dirty="0" err="1"/>
              <a:t>Mechanicus</a:t>
            </a:r>
            <a:endParaRPr lang="en-US" sz="2800" dirty="0"/>
          </a:p>
          <a:p>
            <a:pPr marL="1252728" lvl="4" indent="0" fontAlgn="auto">
              <a:lnSpc>
                <a:spcPct val="90000"/>
              </a:lnSpc>
              <a:spcAft>
                <a:spcPts val="0"/>
              </a:spcAft>
              <a:buClr>
                <a:schemeClr val="accent4"/>
              </a:buClr>
              <a:buFont typeface="Arial" panose="020B0604020202020204" pitchFamily="34" charset="0"/>
              <a:buNone/>
              <a:defRPr/>
            </a:pPr>
            <a:r>
              <a:rPr lang="en-US" sz="2800" dirty="0"/>
              <a:t>                            	    	- Homo Erectus</a:t>
            </a:r>
          </a:p>
          <a:p>
            <a:pPr marL="1252728" lvl="4" indent="0" fontAlgn="auto">
              <a:lnSpc>
                <a:spcPct val="90000"/>
              </a:lnSpc>
              <a:spcAft>
                <a:spcPts val="0"/>
              </a:spcAft>
              <a:buClr>
                <a:schemeClr val="accent4"/>
              </a:buClr>
              <a:buFont typeface="Arial" panose="020B0604020202020204" pitchFamily="34" charset="0"/>
              <a:buNone/>
              <a:defRPr/>
            </a:pPr>
            <a:r>
              <a:rPr lang="en-US" sz="2800" dirty="0"/>
              <a:t>			   	- Homo </a:t>
            </a:r>
            <a:r>
              <a:rPr lang="en-US" sz="2800" dirty="0" err="1"/>
              <a:t>Ludens</a:t>
            </a:r>
            <a:endParaRPr lang="en-US" sz="2800" dirty="0"/>
          </a:p>
          <a:p>
            <a:pPr marL="461963" indent="568325" fontAlgn="auto">
              <a:lnSpc>
                <a:spcPct val="90000"/>
              </a:lnSpc>
              <a:spcAft>
                <a:spcPts val="0"/>
              </a:spcAft>
              <a:buFont typeface="Wingdings" panose="05000000000000000000" pitchFamily="2" charset="2"/>
              <a:buChar char="§"/>
              <a:defRPr/>
            </a:pPr>
            <a:r>
              <a:rPr lang="en-US" sz="2800" dirty="0" err="1"/>
              <a:t>Kodrat</a:t>
            </a:r>
            <a:r>
              <a:rPr lang="en-US" sz="2800" dirty="0"/>
              <a:t> </a:t>
            </a:r>
            <a:r>
              <a:rPr lang="en-US" sz="2800" dirty="0" err="1"/>
              <a:t>Rohaniah</a:t>
            </a:r>
            <a:r>
              <a:rPr lang="en-US" sz="2800" dirty="0"/>
              <a:t>: 	 - Homo Sapiens</a:t>
            </a:r>
          </a:p>
          <a:p>
            <a:pPr marL="1463040" lvl="4" indent="-210312" fontAlgn="auto">
              <a:lnSpc>
                <a:spcPct val="90000"/>
              </a:lnSpc>
              <a:spcAft>
                <a:spcPts val="0"/>
              </a:spcAft>
              <a:buClr>
                <a:schemeClr val="accent4"/>
              </a:buClr>
              <a:buFontTx/>
              <a:buNone/>
              <a:defRPr/>
            </a:pPr>
            <a:r>
              <a:rPr lang="en-US" sz="2800" dirty="0"/>
              <a:t>                               - Animal </a:t>
            </a:r>
            <a:r>
              <a:rPr lang="en-US" sz="2800" dirty="0" err="1"/>
              <a:t>Rasional</a:t>
            </a:r>
            <a:endParaRPr lang="en-US" sz="2800" dirty="0"/>
          </a:p>
          <a:p>
            <a:pPr marL="1463040" lvl="4" indent="-210312" fontAlgn="auto">
              <a:lnSpc>
                <a:spcPct val="90000"/>
              </a:lnSpc>
              <a:spcAft>
                <a:spcPts val="0"/>
              </a:spcAft>
              <a:buClr>
                <a:schemeClr val="accent4"/>
              </a:buClr>
              <a:buFontTx/>
              <a:buNone/>
              <a:defRPr/>
            </a:pPr>
            <a:r>
              <a:rPr lang="en-US" sz="2800" dirty="0"/>
              <a:t>                    	  - Animal </a:t>
            </a:r>
            <a:r>
              <a:rPr lang="en-US" sz="2800" dirty="0" err="1"/>
              <a:t>Simbolicum</a:t>
            </a:r>
            <a:endParaRPr lang="en-US" sz="2800" dirty="0"/>
          </a:p>
          <a:p>
            <a:pPr marL="1030288" lvl="4" indent="-568325" fontAlgn="auto">
              <a:lnSpc>
                <a:spcPct val="90000"/>
              </a:lnSpc>
              <a:spcAft>
                <a:spcPts val="0"/>
              </a:spcAft>
              <a:buFont typeface="Wingdings" panose="05000000000000000000" pitchFamily="2" charset="2"/>
              <a:buChar char="§"/>
              <a:defRPr/>
            </a:pPr>
            <a:r>
              <a:rPr lang="en-US" sz="2800" dirty="0"/>
              <a:t>Rasa dan </a:t>
            </a:r>
            <a:r>
              <a:rPr lang="en-US" sz="2800" dirty="0" err="1"/>
              <a:t>Karsa</a:t>
            </a:r>
            <a:r>
              <a:rPr lang="en-US" sz="2800" dirty="0"/>
              <a:t>: 		- Homo </a:t>
            </a:r>
            <a:r>
              <a:rPr lang="en-US" sz="2800" dirty="0" err="1"/>
              <a:t>Recentis</a:t>
            </a:r>
            <a:endParaRPr lang="en-US" sz="2800" dirty="0"/>
          </a:p>
          <a:p>
            <a:pPr marL="1463040" lvl="4" indent="-210312" fontAlgn="auto">
              <a:lnSpc>
                <a:spcPct val="90000"/>
              </a:lnSpc>
              <a:spcAft>
                <a:spcPts val="0"/>
              </a:spcAft>
              <a:buClr>
                <a:schemeClr val="accent4"/>
              </a:buClr>
              <a:buFontTx/>
              <a:buNone/>
              <a:defRPr/>
            </a:pPr>
            <a:r>
              <a:rPr lang="en-US" sz="2800" dirty="0"/>
              <a:t>                            		- Homo </a:t>
            </a:r>
            <a:r>
              <a:rPr lang="en-US" sz="2800" dirty="0" err="1"/>
              <a:t>Volens</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58BE7-A3B9-4DA6-B07B-02EF082E57FF}"/>
              </a:ext>
            </a:extLst>
          </p:cNvPr>
          <p:cNvSpPr>
            <a:spLocks noGrp="1"/>
          </p:cNvSpPr>
          <p:nvPr>
            <p:ph type="title"/>
          </p:nvPr>
        </p:nvSpPr>
        <p:spPr>
          <a:xfrm>
            <a:off x="468313" y="1196975"/>
            <a:ext cx="8229600" cy="576263"/>
          </a:xfrm>
          <a:solidFill>
            <a:srgbClr val="FFC000"/>
          </a:solidFill>
        </p:spPr>
        <p:txBody>
          <a:bodyPr rtlCol="0">
            <a:noAutofit/>
          </a:bodyPr>
          <a:lstStyle/>
          <a:p>
            <a:pPr eaLnBrk="1" fontAlgn="auto" hangingPunct="1">
              <a:spcAft>
                <a:spcPts val="0"/>
              </a:spcAft>
              <a:defRPr/>
            </a:pPr>
            <a:r>
              <a:rPr lang="en-US" sz="3600" b="1" dirty="0" err="1">
                <a:ea typeface="+mj-ea"/>
              </a:rPr>
              <a:t>Manusia</a:t>
            </a:r>
            <a:r>
              <a:rPr lang="en-US" sz="3600" b="1" dirty="0">
                <a:ea typeface="+mj-ea"/>
              </a:rPr>
              <a:t> </a:t>
            </a:r>
            <a:r>
              <a:rPr lang="en-US" sz="3600" b="1" dirty="0" err="1">
                <a:ea typeface="+mj-ea"/>
              </a:rPr>
              <a:t>dalam</a:t>
            </a:r>
            <a:r>
              <a:rPr lang="en-US" sz="3600" b="1" dirty="0">
                <a:ea typeface="+mj-ea"/>
              </a:rPr>
              <a:t> </a:t>
            </a:r>
            <a:r>
              <a:rPr lang="en-US" sz="3600" b="1" dirty="0" err="1">
                <a:ea typeface="+mj-ea"/>
              </a:rPr>
              <a:t>Perspektif</a:t>
            </a:r>
            <a:r>
              <a:rPr lang="en-US" sz="3600" b="1" dirty="0">
                <a:ea typeface="+mj-ea"/>
              </a:rPr>
              <a:t> Islam</a:t>
            </a:r>
          </a:p>
        </p:txBody>
      </p:sp>
      <p:sp>
        <p:nvSpPr>
          <p:cNvPr id="3075" name="Content Placeholder 2">
            <a:extLst>
              <a:ext uri="{FF2B5EF4-FFF2-40B4-BE49-F238E27FC236}">
                <a16:creationId xmlns:a16="http://schemas.microsoft.com/office/drawing/2014/main" id="{22A600CD-D275-4FEE-84E6-7BD135FC1F7E}"/>
              </a:ext>
            </a:extLst>
          </p:cNvPr>
          <p:cNvSpPr>
            <a:spLocks noGrp="1"/>
          </p:cNvSpPr>
          <p:nvPr>
            <p:ph idx="1"/>
          </p:nvPr>
        </p:nvSpPr>
        <p:spPr>
          <a:xfrm>
            <a:off x="457200" y="1989138"/>
            <a:ext cx="8229600" cy="4248150"/>
          </a:xfrm>
          <a:solidFill>
            <a:schemeClr val="accent6">
              <a:lumMod val="40000"/>
              <a:lumOff val="60000"/>
            </a:schemeClr>
          </a:solidFill>
        </p:spPr>
        <p:txBody>
          <a:bodyPr/>
          <a:lstStyle/>
          <a:p>
            <a:pPr>
              <a:defRPr/>
            </a:pPr>
            <a:r>
              <a:rPr lang="id-ID" sz="2800" dirty="0"/>
              <a:t>Makhluk Allah Swt diciptakan dari tanah sebagai khalifah di muka bumi</a:t>
            </a:r>
          </a:p>
          <a:p>
            <a:pPr>
              <a:defRPr/>
            </a:pPr>
            <a:r>
              <a:rPr lang="id-ID" sz="2800" dirty="0"/>
              <a:t>Al-Quran menyebut dua nama manusia yang dijadikan nama surah, yaitu </a:t>
            </a:r>
            <a:r>
              <a:rPr lang="id-ID" sz="2800" i="1" dirty="0"/>
              <a:t>al-Insaan </a:t>
            </a:r>
            <a:r>
              <a:rPr lang="id-ID" sz="2800" dirty="0"/>
              <a:t>(76) dan </a:t>
            </a:r>
            <a:r>
              <a:rPr lang="id-ID" sz="2800" i="1" dirty="0"/>
              <a:t>al-Naas </a:t>
            </a:r>
            <a:r>
              <a:rPr lang="id-ID" sz="2800" dirty="0"/>
              <a:t>(114)</a:t>
            </a:r>
          </a:p>
          <a:p>
            <a:pPr>
              <a:defRPr/>
            </a:pPr>
            <a:r>
              <a:rPr lang="id-ID" sz="2800" dirty="0"/>
              <a:t>Ada beberapa kalimat yang mewakili makna manusia yang disebutkan dalam Al-Quran, yaitu: </a:t>
            </a:r>
            <a:r>
              <a:rPr lang="id-ID" sz="2800" i="1" dirty="0"/>
              <a:t>Basyar, Al-Naas, Al-Insaan, Unaas, Insi</a:t>
            </a:r>
            <a:endParaRPr lang="en-US" sz="2800" i="1" dirty="0"/>
          </a:p>
          <a:p>
            <a:pPr marL="0" indent="0" fontAlgn="auto">
              <a:lnSpc>
                <a:spcPct val="90000"/>
              </a:lnSpc>
              <a:spcAft>
                <a:spcPts val="0"/>
              </a:spcAft>
              <a:buFont typeface="Arial" panose="020B0604020202020204" pitchFamily="34" charset="0"/>
              <a:buNone/>
              <a:defRPr/>
            </a:pP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3727</TotalTime>
  <Words>1608</Words>
  <Application>Microsoft Office PowerPoint</Application>
  <PresentationFormat>On-screen Show (4:3)</PresentationFormat>
  <Paragraphs>152</Paragraphs>
  <Slides>32</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Arabic Typesetting</vt:lpstr>
      <vt:lpstr>Arial</vt:lpstr>
      <vt:lpstr>Calibri</vt:lpstr>
      <vt:lpstr>Consolas</vt:lpstr>
      <vt:lpstr>Traditional Arabic</vt:lpstr>
      <vt:lpstr>Wingdings</vt:lpstr>
      <vt:lpstr>Wingdings 2</vt:lpstr>
      <vt:lpstr>Office Theme</vt:lpstr>
      <vt:lpstr>PowerPoint Presentation</vt:lpstr>
      <vt:lpstr>KEMAMPUAN AKHIR YANG DIHARAPKAN</vt:lpstr>
      <vt:lpstr>MATERI POKOK</vt:lpstr>
      <vt:lpstr>PowerPoint Presentation</vt:lpstr>
      <vt:lpstr>Hakikat Manusia</vt:lpstr>
      <vt:lpstr>Siapa Manusia itu?</vt:lpstr>
      <vt:lpstr>Siapa Manusia itu?</vt:lpstr>
      <vt:lpstr>Siapa Manusia itu?</vt:lpstr>
      <vt:lpstr>Manusia dalam Perspektif Islam</vt:lpstr>
      <vt:lpstr>Variasi Penyebutan Nama Manusia</vt:lpstr>
      <vt:lpstr>Variasi Penyebutan Nama Manusia</vt:lpstr>
      <vt:lpstr>Variasi Penyebutan Nama Manusia</vt:lpstr>
      <vt:lpstr>Komponen Penciptaan Manusia</vt:lpstr>
      <vt:lpstr>Komponen Penciptaan Manusia</vt:lpstr>
      <vt:lpstr>Penciptaan Manusia</vt:lpstr>
      <vt:lpstr> Penciptaan Manusia  (QS. Al Mukminun (12-14)</vt:lpstr>
      <vt:lpstr>Manusia dalam Perspektif Islam</vt:lpstr>
      <vt:lpstr>Manusia dalam Perspektif Islam</vt:lpstr>
      <vt:lpstr>Misi Utama Penciptaan Manusia</vt:lpstr>
      <vt:lpstr>PowerPoint Presentation</vt:lpstr>
      <vt:lpstr>Pengertian Agama</vt:lpstr>
      <vt:lpstr>Pengertian Agama</vt:lpstr>
      <vt:lpstr>Pengertian Agama</vt:lpstr>
      <vt:lpstr>Pengertian Agama</vt:lpstr>
      <vt:lpstr>Pengertian Agama</vt:lpstr>
      <vt:lpstr>KESIMPULANNYA,….</vt:lpstr>
      <vt:lpstr>KESIMPULANNYA,….</vt:lpstr>
      <vt:lpstr>PowerPoint Presentation</vt:lpstr>
      <vt:lpstr>PowerPoint Presentation</vt:lpstr>
      <vt:lpstr>PowerPoint Presentation</vt:lpstr>
      <vt:lpstr>Kebutuhan Manusia Terhadap Agama</vt:lpstr>
      <vt:lpstr>PowerPoint Presentation</vt:lpstr>
    </vt:vector>
  </TitlesOfParts>
  <Company>yogyakarta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Asep Setiawan</cp:lastModifiedBy>
  <cp:revision>67</cp:revision>
  <dcterms:created xsi:type="dcterms:W3CDTF">2015-12-02T08:17:30Z</dcterms:created>
  <dcterms:modified xsi:type="dcterms:W3CDTF">2020-09-02T16:40:53Z</dcterms:modified>
</cp:coreProperties>
</file>