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9414" y="4006308"/>
            <a:ext cx="7109171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4635" y="3064638"/>
            <a:ext cx="14838729" cy="207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3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10.png"/><Relationship Id="rId6" Type="http://schemas.openxmlformats.org/officeDocument/2006/relationships/image" Target="../media/image3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Relationship Id="rId4" Type="http://schemas.openxmlformats.org/officeDocument/2006/relationships/image" Target="../media/image3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17.jpg"/><Relationship Id="rId6" Type="http://schemas.openxmlformats.org/officeDocument/2006/relationships/image" Target="../media/image4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4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44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3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8865" y="3583939"/>
            <a:ext cx="14975205" cy="303911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908685" marR="5080" indent="-896619">
              <a:lnSpc>
                <a:spcPts val="11850"/>
              </a:lnSpc>
              <a:spcBef>
                <a:spcPts val="320"/>
              </a:spcBef>
            </a:pPr>
            <a:r>
              <a:rPr dirty="0" sz="9900" spc="660">
                <a:solidFill>
                  <a:srgbClr val="FFFAEF"/>
                </a:solidFill>
                <a:latin typeface="Tahoma"/>
                <a:cs typeface="Tahoma"/>
              </a:rPr>
              <a:t>KELAINAN</a:t>
            </a:r>
            <a:r>
              <a:rPr dirty="0" sz="9900" spc="-63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9900" spc="625">
                <a:solidFill>
                  <a:srgbClr val="FFFAEF"/>
                </a:solidFill>
                <a:latin typeface="Tahoma"/>
                <a:cs typeface="Tahoma"/>
              </a:rPr>
              <a:t>KONGENITAL </a:t>
            </a:r>
            <a:r>
              <a:rPr dirty="0" sz="9900" spc="-308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9900" spc="815">
                <a:solidFill>
                  <a:srgbClr val="FFFAEF"/>
                </a:solidFill>
                <a:latin typeface="Tahoma"/>
                <a:cs typeface="Tahoma"/>
              </a:rPr>
              <a:t>SALURAN</a:t>
            </a:r>
            <a:r>
              <a:rPr dirty="0" sz="9900" spc="-60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9900" spc="560">
                <a:solidFill>
                  <a:srgbClr val="FFFAEF"/>
                </a:solidFill>
                <a:latin typeface="Tahoma"/>
                <a:cs typeface="Tahoma"/>
              </a:rPr>
              <a:t>GENITALIA</a:t>
            </a:r>
            <a:endParaRPr sz="9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3830" y="7266252"/>
            <a:ext cx="790511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15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4100" spc="-585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180">
                <a:solidFill>
                  <a:srgbClr val="FFFAEF"/>
                </a:solidFill>
                <a:latin typeface="Trebuchet MS"/>
                <a:cs typeface="Trebuchet MS"/>
              </a:rPr>
              <a:t>H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4100" spc="-160">
                <a:solidFill>
                  <a:srgbClr val="FFFAEF"/>
                </a:solidFill>
                <a:latin typeface="Trebuchet MS"/>
                <a:cs typeface="Trebuchet MS"/>
              </a:rPr>
              <a:t>f</a:t>
            </a:r>
            <a:r>
              <a:rPr dirty="0" sz="4100" spc="60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4100" spc="-130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400">
                <a:solidFill>
                  <a:srgbClr val="FFFAEF"/>
                </a:solidFill>
                <a:latin typeface="Trebuchet MS"/>
                <a:cs typeface="Trebuchet MS"/>
              </a:rPr>
              <a:t>Z</a:t>
            </a:r>
            <a:r>
              <a:rPr dirty="0" sz="4100" spc="60">
                <a:solidFill>
                  <a:srgbClr val="FFFAEF"/>
                </a:solidFill>
                <a:latin typeface="Trebuchet MS"/>
                <a:cs typeface="Trebuchet MS"/>
              </a:rPr>
              <a:t>u</a:t>
            </a:r>
            <a:r>
              <a:rPr dirty="0" sz="4100" spc="15">
                <a:solidFill>
                  <a:srgbClr val="FFFAEF"/>
                </a:solidFill>
                <a:latin typeface="Trebuchet MS"/>
                <a:cs typeface="Trebuchet MS"/>
              </a:rPr>
              <a:t>c</a:t>
            </a:r>
            <a:r>
              <a:rPr dirty="0" sz="4100" spc="60">
                <a:solidFill>
                  <a:srgbClr val="FFFAEF"/>
                </a:solidFill>
                <a:latin typeface="Trebuchet MS"/>
                <a:cs typeface="Trebuchet MS"/>
              </a:rPr>
              <a:t>h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41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280">
                <a:solidFill>
                  <a:srgbClr val="FFFAEF"/>
                </a:solidFill>
                <a:latin typeface="Trebuchet MS"/>
                <a:cs typeface="Trebuchet MS"/>
              </a:rPr>
              <a:t>N</a:t>
            </a:r>
            <a:r>
              <a:rPr dirty="0" sz="4100" spc="80">
                <a:solidFill>
                  <a:srgbClr val="FFFAEF"/>
                </a:solidFill>
                <a:latin typeface="Trebuchet MS"/>
                <a:cs typeface="Trebuchet MS"/>
              </a:rPr>
              <a:t>oo</a:t>
            </a:r>
            <a:r>
              <a:rPr dirty="0" sz="4100" spc="-5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4100" spc="-585">
                <a:solidFill>
                  <a:srgbClr val="FFFAEF"/>
                </a:solidFill>
                <a:latin typeface="Trebuchet MS"/>
                <a:cs typeface="Trebuchet MS"/>
              </a:rPr>
              <a:t>,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375">
                <a:solidFill>
                  <a:srgbClr val="FFFAEF"/>
                </a:solidFill>
                <a:latin typeface="Trebuchet MS"/>
                <a:cs typeface="Trebuchet MS"/>
              </a:rPr>
              <a:t>MM</a:t>
            </a:r>
            <a:r>
              <a:rPr dirty="0" sz="4100" spc="-590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4100" spc="-585">
                <a:solidFill>
                  <a:srgbClr val="FFFAEF"/>
                </a:solidFill>
                <a:latin typeface="Trebuchet MS"/>
                <a:cs typeface="Trebuchet MS"/>
              </a:rPr>
              <a:t>,</a:t>
            </a:r>
            <a:r>
              <a:rPr dirty="0" sz="4100" spc="-27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4100" spc="475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4100" spc="20">
                <a:solidFill>
                  <a:srgbClr val="FFFAEF"/>
                </a:solidFill>
                <a:latin typeface="Trebuchet MS"/>
                <a:cs typeface="Trebuchet MS"/>
              </a:rPr>
              <a:t>p</a:t>
            </a:r>
            <a:r>
              <a:rPr dirty="0" sz="4100" spc="-590">
                <a:solidFill>
                  <a:srgbClr val="FFFAEF"/>
                </a:solidFill>
                <a:latin typeface="Trebuchet MS"/>
                <a:cs typeface="Trebuchet MS"/>
              </a:rPr>
              <a:t>.</a:t>
            </a:r>
            <a:r>
              <a:rPr dirty="0" sz="4100" spc="360">
                <a:solidFill>
                  <a:srgbClr val="FFFAEF"/>
                </a:solidFill>
                <a:latin typeface="Trebuchet MS"/>
                <a:cs typeface="Trebuchet MS"/>
              </a:rPr>
              <a:t>B</a:t>
            </a:r>
            <a:r>
              <a:rPr dirty="0" sz="4100" spc="365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endParaRPr sz="41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83301"/>
            <a:ext cx="8425118" cy="38004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47966" y="1047750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037" y="0"/>
                </a:lnTo>
              </a:path>
            </a:pathLst>
          </a:custGeom>
          <a:ln w="38099">
            <a:solidFill>
              <a:srgbClr val="FFFA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7966" y="1201706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037" y="0"/>
                </a:lnTo>
              </a:path>
            </a:pathLst>
          </a:custGeom>
          <a:ln w="38099">
            <a:solidFill>
              <a:srgbClr val="FFFA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7966" y="1355948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 h="0">
                <a:moveTo>
                  <a:pt x="0" y="0"/>
                </a:moveTo>
                <a:lnTo>
                  <a:pt x="333037" y="0"/>
                </a:lnTo>
              </a:path>
            </a:pathLst>
          </a:custGeom>
          <a:ln w="38099">
            <a:solidFill>
              <a:srgbClr val="FFFA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56713" y="9076425"/>
            <a:ext cx="904875" cy="180975"/>
          </a:xfrm>
          <a:custGeom>
            <a:avLst/>
            <a:gdLst/>
            <a:ahLst/>
            <a:cxnLst/>
            <a:rect l="l" t="t" r="r" b="b"/>
            <a:pathLst>
              <a:path w="904875" h="180975">
                <a:moveTo>
                  <a:pt x="779941" y="180774"/>
                </a:moveTo>
                <a:lnTo>
                  <a:pt x="771303" y="180774"/>
                </a:lnTo>
                <a:lnTo>
                  <a:pt x="766444" y="178632"/>
                </a:lnTo>
                <a:lnTo>
                  <a:pt x="763205" y="173813"/>
                </a:lnTo>
                <a:lnTo>
                  <a:pt x="760768" y="167815"/>
                </a:lnTo>
                <a:lnTo>
                  <a:pt x="760709" y="161565"/>
                </a:lnTo>
                <a:lnTo>
                  <a:pt x="762978" y="155818"/>
                </a:lnTo>
                <a:lnTo>
                  <a:pt x="767524" y="151325"/>
                </a:lnTo>
                <a:lnTo>
                  <a:pt x="835005" y="106349"/>
                </a:lnTo>
                <a:lnTo>
                  <a:pt x="0" y="106349"/>
                </a:lnTo>
                <a:lnTo>
                  <a:pt x="0" y="74223"/>
                </a:lnTo>
                <a:lnTo>
                  <a:pt x="835005" y="74223"/>
                </a:lnTo>
                <a:lnTo>
                  <a:pt x="767524" y="29247"/>
                </a:lnTo>
                <a:lnTo>
                  <a:pt x="762978" y="24529"/>
                </a:lnTo>
                <a:lnTo>
                  <a:pt x="760709" y="18806"/>
                </a:lnTo>
                <a:lnTo>
                  <a:pt x="760768" y="12682"/>
                </a:lnTo>
                <a:lnTo>
                  <a:pt x="763205" y="6759"/>
                </a:lnTo>
                <a:lnTo>
                  <a:pt x="767963" y="2250"/>
                </a:lnTo>
                <a:lnTo>
                  <a:pt x="773732" y="0"/>
                </a:lnTo>
                <a:lnTo>
                  <a:pt x="779907" y="58"/>
                </a:lnTo>
                <a:lnTo>
                  <a:pt x="785879" y="2476"/>
                </a:lnTo>
                <a:lnTo>
                  <a:pt x="897086" y="76900"/>
                </a:lnTo>
                <a:lnTo>
                  <a:pt x="901945" y="80113"/>
                </a:lnTo>
                <a:lnTo>
                  <a:pt x="904644" y="84932"/>
                </a:lnTo>
                <a:lnTo>
                  <a:pt x="904644" y="95640"/>
                </a:lnTo>
                <a:lnTo>
                  <a:pt x="901945" y="100459"/>
                </a:lnTo>
                <a:lnTo>
                  <a:pt x="897626" y="103672"/>
                </a:lnTo>
                <a:lnTo>
                  <a:pt x="785879" y="178097"/>
                </a:lnTo>
                <a:lnTo>
                  <a:pt x="783180" y="179703"/>
                </a:lnTo>
                <a:lnTo>
                  <a:pt x="779941" y="180774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6607" y="0"/>
            <a:ext cx="5281391" cy="5840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804" y="1254652"/>
            <a:ext cx="8002905" cy="3127375"/>
          </a:xfrm>
          <a:custGeom>
            <a:avLst/>
            <a:gdLst/>
            <a:ahLst/>
            <a:cxnLst/>
            <a:rect l="l" t="t" r="r" b="b"/>
            <a:pathLst>
              <a:path w="8002905" h="3127375">
                <a:moveTo>
                  <a:pt x="5552758" y="3126686"/>
                </a:moveTo>
                <a:lnTo>
                  <a:pt x="5503207" y="3126766"/>
                </a:lnTo>
                <a:lnTo>
                  <a:pt x="5453640" y="3126067"/>
                </a:lnTo>
                <a:lnTo>
                  <a:pt x="5404055" y="3124573"/>
                </a:lnTo>
                <a:lnTo>
                  <a:pt x="5354452" y="3122271"/>
                </a:lnTo>
                <a:lnTo>
                  <a:pt x="5304832" y="3119149"/>
                </a:lnTo>
                <a:lnTo>
                  <a:pt x="5255193" y="3115192"/>
                </a:lnTo>
                <a:lnTo>
                  <a:pt x="5205536" y="3110388"/>
                </a:lnTo>
                <a:lnTo>
                  <a:pt x="5155860" y="3104723"/>
                </a:lnTo>
                <a:lnTo>
                  <a:pt x="5106165" y="3098183"/>
                </a:lnTo>
                <a:lnTo>
                  <a:pt x="5056451" y="3090756"/>
                </a:lnTo>
                <a:lnTo>
                  <a:pt x="5006717" y="3082428"/>
                </a:lnTo>
                <a:lnTo>
                  <a:pt x="4907433" y="3064496"/>
                </a:lnTo>
                <a:lnTo>
                  <a:pt x="4510658" y="2990282"/>
                </a:lnTo>
                <a:lnTo>
                  <a:pt x="4411394" y="2972249"/>
                </a:lnTo>
                <a:lnTo>
                  <a:pt x="4361729" y="2963467"/>
                </a:lnTo>
                <a:lnTo>
                  <a:pt x="4312037" y="2954880"/>
                </a:lnTo>
                <a:lnTo>
                  <a:pt x="4262314" y="2946516"/>
                </a:lnTo>
                <a:lnTo>
                  <a:pt x="4212555" y="2938404"/>
                </a:lnTo>
                <a:lnTo>
                  <a:pt x="4162758" y="2930571"/>
                </a:lnTo>
                <a:lnTo>
                  <a:pt x="4112916" y="2923048"/>
                </a:lnTo>
                <a:lnTo>
                  <a:pt x="4063028" y="2915862"/>
                </a:lnTo>
                <a:lnTo>
                  <a:pt x="4013088" y="2909042"/>
                </a:lnTo>
                <a:lnTo>
                  <a:pt x="3963092" y="2902616"/>
                </a:lnTo>
                <a:lnTo>
                  <a:pt x="3913037" y="2896613"/>
                </a:lnTo>
                <a:lnTo>
                  <a:pt x="3862919" y="2891061"/>
                </a:lnTo>
                <a:lnTo>
                  <a:pt x="3812733" y="2885989"/>
                </a:lnTo>
                <a:lnTo>
                  <a:pt x="3762475" y="2881426"/>
                </a:lnTo>
                <a:lnTo>
                  <a:pt x="3711681" y="2877338"/>
                </a:lnTo>
                <a:lnTo>
                  <a:pt x="3660801" y="2873793"/>
                </a:lnTo>
                <a:lnTo>
                  <a:pt x="3609840" y="2870761"/>
                </a:lnTo>
                <a:lnTo>
                  <a:pt x="3558804" y="2868212"/>
                </a:lnTo>
                <a:lnTo>
                  <a:pt x="3507698" y="2866114"/>
                </a:lnTo>
                <a:lnTo>
                  <a:pt x="3456528" y="2864439"/>
                </a:lnTo>
                <a:lnTo>
                  <a:pt x="3405298" y="2863155"/>
                </a:lnTo>
                <a:lnTo>
                  <a:pt x="3354015" y="2862232"/>
                </a:lnTo>
                <a:lnTo>
                  <a:pt x="3302683" y="2861640"/>
                </a:lnTo>
                <a:lnTo>
                  <a:pt x="3251307" y="2861348"/>
                </a:lnTo>
                <a:lnTo>
                  <a:pt x="3199894" y="2861326"/>
                </a:lnTo>
                <a:lnTo>
                  <a:pt x="3148448" y="2861544"/>
                </a:lnTo>
                <a:lnTo>
                  <a:pt x="3096975" y="2861971"/>
                </a:lnTo>
                <a:lnTo>
                  <a:pt x="2993967" y="2863333"/>
                </a:lnTo>
                <a:lnTo>
                  <a:pt x="2633361" y="2870233"/>
                </a:lnTo>
                <a:lnTo>
                  <a:pt x="2277118" y="2875913"/>
                </a:lnTo>
                <a:lnTo>
                  <a:pt x="2226497" y="2876531"/>
                </a:lnTo>
                <a:lnTo>
                  <a:pt x="2175909" y="2876951"/>
                </a:lnTo>
                <a:lnTo>
                  <a:pt x="2125362" y="2877116"/>
                </a:lnTo>
                <a:lnTo>
                  <a:pt x="2074862" y="2876969"/>
                </a:lnTo>
                <a:lnTo>
                  <a:pt x="2024417" y="2876455"/>
                </a:lnTo>
                <a:lnTo>
                  <a:pt x="1974032" y="2875516"/>
                </a:lnTo>
                <a:lnTo>
                  <a:pt x="1923715" y="2874097"/>
                </a:lnTo>
                <a:lnTo>
                  <a:pt x="1873472" y="2872140"/>
                </a:lnTo>
                <a:lnTo>
                  <a:pt x="1823311" y="2869591"/>
                </a:lnTo>
                <a:lnTo>
                  <a:pt x="1773239" y="2866391"/>
                </a:lnTo>
                <a:lnTo>
                  <a:pt x="1723262" y="2862486"/>
                </a:lnTo>
                <a:lnTo>
                  <a:pt x="1673387" y="2857817"/>
                </a:lnTo>
                <a:lnTo>
                  <a:pt x="1623621" y="2852330"/>
                </a:lnTo>
                <a:lnTo>
                  <a:pt x="1573970" y="2845968"/>
                </a:lnTo>
                <a:lnTo>
                  <a:pt x="1524443" y="2838674"/>
                </a:lnTo>
                <a:lnTo>
                  <a:pt x="1475045" y="2830391"/>
                </a:lnTo>
                <a:lnTo>
                  <a:pt x="1425784" y="2821065"/>
                </a:lnTo>
                <a:lnTo>
                  <a:pt x="1376666" y="2810637"/>
                </a:lnTo>
                <a:lnTo>
                  <a:pt x="1327699" y="2799052"/>
                </a:lnTo>
                <a:lnTo>
                  <a:pt x="1278888" y="2786254"/>
                </a:lnTo>
                <a:lnTo>
                  <a:pt x="1230242" y="2772185"/>
                </a:lnTo>
                <a:lnTo>
                  <a:pt x="1183545" y="2758237"/>
                </a:lnTo>
                <a:lnTo>
                  <a:pt x="1136738" y="2744621"/>
                </a:lnTo>
                <a:lnTo>
                  <a:pt x="996324" y="2704474"/>
                </a:lnTo>
                <a:lnTo>
                  <a:pt x="949744" y="2690894"/>
                </a:lnTo>
                <a:lnTo>
                  <a:pt x="903385" y="2677001"/>
                </a:lnTo>
                <a:lnTo>
                  <a:pt x="857317" y="2662665"/>
                </a:lnTo>
                <a:lnTo>
                  <a:pt x="811604" y="2647757"/>
                </a:lnTo>
                <a:lnTo>
                  <a:pt x="766313" y="2632148"/>
                </a:lnTo>
                <a:lnTo>
                  <a:pt x="721511" y="2615707"/>
                </a:lnTo>
                <a:lnTo>
                  <a:pt x="677265" y="2598308"/>
                </a:lnTo>
                <a:lnTo>
                  <a:pt x="633640" y="2579819"/>
                </a:lnTo>
                <a:lnTo>
                  <a:pt x="590704" y="2560112"/>
                </a:lnTo>
                <a:lnTo>
                  <a:pt x="548523" y="2539057"/>
                </a:lnTo>
                <a:lnTo>
                  <a:pt x="507164" y="2516526"/>
                </a:lnTo>
                <a:lnTo>
                  <a:pt x="466693" y="2492389"/>
                </a:lnTo>
                <a:lnTo>
                  <a:pt x="427176" y="2466517"/>
                </a:lnTo>
                <a:lnTo>
                  <a:pt x="388680" y="2438781"/>
                </a:lnTo>
                <a:lnTo>
                  <a:pt x="351272" y="2409052"/>
                </a:lnTo>
                <a:lnTo>
                  <a:pt x="315018" y="2377200"/>
                </a:lnTo>
                <a:lnTo>
                  <a:pt x="279984" y="2343096"/>
                </a:lnTo>
                <a:lnTo>
                  <a:pt x="246238" y="2306612"/>
                </a:lnTo>
                <a:lnTo>
                  <a:pt x="213846" y="2267617"/>
                </a:lnTo>
                <a:lnTo>
                  <a:pt x="182874" y="2225982"/>
                </a:lnTo>
                <a:lnTo>
                  <a:pt x="160539" y="2191588"/>
                </a:lnTo>
                <a:lnTo>
                  <a:pt x="138889" y="2152970"/>
                </a:lnTo>
                <a:lnTo>
                  <a:pt x="118114" y="2110773"/>
                </a:lnTo>
                <a:lnTo>
                  <a:pt x="98402" y="2065646"/>
                </a:lnTo>
                <a:lnTo>
                  <a:pt x="79943" y="2018235"/>
                </a:lnTo>
                <a:lnTo>
                  <a:pt x="62925" y="1969187"/>
                </a:lnTo>
                <a:lnTo>
                  <a:pt x="47536" y="1919148"/>
                </a:lnTo>
                <a:lnTo>
                  <a:pt x="33966" y="1868765"/>
                </a:lnTo>
                <a:lnTo>
                  <a:pt x="22403" y="1818686"/>
                </a:lnTo>
                <a:lnTo>
                  <a:pt x="13036" y="1769557"/>
                </a:lnTo>
                <a:lnTo>
                  <a:pt x="6054" y="1722024"/>
                </a:lnTo>
                <a:lnTo>
                  <a:pt x="1646" y="1676734"/>
                </a:lnTo>
                <a:lnTo>
                  <a:pt x="0" y="1634335"/>
                </a:lnTo>
                <a:lnTo>
                  <a:pt x="911" y="1599475"/>
                </a:lnTo>
                <a:lnTo>
                  <a:pt x="8855" y="1522687"/>
                </a:lnTo>
                <a:lnTo>
                  <a:pt x="15707" y="1481010"/>
                </a:lnTo>
                <a:lnTo>
                  <a:pt x="24357" y="1437310"/>
                </a:lnTo>
                <a:lnTo>
                  <a:pt x="34715" y="1391713"/>
                </a:lnTo>
                <a:lnTo>
                  <a:pt x="46689" y="1344342"/>
                </a:lnTo>
                <a:lnTo>
                  <a:pt x="60189" y="1295324"/>
                </a:lnTo>
                <a:lnTo>
                  <a:pt x="75125" y="1244783"/>
                </a:lnTo>
                <a:lnTo>
                  <a:pt x="91405" y="1192844"/>
                </a:lnTo>
                <a:lnTo>
                  <a:pt x="108938" y="1139632"/>
                </a:lnTo>
                <a:lnTo>
                  <a:pt x="127634" y="1085271"/>
                </a:lnTo>
                <a:lnTo>
                  <a:pt x="147401" y="1029887"/>
                </a:lnTo>
                <a:lnTo>
                  <a:pt x="168150" y="973603"/>
                </a:lnTo>
                <a:lnTo>
                  <a:pt x="189788" y="916547"/>
                </a:lnTo>
                <a:lnTo>
                  <a:pt x="212226" y="858841"/>
                </a:lnTo>
                <a:lnTo>
                  <a:pt x="235373" y="800611"/>
                </a:lnTo>
                <a:lnTo>
                  <a:pt x="269526" y="743795"/>
                </a:lnTo>
                <a:lnTo>
                  <a:pt x="302765" y="692407"/>
                </a:lnTo>
                <a:lnTo>
                  <a:pt x="335446" y="645947"/>
                </a:lnTo>
                <a:lnTo>
                  <a:pt x="367929" y="603917"/>
                </a:lnTo>
                <a:lnTo>
                  <a:pt x="400572" y="565817"/>
                </a:lnTo>
                <a:lnTo>
                  <a:pt x="433734" y="531150"/>
                </a:lnTo>
                <a:lnTo>
                  <a:pt x="467773" y="499416"/>
                </a:lnTo>
                <a:lnTo>
                  <a:pt x="503047" y="470116"/>
                </a:lnTo>
                <a:lnTo>
                  <a:pt x="539915" y="442752"/>
                </a:lnTo>
                <a:lnTo>
                  <a:pt x="578735" y="416824"/>
                </a:lnTo>
                <a:lnTo>
                  <a:pt x="619867" y="391835"/>
                </a:lnTo>
                <a:lnTo>
                  <a:pt x="663667" y="367285"/>
                </a:lnTo>
                <a:lnTo>
                  <a:pt x="710495" y="342675"/>
                </a:lnTo>
                <a:lnTo>
                  <a:pt x="757784" y="319021"/>
                </a:lnTo>
                <a:lnTo>
                  <a:pt x="805152" y="296455"/>
                </a:lnTo>
                <a:lnTo>
                  <a:pt x="852598" y="274953"/>
                </a:lnTo>
                <a:lnTo>
                  <a:pt x="900120" y="254491"/>
                </a:lnTo>
                <a:lnTo>
                  <a:pt x="947719" y="235046"/>
                </a:lnTo>
                <a:lnTo>
                  <a:pt x="995393" y="216594"/>
                </a:lnTo>
                <a:lnTo>
                  <a:pt x="1043141" y="199110"/>
                </a:lnTo>
                <a:lnTo>
                  <a:pt x="1090963" y="182571"/>
                </a:lnTo>
                <a:lnTo>
                  <a:pt x="1138858" y="166953"/>
                </a:lnTo>
                <a:lnTo>
                  <a:pt x="1186824" y="152233"/>
                </a:lnTo>
                <a:lnTo>
                  <a:pt x="1234861" y="138387"/>
                </a:lnTo>
                <a:lnTo>
                  <a:pt x="1282968" y="125390"/>
                </a:lnTo>
                <a:lnTo>
                  <a:pt x="1331144" y="113219"/>
                </a:lnTo>
                <a:lnTo>
                  <a:pt x="1379389" y="101850"/>
                </a:lnTo>
                <a:lnTo>
                  <a:pt x="1427701" y="91260"/>
                </a:lnTo>
                <a:lnTo>
                  <a:pt x="1476080" y="81424"/>
                </a:lnTo>
                <a:lnTo>
                  <a:pt x="1524525" y="72319"/>
                </a:lnTo>
                <a:lnTo>
                  <a:pt x="1573034" y="63921"/>
                </a:lnTo>
                <a:lnTo>
                  <a:pt x="1621608" y="56206"/>
                </a:lnTo>
                <a:lnTo>
                  <a:pt x="1670244" y="49150"/>
                </a:lnTo>
                <a:lnTo>
                  <a:pt x="1718943" y="42730"/>
                </a:lnTo>
                <a:lnTo>
                  <a:pt x="1767704" y="36921"/>
                </a:lnTo>
                <a:lnTo>
                  <a:pt x="1816525" y="31701"/>
                </a:lnTo>
                <a:lnTo>
                  <a:pt x="1865406" y="27044"/>
                </a:lnTo>
                <a:lnTo>
                  <a:pt x="1914346" y="22928"/>
                </a:lnTo>
                <a:lnTo>
                  <a:pt x="1963344" y="19328"/>
                </a:lnTo>
                <a:lnTo>
                  <a:pt x="2012399" y="16221"/>
                </a:lnTo>
                <a:lnTo>
                  <a:pt x="2061510" y="13583"/>
                </a:lnTo>
                <a:lnTo>
                  <a:pt x="2110677" y="11389"/>
                </a:lnTo>
                <a:lnTo>
                  <a:pt x="2159898" y="9617"/>
                </a:lnTo>
                <a:lnTo>
                  <a:pt x="2209174" y="8242"/>
                </a:lnTo>
                <a:lnTo>
                  <a:pt x="2258502" y="7241"/>
                </a:lnTo>
                <a:lnTo>
                  <a:pt x="2307882" y="6590"/>
                </a:lnTo>
                <a:lnTo>
                  <a:pt x="2357313" y="6265"/>
                </a:lnTo>
                <a:lnTo>
                  <a:pt x="2406795" y="6242"/>
                </a:lnTo>
                <a:lnTo>
                  <a:pt x="2456326" y="6497"/>
                </a:lnTo>
                <a:lnTo>
                  <a:pt x="2505905" y="7007"/>
                </a:lnTo>
                <a:lnTo>
                  <a:pt x="2555533" y="7748"/>
                </a:lnTo>
                <a:lnTo>
                  <a:pt x="2605207" y="8695"/>
                </a:lnTo>
                <a:lnTo>
                  <a:pt x="2704693" y="11116"/>
                </a:lnTo>
                <a:lnTo>
                  <a:pt x="2804356" y="14079"/>
                </a:lnTo>
                <a:lnTo>
                  <a:pt x="2855563" y="15468"/>
                </a:lnTo>
                <a:lnTo>
                  <a:pt x="2906807" y="16472"/>
                </a:lnTo>
                <a:lnTo>
                  <a:pt x="2958086" y="17120"/>
                </a:lnTo>
                <a:lnTo>
                  <a:pt x="3009398" y="17440"/>
                </a:lnTo>
                <a:lnTo>
                  <a:pt x="3060739" y="17462"/>
                </a:lnTo>
                <a:lnTo>
                  <a:pt x="3112107" y="17215"/>
                </a:lnTo>
                <a:lnTo>
                  <a:pt x="3163500" y="16728"/>
                </a:lnTo>
                <a:lnTo>
                  <a:pt x="3214914" y="16031"/>
                </a:lnTo>
                <a:lnTo>
                  <a:pt x="3317798" y="14121"/>
                </a:lnTo>
                <a:lnTo>
                  <a:pt x="3729677" y="3881"/>
                </a:lnTo>
                <a:lnTo>
                  <a:pt x="3832627" y="1837"/>
                </a:lnTo>
                <a:lnTo>
                  <a:pt x="3884085" y="1052"/>
                </a:lnTo>
                <a:lnTo>
                  <a:pt x="3935528" y="465"/>
                </a:lnTo>
                <a:lnTo>
                  <a:pt x="3986953" y="105"/>
                </a:lnTo>
                <a:lnTo>
                  <a:pt x="4038358" y="0"/>
                </a:lnTo>
                <a:lnTo>
                  <a:pt x="4089740" y="179"/>
                </a:lnTo>
                <a:lnTo>
                  <a:pt x="4141096" y="673"/>
                </a:lnTo>
                <a:lnTo>
                  <a:pt x="4192424" y="1509"/>
                </a:lnTo>
                <a:lnTo>
                  <a:pt x="4243721" y="2718"/>
                </a:lnTo>
                <a:lnTo>
                  <a:pt x="4295231" y="4236"/>
                </a:lnTo>
                <a:lnTo>
                  <a:pt x="4346707" y="6058"/>
                </a:lnTo>
                <a:lnTo>
                  <a:pt x="4398152" y="8165"/>
                </a:lnTo>
                <a:lnTo>
                  <a:pt x="4449569" y="10538"/>
                </a:lnTo>
                <a:lnTo>
                  <a:pt x="4500959" y="13156"/>
                </a:lnTo>
                <a:lnTo>
                  <a:pt x="4552324" y="16001"/>
                </a:lnTo>
                <a:lnTo>
                  <a:pt x="4603669" y="19052"/>
                </a:lnTo>
                <a:lnTo>
                  <a:pt x="4706302" y="25699"/>
                </a:lnTo>
                <a:lnTo>
                  <a:pt x="4808877" y="32940"/>
                </a:lnTo>
                <a:lnTo>
                  <a:pt x="4962675" y="44577"/>
                </a:lnTo>
                <a:lnTo>
                  <a:pt x="5270269" y="68712"/>
                </a:lnTo>
                <a:lnTo>
                  <a:pt x="5372871" y="76443"/>
                </a:lnTo>
                <a:lnTo>
                  <a:pt x="5475541" y="83757"/>
                </a:lnTo>
                <a:lnTo>
                  <a:pt x="5578296" y="90499"/>
                </a:lnTo>
                <a:lnTo>
                  <a:pt x="5629712" y="93606"/>
                </a:lnTo>
                <a:lnTo>
                  <a:pt x="5678613" y="94929"/>
                </a:lnTo>
                <a:lnTo>
                  <a:pt x="5727773" y="93484"/>
                </a:lnTo>
                <a:lnTo>
                  <a:pt x="5777132" y="90144"/>
                </a:lnTo>
                <a:lnTo>
                  <a:pt x="5876203" y="81262"/>
                </a:lnTo>
                <a:lnTo>
                  <a:pt x="5925792" y="77463"/>
                </a:lnTo>
                <a:lnTo>
                  <a:pt x="5975335" y="75254"/>
                </a:lnTo>
                <a:lnTo>
                  <a:pt x="6024620" y="73938"/>
                </a:lnTo>
                <a:lnTo>
                  <a:pt x="6074020" y="72060"/>
                </a:lnTo>
                <a:lnTo>
                  <a:pt x="6123504" y="69775"/>
                </a:lnTo>
                <a:lnTo>
                  <a:pt x="6272168" y="62027"/>
                </a:lnTo>
                <a:lnTo>
                  <a:pt x="6321696" y="59663"/>
                </a:lnTo>
                <a:lnTo>
                  <a:pt x="6371161" y="57666"/>
                </a:lnTo>
                <a:lnTo>
                  <a:pt x="6420533" y="56192"/>
                </a:lnTo>
                <a:lnTo>
                  <a:pt x="6469784" y="55394"/>
                </a:lnTo>
                <a:lnTo>
                  <a:pt x="6518883" y="55429"/>
                </a:lnTo>
                <a:lnTo>
                  <a:pt x="6567802" y="56451"/>
                </a:lnTo>
                <a:lnTo>
                  <a:pt x="6616510" y="58614"/>
                </a:lnTo>
                <a:lnTo>
                  <a:pt x="6664979" y="62075"/>
                </a:lnTo>
                <a:lnTo>
                  <a:pt x="6713179" y="66987"/>
                </a:lnTo>
                <a:lnTo>
                  <a:pt x="6761080" y="73506"/>
                </a:lnTo>
                <a:lnTo>
                  <a:pt x="6811226" y="82008"/>
                </a:lnTo>
                <a:lnTo>
                  <a:pt x="6861026" y="92061"/>
                </a:lnTo>
                <a:lnTo>
                  <a:pt x="6910457" y="103648"/>
                </a:lnTo>
                <a:lnTo>
                  <a:pt x="6959496" y="116751"/>
                </a:lnTo>
                <a:lnTo>
                  <a:pt x="7008121" y="131353"/>
                </a:lnTo>
                <a:lnTo>
                  <a:pt x="7056309" y="147434"/>
                </a:lnTo>
                <a:lnTo>
                  <a:pt x="7104039" y="164976"/>
                </a:lnTo>
                <a:lnTo>
                  <a:pt x="7151286" y="183963"/>
                </a:lnTo>
                <a:lnTo>
                  <a:pt x="7198030" y="204376"/>
                </a:lnTo>
                <a:lnTo>
                  <a:pt x="7244247" y="226197"/>
                </a:lnTo>
                <a:lnTo>
                  <a:pt x="7289915" y="249408"/>
                </a:lnTo>
                <a:lnTo>
                  <a:pt x="7335011" y="273991"/>
                </a:lnTo>
                <a:lnTo>
                  <a:pt x="7379513" y="299928"/>
                </a:lnTo>
                <a:lnTo>
                  <a:pt x="7423399" y="327201"/>
                </a:lnTo>
                <a:lnTo>
                  <a:pt x="7466645" y="355792"/>
                </a:lnTo>
                <a:lnTo>
                  <a:pt x="7509230" y="385683"/>
                </a:lnTo>
                <a:lnTo>
                  <a:pt x="7551130" y="416856"/>
                </a:lnTo>
                <a:lnTo>
                  <a:pt x="7592324" y="449294"/>
                </a:lnTo>
                <a:lnTo>
                  <a:pt x="7629106" y="480278"/>
                </a:lnTo>
                <a:lnTo>
                  <a:pt x="7664069" y="512399"/>
                </a:lnTo>
                <a:lnTo>
                  <a:pt x="7697229" y="545640"/>
                </a:lnTo>
                <a:lnTo>
                  <a:pt x="7728597" y="579989"/>
                </a:lnTo>
                <a:lnTo>
                  <a:pt x="7758188" y="615430"/>
                </a:lnTo>
                <a:lnTo>
                  <a:pt x="7786015" y="651951"/>
                </a:lnTo>
                <a:lnTo>
                  <a:pt x="7812092" y="689536"/>
                </a:lnTo>
                <a:lnTo>
                  <a:pt x="7836431" y="728172"/>
                </a:lnTo>
                <a:lnTo>
                  <a:pt x="7859047" y="767844"/>
                </a:lnTo>
                <a:lnTo>
                  <a:pt x="7879953" y="808540"/>
                </a:lnTo>
                <a:lnTo>
                  <a:pt x="7899161" y="850243"/>
                </a:lnTo>
                <a:lnTo>
                  <a:pt x="7916687" y="892941"/>
                </a:lnTo>
                <a:lnTo>
                  <a:pt x="7932542" y="936619"/>
                </a:lnTo>
                <a:lnTo>
                  <a:pt x="7946741" y="981263"/>
                </a:lnTo>
                <a:lnTo>
                  <a:pt x="7959297" y="1026860"/>
                </a:lnTo>
                <a:lnTo>
                  <a:pt x="7970223" y="1073394"/>
                </a:lnTo>
                <a:lnTo>
                  <a:pt x="7979534" y="1120852"/>
                </a:lnTo>
                <a:lnTo>
                  <a:pt x="7987241" y="1169220"/>
                </a:lnTo>
                <a:lnTo>
                  <a:pt x="7993359" y="1218484"/>
                </a:lnTo>
                <a:lnTo>
                  <a:pt x="7997902" y="1268629"/>
                </a:lnTo>
                <a:lnTo>
                  <a:pt x="8000882" y="1319642"/>
                </a:lnTo>
                <a:lnTo>
                  <a:pt x="8002313" y="1371508"/>
                </a:lnTo>
                <a:lnTo>
                  <a:pt x="8002208" y="1424214"/>
                </a:lnTo>
                <a:lnTo>
                  <a:pt x="8000582" y="1477744"/>
                </a:lnTo>
                <a:lnTo>
                  <a:pt x="7997447" y="1532086"/>
                </a:lnTo>
                <a:lnTo>
                  <a:pt x="7996421" y="1552405"/>
                </a:lnTo>
                <a:lnTo>
                  <a:pt x="7994822" y="1613361"/>
                </a:lnTo>
                <a:lnTo>
                  <a:pt x="7971036" y="1702138"/>
                </a:lnTo>
                <a:lnTo>
                  <a:pt x="7936197" y="1834464"/>
                </a:lnTo>
                <a:lnTo>
                  <a:pt x="7902947" y="1908420"/>
                </a:lnTo>
                <a:lnTo>
                  <a:pt x="7886979" y="1945439"/>
                </a:lnTo>
                <a:lnTo>
                  <a:pt x="7852750" y="2032785"/>
                </a:lnTo>
                <a:lnTo>
                  <a:pt x="7831803" y="2080942"/>
                </a:lnTo>
                <a:lnTo>
                  <a:pt x="7809509" y="2127534"/>
                </a:lnTo>
                <a:lnTo>
                  <a:pt x="7785899" y="2172595"/>
                </a:lnTo>
                <a:lnTo>
                  <a:pt x="7761003" y="2216156"/>
                </a:lnTo>
                <a:lnTo>
                  <a:pt x="7734849" y="2258249"/>
                </a:lnTo>
                <a:lnTo>
                  <a:pt x="7707467" y="2298906"/>
                </a:lnTo>
                <a:lnTo>
                  <a:pt x="7678887" y="2338161"/>
                </a:lnTo>
                <a:lnTo>
                  <a:pt x="7649138" y="2376045"/>
                </a:lnTo>
                <a:lnTo>
                  <a:pt x="7618249" y="2412590"/>
                </a:lnTo>
                <a:lnTo>
                  <a:pt x="7586251" y="2447830"/>
                </a:lnTo>
                <a:lnTo>
                  <a:pt x="7553172" y="2481795"/>
                </a:lnTo>
                <a:lnTo>
                  <a:pt x="7519042" y="2514519"/>
                </a:lnTo>
                <a:lnTo>
                  <a:pt x="7483890" y="2546033"/>
                </a:lnTo>
                <a:lnTo>
                  <a:pt x="7447746" y="2576370"/>
                </a:lnTo>
                <a:lnTo>
                  <a:pt x="7410640" y="2605562"/>
                </a:lnTo>
                <a:lnTo>
                  <a:pt x="7372601" y="2633642"/>
                </a:lnTo>
                <a:lnTo>
                  <a:pt x="7333658" y="2660641"/>
                </a:lnTo>
                <a:lnTo>
                  <a:pt x="7293841" y="2686593"/>
                </a:lnTo>
                <a:lnTo>
                  <a:pt x="7253179" y="2711528"/>
                </a:lnTo>
                <a:lnTo>
                  <a:pt x="7211702" y="2735480"/>
                </a:lnTo>
                <a:lnTo>
                  <a:pt x="7166867" y="2760349"/>
                </a:lnTo>
                <a:lnTo>
                  <a:pt x="7121612" y="2784252"/>
                </a:lnTo>
                <a:lnTo>
                  <a:pt x="7075938" y="2806646"/>
                </a:lnTo>
                <a:lnTo>
                  <a:pt x="7029843" y="2826984"/>
                </a:lnTo>
                <a:lnTo>
                  <a:pt x="6983329" y="2844721"/>
                </a:lnTo>
                <a:lnTo>
                  <a:pt x="6934171" y="2861636"/>
                </a:lnTo>
                <a:lnTo>
                  <a:pt x="6885003" y="2878157"/>
                </a:lnTo>
                <a:lnTo>
                  <a:pt x="6835825" y="2894271"/>
                </a:lnTo>
                <a:lnTo>
                  <a:pt x="6786636" y="2909965"/>
                </a:lnTo>
                <a:lnTo>
                  <a:pt x="6737436" y="2925226"/>
                </a:lnTo>
                <a:lnTo>
                  <a:pt x="6688226" y="2940040"/>
                </a:lnTo>
                <a:lnTo>
                  <a:pt x="6639004" y="2954393"/>
                </a:lnTo>
                <a:lnTo>
                  <a:pt x="6589770" y="2968273"/>
                </a:lnTo>
                <a:lnTo>
                  <a:pt x="6540525" y="2981666"/>
                </a:lnTo>
                <a:lnTo>
                  <a:pt x="6491267" y="2994558"/>
                </a:lnTo>
                <a:lnTo>
                  <a:pt x="6441998" y="3006937"/>
                </a:lnTo>
                <a:lnTo>
                  <a:pt x="6392715" y="3018788"/>
                </a:lnTo>
                <a:lnTo>
                  <a:pt x="6343420" y="3030100"/>
                </a:lnTo>
                <a:lnTo>
                  <a:pt x="6294112" y="3040857"/>
                </a:lnTo>
                <a:lnTo>
                  <a:pt x="6244791" y="3051047"/>
                </a:lnTo>
                <a:lnTo>
                  <a:pt x="6195456" y="3060657"/>
                </a:lnTo>
                <a:lnTo>
                  <a:pt x="6146107" y="3069673"/>
                </a:lnTo>
                <a:lnTo>
                  <a:pt x="6096744" y="3078082"/>
                </a:lnTo>
                <a:lnTo>
                  <a:pt x="6047367" y="3085870"/>
                </a:lnTo>
                <a:lnTo>
                  <a:pt x="5997976" y="3093025"/>
                </a:lnTo>
                <a:lnTo>
                  <a:pt x="5948569" y="3099532"/>
                </a:lnTo>
                <a:lnTo>
                  <a:pt x="5899148" y="3105378"/>
                </a:lnTo>
                <a:lnTo>
                  <a:pt x="5849711" y="3110551"/>
                </a:lnTo>
                <a:lnTo>
                  <a:pt x="5800259" y="3115036"/>
                </a:lnTo>
                <a:lnTo>
                  <a:pt x="5750791" y="3118821"/>
                </a:lnTo>
                <a:lnTo>
                  <a:pt x="5701308" y="3121892"/>
                </a:lnTo>
                <a:lnTo>
                  <a:pt x="5651808" y="3124235"/>
                </a:lnTo>
                <a:lnTo>
                  <a:pt x="5602291" y="3125837"/>
                </a:lnTo>
                <a:lnTo>
                  <a:pt x="5552758" y="3126686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4519" y="628869"/>
            <a:ext cx="15593694" cy="9658350"/>
            <a:chOff x="2694519" y="628869"/>
            <a:chExt cx="15593694" cy="9658350"/>
          </a:xfrm>
        </p:grpSpPr>
        <p:sp>
          <p:nvSpPr>
            <p:cNvPr id="4" name="object 4"/>
            <p:cNvSpPr/>
            <p:nvPr/>
          </p:nvSpPr>
          <p:spPr>
            <a:xfrm>
              <a:off x="2694519" y="5344534"/>
              <a:ext cx="7301230" cy="2858135"/>
            </a:xfrm>
            <a:custGeom>
              <a:avLst/>
              <a:gdLst/>
              <a:ahLst/>
              <a:cxnLst/>
              <a:rect l="l" t="t" r="r" b="b"/>
              <a:pathLst>
                <a:path w="7301230" h="2858134">
                  <a:moveTo>
                    <a:pt x="2243349" y="0"/>
                  </a:moveTo>
                  <a:lnTo>
                    <a:pt x="2292224" y="96"/>
                  </a:lnTo>
                  <a:lnTo>
                    <a:pt x="2341118" y="1030"/>
                  </a:lnTo>
                  <a:lnTo>
                    <a:pt x="2390030" y="2817"/>
                  </a:lnTo>
                  <a:lnTo>
                    <a:pt x="2438961" y="5473"/>
                  </a:lnTo>
                  <a:lnTo>
                    <a:pt x="2487911" y="9013"/>
                  </a:lnTo>
                  <a:lnTo>
                    <a:pt x="2536881" y="13453"/>
                  </a:lnTo>
                  <a:lnTo>
                    <a:pt x="2585871" y="18808"/>
                  </a:lnTo>
                  <a:lnTo>
                    <a:pt x="2634881" y="25093"/>
                  </a:lnTo>
                  <a:lnTo>
                    <a:pt x="2683911" y="32324"/>
                  </a:lnTo>
                  <a:lnTo>
                    <a:pt x="2732962" y="40516"/>
                  </a:lnTo>
                  <a:lnTo>
                    <a:pt x="2831414" y="58354"/>
                  </a:lnTo>
                  <a:lnTo>
                    <a:pt x="3175686" y="122914"/>
                  </a:lnTo>
                  <a:lnTo>
                    <a:pt x="3274117" y="140862"/>
                  </a:lnTo>
                  <a:lnTo>
                    <a:pt x="3323367" y="149586"/>
                  </a:lnTo>
                  <a:lnTo>
                    <a:pt x="3372647" y="158098"/>
                  </a:lnTo>
                  <a:lnTo>
                    <a:pt x="3421961" y="166365"/>
                  </a:lnTo>
                  <a:lnTo>
                    <a:pt x="3471314" y="174354"/>
                  </a:lnTo>
                  <a:lnTo>
                    <a:pt x="3520711" y="182031"/>
                  </a:lnTo>
                  <a:lnTo>
                    <a:pt x="3570156" y="189362"/>
                  </a:lnTo>
                  <a:lnTo>
                    <a:pt x="3619654" y="196315"/>
                  </a:lnTo>
                  <a:lnTo>
                    <a:pt x="3669210" y="202855"/>
                  </a:lnTo>
                  <a:lnTo>
                    <a:pt x="3718829" y="208949"/>
                  </a:lnTo>
                  <a:lnTo>
                    <a:pt x="3768515" y="214564"/>
                  </a:lnTo>
                  <a:lnTo>
                    <a:pt x="3818273" y="219666"/>
                  </a:lnTo>
                  <a:lnTo>
                    <a:pt x="3868108" y="224222"/>
                  </a:lnTo>
                  <a:lnTo>
                    <a:pt x="3918666" y="228273"/>
                  </a:lnTo>
                  <a:lnTo>
                    <a:pt x="3969316" y="231736"/>
                  </a:lnTo>
                  <a:lnTo>
                    <a:pt x="4020052" y="234647"/>
                  </a:lnTo>
                  <a:lnTo>
                    <a:pt x="4070869" y="237042"/>
                  </a:lnTo>
                  <a:lnTo>
                    <a:pt x="4121759" y="238958"/>
                  </a:lnTo>
                  <a:lnTo>
                    <a:pt x="4172717" y="240430"/>
                  </a:lnTo>
                  <a:lnTo>
                    <a:pt x="4223736" y="241494"/>
                  </a:lnTo>
                  <a:lnTo>
                    <a:pt x="4274810" y="242186"/>
                  </a:lnTo>
                  <a:lnTo>
                    <a:pt x="4325932" y="242543"/>
                  </a:lnTo>
                  <a:lnTo>
                    <a:pt x="4377097" y="242600"/>
                  </a:lnTo>
                  <a:lnTo>
                    <a:pt x="4428297" y="242393"/>
                  </a:lnTo>
                  <a:lnTo>
                    <a:pt x="4479528" y="241958"/>
                  </a:lnTo>
                  <a:lnTo>
                    <a:pt x="4582052" y="240550"/>
                  </a:lnTo>
                  <a:lnTo>
                    <a:pt x="4889684" y="234604"/>
                  </a:lnTo>
                  <a:lnTo>
                    <a:pt x="5192427" y="229713"/>
                  </a:lnTo>
                  <a:lnTo>
                    <a:pt x="5242475" y="229006"/>
                  </a:lnTo>
                  <a:lnTo>
                    <a:pt x="5292492" y="228478"/>
                  </a:lnTo>
                  <a:lnTo>
                    <a:pt x="5342469" y="228192"/>
                  </a:lnTo>
                  <a:lnTo>
                    <a:pt x="5392398" y="228215"/>
                  </a:lnTo>
                  <a:lnTo>
                    <a:pt x="5442273" y="228613"/>
                  </a:lnTo>
                  <a:lnTo>
                    <a:pt x="5492083" y="229451"/>
                  </a:lnTo>
                  <a:lnTo>
                    <a:pt x="5541823" y="230794"/>
                  </a:lnTo>
                  <a:lnTo>
                    <a:pt x="5591483" y="232708"/>
                  </a:lnTo>
                  <a:lnTo>
                    <a:pt x="5641056" y="235259"/>
                  </a:lnTo>
                  <a:lnTo>
                    <a:pt x="5690533" y="238511"/>
                  </a:lnTo>
                  <a:lnTo>
                    <a:pt x="5739907" y="242532"/>
                  </a:lnTo>
                  <a:lnTo>
                    <a:pt x="5789170" y="247385"/>
                  </a:lnTo>
                  <a:lnTo>
                    <a:pt x="5838314" y="253137"/>
                  </a:lnTo>
                  <a:lnTo>
                    <a:pt x="5887331" y="259852"/>
                  </a:lnTo>
                  <a:lnTo>
                    <a:pt x="5936213" y="267598"/>
                  </a:lnTo>
                  <a:lnTo>
                    <a:pt x="5984951" y="276438"/>
                  </a:lnTo>
                  <a:lnTo>
                    <a:pt x="6033538" y="286439"/>
                  </a:lnTo>
                  <a:lnTo>
                    <a:pt x="6081967" y="297667"/>
                  </a:lnTo>
                  <a:lnTo>
                    <a:pt x="6130228" y="310186"/>
                  </a:lnTo>
                  <a:lnTo>
                    <a:pt x="6178314" y="324062"/>
                  </a:lnTo>
                  <a:lnTo>
                    <a:pt x="6224627" y="337903"/>
                  </a:lnTo>
                  <a:lnTo>
                    <a:pt x="6271052" y="351397"/>
                  </a:lnTo>
                  <a:lnTo>
                    <a:pt x="6363926" y="377951"/>
                  </a:lnTo>
                  <a:lnTo>
                    <a:pt x="6410220" y="391315"/>
                  </a:lnTo>
                  <a:lnTo>
                    <a:pt x="6456314" y="404939"/>
                  </a:lnTo>
                  <a:lnTo>
                    <a:pt x="6502131" y="418975"/>
                  </a:lnTo>
                  <a:lnTo>
                    <a:pt x="6547592" y="433573"/>
                  </a:lnTo>
                  <a:lnTo>
                    <a:pt x="6592619" y="448887"/>
                  </a:lnTo>
                  <a:lnTo>
                    <a:pt x="6637136" y="465067"/>
                  </a:lnTo>
                  <a:lnTo>
                    <a:pt x="6681063" y="482266"/>
                  </a:lnTo>
                  <a:lnTo>
                    <a:pt x="6724322" y="500634"/>
                  </a:lnTo>
                  <a:lnTo>
                    <a:pt x="6766837" y="520324"/>
                  </a:lnTo>
                  <a:lnTo>
                    <a:pt x="6808528" y="541486"/>
                  </a:lnTo>
                  <a:lnTo>
                    <a:pt x="6849319" y="564274"/>
                  </a:lnTo>
                  <a:lnTo>
                    <a:pt x="6889130" y="588838"/>
                  </a:lnTo>
                  <a:lnTo>
                    <a:pt x="6927884" y="615330"/>
                  </a:lnTo>
                  <a:lnTo>
                    <a:pt x="6965504" y="643901"/>
                  </a:lnTo>
                  <a:lnTo>
                    <a:pt x="7001910" y="674704"/>
                  </a:lnTo>
                  <a:lnTo>
                    <a:pt x="7037026" y="707890"/>
                  </a:lnTo>
                  <a:lnTo>
                    <a:pt x="7070773" y="743611"/>
                  </a:lnTo>
                  <a:lnTo>
                    <a:pt x="7103073" y="782018"/>
                  </a:lnTo>
                  <a:lnTo>
                    <a:pt x="7133849" y="823262"/>
                  </a:lnTo>
                  <a:lnTo>
                    <a:pt x="7157869" y="860844"/>
                  </a:lnTo>
                  <a:lnTo>
                    <a:pt x="7180971" y="903668"/>
                  </a:lnTo>
                  <a:lnTo>
                    <a:pt x="7202871" y="950759"/>
                  </a:lnTo>
                  <a:lnTo>
                    <a:pt x="7223285" y="1001141"/>
                  </a:lnTo>
                  <a:lnTo>
                    <a:pt x="7241928" y="1053838"/>
                  </a:lnTo>
                  <a:lnTo>
                    <a:pt x="7258517" y="1107874"/>
                  </a:lnTo>
                  <a:lnTo>
                    <a:pt x="7272767" y="1162274"/>
                  </a:lnTo>
                  <a:lnTo>
                    <a:pt x="7284393" y="1216062"/>
                  </a:lnTo>
                  <a:lnTo>
                    <a:pt x="7293112" y="1268262"/>
                  </a:lnTo>
                  <a:lnTo>
                    <a:pt x="7298638" y="1317899"/>
                  </a:lnTo>
                  <a:lnTo>
                    <a:pt x="7300689" y="1363996"/>
                  </a:lnTo>
                  <a:lnTo>
                    <a:pt x="7299742" y="1397922"/>
                  </a:lnTo>
                  <a:lnTo>
                    <a:pt x="7291566" y="1473032"/>
                  </a:lnTo>
                  <a:lnTo>
                    <a:pt x="7284536" y="1513943"/>
                  </a:lnTo>
                  <a:lnTo>
                    <a:pt x="7275678" y="1556909"/>
                  </a:lnTo>
                  <a:lnTo>
                    <a:pt x="7265089" y="1601792"/>
                  </a:lnTo>
                  <a:lnTo>
                    <a:pt x="7252871" y="1648455"/>
                  </a:lnTo>
                  <a:lnTo>
                    <a:pt x="7239122" y="1696763"/>
                  </a:lnTo>
                  <a:lnTo>
                    <a:pt x="7223942" y="1746577"/>
                  </a:lnTo>
                  <a:lnTo>
                    <a:pt x="7207430" y="1797762"/>
                  </a:lnTo>
                  <a:lnTo>
                    <a:pt x="7189685" y="1850180"/>
                  </a:lnTo>
                  <a:lnTo>
                    <a:pt x="7170807" y="1903694"/>
                  </a:lnTo>
                  <a:lnTo>
                    <a:pt x="7150896" y="1958167"/>
                  </a:lnTo>
                  <a:lnTo>
                    <a:pt x="7130050" y="2013463"/>
                  </a:lnTo>
                  <a:lnTo>
                    <a:pt x="7108369" y="2069445"/>
                  </a:lnTo>
                  <a:lnTo>
                    <a:pt x="7085953" y="2125975"/>
                  </a:lnTo>
                  <a:lnTo>
                    <a:pt x="7052240" y="2181999"/>
                  </a:lnTo>
                  <a:lnTo>
                    <a:pt x="7019475" y="2232246"/>
                  </a:lnTo>
                  <a:lnTo>
                    <a:pt x="6987241" y="2277295"/>
                  </a:lnTo>
                  <a:lnTo>
                    <a:pt x="6955125" y="2317727"/>
                  </a:lnTo>
                  <a:lnTo>
                    <a:pt x="6922709" y="2354121"/>
                  </a:lnTo>
                  <a:lnTo>
                    <a:pt x="6889578" y="2387057"/>
                  </a:lnTo>
                  <a:lnTo>
                    <a:pt x="6855316" y="2417114"/>
                  </a:lnTo>
                  <a:lnTo>
                    <a:pt x="6819507" y="2444872"/>
                  </a:lnTo>
                  <a:lnTo>
                    <a:pt x="6781736" y="2470910"/>
                  </a:lnTo>
                  <a:lnTo>
                    <a:pt x="6741586" y="2495809"/>
                  </a:lnTo>
                  <a:lnTo>
                    <a:pt x="6698643" y="2520147"/>
                  </a:lnTo>
                  <a:lnTo>
                    <a:pt x="6652490" y="2544505"/>
                  </a:lnTo>
                  <a:lnTo>
                    <a:pt x="6604918" y="2568284"/>
                  </a:lnTo>
                  <a:lnTo>
                    <a:pt x="6557259" y="2590857"/>
                  </a:lnTo>
                  <a:lnTo>
                    <a:pt x="6509514" y="2612253"/>
                  </a:lnTo>
                  <a:lnTo>
                    <a:pt x="6461684" y="2632502"/>
                  </a:lnTo>
                  <a:lnTo>
                    <a:pt x="6413770" y="2651632"/>
                  </a:lnTo>
                  <a:lnTo>
                    <a:pt x="6365773" y="2669673"/>
                  </a:lnTo>
                  <a:lnTo>
                    <a:pt x="6317694" y="2686654"/>
                  </a:lnTo>
                  <a:lnTo>
                    <a:pt x="6269534" y="2702604"/>
                  </a:lnTo>
                  <a:lnTo>
                    <a:pt x="6221294" y="2717552"/>
                  </a:lnTo>
                  <a:lnTo>
                    <a:pt x="6172976" y="2731527"/>
                  </a:lnTo>
                  <a:lnTo>
                    <a:pt x="6124580" y="2744559"/>
                  </a:lnTo>
                  <a:lnTo>
                    <a:pt x="6076108" y="2756677"/>
                  </a:lnTo>
                  <a:lnTo>
                    <a:pt x="6027559" y="2767910"/>
                  </a:lnTo>
                  <a:lnTo>
                    <a:pt x="5978937" y="2778286"/>
                  </a:lnTo>
                  <a:lnTo>
                    <a:pt x="5930241" y="2787836"/>
                  </a:lnTo>
                  <a:lnTo>
                    <a:pt x="5881472" y="2796588"/>
                  </a:lnTo>
                  <a:lnTo>
                    <a:pt x="5832632" y="2804572"/>
                  </a:lnTo>
                  <a:lnTo>
                    <a:pt x="5783722" y="2811817"/>
                  </a:lnTo>
                  <a:lnTo>
                    <a:pt x="5734742" y="2818351"/>
                  </a:lnTo>
                  <a:lnTo>
                    <a:pt x="5685694" y="2824204"/>
                  </a:lnTo>
                  <a:lnTo>
                    <a:pt x="5636580" y="2829406"/>
                  </a:lnTo>
                  <a:lnTo>
                    <a:pt x="5587398" y="2833985"/>
                  </a:lnTo>
                  <a:lnTo>
                    <a:pt x="5538152" y="2837970"/>
                  </a:lnTo>
                  <a:lnTo>
                    <a:pt x="5488842" y="2841391"/>
                  </a:lnTo>
                  <a:lnTo>
                    <a:pt x="5439469" y="2844277"/>
                  </a:lnTo>
                  <a:lnTo>
                    <a:pt x="5390034" y="2846658"/>
                  </a:lnTo>
                  <a:lnTo>
                    <a:pt x="5340538" y="2848561"/>
                  </a:lnTo>
                  <a:lnTo>
                    <a:pt x="5290982" y="2850016"/>
                  </a:lnTo>
                  <a:lnTo>
                    <a:pt x="5241367" y="2851053"/>
                  </a:lnTo>
                  <a:lnTo>
                    <a:pt x="5191695" y="2851701"/>
                  </a:lnTo>
                  <a:lnTo>
                    <a:pt x="5141966" y="2851989"/>
                  </a:lnTo>
                  <a:lnTo>
                    <a:pt x="5092181" y="2851945"/>
                  </a:lnTo>
                  <a:lnTo>
                    <a:pt x="5042342" y="2851600"/>
                  </a:lnTo>
                  <a:lnTo>
                    <a:pt x="4992449" y="2850982"/>
                  </a:lnTo>
                  <a:lnTo>
                    <a:pt x="4942504" y="2850121"/>
                  </a:lnTo>
                  <a:lnTo>
                    <a:pt x="4892507" y="2849045"/>
                  </a:lnTo>
                  <a:lnTo>
                    <a:pt x="4792364" y="2846367"/>
                  </a:lnTo>
                  <a:lnTo>
                    <a:pt x="4742219" y="2844823"/>
                  </a:lnTo>
                  <a:lnTo>
                    <a:pt x="4691907" y="2843471"/>
                  </a:lnTo>
                  <a:lnTo>
                    <a:pt x="4641556" y="2842525"/>
                  </a:lnTo>
                  <a:lnTo>
                    <a:pt x="4591168" y="2841951"/>
                  </a:lnTo>
                  <a:lnTo>
                    <a:pt x="4540746" y="2841718"/>
                  </a:lnTo>
                  <a:lnTo>
                    <a:pt x="4490294" y="2841791"/>
                  </a:lnTo>
                  <a:lnTo>
                    <a:pt x="4439814" y="2842137"/>
                  </a:lnTo>
                  <a:lnTo>
                    <a:pt x="4389310" y="2842723"/>
                  </a:lnTo>
                  <a:lnTo>
                    <a:pt x="4338784" y="2843516"/>
                  </a:lnTo>
                  <a:lnTo>
                    <a:pt x="4237680" y="2845589"/>
                  </a:lnTo>
                  <a:lnTo>
                    <a:pt x="3934164" y="2853307"/>
                  </a:lnTo>
                  <a:lnTo>
                    <a:pt x="3833003" y="2855493"/>
                  </a:lnTo>
                  <a:lnTo>
                    <a:pt x="3782438" y="2856364"/>
                  </a:lnTo>
                  <a:lnTo>
                    <a:pt x="3731888" y="2857042"/>
                  </a:lnTo>
                  <a:lnTo>
                    <a:pt x="3681355" y="2857495"/>
                  </a:lnTo>
                  <a:lnTo>
                    <a:pt x="3630843" y="2857688"/>
                  </a:lnTo>
                  <a:lnTo>
                    <a:pt x="3580354" y="2857590"/>
                  </a:lnTo>
                  <a:lnTo>
                    <a:pt x="3529891" y="2857165"/>
                  </a:lnTo>
                  <a:lnTo>
                    <a:pt x="3479458" y="2856382"/>
                  </a:lnTo>
                  <a:lnTo>
                    <a:pt x="3429058" y="2855207"/>
                  </a:lnTo>
                  <a:lnTo>
                    <a:pt x="3378306" y="2853696"/>
                  </a:lnTo>
                  <a:lnTo>
                    <a:pt x="3327590" y="2851863"/>
                  </a:lnTo>
                  <a:lnTo>
                    <a:pt x="3276907" y="2849729"/>
                  </a:lnTo>
                  <a:lnTo>
                    <a:pt x="3226254" y="2847318"/>
                  </a:lnTo>
                  <a:lnTo>
                    <a:pt x="3175628" y="2844651"/>
                  </a:lnTo>
                  <a:lnTo>
                    <a:pt x="3125027" y="2841751"/>
                  </a:lnTo>
                  <a:lnTo>
                    <a:pt x="3074447" y="2838640"/>
                  </a:lnTo>
                  <a:lnTo>
                    <a:pt x="3023886" y="2835341"/>
                  </a:lnTo>
                  <a:lnTo>
                    <a:pt x="2922811" y="2828268"/>
                  </a:lnTo>
                  <a:lnTo>
                    <a:pt x="2821779" y="2820709"/>
                  </a:lnTo>
                  <a:lnTo>
                    <a:pt x="2468185" y="2793026"/>
                  </a:lnTo>
                  <a:lnTo>
                    <a:pt x="2367073" y="2785504"/>
                  </a:lnTo>
                  <a:lnTo>
                    <a:pt x="2265882" y="2778482"/>
                  </a:lnTo>
                  <a:lnTo>
                    <a:pt x="2215250" y="2775215"/>
                  </a:lnTo>
                  <a:lnTo>
                    <a:pt x="2164591" y="2772140"/>
                  </a:lnTo>
                  <a:lnTo>
                    <a:pt x="2112518" y="2770997"/>
                  </a:lnTo>
                  <a:lnTo>
                    <a:pt x="2060135" y="2773116"/>
                  </a:lnTo>
                  <a:lnTo>
                    <a:pt x="2007530" y="2777232"/>
                  </a:lnTo>
                  <a:lnTo>
                    <a:pt x="1954793" y="2782079"/>
                  </a:lnTo>
                  <a:lnTo>
                    <a:pt x="1902010" y="2786395"/>
                  </a:lnTo>
                  <a:lnTo>
                    <a:pt x="1849272" y="2788913"/>
                  </a:lnTo>
                  <a:lnTo>
                    <a:pt x="1797876" y="2790333"/>
                  </a:lnTo>
                  <a:lnTo>
                    <a:pt x="1746349" y="2792397"/>
                  </a:lnTo>
                  <a:lnTo>
                    <a:pt x="1694730" y="2794894"/>
                  </a:lnTo>
                  <a:lnTo>
                    <a:pt x="1591382" y="2800342"/>
                  </a:lnTo>
                  <a:lnTo>
                    <a:pt x="1539733" y="2802871"/>
                  </a:lnTo>
                  <a:lnTo>
                    <a:pt x="1488153" y="2804987"/>
                  </a:lnTo>
                  <a:lnTo>
                    <a:pt x="1436683" y="2806480"/>
                  </a:lnTo>
                  <a:lnTo>
                    <a:pt x="1385364" y="2807138"/>
                  </a:lnTo>
                  <a:lnTo>
                    <a:pt x="1334234" y="2806750"/>
                  </a:lnTo>
                  <a:lnTo>
                    <a:pt x="1283335" y="2805105"/>
                  </a:lnTo>
                  <a:lnTo>
                    <a:pt x="1232707" y="2801991"/>
                  </a:lnTo>
                  <a:lnTo>
                    <a:pt x="1182389" y="2797196"/>
                  </a:lnTo>
                  <a:lnTo>
                    <a:pt x="1132422" y="2790510"/>
                  </a:lnTo>
                  <a:lnTo>
                    <a:pt x="1083991" y="2782239"/>
                  </a:lnTo>
                  <a:lnTo>
                    <a:pt x="1035916" y="2772379"/>
                  </a:lnTo>
                  <a:lnTo>
                    <a:pt x="988221" y="2760949"/>
                  </a:lnTo>
                  <a:lnTo>
                    <a:pt x="940930" y="2747969"/>
                  </a:lnTo>
                  <a:lnTo>
                    <a:pt x="894069" y="2733459"/>
                  </a:lnTo>
                  <a:lnTo>
                    <a:pt x="847661" y="2717438"/>
                  </a:lnTo>
                  <a:lnTo>
                    <a:pt x="801730" y="2699925"/>
                  </a:lnTo>
                  <a:lnTo>
                    <a:pt x="756302" y="2680940"/>
                  </a:lnTo>
                  <a:lnTo>
                    <a:pt x="711400" y="2660503"/>
                  </a:lnTo>
                  <a:lnTo>
                    <a:pt x="667049" y="2638633"/>
                  </a:lnTo>
                  <a:lnTo>
                    <a:pt x="623273" y="2615350"/>
                  </a:lnTo>
                  <a:lnTo>
                    <a:pt x="580097" y="2590673"/>
                  </a:lnTo>
                  <a:lnTo>
                    <a:pt x="537544" y="2564621"/>
                  </a:lnTo>
                  <a:lnTo>
                    <a:pt x="495640" y="2537214"/>
                  </a:lnTo>
                  <a:lnTo>
                    <a:pt x="454409" y="2508473"/>
                  </a:lnTo>
                  <a:lnTo>
                    <a:pt x="413874" y="2478415"/>
                  </a:lnTo>
                  <a:lnTo>
                    <a:pt x="374061" y="2447061"/>
                  </a:lnTo>
                  <a:lnTo>
                    <a:pt x="337666" y="2416230"/>
                  </a:lnTo>
                  <a:lnTo>
                    <a:pt x="303228" y="2384176"/>
                  </a:lnTo>
                  <a:lnTo>
                    <a:pt x="270732" y="2350913"/>
                  </a:lnTo>
                  <a:lnTo>
                    <a:pt x="240163" y="2316458"/>
                  </a:lnTo>
                  <a:lnTo>
                    <a:pt x="211505" y="2280829"/>
                  </a:lnTo>
                  <a:lnTo>
                    <a:pt x="184742" y="2244041"/>
                  </a:lnTo>
                  <a:lnTo>
                    <a:pt x="159859" y="2206112"/>
                  </a:lnTo>
                  <a:lnTo>
                    <a:pt x="136839" y="2167057"/>
                  </a:lnTo>
                  <a:lnTo>
                    <a:pt x="115667" y="2126893"/>
                  </a:lnTo>
                  <a:lnTo>
                    <a:pt x="96326" y="2085638"/>
                  </a:lnTo>
                  <a:lnTo>
                    <a:pt x="78803" y="2043306"/>
                  </a:lnTo>
                  <a:lnTo>
                    <a:pt x="63079" y="1999915"/>
                  </a:lnTo>
                  <a:lnTo>
                    <a:pt x="49141" y="1955482"/>
                  </a:lnTo>
                  <a:lnTo>
                    <a:pt x="36972" y="1910023"/>
                  </a:lnTo>
                  <a:lnTo>
                    <a:pt x="26556" y="1863554"/>
                  </a:lnTo>
                  <a:lnTo>
                    <a:pt x="17878" y="1816092"/>
                  </a:lnTo>
                  <a:lnTo>
                    <a:pt x="10921" y="1767654"/>
                  </a:lnTo>
                  <a:lnTo>
                    <a:pt x="5671" y="1718256"/>
                  </a:lnTo>
                  <a:lnTo>
                    <a:pt x="2111" y="1667914"/>
                  </a:lnTo>
                  <a:lnTo>
                    <a:pt x="226" y="1616646"/>
                  </a:lnTo>
                  <a:lnTo>
                    <a:pt x="0" y="1564468"/>
                  </a:lnTo>
                  <a:lnTo>
                    <a:pt x="1416" y="1511396"/>
                  </a:lnTo>
                  <a:lnTo>
                    <a:pt x="4460" y="1457446"/>
                  </a:lnTo>
                  <a:lnTo>
                    <a:pt x="5396" y="1438876"/>
                  </a:lnTo>
                  <a:lnTo>
                    <a:pt x="6855" y="1383165"/>
                  </a:lnTo>
                  <a:lnTo>
                    <a:pt x="33897" y="1281828"/>
                  </a:lnTo>
                  <a:lnTo>
                    <a:pt x="60340" y="1181089"/>
                  </a:lnTo>
                  <a:lnTo>
                    <a:pt x="90674" y="1113497"/>
                  </a:lnTo>
                  <a:lnTo>
                    <a:pt x="105242" y="1079664"/>
                  </a:lnTo>
                  <a:lnTo>
                    <a:pt x="118614" y="1045307"/>
                  </a:lnTo>
                  <a:lnTo>
                    <a:pt x="138423" y="995133"/>
                  </a:lnTo>
                  <a:lnTo>
                    <a:pt x="159761" y="946739"/>
                  </a:lnTo>
                  <a:lnTo>
                    <a:pt x="182593" y="900083"/>
                  </a:lnTo>
                  <a:lnTo>
                    <a:pt x="206881" y="855127"/>
                  </a:lnTo>
                  <a:lnTo>
                    <a:pt x="232590" y="811830"/>
                  </a:lnTo>
                  <a:lnTo>
                    <a:pt x="259682" y="770153"/>
                  </a:lnTo>
                  <a:lnTo>
                    <a:pt x="288122" y="730055"/>
                  </a:lnTo>
                  <a:lnTo>
                    <a:pt x="317874" y="691498"/>
                  </a:lnTo>
                  <a:lnTo>
                    <a:pt x="348901" y="654440"/>
                  </a:lnTo>
                  <a:lnTo>
                    <a:pt x="381166" y="618843"/>
                  </a:lnTo>
                  <a:lnTo>
                    <a:pt x="414635" y="584666"/>
                  </a:lnTo>
                  <a:lnTo>
                    <a:pt x="449269" y="551870"/>
                  </a:lnTo>
                  <a:lnTo>
                    <a:pt x="485033" y="520414"/>
                  </a:lnTo>
                  <a:lnTo>
                    <a:pt x="521890" y="490260"/>
                  </a:lnTo>
                  <a:lnTo>
                    <a:pt x="559805" y="461367"/>
                  </a:lnTo>
                  <a:lnTo>
                    <a:pt x="598741" y="433695"/>
                  </a:lnTo>
                  <a:lnTo>
                    <a:pt x="638661" y="407204"/>
                  </a:lnTo>
                  <a:lnTo>
                    <a:pt x="679530" y="381855"/>
                  </a:lnTo>
                  <a:lnTo>
                    <a:pt x="721311" y="357608"/>
                  </a:lnTo>
                  <a:lnTo>
                    <a:pt x="762214" y="334880"/>
                  </a:lnTo>
                  <a:lnTo>
                    <a:pt x="803501" y="313033"/>
                  </a:lnTo>
                  <a:lnTo>
                    <a:pt x="845171" y="292567"/>
                  </a:lnTo>
                  <a:lnTo>
                    <a:pt x="887224" y="273979"/>
                  </a:lnTo>
                  <a:lnTo>
                    <a:pt x="929660" y="257768"/>
                  </a:lnTo>
                  <a:lnTo>
                    <a:pt x="978144" y="241071"/>
                  </a:lnTo>
                  <a:lnTo>
                    <a:pt x="1026640" y="224796"/>
                  </a:lnTo>
                  <a:lnTo>
                    <a:pt x="1075146" y="208957"/>
                  </a:lnTo>
                  <a:lnTo>
                    <a:pt x="1123663" y="193571"/>
                  </a:lnTo>
                  <a:lnTo>
                    <a:pt x="1172192" y="178652"/>
                  </a:lnTo>
                  <a:lnTo>
                    <a:pt x="1220733" y="164217"/>
                  </a:lnTo>
                  <a:lnTo>
                    <a:pt x="1269287" y="150280"/>
                  </a:lnTo>
                  <a:lnTo>
                    <a:pt x="1317852" y="136857"/>
                  </a:lnTo>
                  <a:lnTo>
                    <a:pt x="1366431" y="123964"/>
                  </a:lnTo>
                  <a:lnTo>
                    <a:pt x="1415022" y="111615"/>
                  </a:lnTo>
                  <a:lnTo>
                    <a:pt x="1463627" y="99827"/>
                  </a:lnTo>
                  <a:lnTo>
                    <a:pt x="1512246" y="88615"/>
                  </a:lnTo>
                  <a:lnTo>
                    <a:pt x="1560878" y="77994"/>
                  </a:lnTo>
                  <a:lnTo>
                    <a:pt x="1609525" y="67979"/>
                  </a:lnTo>
                  <a:lnTo>
                    <a:pt x="1658186" y="58586"/>
                  </a:lnTo>
                  <a:lnTo>
                    <a:pt x="1706861" y="49831"/>
                  </a:lnTo>
                  <a:lnTo>
                    <a:pt x="1755552" y="41728"/>
                  </a:lnTo>
                  <a:lnTo>
                    <a:pt x="1804258" y="34294"/>
                  </a:lnTo>
                  <a:lnTo>
                    <a:pt x="1852980" y="27543"/>
                  </a:lnTo>
                  <a:lnTo>
                    <a:pt x="1901718" y="21491"/>
                  </a:lnTo>
                  <a:lnTo>
                    <a:pt x="1950471" y="16154"/>
                  </a:lnTo>
                  <a:lnTo>
                    <a:pt x="1999242" y="11547"/>
                  </a:lnTo>
                  <a:lnTo>
                    <a:pt x="2048029" y="7685"/>
                  </a:lnTo>
                  <a:lnTo>
                    <a:pt x="2096832" y="4584"/>
                  </a:lnTo>
                  <a:lnTo>
                    <a:pt x="2145654" y="2259"/>
                  </a:lnTo>
                  <a:lnTo>
                    <a:pt x="2194493" y="726"/>
                  </a:lnTo>
                  <a:lnTo>
                    <a:pt x="2243349" y="0"/>
                  </a:lnTo>
                  <a:close/>
                </a:path>
              </a:pathLst>
            </a:custGeom>
            <a:solidFill>
              <a:srgbClr val="ABCF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0005" y="628869"/>
              <a:ext cx="8287993" cy="96581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320" y="4035218"/>
              <a:ext cx="6353174" cy="5219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68845" y="977906"/>
            <a:ext cx="701865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20"/>
              <a:t>T</a:t>
            </a:r>
            <a:r>
              <a:rPr dirty="0" spc="635"/>
              <a:t>a</a:t>
            </a:r>
            <a:r>
              <a:rPr dirty="0" spc="1030"/>
              <a:t>t</a:t>
            </a:r>
            <a:r>
              <a:rPr dirty="0" spc="635"/>
              <a:t>a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340"/>
              <a:t>k</a:t>
            </a:r>
            <a:r>
              <a:rPr dirty="0" spc="380"/>
              <a:t>s</a:t>
            </a:r>
            <a:r>
              <a:rPr dirty="0" spc="635"/>
              <a:t>a</a:t>
            </a:r>
            <a:r>
              <a:rPr dirty="0" spc="434"/>
              <a:t>n</a:t>
            </a:r>
            <a:r>
              <a:rPr dirty="0" spc="635"/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5860" y="2591017"/>
            <a:ext cx="5143500" cy="133985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53670" indent="-141605">
              <a:lnSpc>
                <a:spcPct val="100000"/>
              </a:lnSpc>
              <a:spcBef>
                <a:spcPts val="310"/>
              </a:spcBef>
              <a:buSzPct val="96296"/>
              <a:buChar char="•"/>
              <a:tabLst>
                <a:tab pos="154305" algn="l"/>
              </a:tabLst>
            </a:pPr>
            <a:r>
              <a:rPr dirty="0" sz="2700" spc="15">
                <a:latin typeface="Trebuchet MS"/>
                <a:cs typeface="Trebuchet MS"/>
              </a:rPr>
              <a:t>Menjaga</a:t>
            </a:r>
            <a:r>
              <a:rPr dirty="0" sz="2700" spc="-200">
                <a:latin typeface="Trebuchet MS"/>
                <a:cs typeface="Trebuchet MS"/>
              </a:rPr>
              <a:t> </a:t>
            </a:r>
            <a:r>
              <a:rPr dirty="0" sz="2700" spc="15">
                <a:latin typeface="Trebuchet MS"/>
                <a:cs typeface="Trebuchet MS"/>
              </a:rPr>
              <a:t>kebersihan</a:t>
            </a:r>
            <a:r>
              <a:rPr dirty="0" sz="2700" spc="-195">
                <a:latin typeface="Trebuchet MS"/>
                <a:cs typeface="Trebuchet MS"/>
              </a:rPr>
              <a:t> </a:t>
            </a:r>
            <a:r>
              <a:rPr dirty="0" sz="2700" spc="15">
                <a:latin typeface="Trebuchet MS"/>
                <a:cs typeface="Trebuchet MS"/>
              </a:rPr>
              <a:t>dan</a:t>
            </a:r>
            <a:r>
              <a:rPr dirty="0" sz="2700" spc="-200">
                <a:latin typeface="Trebuchet MS"/>
                <a:cs typeface="Trebuchet MS"/>
              </a:rPr>
              <a:t> </a:t>
            </a:r>
            <a:r>
              <a:rPr dirty="0" sz="2700" spc="15">
                <a:latin typeface="Trebuchet MS"/>
                <a:cs typeface="Trebuchet MS"/>
              </a:rPr>
              <a:t>higienis</a:t>
            </a:r>
            <a:endParaRPr sz="2700">
              <a:latin typeface="Trebuchet MS"/>
              <a:cs typeface="Trebuchet MS"/>
            </a:endParaRPr>
          </a:p>
          <a:p>
            <a:pPr marL="153670" indent="-141605">
              <a:lnSpc>
                <a:spcPct val="100000"/>
              </a:lnSpc>
              <a:spcBef>
                <a:spcPts val="210"/>
              </a:spcBef>
              <a:buSzPct val="96296"/>
              <a:buChar char="•"/>
              <a:tabLst>
                <a:tab pos="154305" algn="l"/>
              </a:tabLst>
            </a:pPr>
            <a:r>
              <a:rPr dirty="0" sz="2700" spc="45">
                <a:latin typeface="Trebuchet MS"/>
                <a:cs typeface="Trebuchet MS"/>
              </a:rPr>
              <a:t>Air</a:t>
            </a:r>
            <a:r>
              <a:rPr dirty="0" sz="2700" spc="-185">
                <a:latin typeface="Trebuchet MS"/>
                <a:cs typeface="Trebuchet MS"/>
              </a:rPr>
              <a:t> </a:t>
            </a:r>
            <a:r>
              <a:rPr dirty="0" sz="2700" spc="25">
                <a:latin typeface="Trebuchet MS"/>
                <a:cs typeface="Trebuchet MS"/>
              </a:rPr>
              <a:t>hangat</a:t>
            </a:r>
            <a:r>
              <a:rPr dirty="0" sz="2700" spc="-185">
                <a:latin typeface="Trebuchet MS"/>
                <a:cs typeface="Trebuchet MS"/>
              </a:rPr>
              <a:t> </a:t>
            </a:r>
            <a:r>
              <a:rPr dirty="0" sz="2700" spc="15">
                <a:latin typeface="Trebuchet MS"/>
                <a:cs typeface="Trebuchet MS"/>
              </a:rPr>
              <a:t>dan</a:t>
            </a:r>
            <a:r>
              <a:rPr dirty="0" sz="2700" spc="-185">
                <a:latin typeface="Trebuchet MS"/>
                <a:cs typeface="Trebuchet MS"/>
              </a:rPr>
              <a:t> </a:t>
            </a:r>
            <a:r>
              <a:rPr dirty="0" sz="2700" spc="5">
                <a:latin typeface="Trebuchet MS"/>
                <a:cs typeface="Trebuchet MS"/>
              </a:rPr>
              <a:t>retraksi</a:t>
            </a:r>
            <a:r>
              <a:rPr dirty="0" sz="2700" spc="-185">
                <a:latin typeface="Trebuchet MS"/>
                <a:cs typeface="Trebuchet MS"/>
              </a:rPr>
              <a:t> </a:t>
            </a:r>
            <a:r>
              <a:rPr dirty="0" sz="2700" spc="-20">
                <a:latin typeface="Trebuchet MS"/>
                <a:cs typeface="Trebuchet MS"/>
              </a:rPr>
              <a:t>lembut</a:t>
            </a:r>
            <a:endParaRPr sz="2700">
              <a:latin typeface="Trebuchet MS"/>
              <a:cs typeface="Trebuchet MS"/>
            </a:endParaRPr>
          </a:p>
          <a:p>
            <a:pPr marL="153670" indent="-141605">
              <a:lnSpc>
                <a:spcPct val="100000"/>
              </a:lnSpc>
              <a:spcBef>
                <a:spcPts val="210"/>
              </a:spcBef>
              <a:buSzPct val="96296"/>
              <a:buChar char="•"/>
              <a:tabLst>
                <a:tab pos="154305" algn="l"/>
              </a:tabLst>
            </a:pPr>
            <a:r>
              <a:rPr dirty="0" sz="2700" spc="-10">
                <a:latin typeface="Trebuchet MS"/>
                <a:cs typeface="Trebuchet MS"/>
              </a:rPr>
              <a:t>Topikal</a:t>
            </a:r>
            <a:r>
              <a:rPr dirty="0" sz="2700" spc="-190">
                <a:latin typeface="Trebuchet MS"/>
                <a:cs typeface="Trebuchet MS"/>
              </a:rPr>
              <a:t> </a:t>
            </a:r>
            <a:r>
              <a:rPr dirty="0" sz="2700" spc="5">
                <a:latin typeface="Trebuchet MS"/>
                <a:cs typeface="Trebuchet MS"/>
              </a:rPr>
              <a:t>kortikosteroid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6506" y="1217382"/>
            <a:ext cx="27457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85">
                <a:latin typeface="Tahoma"/>
                <a:cs typeface="Tahoma"/>
              </a:rPr>
              <a:t>N</a:t>
            </a:r>
            <a:r>
              <a:rPr dirty="0" sz="3600" spc="204">
                <a:latin typeface="Tahoma"/>
                <a:cs typeface="Tahoma"/>
              </a:rPr>
              <a:t>o</a:t>
            </a:r>
            <a:r>
              <a:rPr dirty="0" sz="3600" spc="170">
                <a:latin typeface="Tahoma"/>
                <a:cs typeface="Tahoma"/>
              </a:rPr>
              <a:t>n</a:t>
            </a:r>
            <a:r>
              <a:rPr dirty="0" sz="3600" spc="-215">
                <a:latin typeface="Tahoma"/>
                <a:cs typeface="Tahoma"/>
              </a:rPr>
              <a:t> </a:t>
            </a:r>
            <a:r>
              <a:rPr dirty="0" sz="3600" spc="150">
                <a:latin typeface="Tahoma"/>
                <a:cs typeface="Tahoma"/>
              </a:rPr>
              <a:t>s</a:t>
            </a:r>
            <a:r>
              <a:rPr dirty="0" sz="3600" spc="170">
                <a:latin typeface="Tahoma"/>
                <a:cs typeface="Tahoma"/>
              </a:rPr>
              <a:t>u</a:t>
            </a:r>
            <a:r>
              <a:rPr dirty="0" sz="3600" spc="345">
                <a:latin typeface="Tahoma"/>
                <a:cs typeface="Tahoma"/>
              </a:rPr>
              <a:t>r</a:t>
            </a:r>
            <a:r>
              <a:rPr dirty="0" sz="3600" spc="114">
                <a:latin typeface="Tahoma"/>
                <a:cs typeface="Tahoma"/>
              </a:rPr>
              <a:t>g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345">
                <a:latin typeface="Tahoma"/>
                <a:cs typeface="Tahoma"/>
              </a:rPr>
              <a:t>r</a:t>
            </a:r>
            <a:r>
              <a:rPr dirty="0" sz="3600" spc="380">
                <a:latin typeface="Tahoma"/>
                <a:cs typeface="Tahoma"/>
              </a:rPr>
              <a:t>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1479" y="5786385"/>
            <a:ext cx="3960495" cy="1607185"/>
          </a:xfrm>
          <a:prstGeom prst="rect">
            <a:avLst/>
          </a:prstGeom>
        </p:spPr>
        <p:txBody>
          <a:bodyPr wrap="square" lIns="0" tIns="254635" rIns="0" bIns="0" rtlCol="0" vert="horz">
            <a:spAutoFit/>
          </a:bodyPr>
          <a:lstStyle/>
          <a:p>
            <a:pPr marL="2179955">
              <a:lnSpc>
                <a:spcPct val="100000"/>
              </a:lnSpc>
              <a:spcBef>
                <a:spcPts val="2005"/>
              </a:spcBef>
            </a:pPr>
            <a:r>
              <a:rPr dirty="0" sz="3600" spc="90">
                <a:latin typeface="Tahoma"/>
                <a:cs typeface="Tahoma"/>
              </a:rPr>
              <a:t>S</a:t>
            </a:r>
            <a:r>
              <a:rPr dirty="0" sz="3600" spc="170">
                <a:latin typeface="Tahoma"/>
                <a:cs typeface="Tahoma"/>
              </a:rPr>
              <a:t>u</a:t>
            </a:r>
            <a:r>
              <a:rPr dirty="0" sz="3600" spc="345">
                <a:latin typeface="Tahoma"/>
                <a:cs typeface="Tahoma"/>
              </a:rPr>
              <a:t>r</a:t>
            </a:r>
            <a:r>
              <a:rPr dirty="0" sz="3600" spc="114">
                <a:latin typeface="Tahoma"/>
                <a:cs typeface="Tahoma"/>
              </a:rPr>
              <a:t>g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345">
                <a:latin typeface="Tahoma"/>
                <a:cs typeface="Tahoma"/>
              </a:rPr>
              <a:t>r</a:t>
            </a:r>
            <a:r>
              <a:rPr dirty="0" sz="3600" spc="380">
                <a:latin typeface="Tahoma"/>
                <a:cs typeface="Tahoma"/>
              </a:rPr>
              <a:t>y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dirty="0" sz="3600" spc="50">
                <a:latin typeface="Trebuchet MS"/>
                <a:cs typeface="Trebuchet MS"/>
              </a:rPr>
              <a:t>sirkumsisi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7175" y="3487280"/>
            <a:ext cx="4525645" cy="1657350"/>
          </a:xfrm>
          <a:custGeom>
            <a:avLst/>
            <a:gdLst/>
            <a:ahLst/>
            <a:cxnLst/>
            <a:rect l="l" t="t" r="r" b="b"/>
            <a:pathLst>
              <a:path w="4525645" h="1657350">
                <a:moveTo>
                  <a:pt x="1182980" y="1556107"/>
                </a:moveTo>
                <a:lnTo>
                  <a:pt x="1133530" y="1555584"/>
                </a:lnTo>
                <a:lnTo>
                  <a:pt x="1084189" y="1554299"/>
                </a:lnTo>
                <a:lnTo>
                  <a:pt x="1034975" y="1552087"/>
                </a:lnTo>
                <a:lnTo>
                  <a:pt x="985911" y="1548780"/>
                </a:lnTo>
                <a:lnTo>
                  <a:pt x="937015" y="1544213"/>
                </a:lnTo>
                <a:lnTo>
                  <a:pt x="888308" y="1538218"/>
                </a:lnTo>
                <a:lnTo>
                  <a:pt x="839811" y="1530629"/>
                </a:lnTo>
                <a:lnTo>
                  <a:pt x="791543" y="1521280"/>
                </a:lnTo>
                <a:lnTo>
                  <a:pt x="743526" y="1510004"/>
                </a:lnTo>
                <a:lnTo>
                  <a:pt x="695778" y="1496635"/>
                </a:lnTo>
                <a:lnTo>
                  <a:pt x="554062" y="1455502"/>
                </a:lnTo>
                <a:lnTo>
                  <a:pt x="507187" y="1441512"/>
                </a:lnTo>
                <a:lnTo>
                  <a:pt x="460851" y="1426689"/>
                </a:lnTo>
                <a:lnTo>
                  <a:pt x="415268" y="1410613"/>
                </a:lnTo>
                <a:lnTo>
                  <a:pt x="370653" y="1392869"/>
                </a:lnTo>
                <a:lnTo>
                  <a:pt x="327219" y="1373039"/>
                </a:lnTo>
                <a:lnTo>
                  <a:pt x="285180" y="1350705"/>
                </a:lnTo>
                <a:lnTo>
                  <a:pt x="244752" y="1325451"/>
                </a:lnTo>
                <a:lnTo>
                  <a:pt x="206149" y="1296859"/>
                </a:lnTo>
                <a:lnTo>
                  <a:pt x="169584" y="1264512"/>
                </a:lnTo>
                <a:lnTo>
                  <a:pt x="135271" y="1227994"/>
                </a:lnTo>
                <a:lnTo>
                  <a:pt x="103426" y="1186885"/>
                </a:lnTo>
                <a:lnTo>
                  <a:pt x="80271" y="1148742"/>
                </a:lnTo>
                <a:lnTo>
                  <a:pt x="58770" y="1103419"/>
                </a:lnTo>
                <a:lnTo>
                  <a:pt x="39606" y="1053269"/>
                </a:lnTo>
                <a:lnTo>
                  <a:pt x="23463" y="1000638"/>
                </a:lnTo>
                <a:lnTo>
                  <a:pt x="11025" y="947878"/>
                </a:lnTo>
                <a:lnTo>
                  <a:pt x="2976" y="897337"/>
                </a:lnTo>
                <a:lnTo>
                  <a:pt x="0" y="851364"/>
                </a:lnTo>
                <a:lnTo>
                  <a:pt x="1576" y="816944"/>
                </a:lnTo>
                <a:lnTo>
                  <a:pt x="6433" y="778737"/>
                </a:lnTo>
                <a:lnTo>
                  <a:pt x="14318" y="737094"/>
                </a:lnTo>
                <a:lnTo>
                  <a:pt x="24980" y="692360"/>
                </a:lnTo>
                <a:lnTo>
                  <a:pt x="38166" y="644885"/>
                </a:lnTo>
                <a:lnTo>
                  <a:pt x="53623" y="595017"/>
                </a:lnTo>
                <a:lnTo>
                  <a:pt x="71099" y="543102"/>
                </a:lnTo>
                <a:lnTo>
                  <a:pt x="90342" y="489490"/>
                </a:lnTo>
                <a:lnTo>
                  <a:pt x="111099" y="434527"/>
                </a:lnTo>
                <a:lnTo>
                  <a:pt x="133118" y="378562"/>
                </a:lnTo>
                <a:lnTo>
                  <a:pt x="164230" y="327786"/>
                </a:lnTo>
                <a:lnTo>
                  <a:pt x="194311" y="284670"/>
                </a:lnTo>
                <a:lnTo>
                  <a:pt x="224229" y="248000"/>
                </a:lnTo>
                <a:lnTo>
                  <a:pt x="254854" y="216563"/>
                </a:lnTo>
                <a:lnTo>
                  <a:pt x="287057" y="189146"/>
                </a:lnTo>
                <a:lnTo>
                  <a:pt x="321707" y="164533"/>
                </a:lnTo>
                <a:lnTo>
                  <a:pt x="359674" y="141512"/>
                </a:lnTo>
                <a:lnTo>
                  <a:pt x="401829" y="118868"/>
                </a:lnTo>
                <a:lnTo>
                  <a:pt x="449778" y="95273"/>
                </a:lnTo>
                <a:lnTo>
                  <a:pt x="497870" y="73624"/>
                </a:lnTo>
                <a:lnTo>
                  <a:pt x="546100" y="53843"/>
                </a:lnTo>
                <a:lnTo>
                  <a:pt x="594466" y="35853"/>
                </a:lnTo>
                <a:lnTo>
                  <a:pt x="642965" y="19576"/>
                </a:lnTo>
                <a:lnTo>
                  <a:pt x="691595" y="4935"/>
                </a:lnTo>
                <a:lnTo>
                  <a:pt x="709986" y="0"/>
                </a:lnTo>
                <a:lnTo>
                  <a:pt x="3965902" y="0"/>
                </a:lnTo>
                <a:lnTo>
                  <a:pt x="4023141" y="20185"/>
                </a:lnTo>
                <a:lnTo>
                  <a:pt x="4070933" y="40440"/>
                </a:lnTo>
                <a:lnTo>
                  <a:pt x="4117759" y="63282"/>
                </a:lnTo>
                <a:lnTo>
                  <a:pt x="4163546" y="88652"/>
                </a:lnTo>
                <a:lnTo>
                  <a:pt x="4208220" y="116489"/>
                </a:lnTo>
                <a:lnTo>
                  <a:pt x="4251706" y="146736"/>
                </a:lnTo>
                <a:lnTo>
                  <a:pt x="4293931" y="179332"/>
                </a:lnTo>
                <a:lnTo>
                  <a:pt x="4330356" y="211161"/>
                </a:lnTo>
                <a:lnTo>
                  <a:pt x="4363522" y="245024"/>
                </a:lnTo>
                <a:lnTo>
                  <a:pt x="4393472" y="280874"/>
                </a:lnTo>
                <a:lnTo>
                  <a:pt x="4420249" y="318666"/>
                </a:lnTo>
                <a:lnTo>
                  <a:pt x="4443897" y="358354"/>
                </a:lnTo>
                <a:lnTo>
                  <a:pt x="4464459" y="399894"/>
                </a:lnTo>
                <a:lnTo>
                  <a:pt x="4481979" y="443238"/>
                </a:lnTo>
                <a:lnTo>
                  <a:pt x="4496499" y="488343"/>
                </a:lnTo>
                <a:lnTo>
                  <a:pt x="4508062" y="535162"/>
                </a:lnTo>
                <a:lnTo>
                  <a:pt x="4516713" y="583650"/>
                </a:lnTo>
                <a:lnTo>
                  <a:pt x="4522494" y="633761"/>
                </a:lnTo>
                <a:lnTo>
                  <a:pt x="4525449" y="685450"/>
                </a:lnTo>
                <a:lnTo>
                  <a:pt x="4525620" y="738671"/>
                </a:lnTo>
                <a:lnTo>
                  <a:pt x="4523052" y="793379"/>
                </a:lnTo>
                <a:lnTo>
                  <a:pt x="4522472" y="804902"/>
                </a:lnTo>
                <a:lnTo>
                  <a:pt x="4522113" y="816944"/>
                </a:lnTo>
                <a:lnTo>
                  <a:pt x="4521869" y="827947"/>
                </a:lnTo>
                <a:lnTo>
                  <a:pt x="4521568" y="839470"/>
                </a:lnTo>
                <a:lnTo>
                  <a:pt x="4513116" y="870979"/>
                </a:lnTo>
                <a:lnTo>
                  <a:pt x="4504804" y="902349"/>
                </a:lnTo>
                <a:lnTo>
                  <a:pt x="4496585" y="933626"/>
                </a:lnTo>
                <a:lnTo>
                  <a:pt x="4488412" y="964857"/>
                </a:lnTo>
                <a:lnTo>
                  <a:pt x="4479009" y="985896"/>
                </a:lnTo>
                <a:lnTo>
                  <a:pt x="4469607" y="1006797"/>
                </a:lnTo>
                <a:lnTo>
                  <a:pt x="4460576" y="1027790"/>
                </a:lnTo>
                <a:lnTo>
                  <a:pt x="4452287" y="1049109"/>
                </a:lnTo>
                <a:lnTo>
                  <a:pt x="4432404" y="1097890"/>
                </a:lnTo>
                <a:lnTo>
                  <a:pt x="4410178" y="1143940"/>
                </a:lnTo>
                <a:lnTo>
                  <a:pt x="4385697" y="1187358"/>
                </a:lnTo>
                <a:lnTo>
                  <a:pt x="4359051" y="1228240"/>
                </a:lnTo>
                <a:lnTo>
                  <a:pt x="4330329" y="1266686"/>
                </a:lnTo>
                <a:lnTo>
                  <a:pt x="4299622" y="1302794"/>
                </a:lnTo>
                <a:lnTo>
                  <a:pt x="4267017" y="1336661"/>
                </a:lnTo>
                <a:lnTo>
                  <a:pt x="4232604" y="1368385"/>
                </a:lnTo>
                <a:lnTo>
                  <a:pt x="4196473" y="1398065"/>
                </a:lnTo>
                <a:lnTo>
                  <a:pt x="4158714" y="1425799"/>
                </a:lnTo>
                <a:lnTo>
                  <a:pt x="4119414" y="1451684"/>
                </a:lnTo>
                <a:lnTo>
                  <a:pt x="4078665" y="1475820"/>
                </a:lnTo>
                <a:lnTo>
                  <a:pt x="4014719" y="1510004"/>
                </a:lnTo>
                <a:lnTo>
                  <a:pt x="3949506" y="1537770"/>
                </a:lnTo>
                <a:lnTo>
                  <a:pt x="3921993" y="1547180"/>
                </a:lnTo>
                <a:lnTo>
                  <a:pt x="1830510" y="1547180"/>
                </a:lnTo>
                <a:lnTo>
                  <a:pt x="1232518" y="1556036"/>
                </a:lnTo>
                <a:lnTo>
                  <a:pt x="1182980" y="1556107"/>
                </a:lnTo>
                <a:close/>
              </a:path>
              <a:path w="4525645" h="1657350">
                <a:moveTo>
                  <a:pt x="3519955" y="1657078"/>
                </a:moveTo>
                <a:lnTo>
                  <a:pt x="2746794" y="1657078"/>
                </a:lnTo>
                <a:lnTo>
                  <a:pt x="2480875" y="1607588"/>
                </a:lnTo>
                <a:lnTo>
                  <a:pt x="2380450" y="1590574"/>
                </a:lnTo>
                <a:lnTo>
                  <a:pt x="2330138" y="1582787"/>
                </a:lnTo>
                <a:lnTo>
                  <a:pt x="2279741" y="1575603"/>
                </a:lnTo>
                <a:lnTo>
                  <a:pt x="2229246" y="1569113"/>
                </a:lnTo>
                <a:lnTo>
                  <a:pt x="2178641" y="1563409"/>
                </a:lnTo>
                <a:lnTo>
                  <a:pt x="2127913" y="1558585"/>
                </a:lnTo>
                <a:lnTo>
                  <a:pt x="2078636" y="1554801"/>
                </a:lnTo>
                <a:lnTo>
                  <a:pt x="2029223" y="1551885"/>
                </a:lnTo>
                <a:lnTo>
                  <a:pt x="1979689" y="1549752"/>
                </a:lnTo>
                <a:lnTo>
                  <a:pt x="1930048" y="1548315"/>
                </a:lnTo>
                <a:lnTo>
                  <a:pt x="1880317" y="1547486"/>
                </a:lnTo>
                <a:lnTo>
                  <a:pt x="1830510" y="1547180"/>
                </a:lnTo>
                <a:lnTo>
                  <a:pt x="3921993" y="1547180"/>
                </a:lnTo>
                <a:lnTo>
                  <a:pt x="3852779" y="1570156"/>
                </a:lnTo>
                <a:lnTo>
                  <a:pt x="3804389" y="1585272"/>
                </a:lnTo>
                <a:lnTo>
                  <a:pt x="3755979" y="1599616"/>
                </a:lnTo>
                <a:lnTo>
                  <a:pt x="3707550" y="1613149"/>
                </a:lnTo>
                <a:lnTo>
                  <a:pt x="3659100" y="1625830"/>
                </a:lnTo>
                <a:lnTo>
                  <a:pt x="3610629" y="1637621"/>
                </a:lnTo>
                <a:lnTo>
                  <a:pt x="3562136" y="1648480"/>
                </a:lnTo>
                <a:lnTo>
                  <a:pt x="3519955" y="1657078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61167" y="3706308"/>
            <a:ext cx="2616200" cy="11588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3090"/>
              </a:lnSpc>
              <a:spcBef>
                <a:spcPts val="135"/>
              </a:spcBef>
            </a:pPr>
            <a:r>
              <a:rPr dirty="0" sz="2900" spc="-120">
                <a:latin typeface="Tahoma"/>
                <a:cs typeface="Tahoma"/>
              </a:rPr>
              <a:t>1:117.000</a:t>
            </a:r>
            <a:endParaRPr sz="2900">
              <a:latin typeface="Tahoma"/>
              <a:cs typeface="Tahoma"/>
            </a:endParaRPr>
          </a:p>
          <a:p>
            <a:pPr algn="ctr" marL="12065" marR="5080">
              <a:lnSpc>
                <a:spcPct val="77600"/>
              </a:lnSpc>
              <a:spcBef>
                <a:spcPts val="390"/>
              </a:spcBef>
            </a:pPr>
            <a:r>
              <a:rPr dirty="0" sz="2900" spc="185">
                <a:latin typeface="Tahoma"/>
                <a:cs typeface="Tahoma"/>
              </a:rPr>
              <a:t>kelahiran</a:t>
            </a:r>
            <a:r>
              <a:rPr dirty="0" sz="2900" spc="-220">
                <a:latin typeface="Tahoma"/>
                <a:cs typeface="Tahoma"/>
              </a:rPr>
              <a:t> </a:t>
            </a:r>
            <a:r>
              <a:rPr dirty="0" sz="2900" spc="185">
                <a:latin typeface="Tahoma"/>
                <a:cs typeface="Tahoma"/>
              </a:rPr>
              <a:t>laki- </a:t>
            </a:r>
            <a:r>
              <a:rPr dirty="0" sz="2900" spc="-890">
                <a:latin typeface="Tahoma"/>
                <a:cs typeface="Tahoma"/>
              </a:rPr>
              <a:t> </a:t>
            </a:r>
            <a:r>
              <a:rPr dirty="0" sz="2900" spc="180">
                <a:latin typeface="Tahoma"/>
                <a:cs typeface="Tahoma"/>
              </a:rPr>
              <a:t>laki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5974" y="5570570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4" h="1484629">
                <a:moveTo>
                  <a:pt x="2620488" y="1484542"/>
                </a:moveTo>
                <a:lnTo>
                  <a:pt x="2571031" y="1483820"/>
                </a:lnTo>
                <a:lnTo>
                  <a:pt x="2521538" y="1481410"/>
                </a:lnTo>
                <a:lnTo>
                  <a:pt x="2472007" y="1477254"/>
                </a:lnTo>
                <a:lnTo>
                  <a:pt x="2422437" y="1471292"/>
                </a:lnTo>
                <a:lnTo>
                  <a:pt x="2372826" y="1463466"/>
                </a:lnTo>
                <a:lnTo>
                  <a:pt x="2323813" y="1454591"/>
                </a:lnTo>
                <a:lnTo>
                  <a:pt x="2274834" y="1445476"/>
                </a:lnTo>
                <a:lnTo>
                  <a:pt x="2176910" y="1427014"/>
                </a:lnTo>
                <a:lnTo>
                  <a:pt x="2127932" y="1417912"/>
                </a:lnTo>
                <a:lnTo>
                  <a:pt x="2078918" y="1409059"/>
                </a:lnTo>
                <a:lnTo>
                  <a:pt x="2029853" y="1400578"/>
                </a:lnTo>
                <a:lnTo>
                  <a:pt x="1980718" y="1392591"/>
                </a:lnTo>
                <a:lnTo>
                  <a:pt x="1931498" y="1385221"/>
                </a:lnTo>
                <a:lnTo>
                  <a:pt x="1882173" y="1378590"/>
                </a:lnTo>
                <a:lnTo>
                  <a:pt x="1832728" y="1372820"/>
                </a:lnTo>
                <a:lnTo>
                  <a:pt x="1783144" y="1368034"/>
                </a:lnTo>
                <a:lnTo>
                  <a:pt x="1734958" y="1364410"/>
                </a:lnTo>
                <a:lnTo>
                  <a:pt x="1686619" y="1361760"/>
                </a:lnTo>
                <a:lnTo>
                  <a:pt x="1638147" y="1359969"/>
                </a:lnTo>
                <a:lnTo>
                  <a:pt x="1589563" y="1358921"/>
                </a:lnTo>
                <a:lnTo>
                  <a:pt x="1540887" y="1358501"/>
                </a:lnTo>
                <a:lnTo>
                  <a:pt x="1492139" y="1358595"/>
                </a:lnTo>
                <a:lnTo>
                  <a:pt x="1443339" y="1359085"/>
                </a:lnTo>
                <a:lnTo>
                  <a:pt x="1394508" y="1359859"/>
                </a:lnTo>
                <a:lnTo>
                  <a:pt x="1248025" y="1362720"/>
                </a:lnTo>
                <a:lnTo>
                  <a:pt x="1095192" y="1365182"/>
                </a:lnTo>
                <a:lnTo>
                  <a:pt x="1043211" y="1365823"/>
                </a:lnTo>
                <a:lnTo>
                  <a:pt x="991311" y="1365960"/>
                </a:lnTo>
                <a:lnTo>
                  <a:pt x="939527" y="1365318"/>
                </a:lnTo>
                <a:lnTo>
                  <a:pt x="887892" y="1363626"/>
                </a:lnTo>
                <a:lnTo>
                  <a:pt x="836437" y="1360611"/>
                </a:lnTo>
                <a:lnTo>
                  <a:pt x="785198" y="1356001"/>
                </a:lnTo>
                <a:lnTo>
                  <a:pt x="734206" y="1349525"/>
                </a:lnTo>
                <a:lnTo>
                  <a:pt x="683494" y="1340909"/>
                </a:lnTo>
                <a:lnTo>
                  <a:pt x="633097" y="1329881"/>
                </a:lnTo>
                <a:lnTo>
                  <a:pt x="583047" y="1316169"/>
                </a:lnTo>
                <a:lnTo>
                  <a:pt x="536883" y="1302549"/>
                </a:lnTo>
                <a:lnTo>
                  <a:pt x="490641" y="1289324"/>
                </a:lnTo>
                <a:lnTo>
                  <a:pt x="444607" y="1275941"/>
                </a:lnTo>
                <a:lnTo>
                  <a:pt x="399065" y="1261845"/>
                </a:lnTo>
                <a:lnTo>
                  <a:pt x="354300" y="1246482"/>
                </a:lnTo>
                <a:lnTo>
                  <a:pt x="310599" y="1229295"/>
                </a:lnTo>
                <a:lnTo>
                  <a:pt x="268245" y="1209732"/>
                </a:lnTo>
                <a:lnTo>
                  <a:pt x="227523" y="1187237"/>
                </a:lnTo>
                <a:lnTo>
                  <a:pt x="188720" y="1161255"/>
                </a:lnTo>
                <a:lnTo>
                  <a:pt x="152120" y="1131232"/>
                </a:lnTo>
                <a:lnTo>
                  <a:pt x="118008" y="1096613"/>
                </a:lnTo>
                <a:lnTo>
                  <a:pt x="86669" y="1056844"/>
                </a:lnTo>
                <a:lnTo>
                  <a:pt x="64151" y="1018950"/>
                </a:lnTo>
                <a:lnTo>
                  <a:pt x="43649" y="973323"/>
                </a:lnTo>
                <a:lnTo>
                  <a:pt x="26073" y="923085"/>
                </a:lnTo>
                <a:lnTo>
                  <a:pt x="12333" y="871360"/>
                </a:lnTo>
                <a:lnTo>
                  <a:pt x="3338" y="821272"/>
                </a:lnTo>
                <a:lnTo>
                  <a:pt x="0" y="775944"/>
                </a:lnTo>
                <a:lnTo>
                  <a:pt x="2088" y="739415"/>
                </a:lnTo>
                <a:lnTo>
                  <a:pt x="8390" y="698049"/>
                </a:lnTo>
                <a:lnTo>
                  <a:pt x="18493" y="652413"/>
                </a:lnTo>
                <a:lnTo>
                  <a:pt x="31982" y="603078"/>
                </a:lnTo>
                <a:lnTo>
                  <a:pt x="48446" y="550611"/>
                </a:lnTo>
                <a:lnTo>
                  <a:pt x="67470" y="495581"/>
                </a:lnTo>
                <a:lnTo>
                  <a:pt x="88642" y="438558"/>
                </a:lnTo>
                <a:lnTo>
                  <a:pt x="111550" y="380110"/>
                </a:lnTo>
                <a:lnTo>
                  <a:pt x="146084" y="324905"/>
                </a:lnTo>
                <a:lnTo>
                  <a:pt x="179512" y="280499"/>
                </a:lnTo>
                <a:lnTo>
                  <a:pt x="213562" y="244483"/>
                </a:lnTo>
                <a:lnTo>
                  <a:pt x="249962" y="214450"/>
                </a:lnTo>
                <a:lnTo>
                  <a:pt x="290440" y="187989"/>
                </a:lnTo>
                <a:lnTo>
                  <a:pt x="336724" y="162692"/>
                </a:lnTo>
                <a:lnTo>
                  <a:pt x="384955" y="139185"/>
                </a:lnTo>
                <a:lnTo>
                  <a:pt x="433356" y="118005"/>
                </a:lnTo>
                <a:lnTo>
                  <a:pt x="481924" y="99040"/>
                </a:lnTo>
                <a:lnTo>
                  <a:pt x="530653" y="82178"/>
                </a:lnTo>
                <a:lnTo>
                  <a:pt x="579541" y="67306"/>
                </a:lnTo>
                <a:lnTo>
                  <a:pt x="628582" y="54312"/>
                </a:lnTo>
                <a:lnTo>
                  <a:pt x="677774" y="43084"/>
                </a:lnTo>
                <a:lnTo>
                  <a:pt x="727111" y="33510"/>
                </a:lnTo>
                <a:lnTo>
                  <a:pt x="776590" y="25476"/>
                </a:lnTo>
                <a:lnTo>
                  <a:pt x="826207" y="18871"/>
                </a:lnTo>
                <a:lnTo>
                  <a:pt x="875958" y="13582"/>
                </a:lnTo>
                <a:lnTo>
                  <a:pt x="925838" y="9497"/>
                </a:lnTo>
                <a:lnTo>
                  <a:pt x="975844" y="6504"/>
                </a:lnTo>
                <a:lnTo>
                  <a:pt x="1025971" y="4491"/>
                </a:lnTo>
                <a:lnTo>
                  <a:pt x="1076217" y="3344"/>
                </a:lnTo>
                <a:lnTo>
                  <a:pt x="1126575" y="2952"/>
                </a:lnTo>
                <a:lnTo>
                  <a:pt x="1177043" y="3202"/>
                </a:lnTo>
                <a:lnTo>
                  <a:pt x="1227617" y="3982"/>
                </a:lnTo>
                <a:lnTo>
                  <a:pt x="1278292" y="5180"/>
                </a:lnTo>
                <a:lnTo>
                  <a:pt x="1329064" y="6683"/>
                </a:lnTo>
                <a:lnTo>
                  <a:pt x="1381356" y="7877"/>
                </a:lnTo>
                <a:lnTo>
                  <a:pt x="1433725" y="8296"/>
                </a:lnTo>
                <a:lnTo>
                  <a:pt x="1486156" y="8078"/>
                </a:lnTo>
                <a:lnTo>
                  <a:pt x="1538639" y="7362"/>
                </a:lnTo>
                <a:lnTo>
                  <a:pt x="1591160" y="6285"/>
                </a:lnTo>
                <a:lnTo>
                  <a:pt x="1643707" y="4986"/>
                </a:lnTo>
                <a:lnTo>
                  <a:pt x="1748830" y="2275"/>
                </a:lnTo>
                <a:lnTo>
                  <a:pt x="1801381" y="1140"/>
                </a:lnTo>
                <a:lnTo>
                  <a:pt x="1853907" y="335"/>
                </a:lnTo>
                <a:lnTo>
                  <a:pt x="1906398" y="0"/>
                </a:lnTo>
                <a:lnTo>
                  <a:pt x="1958840" y="271"/>
                </a:lnTo>
                <a:lnTo>
                  <a:pt x="2011221" y="1289"/>
                </a:lnTo>
                <a:lnTo>
                  <a:pt x="2061905" y="2947"/>
                </a:lnTo>
                <a:lnTo>
                  <a:pt x="2112525" y="5185"/>
                </a:lnTo>
                <a:lnTo>
                  <a:pt x="2163093" y="7921"/>
                </a:lnTo>
                <a:lnTo>
                  <a:pt x="2213617" y="11071"/>
                </a:lnTo>
                <a:lnTo>
                  <a:pt x="2264108" y="14554"/>
                </a:lnTo>
                <a:lnTo>
                  <a:pt x="2314577" y="18286"/>
                </a:lnTo>
                <a:lnTo>
                  <a:pt x="2365034" y="22184"/>
                </a:lnTo>
                <a:lnTo>
                  <a:pt x="2465950" y="30150"/>
                </a:lnTo>
                <a:lnTo>
                  <a:pt x="2516430" y="34052"/>
                </a:lnTo>
                <a:lnTo>
                  <a:pt x="2566939" y="37789"/>
                </a:lnTo>
                <a:lnTo>
                  <a:pt x="2617486" y="41280"/>
                </a:lnTo>
                <a:lnTo>
                  <a:pt x="2668081" y="44440"/>
                </a:lnTo>
                <a:lnTo>
                  <a:pt x="2708720" y="44654"/>
                </a:lnTo>
                <a:lnTo>
                  <a:pt x="2749670" y="41795"/>
                </a:lnTo>
                <a:lnTo>
                  <a:pt x="2790776" y="38080"/>
                </a:lnTo>
                <a:lnTo>
                  <a:pt x="2831882" y="35727"/>
                </a:lnTo>
                <a:lnTo>
                  <a:pt x="2885348" y="33917"/>
                </a:lnTo>
                <a:lnTo>
                  <a:pt x="2992680" y="28476"/>
                </a:lnTo>
                <a:lnTo>
                  <a:pt x="3046212" y="26601"/>
                </a:lnTo>
                <a:lnTo>
                  <a:pt x="3099432" y="26461"/>
                </a:lnTo>
                <a:lnTo>
                  <a:pt x="3152173" y="28933"/>
                </a:lnTo>
                <a:lnTo>
                  <a:pt x="3204269" y="34897"/>
                </a:lnTo>
                <a:lnTo>
                  <a:pt x="3251636" y="43707"/>
                </a:lnTo>
                <a:lnTo>
                  <a:pt x="3298304" y="55429"/>
                </a:lnTo>
                <a:lnTo>
                  <a:pt x="3344186" y="69996"/>
                </a:lnTo>
                <a:lnTo>
                  <a:pt x="3389199" y="87340"/>
                </a:lnTo>
                <a:lnTo>
                  <a:pt x="3433255" y="107391"/>
                </a:lnTo>
                <a:lnTo>
                  <a:pt x="3476271" y="130083"/>
                </a:lnTo>
                <a:lnTo>
                  <a:pt x="3518160" y="155346"/>
                </a:lnTo>
                <a:lnTo>
                  <a:pt x="3558838" y="183112"/>
                </a:lnTo>
                <a:lnTo>
                  <a:pt x="3598219" y="213313"/>
                </a:lnTo>
                <a:lnTo>
                  <a:pt x="3633563" y="244568"/>
                </a:lnTo>
                <a:lnTo>
                  <a:pt x="3665198" y="278132"/>
                </a:lnTo>
                <a:lnTo>
                  <a:pt x="3693182" y="313944"/>
                </a:lnTo>
                <a:lnTo>
                  <a:pt x="3717572" y="351942"/>
                </a:lnTo>
                <a:lnTo>
                  <a:pt x="3738425" y="392067"/>
                </a:lnTo>
                <a:lnTo>
                  <a:pt x="3755799" y="434257"/>
                </a:lnTo>
                <a:lnTo>
                  <a:pt x="3769753" y="478453"/>
                </a:lnTo>
                <a:lnTo>
                  <a:pt x="3780343" y="524595"/>
                </a:lnTo>
                <a:lnTo>
                  <a:pt x="3787626" y="572620"/>
                </a:lnTo>
                <a:lnTo>
                  <a:pt x="3791662" y="622469"/>
                </a:lnTo>
                <a:lnTo>
                  <a:pt x="3792507" y="674082"/>
                </a:lnTo>
                <a:lnTo>
                  <a:pt x="3790218" y="727398"/>
                </a:lnTo>
                <a:lnTo>
                  <a:pt x="3789732" y="737045"/>
                </a:lnTo>
                <a:lnTo>
                  <a:pt x="3788974" y="765986"/>
                </a:lnTo>
                <a:lnTo>
                  <a:pt x="3774927" y="818629"/>
                </a:lnTo>
                <a:lnTo>
                  <a:pt x="3761190" y="870960"/>
                </a:lnTo>
                <a:lnTo>
                  <a:pt x="3745432" y="906073"/>
                </a:lnTo>
                <a:lnTo>
                  <a:pt x="3737864" y="923649"/>
                </a:lnTo>
                <a:lnTo>
                  <a:pt x="3730918" y="941497"/>
                </a:lnTo>
                <a:lnTo>
                  <a:pt x="3710687" y="990228"/>
                </a:lnTo>
                <a:lnTo>
                  <a:pt x="3687648" y="1035690"/>
                </a:lnTo>
                <a:lnTo>
                  <a:pt x="3661933" y="1078026"/>
                </a:lnTo>
                <a:lnTo>
                  <a:pt x="3633670" y="1117376"/>
                </a:lnTo>
                <a:lnTo>
                  <a:pt x="3602988" y="1153884"/>
                </a:lnTo>
                <a:lnTo>
                  <a:pt x="3570017" y="1187690"/>
                </a:lnTo>
                <a:lnTo>
                  <a:pt x="3534887" y="1218937"/>
                </a:lnTo>
                <a:lnTo>
                  <a:pt x="3497726" y="1247767"/>
                </a:lnTo>
                <a:lnTo>
                  <a:pt x="3458664" y="1274322"/>
                </a:lnTo>
                <a:lnTo>
                  <a:pt x="3417831" y="1298742"/>
                </a:lnTo>
                <a:lnTo>
                  <a:pt x="3364337" y="1327320"/>
                </a:lnTo>
                <a:lnTo>
                  <a:pt x="3309599" y="1350607"/>
                </a:lnTo>
                <a:lnTo>
                  <a:pt x="3260546" y="1367297"/>
                </a:lnTo>
                <a:lnTo>
                  <a:pt x="3211472" y="1383127"/>
                </a:lnTo>
                <a:lnTo>
                  <a:pt x="3162375" y="1398039"/>
                </a:lnTo>
                <a:lnTo>
                  <a:pt x="3113254" y="1411973"/>
                </a:lnTo>
                <a:lnTo>
                  <a:pt x="3064108" y="1424871"/>
                </a:lnTo>
                <a:lnTo>
                  <a:pt x="3014936" y="1436673"/>
                </a:lnTo>
                <a:lnTo>
                  <a:pt x="2965736" y="1447320"/>
                </a:lnTo>
                <a:lnTo>
                  <a:pt x="2916509" y="1456753"/>
                </a:lnTo>
                <a:lnTo>
                  <a:pt x="2867252" y="1464913"/>
                </a:lnTo>
                <a:lnTo>
                  <a:pt x="2817964" y="1471740"/>
                </a:lnTo>
                <a:lnTo>
                  <a:pt x="2768645" y="1477176"/>
                </a:lnTo>
                <a:lnTo>
                  <a:pt x="2719293" y="1481161"/>
                </a:lnTo>
                <a:lnTo>
                  <a:pt x="2669908" y="1483636"/>
                </a:lnTo>
                <a:lnTo>
                  <a:pt x="2620488" y="1484542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28241" y="5785214"/>
            <a:ext cx="1682114" cy="947419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27305" marR="5080" indent="-15240">
              <a:lnSpc>
                <a:spcPct val="77200"/>
              </a:lnSpc>
              <a:spcBef>
                <a:spcPts val="1055"/>
              </a:spcBef>
            </a:pPr>
            <a:r>
              <a:rPr dirty="0" sz="34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400" spc="135">
                <a:solidFill>
                  <a:srgbClr val="FFFAEF"/>
                </a:solidFill>
                <a:latin typeface="Tahoma"/>
                <a:cs typeface="Tahoma"/>
              </a:rPr>
              <a:t>k</a:t>
            </a:r>
            <a:r>
              <a:rPr dirty="0" sz="3400" spc="150">
                <a:solidFill>
                  <a:srgbClr val="FFFAEF"/>
                </a:solidFill>
                <a:latin typeface="Tahoma"/>
                <a:cs typeface="Tahoma"/>
              </a:rPr>
              <a:t>s</a:t>
            </a:r>
            <a:r>
              <a:rPr dirty="0" sz="3400" spc="395">
                <a:solidFill>
                  <a:srgbClr val="FFFAEF"/>
                </a:solidFill>
                <a:latin typeface="Tahoma"/>
                <a:cs typeface="Tahoma"/>
              </a:rPr>
              <a:t>t</a:t>
            </a:r>
            <a:r>
              <a:rPr dirty="0" sz="3400" spc="330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400" spc="450">
                <a:solidFill>
                  <a:srgbClr val="FFFAEF"/>
                </a:solidFill>
                <a:latin typeface="Tahoma"/>
                <a:cs typeface="Tahoma"/>
              </a:rPr>
              <a:t>f</a:t>
            </a:r>
            <a:r>
              <a:rPr dirty="0" sz="3400" spc="114">
                <a:solidFill>
                  <a:srgbClr val="FFFAEF"/>
                </a:solidFill>
                <a:latin typeface="Tahoma"/>
                <a:cs typeface="Tahoma"/>
              </a:rPr>
              <a:t>i  </a:t>
            </a:r>
            <a:r>
              <a:rPr dirty="0" sz="3400" spc="220">
                <a:solidFill>
                  <a:srgbClr val="FFFAEF"/>
                </a:solidFill>
                <a:latin typeface="Tahoma"/>
                <a:cs typeface="Tahoma"/>
              </a:rPr>
              <a:t>bladder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46270" y="5432030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5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414843" y="5489297"/>
            <a:ext cx="2464435" cy="89789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50165" marR="5080" indent="-38100">
              <a:lnSpc>
                <a:spcPct val="78100"/>
              </a:lnSpc>
              <a:spcBef>
                <a:spcPts val="965"/>
              </a:spcBef>
            </a:pPr>
            <a:r>
              <a:rPr dirty="0" sz="3200" spc="270">
                <a:latin typeface="Tahoma"/>
                <a:cs typeface="Tahoma"/>
              </a:rPr>
              <a:t>P</a:t>
            </a:r>
            <a:r>
              <a:rPr dirty="0" sz="3200" spc="160">
                <a:latin typeface="Tahoma"/>
                <a:cs typeface="Tahoma"/>
              </a:rPr>
              <a:t>e</a:t>
            </a:r>
            <a:r>
              <a:rPr dirty="0" sz="3200" spc="320">
                <a:latin typeface="Tahoma"/>
                <a:cs typeface="Tahoma"/>
              </a:rPr>
              <a:t>r</a:t>
            </a:r>
            <a:r>
              <a:rPr dirty="0" sz="3200" spc="160">
                <a:latin typeface="Tahoma"/>
                <a:cs typeface="Tahoma"/>
              </a:rPr>
              <a:t>e</a:t>
            </a:r>
            <a:r>
              <a:rPr dirty="0" sz="3200" spc="55">
                <a:latin typeface="Tahoma"/>
                <a:cs typeface="Tahoma"/>
              </a:rPr>
              <a:t>m</a:t>
            </a:r>
            <a:r>
              <a:rPr dirty="0" sz="3200" spc="105">
                <a:latin typeface="Tahoma"/>
                <a:cs typeface="Tahoma"/>
              </a:rPr>
              <a:t>p</a:t>
            </a:r>
            <a:r>
              <a:rPr dirty="0" sz="3200" spc="170">
                <a:latin typeface="Tahoma"/>
                <a:cs typeface="Tahoma"/>
              </a:rPr>
              <a:t>u</a:t>
            </a:r>
            <a:r>
              <a:rPr dirty="0" sz="3200" spc="240">
                <a:latin typeface="Tahoma"/>
                <a:cs typeface="Tahoma"/>
              </a:rPr>
              <a:t>a</a:t>
            </a:r>
            <a:r>
              <a:rPr dirty="0" sz="3200" spc="170">
                <a:latin typeface="Tahoma"/>
                <a:cs typeface="Tahoma"/>
              </a:rPr>
              <a:t>n</a:t>
            </a:r>
            <a:r>
              <a:rPr dirty="0" sz="3200" spc="-490">
                <a:latin typeface="Tahoma"/>
                <a:cs typeface="Tahoma"/>
              </a:rPr>
              <a:t>=  </a:t>
            </a:r>
            <a:r>
              <a:rPr dirty="0" sz="3200" spc="180">
                <a:latin typeface="Tahoma"/>
                <a:cs typeface="Tahoma"/>
              </a:rPr>
              <a:t>bifid</a:t>
            </a:r>
            <a:r>
              <a:rPr dirty="0" sz="3200" spc="-245">
                <a:latin typeface="Tahoma"/>
                <a:cs typeface="Tahoma"/>
              </a:rPr>
              <a:t> </a:t>
            </a:r>
            <a:r>
              <a:rPr dirty="0" sz="3200" spc="210">
                <a:latin typeface="Tahoma"/>
                <a:cs typeface="Tahoma"/>
              </a:rPr>
              <a:t>klitoris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5445" y="7619438"/>
            <a:ext cx="15392400" cy="2068830"/>
          </a:xfrm>
          <a:custGeom>
            <a:avLst/>
            <a:gdLst/>
            <a:ahLst/>
            <a:cxnLst/>
            <a:rect l="l" t="t" r="r" b="b"/>
            <a:pathLst>
              <a:path w="15392400" h="2068829">
                <a:moveTo>
                  <a:pt x="0" y="2036485"/>
                </a:moveTo>
                <a:lnTo>
                  <a:pt x="0" y="10695"/>
                </a:lnTo>
                <a:lnTo>
                  <a:pt x="3848915" y="0"/>
                </a:lnTo>
                <a:lnTo>
                  <a:pt x="5716287" y="15351"/>
                </a:lnTo>
                <a:lnTo>
                  <a:pt x="15392400" y="288538"/>
                </a:lnTo>
                <a:lnTo>
                  <a:pt x="15392400" y="1981272"/>
                </a:lnTo>
                <a:lnTo>
                  <a:pt x="3468945" y="1981272"/>
                </a:lnTo>
                <a:lnTo>
                  <a:pt x="1468941" y="1998987"/>
                </a:lnTo>
                <a:lnTo>
                  <a:pt x="0" y="2036485"/>
                </a:lnTo>
                <a:close/>
              </a:path>
              <a:path w="15392400" h="2068829">
                <a:moveTo>
                  <a:pt x="8279987" y="2068502"/>
                </a:moveTo>
                <a:lnTo>
                  <a:pt x="3468945" y="1981272"/>
                </a:lnTo>
                <a:lnTo>
                  <a:pt x="15392400" y="1981272"/>
                </a:lnTo>
                <a:lnTo>
                  <a:pt x="15392400" y="2030217"/>
                </a:lnTo>
                <a:lnTo>
                  <a:pt x="8279987" y="2068502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80793" y="7964344"/>
            <a:ext cx="12299315" cy="947419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539240" marR="5080" indent="-1527175">
              <a:lnSpc>
                <a:spcPct val="77200"/>
              </a:lnSpc>
              <a:spcBef>
                <a:spcPts val="1055"/>
              </a:spcBef>
            </a:pP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kegagalan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10">
                <a:solidFill>
                  <a:srgbClr val="FFFAEF"/>
                </a:solidFill>
                <a:latin typeface="Tahoma"/>
                <a:cs typeface="Tahoma"/>
              </a:rPr>
              <a:t>tubularisasi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20">
                <a:solidFill>
                  <a:srgbClr val="FFFAEF"/>
                </a:solidFill>
                <a:latin typeface="Tahoma"/>
                <a:cs typeface="Tahoma"/>
              </a:rPr>
              <a:t>sel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60">
                <a:solidFill>
                  <a:srgbClr val="FFFAEF"/>
                </a:solidFill>
                <a:latin typeface="Tahoma"/>
                <a:cs typeface="Tahoma"/>
              </a:rPr>
              <a:t>mesoderm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pada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60">
                <a:solidFill>
                  <a:srgbClr val="FFFAEF"/>
                </a:solidFill>
                <a:latin typeface="Tahoma"/>
                <a:cs typeface="Tahoma"/>
              </a:rPr>
              <a:t>lempeng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75">
                <a:solidFill>
                  <a:srgbClr val="FFFAEF"/>
                </a:solidFill>
                <a:latin typeface="Tahoma"/>
                <a:cs typeface="Tahoma"/>
              </a:rPr>
              <a:t>uretra </a:t>
            </a:r>
            <a:r>
              <a:rPr dirty="0" sz="3400" spc="-105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50">
                <a:solidFill>
                  <a:srgbClr val="FFFAEF"/>
                </a:solidFill>
                <a:latin typeface="Tahoma"/>
                <a:cs typeface="Tahoma"/>
              </a:rPr>
              <a:t>ke</a:t>
            </a:r>
            <a:r>
              <a:rPr dirty="0" sz="3400" spc="-204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50">
                <a:solidFill>
                  <a:srgbClr val="FFFAEF"/>
                </a:solidFill>
                <a:latin typeface="Tahoma"/>
                <a:cs typeface="Tahoma"/>
              </a:rPr>
              <a:t>arah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80">
                <a:solidFill>
                  <a:srgbClr val="FFFAEF"/>
                </a:solidFill>
                <a:latin typeface="Tahoma"/>
                <a:cs typeface="Tahoma"/>
              </a:rPr>
              <a:t>dorsum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pada</a:t>
            </a:r>
            <a:r>
              <a:rPr dirty="0" sz="3400" spc="-204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20">
                <a:solidFill>
                  <a:srgbClr val="FFFAEF"/>
                </a:solidFill>
                <a:latin typeface="Tahoma"/>
                <a:cs typeface="Tahoma"/>
              </a:rPr>
              <a:t>minggu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55">
                <a:solidFill>
                  <a:srgbClr val="FFFAEF"/>
                </a:solidFill>
                <a:latin typeface="Tahoma"/>
                <a:cs typeface="Tahoma"/>
              </a:rPr>
              <a:t>embrionik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75">
                <a:solidFill>
                  <a:srgbClr val="FFFAEF"/>
                </a:solidFill>
                <a:latin typeface="Tahoma"/>
                <a:cs typeface="Tahoma"/>
              </a:rPr>
              <a:t>ke-4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42184" y="3402136"/>
            <a:ext cx="4096385" cy="1603375"/>
          </a:xfrm>
          <a:custGeom>
            <a:avLst/>
            <a:gdLst/>
            <a:ahLst/>
            <a:cxnLst/>
            <a:rect l="l" t="t" r="r" b="b"/>
            <a:pathLst>
              <a:path w="4096384" h="1603375">
                <a:moveTo>
                  <a:pt x="1291313" y="0"/>
                </a:moveTo>
                <a:lnTo>
                  <a:pt x="1339661" y="1404"/>
                </a:lnTo>
                <a:lnTo>
                  <a:pt x="1388042" y="4321"/>
                </a:lnTo>
                <a:lnTo>
                  <a:pt x="1436456" y="8797"/>
                </a:lnTo>
                <a:lnTo>
                  <a:pt x="1484906" y="14880"/>
                </a:lnTo>
                <a:lnTo>
                  <a:pt x="1533391" y="22617"/>
                </a:lnTo>
                <a:lnTo>
                  <a:pt x="1582262" y="31454"/>
                </a:lnTo>
                <a:lnTo>
                  <a:pt x="1631099" y="40522"/>
                </a:lnTo>
                <a:lnTo>
                  <a:pt x="1728735" y="58931"/>
                </a:lnTo>
                <a:lnTo>
                  <a:pt x="1777561" y="68064"/>
                </a:lnTo>
                <a:lnTo>
                  <a:pt x="1826414" y="77012"/>
                </a:lnTo>
                <a:lnTo>
                  <a:pt x="1875307" y="85670"/>
                </a:lnTo>
                <a:lnTo>
                  <a:pt x="1924254" y="93933"/>
                </a:lnTo>
                <a:lnTo>
                  <a:pt x="1973272" y="101698"/>
                </a:lnTo>
                <a:lnTo>
                  <a:pt x="2022374" y="108861"/>
                </a:lnTo>
                <a:lnTo>
                  <a:pt x="2071575" y="115318"/>
                </a:lnTo>
                <a:lnTo>
                  <a:pt x="2120890" y="120964"/>
                </a:lnTo>
                <a:lnTo>
                  <a:pt x="2170333" y="125697"/>
                </a:lnTo>
                <a:lnTo>
                  <a:pt x="2222382" y="129611"/>
                </a:lnTo>
                <a:lnTo>
                  <a:pt x="2274595" y="132473"/>
                </a:lnTo>
                <a:lnTo>
                  <a:pt x="2326951" y="134408"/>
                </a:lnTo>
                <a:lnTo>
                  <a:pt x="2379429" y="135540"/>
                </a:lnTo>
                <a:lnTo>
                  <a:pt x="2432006" y="135993"/>
                </a:lnTo>
                <a:lnTo>
                  <a:pt x="2484661" y="135893"/>
                </a:lnTo>
                <a:lnTo>
                  <a:pt x="2537372" y="135363"/>
                </a:lnTo>
                <a:lnTo>
                  <a:pt x="2590117" y="134527"/>
                </a:lnTo>
                <a:lnTo>
                  <a:pt x="2748340" y="131437"/>
                </a:lnTo>
                <a:lnTo>
                  <a:pt x="2852898" y="129798"/>
                </a:lnTo>
                <a:lnTo>
                  <a:pt x="2904778" y="128914"/>
                </a:lnTo>
                <a:lnTo>
                  <a:pt x="2956619" y="128207"/>
                </a:lnTo>
                <a:lnTo>
                  <a:pt x="3008391" y="127907"/>
                </a:lnTo>
                <a:lnTo>
                  <a:pt x="3060066" y="128246"/>
                </a:lnTo>
                <a:lnTo>
                  <a:pt x="3111617" y="129455"/>
                </a:lnTo>
                <a:lnTo>
                  <a:pt x="3163014" y="131766"/>
                </a:lnTo>
                <a:lnTo>
                  <a:pt x="3214231" y="135410"/>
                </a:lnTo>
                <a:lnTo>
                  <a:pt x="3265239" y="140618"/>
                </a:lnTo>
                <a:lnTo>
                  <a:pt x="3316009" y="147621"/>
                </a:lnTo>
                <a:lnTo>
                  <a:pt x="3366513" y="156652"/>
                </a:lnTo>
                <a:lnTo>
                  <a:pt x="3416724" y="167940"/>
                </a:lnTo>
                <a:lnTo>
                  <a:pt x="3466614" y="181718"/>
                </a:lnTo>
                <a:lnTo>
                  <a:pt x="3512635" y="195322"/>
                </a:lnTo>
                <a:lnTo>
                  <a:pt x="3558748" y="208521"/>
                </a:lnTo>
                <a:lnTo>
                  <a:pt x="3604710" y="221788"/>
                </a:lnTo>
                <a:lnTo>
                  <a:pt x="3650280" y="235593"/>
                </a:lnTo>
                <a:lnTo>
                  <a:pt x="3695215" y="250408"/>
                </a:lnTo>
                <a:lnTo>
                  <a:pt x="3739273" y="266704"/>
                </a:lnTo>
                <a:lnTo>
                  <a:pt x="3782211" y="284952"/>
                </a:lnTo>
                <a:lnTo>
                  <a:pt x="3823788" y="305624"/>
                </a:lnTo>
                <a:lnTo>
                  <a:pt x="3863762" y="329190"/>
                </a:lnTo>
                <a:lnTo>
                  <a:pt x="3901889" y="356123"/>
                </a:lnTo>
                <a:lnTo>
                  <a:pt x="3937929" y="386892"/>
                </a:lnTo>
                <a:lnTo>
                  <a:pt x="3971638" y="421970"/>
                </a:lnTo>
                <a:lnTo>
                  <a:pt x="4002774" y="461827"/>
                </a:lnTo>
                <a:lnTo>
                  <a:pt x="4027097" y="502758"/>
                </a:lnTo>
                <a:lnTo>
                  <a:pt x="4049242" y="552043"/>
                </a:lnTo>
                <a:lnTo>
                  <a:pt x="4068227" y="606307"/>
                </a:lnTo>
                <a:lnTo>
                  <a:pt x="4083068" y="662177"/>
                </a:lnTo>
                <a:lnTo>
                  <a:pt x="4092783" y="716280"/>
                </a:lnTo>
                <a:lnTo>
                  <a:pt x="4096390" y="765241"/>
                </a:lnTo>
                <a:lnTo>
                  <a:pt x="4094617" y="800043"/>
                </a:lnTo>
                <a:lnTo>
                  <a:pt x="4089209" y="839029"/>
                </a:lnTo>
                <a:lnTo>
                  <a:pt x="4080480" y="881766"/>
                </a:lnTo>
                <a:lnTo>
                  <a:pt x="4068743" y="927823"/>
                </a:lnTo>
                <a:lnTo>
                  <a:pt x="4054310" y="976768"/>
                </a:lnTo>
                <a:lnTo>
                  <a:pt x="4037496" y="1028169"/>
                </a:lnTo>
                <a:lnTo>
                  <a:pt x="4018614" y="1081596"/>
                </a:lnTo>
                <a:lnTo>
                  <a:pt x="3997977" y="1136616"/>
                </a:lnTo>
                <a:lnTo>
                  <a:pt x="3975899" y="1192799"/>
                </a:lnTo>
                <a:lnTo>
                  <a:pt x="3943809" y="1244685"/>
                </a:lnTo>
                <a:lnTo>
                  <a:pt x="3912793" y="1287728"/>
                </a:lnTo>
                <a:lnTo>
                  <a:pt x="3881675" y="1323566"/>
                </a:lnTo>
                <a:lnTo>
                  <a:pt x="3849280" y="1353838"/>
                </a:lnTo>
                <a:lnTo>
                  <a:pt x="3814432" y="1380182"/>
                </a:lnTo>
                <a:lnTo>
                  <a:pt x="3775957" y="1404237"/>
                </a:lnTo>
                <a:lnTo>
                  <a:pt x="3732679" y="1427642"/>
                </a:lnTo>
                <a:lnTo>
                  <a:pt x="3685325" y="1450830"/>
                </a:lnTo>
                <a:lnTo>
                  <a:pt x="3637820" y="1471932"/>
                </a:lnTo>
                <a:lnTo>
                  <a:pt x="3590166" y="1491039"/>
                </a:lnTo>
                <a:lnTo>
                  <a:pt x="3542366" y="1508241"/>
                </a:lnTo>
                <a:lnTo>
                  <a:pt x="3494424" y="1523630"/>
                </a:lnTo>
                <a:lnTo>
                  <a:pt x="3446343" y="1537296"/>
                </a:lnTo>
                <a:lnTo>
                  <a:pt x="3398125" y="1549332"/>
                </a:lnTo>
                <a:lnTo>
                  <a:pt x="3349776" y="1559828"/>
                </a:lnTo>
                <a:lnTo>
                  <a:pt x="3301297" y="1568876"/>
                </a:lnTo>
                <a:lnTo>
                  <a:pt x="3252692" y="1576566"/>
                </a:lnTo>
                <a:lnTo>
                  <a:pt x="3203965" y="1582990"/>
                </a:lnTo>
                <a:lnTo>
                  <a:pt x="3155118" y="1588239"/>
                </a:lnTo>
                <a:lnTo>
                  <a:pt x="3106155" y="1592404"/>
                </a:lnTo>
                <a:lnTo>
                  <a:pt x="3057080" y="1595576"/>
                </a:lnTo>
                <a:lnTo>
                  <a:pt x="3007894" y="1597846"/>
                </a:lnTo>
                <a:lnTo>
                  <a:pt x="2958603" y="1599307"/>
                </a:lnTo>
                <a:lnTo>
                  <a:pt x="2909208" y="1600048"/>
                </a:lnTo>
                <a:lnTo>
                  <a:pt x="2859714" y="1600161"/>
                </a:lnTo>
                <a:lnTo>
                  <a:pt x="2810123" y="1599737"/>
                </a:lnTo>
                <a:lnTo>
                  <a:pt x="2760440" y="1598867"/>
                </a:lnTo>
                <a:lnTo>
                  <a:pt x="2710666" y="1597643"/>
                </a:lnTo>
                <a:lnTo>
                  <a:pt x="2660806" y="1596155"/>
                </a:lnTo>
                <a:lnTo>
                  <a:pt x="2611859" y="1594986"/>
                </a:lnTo>
                <a:lnTo>
                  <a:pt x="2562849" y="1594460"/>
                </a:lnTo>
                <a:lnTo>
                  <a:pt x="2513784" y="1594481"/>
                </a:lnTo>
                <a:lnTo>
                  <a:pt x="2464675" y="1594951"/>
                </a:lnTo>
                <a:lnTo>
                  <a:pt x="2415528" y="1595773"/>
                </a:lnTo>
                <a:lnTo>
                  <a:pt x="2366354" y="1596851"/>
                </a:lnTo>
                <a:lnTo>
                  <a:pt x="2218752" y="1600640"/>
                </a:lnTo>
                <a:lnTo>
                  <a:pt x="2169554" y="1601765"/>
                </a:lnTo>
                <a:lnTo>
                  <a:pt x="2120372" y="1602660"/>
                </a:lnTo>
                <a:lnTo>
                  <a:pt x="2071214" y="1603225"/>
                </a:lnTo>
                <a:lnTo>
                  <a:pt x="2022090" y="1603366"/>
                </a:lnTo>
                <a:lnTo>
                  <a:pt x="1973008" y="1602983"/>
                </a:lnTo>
                <a:lnTo>
                  <a:pt x="1923977" y="1601981"/>
                </a:lnTo>
                <a:lnTo>
                  <a:pt x="1873139" y="1600340"/>
                </a:lnTo>
                <a:lnTo>
                  <a:pt x="1822361" y="1598153"/>
                </a:lnTo>
                <a:lnTo>
                  <a:pt x="1771634" y="1595491"/>
                </a:lnTo>
                <a:lnTo>
                  <a:pt x="1720948" y="1592427"/>
                </a:lnTo>
                <a:lnTo>
                  <a:pt x="1670296" y="1589032"/>
                </a:lnTo>
                <a:lnTo>
                  <a:pt x="1619669" y="1585377"/>
                </a:lnTo>
                <a:lnTo>
                  <a:pt x="1569057" y="1581533"/>
                </a:lnTo>
                <a:lnTo>
                  <a:pt x="1417227" y="1569590"/>
                </a:lnTo>
                <a:lnTo>
                  <a:pt x="1366590" y="1565709"/>
                </a:lnTo>
                <a:lnTo>
                  <a:pt x="1315924" y="1561998"/>
                </a:lnTo>
                <a:lnTo>
                  <a:pt x="1265221" y="1558529"/>
                </a:lnTo>
                <a:lnTo>
                  <a:pt x="1214472" y="1555371"/>
                </a:lnTo>
                <a:lnTo>
                  <a:pt x="1170576" y="1555140"/>
                </a:lnTo>
                <a:lnTo>
                  <a:pt x="1126344" y="1558228"/>
                </a:lnTo>
                <a:lnTo>
                  <a:pt x="1081944" y="1562241"/>
                </a:lnTo>
                <a:lnTo>
                  <a:pt x="1037544" y="1564783"/>
                </a:lnTo>
                <a:lnTo>
                  <a:pt x="987026" y="1566421"/>
                </a:lnTo>
                <a:lnTo>
                  <a:pt x="936335" y="1568893"/>
                </a:lnTo>
                <a:lnTo>
                  <a:pt x="885591" y="1571566"/>
                </a:lnTo>
                <a:lnTo>
                  <a:pt x="834916" y="1573802"/>
                </a:lnTo>
                <a:lnTo>
                  <a:pt x="784429" y="1574967"/>
                </a:lnTo>
                <a:lnTo>
                  <a:pt x="734253" y="1574426"/>
                </a:lnTo>
                <a:lnTo>
                  <a:pt x="684507" y="1571541"/>
                </a:lnTo>
                <a:lnTo>
                  <a:pt x="635312" y="1565679"/>
                </a:lnTo>
                <a:lnTo>
                  <a:pt x="584148" y="1556164"/>
                </a:lnTo>
                <a:lnTo>
                  <a:pt x="533740" y="1543502"/>
                </a:lnTo>
                <a:lnTo>
                  <a:pt x="484180" y="1527767"/>
                </a:lnTo>
                <a:lnTo>
                  <a:pt x="435560" y="1509033"/>
                </a:lnTo>
                <a:lnTo>
                  <a:pt x="387972" y="1487375"/>
                </a:lnTo>
                <a:lnTo>
                  <a:pt x="341509" y="1462865"/>
                </a:lnTo>
                <a:lnTo>
                  <a:pt x="296262" y="1435577"/>
                </a:lnTo>
                <a:lnTo>
                  <a:pt x="252325" y="1405586"/>
                </a:lnTo>
                <a:lnTo>
                  <a:pt x="209788" y="1372964"/>
                </a:lnTo>
                <a:lnTo>
                  <a:pt x="174404" y="1341890"/>
                </a:lnTo>
                <a:lnTo>
                  <a:pt x="142439" y="1308687"/>
                </a:lnTo>
                <a:lnTo>
                  <a:pt x="113842" y="1273407"/>
                </a:lnTo>
                <a:lnTo>
                  <a:pt x="88566" y="1236101"/>
                </a:lnTo>
                <a:lnTo>
                  <a:pt x="66560" y="1196821"/>
                </a:lnTo>
                <a:lnTo>
                  <a:pt x="47777" y="1155618"/>
                </a:lnTo>
                <a:lnTo>
                  <a:pt x="32166" y="1112544"/>
                </a:lnTo>
                <a:lnTo>
                  <a:pt x="19680" y="1067650"/>
                </a:lnTo>
                <a:lnTo>
                  <a:pt x="10269" y="1020987"/>
                </a:lnTo>
                <a:lnTo>
                  <a:pt x="3885" y="972607"/>
                </a:lnTo>
                <a:lnTo>
                  <a:pt x="478" y="922561"/>
                </a:lnTo>
                <a:lnTo>
                  <a:pt x="0" y="870900"/>
                </a:lnTo>
                <a:lnTo>
                  <a:pt x="2401" y="817677"/>
                </a:lnTo>
                <a:lnTo>
                  <a:pt x="2926" y="807257"/>
                </a:lnTo>
                <a:lnTo>
                  <a:pt x="3744" y="775997"/>
                </a:lnTo>
                <a:lnTo>
                  <a:pt x="18918" y="719135"/>
                </a:lnTo>
                <a:lnTo>
                  <a:pt x="33755" y="662609"/>
                </a:lnTo>
                <a:lnTo>
                  <a:pt x="50776" y="624682"/>
                </a:lnTo>
                <a:lnTo>
                  <a:pt x="58950" y="605698"/>
                </a:lnTo>
                <a:lnTo>
                  <a:pt x="66453" y="586419"/>
                </a:lnTo>
                <a:lnTo>
                  <a:pt x="86192" y="538420"/>
                </a:lnTo>
                <a:lnTo>
                  <a:pt x="108447" y="493350"/>
                </a:lnTo>
                <a:lnTo>
                  <a:pt x="133113" y="451094"/>
                </a:lnTo>
                <a:lnTo>
                  <a:pt x="160085" y="411537"/>
                </a:lnTo>
                <a:lnTo>
                  <a:pt x="189258" y="374564"/>
                </a:lnTo>
                <a:lnTo>
                  <a:pt x="220526" y="340060"/>
                </a:lnTo>
                <a:lnTo>
                  <a:pt x="253786" y="307910"/>
                </a:lnTo>
                <a:lnTo>
                  <a:pt x="288931" y="277998"/>
                </a:lnTo>
                <a:lnTo>
                  <a:pt x="325857" y="250209"/>
                </a:lnTo>
                <a:lnTo>
                  <a:pt x="364460" y="224429"/>
                </a:lnTo>
                <a:lnTo>
                  <a:pt x="404633" y="200542"/>
                </a:lnTo>
                <a:lnTo>
                  <a:pt x="462414" y="169674"/>
                </a:lnTo>
                <a:lnTo>
                  <a:pt x="521540" y="144520"/>
                </a:lnTo>
                <a:lnTo>
                  <a:pt x="569476" y="128171"/>
                </a:lnTo>
                <a:lnTo>
                  <a:pt x="617432" y="112577"/>
                </a:lnTo>
                <a:lnTo>
                  <a:pt x="665408" y="97785"/>
                </a:lnTo>
                <a:lnTo>
                  <a:pt x="713405" y="83842"/>
                </a:lnTo>
                <a:lnTo>
                  <a:pt x="761424" y="70795"/>
                </a:lnTo>
                <a:lnTo>
                  <a:pt x="809465" y="58693"/>
                </a:lnTo>
                <a:lnTo>
                  <a:pt x="857530" y="47582"/>
                </a:lnTo>
                <a:lnTo>
                  <a:pt x="905619" y="37509"/>
                </a:lnTo>
                <a:lnTo>
                  <a:pt x="953733" y="28523"/>
                </a:lnTo>
                <a:lnTo>
                  <a:pt x="1001873" y="20670"/>
                </a:lnTo>
                <a:lnTo>
                  <a:pt x="1050041" y="13997"/>
                </a:lnTo>
                <a:lnTo>
                  <a:pt x="1098236" y="8552"/>
                </a:lnTo>
                <a:lnTo>
                  <a:pt x="1146460" y="4383"/>
                </a:lnTo>
                <a:lnTo>
                  <a:pt x="1194714" y="1536"/>
                </a:lnTo>
                <a:lnTo>
                  <a:pt x="1242998" y="59"/>
                </a:lnTo>
                <a:lnTo>
                  <a:pt x="1291313" y="0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195890" y="3644527"/>
            <a:ext cx="2574290" cy="1021715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236220" marR="5080" indent="-224154">
              <a:lnSpc>
                <a:spcPct val="76600"/>
              </a:lnSpc>
              <a:spcBef>
                <a:spcPts val="1135"/>
              </a:spcBef>
            </a:pPr>
            <a:r>
              <a:rPr dirty="0" sz="3700" spc="100">
                <a:latin typeface="Tahoma"/>
                <a:cs typeface="Tahoma"/>
              </a:rPr>
              <a:t>p</a:t>
            </a:r>
            <a:r>
              <a:rPr dirty="0" sz="3700" spc="165">
                <a:latin typeface="Tahoma"/>
                <a:cs typeface="Tahoma"/>
              </a:rPr>
              <a:t>e</a:t>
            </a:r>
            <a:r>
              <a:rPr dirty="0" sz="3700" spc="350">
                <a:latin typeface="Tahoma"/>
                <a:cs typeface="Tahoma"/>
              </a:rPr>
              <a:t>r</a:t>
            </a:r>
            <a:r>
              <a:rPr dirty="0" sz="3700" spc="165">
                <a:latin typeface="Tahoma"/>
                <a:cs typeface="Tahoma"/>
              </a:rPr>
              <a:t>e</a:t>
            </a:r>
            <a:r>
              <a:rPr dirty="0" sz="3700" spc="35">
                <a:latin typeface="Tahoma"/>
                <a:cs typeface="Tahoma"/>
              </a:rPr>
              <a:t>m</a:t>
            </a:r>
            <a:r>
              <a:rPr dirty="0" sz="3700" spc="100">
                <a:latin typeface="Tahoma"/>
                <a:cs typeface="Tahoma"/>
              </a:rPr>
              <a:t>p</a:t>
            </a:r>
            <a:r>
              <a:rPr dirty="0" sz="3700" spc="170">
                <a:latin typeface="Tahoma"/>
                <a:cs typeface="Tahoma"/>
              </a:rPr>
              <a:t>u</a:t>
            </a:r>
            <a:r>
              <a:rPr dirty="0" sz="3700" spc="254">
                <a:latin typeface="Tahoma"/>
                <a:cs typeface="Tahoma"/>
              </a:rPr>
              <a:t>a</a:t>
            </a:r>
            <a:r>
              <a:rPr dirty="0" sz="3700" spc="125">
                <a:latin typeface="Tahoma"/>
                <a:cs typeface="Tahoma"/>
              </a:rPr>
              <a:t>n  </a:t>
            </a:r>
            <a:r>
              <a:rPr dirty="0" sz="3700" spc="-10">
                <a:latin typeface="Tahoma"/>
                <a:cs typeface="Tahoma"/>
              </a:rPr>
              <a:t>1:484.000</a:t>
            </a:r>
            <a:endParaRPr sz="37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44870" y="3197482"/>
            <a:ext cx="16725900" cy="4400550"/>
            <a:chOff x="944870" y="3197482"/>
            <a:chExt cx="16725900" cy="440055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70" y="3197482"/>
              <a:ext cx="3228974" cy="4400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7577" y="3365182"/>
              <a:ext cx="3552824" cy="371474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97825" y="343139"/>
            <a:ext cx="13779500" cy="2533015"/>
          </a:xfrm>
          <a:prstGeom prst="rect"/>
        </p:spPr>
        <p:txBody>
          <a:bodyPr wrap="square" lIns="0" tIns="274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dirty="0" sz="7200" spc="330"/>
              <a:t>Epispadia</a:t>
            </a:r>
            <a:endParaRPr sz="7200"/>
          </a:p>
          <a:p>
            <a:pPr algn="ctr" marL="12065" marR="5080">
              <a:lnSpc>
                <a:spcPct val="107700"/>
              </a:lnSpc>
              <a:spcBef>
                <a:spcPts val="635"/>
              </a:spcBef>
            </a:pPr>
            <a:r>
              <a:rPr dirty="0" sz="3250" spc="-10">
                <a:latin typeface="Trebuchet MS"/>
                <a:cs typeface="Trebuchet MS"/>
              </a:rPr>
              <a:t>kelainan</a:t>
            </a:r>
            <a:r>
              <a:rPr dirty="0" sz="3250" spc="-215">
                <a:latin typeface="Trebuchet MS"/>
                <a:cs typeface="Trebuchet MS"/>
              </a:rPr>
              <a:t> </a:t>
            </a:r>
            <a:r>
              <a:rPr dirty="0" sz="3250" spc="-5">
                <a:latin typeface="Trebuchet MS"/>
                <a:cs typeface="Trebuchet MS"/>
              </a:rPr>
              <a:t>genitourinaria</a:t>
            </a:r>
            <a:r>
              <a:rPr dirty="0" sz="3250" spc="-210">
                <a:latin typeface="Trebuchet MS"/>
                <a:cs typeface="Trebuchet MS"/>
              </a:rPr>
              <a:t> </a:t>
            </a:r>
            <a:r>
              <a:rPr dirty="0" sz="3250" spc="-10">
                <a:latin typeface="Trebuchet MS"/>
                <a:cs typeface="Trebuchet MS"/>
              </a:rPr>
              <a:t>bawaan</a:t>
            </a:r>
            <a:r>
              <a:rPr dirty="0" sz="3250" spc="-210">
                <a:latin typeface="Trebuchet MS"/>
                <a:cs typeface="Trebuchet MS"/>
              </a:rPr>
              <a:t> </a:t>
            </a:r>
            <a:r>
              <a:rPr dirty="0" sz="3250">
                <a:latin typeface="Trebuchet MS"/>
                <a:cs typeface="Trebuchet MS"/>
              </a:rPr>
              <a:t>dimana</a:t>
            </a:r>
            <a:r>
              <a:rPr dirty="0" sz="3250" spc="-210">
                <a:latin typeface="Trebuchet MS"/>
                <a:cs typeface="Trebuchet MS"/>
              </a:rPr>
              <a:t> </a:t>
            </a:r>
            <a:r>
              <a:rPr dirty="0" sz="3250" spc="15">
                <a:latin typeface="Trebuchet MS"/>
                <a:cs typeface="Trebuchet MS"/>
              </a:rPr>
              <a:t>dinding</a:t>
            </a:r>
            <a:r>
              <a:rPr dirty="0" sz="3250" spc="-215">
                <a:latin typeface="Trebuchet MS"/>
                <a:cs typeface="Trebuchet MS"/>
              </a:rPr>
              <a:t> </a:t>
            </a:r>
            <a:r>
              <a:rPr dirty="0" sz="3250" spc="30">
                <a:latin typeface="Trebuchet MS"/>
                <a:cs typeface="Trebuchet MS"/>
              </a:rPr>
              <a:t>atas</a:t>
            </a:r>
            <a:r>
              <a:rPr dirty="0" sz="3250" spc="-210">
                <a:latin typeface="Trebuchet MS"/>
                <a:cs typeface="Trebuchet MS"/>
              </a:rPr>
              <a:t> </a:t>
            </a:r>
            <a:r>
              <a:rPr dirty="0" sz="3250" spc="-15">
                <a:latin typeface="Trebuchet MS"/>
                <a:cs typeface="Trebuchet MS"/>
              </a:rPr>
              <a:t>uretra</a:t>
            </a:r>
            <a:r>
              <a:rPr dirty="0" sz="3250" spc="-210">
                <a:latin typeface="Trebuchet MS"/>
                <a:cs typeface="Trebuchet MS"/>
              </a:rPr>
              <a:t> </a:t>
            </a:r>
            <a:r>
              <a:rPr dirty="0" sz="3250" spc="-20">
                <a:latin typeface="Trebuchet MS"/>
                <a:cs typeface="Trebuchet MS"/>
              </a:rPr>
              <a:t>tidak</a:t>
            </a:r>
            <a:r>
              <a:rPr dirty="0" sz="3250" spc="-210">
                <a:latin typeface="Trebuchet MS"/>
                <a:cs typeface="Trebuchet MS"/>
              </a:rPr>
              <a:t> </a:t>
            </a:r>
            <a:r>
              <a:rPr dirty="0" sz="3250" spc="-5">
                <a:latin typeface="Trebuchet MS"/>
                <a:cs typeface="Trebuchet MS"/>
              </a:rPr>
              <a:t>terbentuk </a:t>
            </a:r>
            <a:r>
              <a:rPr dirty="0" sz="3250" spc="-965">
                <a:latin typeface="Trebuchet MS"/>
                <a:cs typeface="Trebuchet MS"/>
              </a:rPr>
              <a:t> </a:t>
            </a:r>
            <a:r>
              <a:rPr dirty="0" sz="3250" spc="45">
                <a:latin typeface="Trebuchet MS"/>
                <a:cs typeface="Trebuchet MS"/>
              </a:rPr>
              <a:t>dengan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-95">
                <a:latin typeface="Trebuchet MS"/>
                <a:cs typeface="Trebuchet MS"/>
              </a:rPr>
              <a:t>baik,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70">
                <a:latin typeface="Trebuchet MS"/>
                <a:cs typeface="Trebuchet MS"/>
              </a:rPr>
              <a:t>sehingga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30">
                <a:latin typeface="Trebuchet MS"/>
                <a:cs typeface="Trebuchet MS"/>
              </a:rPr>
              <a:t>meatus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-15">
                <a:latin typeface="Trebuchet MS"/>
                <a:cs typeface="Trebuchet MS"/>
              </a:rPr>
              <a:t>uretra</a:t>
            </a:r>
            <a:r>
              <a:rPr dirty="0" sz="3250" spc="-215">
                <a:latin typeface="Trebuchet MS"/>
                <a:cs typeface="Trebuchet MS"/>
              </a:rPr>
              <a:t> </a:t>
            </a:r>
            <a:r>
              <a:rPr dirty="0" sz="3250" spc="-25">
                <a:latin typeface="Trebuchet MS"/>
                <a:cs typeface="Trebuchet MS"/>
              </a:rPr>
              <a:t>terdapat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5">
                <a:latin typeface="Trebuchet MS"/>
                <a:cs typeface="Trebuchet MS"/>
              </a:rPr>
              <a:t>pada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60">
                <a:latin typeface="Trebuchet MS"/>
                <a:cs typeface="Trebuchet MS"/>
              </a:rPr>
              <a:t>dorsum</a:t>
            </a:r>
            <a:r>
              <a:rPr dirty="0" sz="3250" spc="-220">
                <a:latin typeface="Trebuchet MS"/>
                <a:cs typeface="Trebuchet MS"/>
              </a:rPr>
              <a:t> </a:t>
            </a:r>
            <a:r>
              <a:rPr dirty="0" sz="3250" spc="25">
                <a:latin typeface="Trebuchet MS"/>
                <a:cs typeface="Trebuchet MS"/>
              </a:rPr>
              <a:t>penis</a:t>
            </a:r>
            <a:endParaRPr sz="3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178" y="1041092"/>
            <a:ext cx="9529445" cy="3729990"/>
          </a:xfrm>
          <a:custGeom>
            <a:avLst/>
            <a:gdLst/>
            <a:ahLst/>
            <a:cxnLst/>
            <a:rect l="l" t="t" r="r" b="b"/>
            <a:pathLst>
              <a:path w="9529445" h="3729990">
                <a:moveTo>
                  <a:pt x="6602132" y="3729838"/>
                </a:moveTo>
                <a:lnTo>
                  <a:pt x="6552963" y="3729854"/>
                </a:lnTo>
                <a:lnTo>
                  <a:pt x="6503779" y="3729224"/>
                </a:lnTo>
                <a:lnTo>
                  <a:pt x="6454580" y="3727938"/>
                </a:lnTo>
                <a:lnTo>
                  <a:pt x="6405367" y="3725986"/>
                </a:lnTo>
                <a:lnTo>
                  <a:pt x="6356139" y="3723360"/>
                </a:lnTo>
                <a:lnTo>
                  <a:pt x="6306896" y="3720050"/>
                </a:lnTo>
                <a:lnTo>
                  <a:pt x="6257638" y="3716048"/>
                </a:lnTo>
                <a:lnTo>
                  <a:pt x="6208365" y="3711343"/>
                </a:lnTo>
                <a:lnTo>
                  <a:pt x="6159077" y="3705927"/>
                </a:lnTo>
                <a:lnTo>
                  <a:pt x="6109773" y="3699790"/>
                </a:lnTo>
                <a:lnTo>
                  <a:pt x="6060453" y="3692924"/>
                </a:lnTo>
                <a:lnTo>
                  <a:pt x="6011117" y="3685318"/>
                </a:lnTo>
                <a:lnTo>
                  <a:pt x="5961765" y="3676964"/>
                </a:lnTo>
                <a:lnTo>
                  <a:pt x="5863239" y="3659185"/>
                </a:lnTo>
                <a:lnTo>
                  <a:pt x="5371081" y="3567045"/>
                </a:lnTo>
                <a:lnTo>
                  <a:pt x="5272589" y="3549071"/>
                </a:lnTo>
                <a:lnTo>
                  <a:pt x="5174024" y="3531616"/>
                </a:lnTo>
                <a:lnTo>
                  <a:pt x="5075365" y="3514837"/>
                </a:lnTo>
                <a:lnTo>
                  <a:pt x="5025993" y="3506751"/>
                </a:lnTo>
                <a:lnTo>
                  <a:pt x="4976589" y="3498893"/>
                </a:lnTo>
                <a:lnTo>
                  <a:pt x="4927150" y="3491282"/>
                </a:lnTo>
                <a:lnTo>
                  <a:pt x="4877674" y="3483939"/>
                </a:lnTo>
                <a:lnTo>
                  <a:pt x="4828157" y="3476884"/>
                </a:lnTo>
                <a:lnTo>
                  <a:pt x="4778597" y="3470135"/>
                </a:lnTo>
                <a:lnTo>
                  <a:pt x="4728992" y="3463713"/>
                </a:lnTo>
                <a:lnTo>
                  <a:pt x="4679338" y="3457638"/>
                </a:lnTo>
                <a:lnTo>
                  <a:pt x="4629632" y="3451928"/>
                </a:lnTo>
                <a:lnTo>
                  <a:pt x="4579873" y="3446604"/>
                </a:lnTo>
                <a:lnTo>
                  <a:pt x="4530056" y="3441686"/>
                </a:lnTo>
                <a:lnTo>
                  <a:pt x="4480180" y="3437193"/>
                </a:lnTo>
                <a:lnTo>
                  <a:pt x="4430132" y="3433110"/>
                </a:lnTo>
                <a:lnTo>
                  <a:pt x="4380013" y="3429475"/>
                </a:lnTo>
                <a:lnTo>
                  <a:pt x="4329828" y="3426268"/>
                </a:lnTo>
                <a:lnTo>
                  <a:pt x="4279578" y="3423467"/>
                </a:lnTo>
                <a:lnTo>
                  <a:pt x="4229269" y="3421054"/>
                </a:lnTo>
                <a:lnTo>
                  <a:pt x="4178903" y="3419006"/>
                </a:lnTo>
                <a:lnTo>
                  <a:pt x="4128485" y="3417303"/>
                </a:lnTo>
                <a:lnTo>
                  <a:pt x="4078017" y="3415926"/>
                </a:lnTo>
                <a:lnTo>
                  <a:pt x="4027504" y="3414853"/>
                </a:lnTo>
                <a:lnTo>
                  <a:pt x="3976948" y="3414064"/>
                </a:lnTo>
                <a:lnTo>
                  <a:pt x="3926354" y="3413538"/>
                </a:lnTo>
                <a:lnTo>
                  <a:pt x="3875726" y="3413255"/>
                </a:lnTo>
                <a:lnTo>
                  <a:pt x="3774378" y="3413336"/>
                </a:lnTo>
                <a:lnTo>
                  <a:pt x="3672934" y="3414142"/>
                </a:lnTo>
                <a:lnTo>
                  <a:pt x="3571422" y="3415510"/>
                </a:lnTo>
                <a:lnTo>
                  <a:pt x="3114552" y="3424206"/>
                </a:lnTo>
                <a:lnTo>
                  <a:pt x="2709541" y="3430643"/>
                </a:lnTo>
                <a:lnTo>
                  <a:pt x="2608455" y="3431738"/>
                </a:lnTo>
                <a:lnTo>
                  <a:pt x="2557958" y="3432005"/>
                </a:lnTo>
                <a:lnTo>
                  <a:pt x="2507498" y="3432032"/>
                </a:lnTo>
                <a:lnTo>
                  <a:pt x="2457080" y="3431779"/>
                </a:lnTo>
                <a:lnTo>
                  <a:pt x="2406708" y="3431207"/>
                </a:lnTo>
                <a:lnTo>
                  <a:pt x="2356387" y="3430276"/>
                </a:lnTo>
                <a:lnTo>
                  <a:pt x="2306123" y="3428946"/>
                </a:lnTo>
                <a:lnTo>
                  <a:pt x="2255920" y="3427177"/>
                </a:lnTo>
                <a:lnTo>
                  <a:pt x="2205783" y="3424931"/>
                </a:lnTo>
                <a:lnTo>
                  <a:pt x="2155717" y="3422167"/>
                </a:lnTo>
                <a:lnTo>
                  <a:pt x="2105726" y="3418845"/>
                </a:lnTo>
                <a:lnTo>
                  <a:pt x="2055815" y="3414927"/>
                </a:lnTo>
                <a:lnTo>
                  <a:pt x="2005990" y="3410371"/>
                </a:lnTo>
                <a:lnTo>
                  <a:pt x="1956255" y="3405139"/>
                </a:lnTo>
                <a:lnTo>
                  <a:pt x="1906614" y="3399191"/>
                </a:lnTo>
                <a:lnTo>
                  <a:pt x="1857073" y="3392487"/>
                </a:lnTo>
                <a:lnTo>
                  <a:pt x="1807637" y="3384987"/>
                </a:lnTo>
                <a:lnTo>
                  <a:pt x="1758310" y="3376653"/>
                </a:lnTo>
                <a:lnTo>
                  <a:pt x="1709097" y="3367443"/>
                </a:lnTo>
                <a:lnTo>
                  <a:pt x="1660004" y="3357319"/>
                </a:lnTo>
                <a:lnTo>
                  <a:pt x="1611034" y="3346240"/>
                </a:lnTo>
                <a:lnTo>
                  <a:pt x="1562192" y="3334168"/>
                </a:lnTo>
                <a:lnTo>
                  <a:pt x="1513484" y="3321061"/>
                </a:lnTo>
                <a:lnTo>
                  <a:pt x="1464915" y="3306882"/>
                </a:lnTo>
                <a:lnTo>
                  <a:pt x="1416990" y="3292511"/>
                </a:lnTo>
                <a:lnTo>
                  <a:pt x="1368959" y="3278451"/>
                </a:lnTo>
                <a:lnTo>
                  <a:pt x="1176798" y="3223337"/>
                </a:lnTo>
                <a:lnTo>
                  <a:pt x="1129002" y="3209347"/>
                </a:lnTo>
                <a:lnTo>
                  <a:pt x="1081405" y="3195075"/>
                </a:lnTo>
                <a:lnTo>
                  <a:pt x="1034058" y="3180423"/>
                </a:lnTo>
                <a:lnTo>
                  <a:pt x="987012" y="3165290"/>
                </a:lnTo>
                <a:lnTo>
                  <a:pt x="940317" y="3149579"/>
                </a:lnTo>
                <a:lnTo>
                  <a:pt x="894024" y="3133191"/>
                </a:lnTo>
                <a:lnTo>
                  <a:pt x="848184" y="3116028"/>
                </a:lnTo>
                <a:lnTo>
                  <a:pt x="802848" y="3097990"/>
                </a:lnTo>
                <a:lnTo>
                  <a:pt x="758067" y="3078978"/>
                </a:lnTo>
                <a:lnTo>
                  <a:pt x="713890" y="3058894"/>
                </a:lnTo>
                <a:lnTo>
                  <a:pt x="670369" y="3037640"/>
                </a:lnTo>
                <a:lnTo>
                  <a:pt x="627555" y="3015116"/>
                </a:lnTo>
                <a:lnTo>
                  <a:pt x="585499" y="2991224"/>
                </a:lnTo>
                <a:lnTo>
                  <a:pt x="544251" y="2965865"/>
                </a:lnTo>
                <a:lnTo>
                  <a:pt x="503861" y="2938941"/>
                </a:lnTo>
                <a:lnTo>
                  <a:pt x="464382" y="2910351"/>
                </a:lnTo>
                <a:lnTo>
                  <a:pt x="425862" y="2879999"/>
                </a:lnTo>
                <a:lnTo>
                  <a:pt x="388354" y="2847785"/>
                </a:lnTo>
                <a:lnTo>
                  <a:pt x="351908" y="2813610"/>
                </a:lnTo>
                <a:lnTo>
                  <a:pt x="316575" y="2777375"/>
                </a:lnTo>
                <a:lnTo>
                  <a:pt x="282405" y="2738983"/>
                </a:lnTo>
                <a:lnTo>
                  <a:pt x="249449" y="2698334"/>
                </a:lnTo>
                <a:lnTo>
                  <a:pt x="217758" y="2655328"/>
                </a:lnTo>
                <a:lnTo>
                  <a:pt x="194666" y="2620079"/>
                </a:lnTo>
                <a:lnTo>
                  <a:pt x="172165" y="2580967"/>
                </a:lnTo>
                <a:lnTo>
                  <a:pt x="150401" y="2538495"/>
                </a:lnTo>
                <a:lnTo>
                  <a:pt x="129520" y="2493165"/>
                </a:lnTo>
                <a:lnTo>
                  <a:pt x="109670" y="2445480"/>
                </a:lnTo>
                <a:lnTo>
                  <a:pt x="90995" y="2395941"/>
                </a:lnTo>
                <a:lnTo>
                  <a:pt x="73643" y="2345052"/>
                </a:lnTo>
                <a:lnTo>
                  <a:pt x="57760" y="2293313"/>
                </a:lnTo>
                <a:lnTo>
                  <a:pt x="43493" y="2241228"/>
                </a:lnTo>
                <a:lnTo>
                  <a:pt x="30986" y="2189299"/>
                </a:lnTo>
                <a:lnTo>
                  <a:pt x="20388" y="2138027"/>
                </a:lnTo>
                <a:lnTo>
                  <a:pt x="11844" y="2087916"/>
                </a:lnTo>
                <a:lnTo>
                  <a:pt x="5500" y="2039467"/>
                </a:lnTo>
                <a:lnTo>
                  <a:pt x="1503" y="1993183"/>
                </a:lnTo>
                <a:lnTo>
                  <a:pt x="0" y="1949566"/>
                </a:lnTo>
                <a:lnTo>
                  <a:pt x="685" y="1916127"/>
                </a:lnTo>
                <a:lnTo>
                  <a:pt x="6886" y="1843651"/>
                </a:lnTo>
                <a:lnTo>
                  <a:pt x="12287" y="1804772"/>
                </a:lnTo>
                <a:lnTo>
                  <a:pt x="19146" y="1764238"/>
                </a:lnTo>
                <a:lnTo>
                  <a:pt x="27405" y="1722127"/>
                </a:lnTo>
                <a:lnTo>
                  <a:pt x="37006" y="1678519"/>
                </a:lnTo>
                <a:lnTo>
                  <a:pt x="47893" y="1633493"/>
                </a:lnTo>
                <a:lnTo>
                  <a:pt x="60008" y="1587127"/>
                </a:lnTo>
                <a:lnTo>
                  <a:pt x="73293" y="1539501"/>
                </a:lnTo>
                <a:lnTo>
                  <a:pt x="87691" y="1490693"/>
                </a:lnTo>
                <a:lnTo>
                  <a:pt x="103145" y="1440784"/>
                </a:lnTo>
                <a:lnTo>
                  <a:pt x="119597" y="1389851"/>
                </a:lnTo>
                <a:lnTo>
                  <a:pt x="136990" y="1337974"/>
                </a:lnTo>
                <a:lnTo>
                  <a:pt x="155267" y="1285232"/>
                </a:lnTo>
                <a:lnTo>
                  <a:pt x="174370" y="1231703"/>
                </a:lnTo>
                <a:lnTo>
                  <a:pt x="194242" y="1177468"/>
                </a:lnTo>
                <a:lnTo>
                  <a:pt x="214826" y="1122604"/>
                </a:lnTo>
                <a:lnTo>
                  <a:pt x="236063" y="1067191"/>
                </a:lnTo>
                <a:lnTo>
                  <a:pt x="257898" y="1011308"/>
                </a:lnTo>
                <a:lnTo>
                  <a:pt x="280271" y="955034"/>
                </a:lnTo>
                <a:lnTo>
                  <a:pt x="313410" y="899456"/>
                </a:lnTo>
                <a:lnTo>
                  <a:pt x="345777" y="848226"/>
                </a:lnTo>
                <a:lnTo>
                  <a:pt x="377600" y="801024"/>
                </a:lnTo>
                <a:lnTo>
                  <a:pt x="409109" y="757532"/>
                </a:lnTo>
                <a:lnTo>
                  <a:pt x="440532" y="717430"/>
                </a:lnTo>
                <a:lnTo>
                  <a:pt x="472099" y="680398"/>
                </a:lnTo>
                <a:lnTo>
                  <a:pt x="504039" y="646119"/>
                </a:lnTo>
                <a:lnTo>
                  <a:pt x="536579" y="614272"/>
                </a:lnTo>
                <a:lnTo>
                  <a:pt x="569950" y="584538"/>
                </a:lnTo>
                <a:lnTo>
                  <a:pt x="604380" y="556599"/>
                </a:lnTo>
                <a:lnTo>
                  <a:pt x="640098" y="530135"/>
                </a:lnTo>
                <a:lnTo>
                  <a:pt x="677334" y="504827"/>
                </a:lnTo>
                <a:lnTo>
                  <a:pt x="716315" y="480356"/>
                </a:lnTo>
                <a:lnTo>
                  <a:pt x="757271" y="456402"/>
                </a:lnTo>
                <a:lnTo>
                  <a:pt x="800431" y="432647"/>
                </a:lnTo>
                <a:lnTo>
                  <a:pt x="846024" y="408772"/>
                </a:lnTo>
                <a:lnTo>
                  <a:pt x="893495" y="384895"/>
                </a:lnTo>
                <a:lnTo>
                  <a:pt x="941032" y="361944"/>
                </a:lnTo>
                <a:lnTo>
                  <a:pt x="988636" y="339902"/>
                </a:lnTo>
                <a:lnTo>
                  <a:pt x="1036305" y="318751"/>
                </a:lnTo>
                <a:lnTo>
                  <a:pt x="1084039" y="298475"/>
                </a:lnTo>
                <a:lnTo>
                  <a:pt x="1131837" y="279057"/>
                </a:lnTo>
                <a:lnTo>
                  <a:pt x="1179698" y="260479"/>
                </a:lnTo>
                <a:lnTo>
                  <a:pt x="1227623" y="242724"/>
                </a:lnTo>
                <a:lnTo>
                  <a:pt x="1275610" y="225776"/>
                </a:lnTo>
                <a:lnTo>
                  <a:pt x="1323659" y="209618"/>
                </a:lnTo>
                <a:lnTo>
                  <a:pt x="1371769" y="194232"/>
                </a:lnTo>
                <a:lnTo>
                  <a:pt x="1419939" y="179601"/>
                </a:lnTo>
                <a:lnTo>
                  <a:pt x="1468170" y="165709"/>
                </a:lnTo>
                <a:lnTo>
                  <a:pt x="1516460" y="152538"/>
                </a:lnTo>
                <a:lnTo>
                  <a:pt x="1564808" y="140072"/>
                </a:lnTo>
                <a:lnTo>
                  <a:pt x="1613215" y="128293"/>
                </a:lnTo>
                <a:lnTo>
                  <a:pt x="1661679" y="117185"/>
                </a:lnTo>
                <a:lnTo>
                  <a:pt x="1710200" y="106729"/>
                </a:lnTo>
                <a:lnTo>
                  <a:pt x="1758778" y="96910"/>
                </a:lnTo>
                <a:lnTo>
                  <a:pt x="1807411" y="87710"/>
                </a:lnTo>
                <a:lnTo>
                  <a:pt x="1856099" y="79113"/>
                </a:lnTo>
                <a:lnTo>
                  <a:pt x="1904841" y="71100"/>
                </a:lnTo>
                <a:lnTo>
                  <a:pt x="1953637" y="63656"/>
                </a:lnTo>
                <a:lnTo>
                  <a:pt x="2002487" y="56763"/>
                </a:lnTo>
                <a:lnTo>
                  <a:pt x="2051389" y="50404"/>
                </a:lnTo>
                <a:lnTo>
                  <a:pt x="2100343" y="44563"/>
                </a:lnTo>
                <a:lnTo>
                  <a:pt x="2149348" y="39221"/>
                </a:lnTo>
                <a:lnTo>
                  <a:pt x="2198405" y="34363"/>
                </a:lnTo>
                <a:lnTo>
                  <a:pt x="2247511" y="29970"/>
                </a:lnTo>
                <a:lnTo>
                  <a:pt x="2296667" y="26027"/>
                </a:lnTo>
                <a:lnTo>
                  <a:pt x="2345872" y="22515"/>
                </a:lnTo>
                <a:lnTo>
                  <a:pt x="2395125" y="19419"/>
                </a:lnTo>
                <a:lnTo>
                  <a:pt x="2444425" y="16721"/>
                </a:lnTo>
                <a:lnTo>
                  <a:pt x="2493773" y="14403"/>
                </a:lnTo>
                <a:lnTo>
                  <a:pt x="2543168" y="12450"/>
                </a:lnTo>
                <a:lnTo>
                  <a:pt x="2592608" y="10843"/>
                </a:lnTo>
                <a:lnTo>
                  <a:pt x="2642093" y="9566"/>
                </a:lnTo>
                <a:lnTo>
                  <a:pt x="2691623" y="8602"/>
                </a:lnTo>
                <a:lnTo>
                  <a:pt x="2741197" y="7934"/>
                </a:lnTo>
                <a:lnTo>
                  <a:pt x="2790815" y="7545"/>
                </a:lnTo>
                <a:lnTo>
                  <a:pt x="2840475" y="7418"/>
                </a:lnTo>
                <a:lnTo>
                  <a:pt x="2890177" y="7535"/>
                </a:lnTo>
                <a:lnTo>
                  <a:pt x="2939921" y="7880"/>
                </a:lnTo>
                <a:lnTo>
                  <a:pt x="3039532" y="9185"/>
                </a:lnTo>
                <a:lnTo>
                  <a:pt x="3139301" y="11197"/>
                </a:lnTo>
                <a:lnTo>
                  <a:pt x="3239224" y="13780"/>
                </a:lnTo>
                <a:lnTo>
                  <a:pt x="3389507" y="18196"/>
                </a:lnTo>
                <a:lnTo>
                  <a:pt x="3439749" y="19279"/>
                </a:lnTo>
                <a:lnTo>
                  <a:pt x="3490020" y="20066"/>
                </a:lnTo>
                <a:lnTo>
                  <a:pt x="3540318" y="20575"/>
                </a:lnTo>
                <a:lnTo>
                  <a:pt x="3590641" y="20827"/>
                </a:lnTo>
                <a:lnTo>
                  <a:pt x="3640988" y="20840"/>
                </a:lnTo>
                <a:lnTo>
                  <a:pt x="3741747" y="20229"/>
                </a:lnTo>
                <a:lnTo>
                  <a:pt x="3842579" y="18897"/>
                </a:lnTo>
                <a:lnTo>
                  <a:pt x="3943471" y="16999"/>
                </a:lnTo>
                <a:lnTo>
                  <a:pt x="4448337" y="4471"/>
                </a:lnTo>
                <a:lnTo>
                  <a:pt x="4549294" y="2444"/>
                </a:lnTo>
                <a:lnTo>
                  <a:pt x="4650213" y="939"/>
                </a:lnTo>
                <a:lnTo>
                  <a:pt x="4751079" y="111"/>
                </a:lnTo>
                <a:lnTo>
                  <a:pt x="4801488" y="0"/>
                </a:lnTo>
                <a:lnTo>
                  <a:pt x="4851879" y="116"/>
                </a:lnTo>
                <a:lnTo>
                  <a:pt x="4902250" y="479"/>
                </a:lnTo>
                <a:lnTo>
                  <a:pt x="4952599" y="1109"/>
                </a:lnTo>
                <a:lnTo>
                  <a:pt x="5002925" y="2024"/>
                </a:lnTo>
                <a:lnTo>
                  <a:pt x="5053225" y="3245"/>
                </a:lnTo>
                <a:lnTo>
                  <a:pt x="5103412" y="4699"/>
                </a:lnTo>
                <a:lnTo>
                  <a:pt x="5153572" y="6398"/>
                </a:lnTo>
                <a:lnTo>
                  <a:pt x="5203706" y="8331"/>
                </a:lnTo>
                <a:lnTo>
                  <a:pt x="5303903" y="12845"/>
                </a:lnTo>
                <a:lnTo>
                  <a:pt x="5404017" y="18138"/>
                </a:lnTo>
                <a:lnTo>
                  <a:pt x="5504060" y="24110"/>
                </a:lnTo>
                <a:lnTo>
                  <a:pt x="5604044" y="30658"/>
                </a:lnTo>
                <a:lnTo>
                  <a:pt x="5753939" y="41339"/>
                </a:lnTo>
                <a:lnTo>
                  <a:pt x="6353330" y="87884"/>
                </a:lnTo>
                <a:lnTo>
                  <a:pt x="6503342" y="98760"/>
                </a:lnTo>
                <a:lnTo>
                  <a:pt x="6603431" y="105483"/>
                </a:lnTo>
                <a:lnTo>
                  <a:pt x="6703599" y="111663"/>
                </a:lnTo>
                <a:lnTo>
                  <a:pt x="6754530" y="113245"/>
                </a:lnTo>
                <a:lnTo>
                  <a:pt x="6805705" y="112201"/>
                </a:lnTo>
                <a:lnTo>
                  <a:pt x="6857076" y="109226"/>
                </a:lnTo>
                <a:lnTo>
                  <a:pt x="6908593" y="105017"/>
                </a:lnTo>
                <a:lnTo>
                  <a:pt x="7011872" y="95684"/>
                </a:lnTo>
                <a:lnTo>
                  <a:pt x="7063535" y="91952"/>
                </a:lnTo>
                <a:lnTo>
                  <a:pt x="7115150" y="89771"/>
                </a:lnTo>
                <a:lnTo>
                  <a:pt x="7164561" y="88499"/>
                </a:lnTo>
                <a:lnTo>
                  <a:pt x="7214071" y="86730"/>
                </a:lnTo>
                <a:lnTo>
                  <a:pt x="7263661" y="84576"/>
                </a:lnTo>
                <a:lnTo>
                  <a:pt x="7462395" y="74308"/>
                </a:lnTo>
                <a:lnTo>
                  <a:pt x="7512067" y="71880"/>
                </a:lnTo>
                <a:lnTo>
                  <a:pt x="7561692" y="69729"/>
                </a:lnTo>
                <a:lnTo>
                  <a:pt x="7611250" y="67964"/>
                </a:lnTo>
                <a:lnTo>
                  <a:pt x="7660720" y="66696"/>
                </a:lnTo>
                <a:lnTo>
                  <a:pt x="7710080" y="66035"/>
                </a:lnTo>
                <a:lnTo>
                  <a:pt x="7759310" y="66092"/>
                </a:lnTo>
                <a:lnTo>
                  <a:pt x="7808388" y="66978"/>
                </a:lnTo>
                <a:lnTo>
                  <a:pt x="7857295" y="68801"/>
                </a:lnTo>
                <a:lnTo>
                  <a:pt x="7906008" y="71673"/>
                </a:lnTo>
                <a:lnTo>
                  <a:pt x="7954507" y="75705"/>
                </a:lnTo>
                <a:lnTo>
                  <a:pt x="8002771" y="81006"/>
                </a:lnTo>
                <a:lnTo>
                  <a:pt x="8050778" y="87686"/>
                </a:lnTo>
                <a:lnTo>
                  <a:pt x="8099663" y="95845"/>
                </a:lnTo>
                <a:lnTo>
                  <a:pt x="8148276" y="105246"/>
                </a:lnTo>
                <a:lnTo>
                  <a:pt x="8196600" y="115877"/>
                </a:lnTo>
                <a:lnTo>
                  <a:pt x="8244622" y="127727"/>
                </a:lnTo>
                <a:lnTo>
                  <a:pt x="8292327" y="140782"/>
                </a:lnTo>
                <a:lnTo>
                  <a:pt x="8339701" y="155033"/>
                </a:lnTo>
                <a:lnTo>
                  <a:pt x="8386728" y="170467"/>
                </a:lnTo>
                <a:lnTo>
                  <a:pt x="8433394" y="187072"/>
                </a:lnTo>
                <a:lnTo>
                  <a:pt x="8479684" y="204837"/>
                </a:lnTo>
                <a:lnTo>
                  <a:pt x="8525584" y="223750"/>
                </a:lnTo>
                <a:lnTo>
                  <a:pt x="8571078" y="243798"/>
                </a:lnTo>
                <a:lnTo>
                  <a:pt x="8616153" y="264971"/>
                </a:lnTo>
                <a:lnTo>
                  <a:pt x="8660794" y="287257"/>
                </a:lnTo>
                <a:lnTo>
                  <a:pt x="8704985" y="310643"/>
                </a:lnTo>
                <a:lnTo>
                  <a:pt x="8748712" y="335119"/>
                </a:lnTo>
                <a:lnTo>
                  <a:pt x="8791961" y="360672"/>
                </a:lnTo>
                <a:lnTo>
                  <a:pt x="8834717" y="387290"/>
                </a:lnTo>
                <a:lnTo>
                  <a:pt x="8876965" y="414962"/>
                </a:lnTo>
                <a:lnTo>
                  <a:pt x="8918691" y="443677"/>
                </a:lnTo>
                <a:lnTo>
                  <a:pt x="8959879" y="473421"/>
                </a:lnTo>
                <a:lnTo>
                  <a:pt x="9000516" y="504185"/>
                </a:lnTo>
                <a:lnTo>
                  <a:pt x="9040585" y="535955"/>
                </a:lnTo>
                <a:lnTo>
                  <a:pt x="9078471" y="567737"/>
                </a:lnTo>
                <a:lnTo>
                  <a:pt x="9114746" y="600528"/>
                </a:lnTo>
                <a:lnTo>
                  <a:pt x="9149422" y="634315"/>
                </a:lnTo>
                <a:lnTo>
                  <a:pt x="9182508" y="669090"/>
                </a:lnTo>
                <a:lnTo>
                  <a:pt x="9214014" y="704840"/>
                </a:lnTo>
                <a:lnTo>
                  <a:pt x="9243951" y="741555"/>
                </a:lnTo>
                <a:lnTo>
                  <a:pt x="9272329" y="779225"/>
                </a:lnTo>
                <a:lnTo>
                  <a:pt x="9299158" y="817838"/>
                </a:lnTo>
                <a:lnTo>
                  <a:pt x="9324449" y="857384"/>
                </a:lnTo>
                <a:lnTo>
                  <a:pt x="9348212" y="897852"/>
                </a:lnTo>
                <a:lnTo>
                  <a:pt x="9370457" y="939231"/>
                </a:lnTo>
                <a:lnTo>
                  <a:pt x="9391194" y="981511"/>
                </a:lnTo>
                <a:lnTo>
                  <a:pt x="9410434" y="1024680"/>
                </a:lnTo>
                <a:lnTo>
                  <a:pt x="9428187" y="1068728"/>
                </a:lnTo>
                <a:lnTo>
                  <a:pt x="9444462" y="1113645"/>
                </a:lnTo>
                <a:lnTo>
                  <a:pt x="9459271" y="1159418"/>
                </a:lnTo>
                <a:lnTo>
                  <a:pt x="9472624" y="1206038"/>
                </a:lnTo>
                <a:lnTo>
                  <a:pt x="9484530" y="1253495"/>
                </a:lnTo>
                <a:lnTo>
                  <a:pt x="9495001" y="1301776"/>
                </a:lnTo>
                <a:lnTo>
                  <a:pt x="9504045" y="1350871"/>
                </a:lnTo>
                <a:lnTo>
                  <a:pt x="9511675" y="1400770"/>
                </a:lnTo>
                <a:lnTo>
                  <a:pt x="9517899" y="1451462"/>
                </a:lnTo>
                <a:lnTo>
                  <a:pt x="9522729" y="1502935"/>
                </a:lnTo>
                <a:lnTo>
                  <a:pt x="9526173" y="1555180"/>
                </a:lnTo>
                <a:lnTo>
                  <a:pt x="9528244" y="1608185"/>
                </a:lnTo>
                <a:lnTo>
                  <a:pt x="9528950" y="1661940"/>
                </a:lnTo>
                <a:lnTo>
                  <a:pt x="9528302" y="1716434"/>
                </a:lnTo>
                <a:lnTo>
                  <a:pt x="9526311" y="1771656"/>
                </a:lnTo>
                <a:lnTo>
                  <a:pt x="9522986" y="1827595"/>
                </a:lnTo>
                <a:lnTo>
                  <a:pt x="9521765" y="1851833"/>
                </a:lnTo>
                <a:lnTo>
                  <a:pt x="9519860" y="1924546"/>
                </a:lnTo>
                <a:lnTo>
                  <a:pt x="9491537" y="2030446"/>
                </a:lnTo>
                <a:lnTo>
                  <a:pt x="9450053" y="2188295"/>
                </a:lnTo>
                <a:lnTo>
                  <a:pt x="9410461" y="2276515"/>
                </a:lnTo>
                <a:lnTo>
                  <a:pt x="9391446" y="2320674"/>
                </a:lnTo>
                <a:lnTo>
                  <a:pt x="9354528" y="2415500"/>
                </a:lnTo>
                <a:lnTo>
                  <a:pt x="9333903" y="2464135"/>
                </a:lnTo>
                <a:lnTo>
                  <a:pt x="9312139" y="2511444"/>
                </a:lnTo>
                <a:lnTo>
                  <a:pt x="9289257" y="2557451"/>
                </a:lnTo>
                <a:lnTo>
                  <a:pt x="9265278" y="2602178"/>
                </a:lnTo>
                <a:lnTo>
                  <a:pt x="9240223" y="2645648"/>
                </a:lnTo>
                <a:lnTo>
                  <a:pt x="9214112" y="2687884"/>
                </a:lnTo>
                <a:lnTo>
                  <a:pt x="9186967" y="2728908"/>
                </a:lnTo>
                <a:lnTo>
                  <a:pt x="9158808" y="2768744"/>
                </a:lnTo>
                <a:lnTo>
                  <a:pt x="9129656" y="2807414"/>
                </a:lnTo>
                <a:lnTo>
                  <a:pt x="9099531" y="2844942"/>
                </a:lnTo>
                <a:lnTo>
                  <a:pt x="9068456" y="2881349"/>
                </a:lnTo>
                <a:lnTo>
                  <a:pt x="9036449" y="2916659"/>
                </a:lnTo>
                <a:lnTo>
                  <a:pt x="9003533" y="2950894"/>
                </a:lnTo>
                <a:lnTo>
                  <a:pt x="8969728" y="2984078"/>
                </a:lnTo>
                <a:lnTo>
                  <a:pt x="8935054" y="3016233"/>
                </a:lnTo>
                <a:lnTo>
                  <a:pt x="8899534" y="3047382"/>
                </a:lnTo>
                <a:lnTo>
                  <a:pt x="8863186" y="3077548"/>
                </a:lnTo>
                <a:lnTo>
                  <a:pt x="8826033" y="3106754"/>
                </a:lnTo>
                <a:lnTo>
                  <a:pt x="8788095" y="3135022"/>
                </a:lnTo>
                <a:lnTo>
                  <a:pt x="8749393" y="3162375"/>
                </a:lnTo>
                <a:lnTo>
                  <a:pt x="8709947" y="3188837"/>
                </a:lnTo>
                <a:lnTo>
                  <a:pt x="8669779" y="3214429"/>
                </a:lnTo>
                <a:lnTo>
                  <a:pt x="8628909" y="3239175"/>
                </a:lnTo>
                <a:lnTo>
                  <a:pt x="8587358" y="3263098"/>
                </a:lnTo>
                <a:lnTo>
                  <a:pt x="8542903" y="3287881"/>
                </a:lnTo>
                <a:lnTo>
                  <a:pt x="8498102" y="3311940"/>
                </a:lnTo>
                <a:lnTo>
                  <a:pt x="8452953" y="3334899"/>
                </a:lnTo>
                <a:lnTo>
                  <a:pt x="8407456" y="3356381"/>
                </a:lnTo>
                <a:lnTo>
                  <a:pt x="8361613" y="3376009"/>
                </a:lnTo>
                <a:lnTo>
                  <a:pt x="8315422" y="3393408"/>
                </a:lnTo>
                <a:lnTo>
                  <a:pt x="8266644" y="3410255"/>
                </a:lnTo>
                <a:lnTo>
                  <a:pt x="8217857" y="3426777"/>
                </a:lnTo>
                <a:lnTo>
                  <a:pt x="8169062" y="3442966"/>
                </a:lnTo>
                <a:lnTo>
                  <a:pt x="8120259" y="3458813"/>
                </a:lnTo>
                <a:lnTo>
                  <a:pt x="8071446" y="3474307"/>
                </a:lnTo>
                <a:lnTo>
                  <a:pt x="8022625" y="3489441"/>
                </a:lnTo>
                <a:lnTo>
                  <a:pt x="7973794" y="3504205"/>
                </a:lnTo>
                <a:lnTo>
                  <a:pt x="7924954" y="3518589"/>
                </a:lnTo>
                <a:lnTo>
                  <a:pt x="7876105" y="3532584"/>
                </a:lnTo>
                <a:lnTo>
                  <a:pt x="7827246" y="3546181"/>
                </a:lnTo>
                <a:lnTo>
                  <a:pt x="7778377" y="3559372"/>
                </a:lnTo>
                <a:lnTo>
                  <a:pt x="7729498" y="3572146"/>
                </a:lnTo>
                <a:lnTo>
                  <a:pt x="7680609" y="3584494"/>
                </a:lnTo>
                <a:lnTo>
                  <a:pt x="7631710" y="3596408"/>
                </a:lnTo>
                <a:lnTo>
                  <a:pt x="7582800" y="3607878"/>
                </a:lnTo>
                <a:lnTo>
                  <a:pt x="7533879" y="3618894"/>
                </a:lnTo>
                <a:lnTo>
                  <a:pt x="7484948" y="3629448"/>
                </a:lnTo>
                <a:lnTo>
                  <a:pt x="7436005" y="3639531"/>
                </a:lnTo>
                <a:lnTo>
                  <a:pt x="7387051" y="3649132"/>
                </a:lnTo>
                <a:lnTo>
                  <a:pt x="7338086" y="3658244"/>
                </a:lnTo>
                <a:lnTo>
                  <a:pt x="7289110" y="3666856"/>
                </a:lnTo>
                <a:lnTo>
                  <a:pt x="7240122" y="3674960"/>
                </a:lnTo>
                <a:lnTo>
                  <a:pt x="7191122" y="3682546"/>
                </a:lnTo>
                <a:lnTo>
                  <a:pt x="7142109" y="3689605"/>
                </a:lnTo>
                <a:lnTo>
                  <a:pt x="7093085" y="3696127"/>
                </a:lnTo>
                <a:lnTo>
                  <a:pt x="7044048" y="3702105"/>
                </a:lnTo>
                <a:lnTo>
                  <a:pt x="6994999" y="3707528"/>
                </a:lnTo>
                <a:lnTo>
                  <a:pt x="6945937" y="3712387"/>
                </a:lnTo>
                <a:lnTo>
                  <a:pt x="6896862" y="3716673"/>
                </a:lnTo>
                <a:lnTo>
                  <a:pt x="6847774" y="3720376"/>
                </a:lnTo>
                <a:lnTo>
                  <a:pt x="6798673" y="3723488"/>
                </a:lnTo>
                <a:lnTo>
                  <a:pt x="6749558" y="3726000"/>
                </a:lnTo>
                <a:lnTo>
                  <a:pt x="6700430" y="3727901"/>
                </a:lnTo>
                <a:lnTo>
                  <a:pt x="6651288" y="3729184"/>
                </a:lnTo>
                <a:lnTo>
                  <a:pt x="6602132" y="3729838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276093" y="628862"/>
            <a:ext cx="16012160" cy="9658350"/>
            <a:chOff x="2276093" y="628862"/>
            <a:chExt cx="16012160" cy="9658350"/>
          </a:xfrm>
        </p:grpSpPr>
        <p:sp>
          <p:nvSpPr>
            <p:cNvPr id="4" name="object 4"/>
            <p:cNvSpPr/>
            <p:nvPr/>
          </p:nvSpPr>
          <p:spPr>
            <a:xfrm>
              <a:off x="2276093" y="6226912"/>
              <a:ext cx="9443720" cy="3693160"/>
            </a:xfrm>
            <a:custGeom>
              <a:avLst/>
              <a:gdLst/>
              <a:ahLst/>
              <a:cxnLst/>
              <a:rect l="l" t="t" r="r" b="b"/>
              <a:pathLst>
                <a:path w="9443720" h="3693159">
                  <a:moveTo>
                    <a:pt x="2936855" y="0"/>
                  </a:moveTo>
                  <a:lnTo>
                    <a:pt x="2986631" y="476"/>
                  </a:lnTo>
                  <a:lnTo>
                    <a:pt x="3036423" y="1628"/>
                  </a:lnTo>
                  <a:lnTo>
                    <a:pt x="3086229" y="3464"/>
                  </a:lnTo>
                  <a:lnTo>
                    <a:pt x="3136051" y="5996"/>
                  </a:lnTo>
                  <a:lnTo>
                    <a:pt x="3185888" y="9231"/>
                  </a:lnTo>
                  <a:lnTo>
                    <a:pt x="3235740" y="13181"/>
                  </a:lnTo>
                  <a:lnTo>
                    <a:pt x="3285609" y="17854"/>
                  </a:lnTo>
                  <a:lnTo>
                    <a:pt x="3335493" y="23261"/>
                  </a:lnTo>
                  <a:lnTo>
                    <a:pt x="3385393" y="29412"/>
                  </a:lnTo>
                  <a:lnTo>
                    <a:pt x="3435310" y="36315"/>
                  </a:lnTo>
                  <a:lnTo>
                    <a:pt x="3485243" y="43981"/>
                  </a:lnTo>
                  <a:lnTo>
                    <a:pt x="3535193" y="52419"/>
                  </a:lnTo>
                  <a:lnTo>
                    <a:pt x="3636201" y="70637"/>
                  </a:lnTo>
                  <a:lnTo>
                    <a:pt x="4090298" y="155643"/>
                  </a:lnTo>
                  <a:lnTo>
                    <a:pt x="4191256" y="174176"/>
                  </a:lnTo>
                  <a:lnTo>
                    <a:pt x="4292284" y="192206"/>
                  </a:lnTo>
                  <a:lnTo>
                    <a:pt x="4393406" y="209559"/>
                  </a:lnTo>
                  <a:lnTo>
                    <a:pt x="4444010" y="217928"/>
                  </a:lnTo>
                  <a:lnTo>
                    <a:pt x="4494647" y="226063"/>
                  </a:lnTo>
                  <a:lnTo>
                    <a:pt x="4545320" y="233943"/>
                  </a:lnTo>
                  <a:lnTo>
                    <a:pt x="4596032" y="241546"/>
                  </a:lnTo>
                  <a:lnTo>
                    <a:pt x="4646786" y="248850"/>
                  </a:lnTo>
                  <a:lnTo>
                    <a:pt x="4697584" y="255834"/>
                  </a:lnTo>
                  <a:lnTo>
                    <a:pt x="4748431" y="262476"/>
                  </a:lnTo>
                  <a:lnTo>
                    <a:pt x="4799329" y="268755"/>
                  </a:lnTo>
                  <a:lnTo>
                    <a:pt x="4850280" y="274649"/>
                  </a:lnTo>
                  <a:lnTo>
                    <a:pt x="4901289" y="280136"/>
                  </a:lnTo>
                  <a:lnTo>
                    <a:pt x="4952359" y="285196"/>
                  </a:lnTo>
                  <a:lnTo>
                    <a:pt x="5003491" y="289805"/>
                  </a:lnTo>
                  <a:lnTo>
                    <a:pt x="5053090" y="293848"/>
                  </a:lnTo>
                  <a:lnTo>
                    <a:pt x="5102759" y="297446"/>
                  </a:lnTo>
                  <a:lnTo>
                    <a:pt x="5152495" y="300622"/>
                  </a:lnTo>
                  <a:lnTo>
                    <a:pt x="5202294" y="303394"/>
                  </a:lnTo>
                  <a:lnTo>
                    <a:pt x="5252152" y="305784"/>
                  </a:lnTo>
                  <a:lnTo>
                    <a:pt x="5302066" y="307811"/>
                  </a:lnTo>
                  <a:lnTo>
                    <a:pt x="5352032" y="309497"/>
                  </a:lnTo>
                  <a:lnTo>
                    <a:pt x="5402047" y="310860"/>
                  </a:lnTo>
                  <a:lnTo>
                    <a:pt x="5452108" y="311923"/>
                  </a:lnTo>
                  <a:lnTo>
                    <a:pt x="5502210" y="312704"/>
                  </a:lnTo>
                  <a:lnTo>
                    <a:pt x="5552350" y="313225"/>
                  </a:lnTo>
                  <a:lnTo>
                    <a:pt x="5602524" y="313505"/>
                  </a:lnTo>
                  <a:lnTo>
                    <a:pt x="5702963" y="313425"/>
                  </a:lnTo>
                  <a:lnTo>
                    <a:pt x="5803497" y="312626"/>
                  </a:lnTo>
                  <a:lnTo>
                    <a:pt x="5904099" y="311273"/>
                  </a:lnTo>
                  <a:lnTo>
                    <a:pt x="6356871" y="302663"/>
                  </a:lnTo>
                  <a:lnTo>
                    <a:pt x="6758251" y="296290"/>
                  </a:lnTo>
                  <a:lnTo>
                    <a:pt x="6858430" y="295206"/>
                  </a:lnTo>
                  <a:lnTo>
                    <a:pt x="6908474" y="294942"/>
                  </a:lnTo>
                  <a:lnTo>
                    <a:pt x="6958482" y="294915"/>
                  </a:lnTo>
                  <a:lnTo>
                    <a:pt x="7008448" y="295165"/>
                  </a:lnTo>
                  <a:lnTo>
                    <a:pt x="7058368" y="295732"/>
                  </a:lnTo>
                  <a:lnTo>
                    <a:pt x="7108237" y="296654"/>
                  </a:lnTo>
                  <a:lnTo>
                    <a:pt x="7158050" y="297970"/>
                  </a:lnTo>
                  <a:lnTo>
                    <a:pt x="7207803" y="299721"/>
                  </a:lnTo>
                  <a:lnTo>
                    <a:pt x="7257490" y="301945"/>
                  </a:lnTo>
                  <a:lnTo>
                    <a:pt x="7307108" y="304682"/>
                  </a:lnTo>
                  <a:lnTo>
                    <a:pt x="7356650" y="307970"/>
                  </a:lnTo>
                  <a:lnTo>
                    <a:pt x="7406113" y="311850"/>
                  </a:lnTo>
                  <a:lnTo>
                    <a:pt x="7455492" y="316360"/>
                  </a:lnTo>
                  <a:lnTo>
                    <a:pt x="7504781" y="321540"/>
                  </a:lnTo>
                  <a:lnTo>
                    <a:pt x="7553976" y="327429"/>
                  </a:lnTo>
                  <a:lnTo>
                    <a:pt x="7603073" y="334066"/>
                  </a:lnTo>
                  <a:lnTo>
                    <a:pt x="7652066" y="341491"/>
                  </a:lnTo>
                  <a:lnTo>
                    <a:pt x="7700950" y="349743"/>
                  </a:lnTo>
                  <a:lnTo>
                    <a:pt x="7749722" y="358861"/>
                  </a:lnTo>
                  <a:lnTo>
                    <a:pt x="7798375" y="368885"/>
                  </a:lnTo>
                  <a:lnTo>
                    <a:pt x="7846906" y="379853"/>
                  </a:lnTo>
                  <a:lnTo>
                    <a:pt x="7895309" y="391805"/>
                  </a:lnTo>
                  <a:lnTo>
                    <a:pt x="7943581" y="404781"/>
                  </a:lnTo>
                  <a:lnTo>
                    <a:pt x="7991715" y="418819"/>
                  </a:lnTo>
                  <a:lnTo>
                    <a:pt x="8039210" y="433047"/>
                  </a:lnTo>
                  <a:lnTo>
                    <a:pt x="8086810" y="446968"/>
                  </a:lnTo>
                  <a:lnTo>
                    <a:pt x="8277247" y="501533"/>
                  </a:lnTo>
                  <a:lnTo>
                    <a:pt x="8324615" y="515383"/>
                  </a:lnTo>
                  <a:lnTo>
                    <a:pt x="8371785" y="529514"/>
                  </a:lnTo>
                  <a:lnTo>
                    <a:pt x="8418707" y="544021"/>
                  </a:lnTo>
                  <a:lnTo>
                    <a:pt x="8465331" y="559003"/>
                  </a:lnTo>
                  <a:lnTo>
                    <a:pt x="8511608" y="574557"/>
                  </a:lnTo>
                  <a:lnTo>
                    <a:pt x="8557485" y="590782"/>
                  </a:lnTo>
                  <a:lnTo>
                    <a:pt x="8602914" y="607775"/>
                  </a:lnTo>
                  <a:lnTo>
                    <a:pt x="8647843" y="625633"/>
                  </a:lnTo>
                  <a:lnTo>
                    <a:pt x="8692224" y="644456"/>
                  </a:lnTo>
                  <a:lnTo>
                    <a:pt x="8736004" y="664339"/>
                  </a:lnTo>
                  <a:lnTo>
                    <a:pt x="8779134" y="685382"/>
                  </a:lnTo>
                  <a:lnTo>
                    <a:pt x="8821564" y="707682"/>
                  </a:lnTo>
                  <a:lnTo>
                    <a:pt x="8863244" y="731336"/>
                  </a:lnTo>
                  <a:lnTo>
                    <a:pt x="8904122" y="756443"/>
                  </a:lnTo>
                  <a:lnTo>
                    <a:pt x="8944149" y="783100"/>
                  </a:lnTo>
                  <a:lnTo>
                    <a:pt x="8983275" y="811404"/>
                  </a:lnTo>
                  <a:lnTo>
                    <a:pt x="9021449" y="841455"/>
                  </a:lnTo>
                  <a:lnTo>
                    <a:pt x="9058620" y="873349"/>
                  </a:lnTo>
                  <a:lnTo>
                    <a:pt x="9094740" y="907183"/>
                  </a:lnTo>
                  <a:lnTo>
                    <a:pt x="9129756" y="943057"/>
                  </a:lnTo>
                  <a:lnTo>
                    <a:pt x="9163620" y="981068"/>
                  </a:lnTo>
                  <a:lnTo>
                    <a:pt x="9196280" y="1021313"/>
                  </a:lnTo>
                  <a:lnTo>
                    <a:pt x="9227687" y="1063890"/>
                  </a:lnTo>
                  <a:lnTo>
                    <a:pt x="9250572" y="1098789"/>
                  </a:lnTo>
                  <a:lnTo>
                    <a:pt x="9272871" y="1137512"/>
                  </a:lnTo>
                  <a:lnTo>
                    <a:pt x="9294440" y="1179561"/>
                  </a:lnTo>
                  <a:lnTo>
                    <a:pt x="9315133" y="1224440"/>
                  </a:lnTo>
                  <a:lnTo>
                    <a:pt x="9334806" y="1271650"/>
                  </a:lnTo>
                  <a:lnTo>
                    <a:pt x="9353312" y="1320696"/>
                  </a:lnTo>
                  <a:lnTo>
                    <a:pt x="9370509" y="1371079"/>
                  </a:lnTo>
                  <a:lnTo>
                    <a:pt x="9386249" y="1422303"/>
                  </a:lnTo>
                  <a:lnTo>
                    <a:pt x="9400389" y="1473870"/>
                  </a:lnTo>
                  <a:lnTo>
                    <a:pt x="9412783" y="1525283"/>
                  </a:lnTo>
                  <a:lnTo>
                    <a:pt x="9423286" y="1576044"/>
                  </a:lnTo>
                  <a:lnTo>
                    <a:pt x="9431754" y="1625657"/>
                  </a:lnTo>
                  <a:lnTo>
                    <a:pt x="9438041" y="1673623"/>
                  </a:lnTo>
                  <a:lnTo>
                    <a:pt x="9442002" y="1719447"/>
                  </a:lnTo>
                  <a:lnTo>
                    <a:pt x="9443492" y="1762630"/>
                  </a:lnTo>
                  <a:lnTo>
                    <a:pt x="9442736" y="1797441"/>
                  </a:lnTo>
                  <a:lnTo>
                    <a:pt x="9435959" y="1873157"/>
                  </a:lnTo>
                  <a:lnTo>
                    <a:pt x="9430069" y="1913880"/>
                  </a:lnTo>
                  <a:lnTo>
                    <a:pt x="9422599" y="1956393"/>
                  </a:lnTo>
                  <a:lnTo>
                    <a:pt x="9413615" y="2000606"/>
                  </a:lnTo>
                  <a:lnTo>
                    <a:pt x="9403183" y="2046426"/>
                  </a:lnTo>
                  <a:lnTo>
                    <a:pt x="9391369" y="2093765"/>
                  </a:lnTo>
                  <a:lnTo>
                    <a:pt x="9378238" y="2142531"/>
                  </a:lnTo>
                  <a:lnTo>
                    <a:pt x="9363856" y="2192634"/>
                  </a:lnTo>
                  <a:lnTo>
                    <a:pt x="9348290" y="2243984"/>
                  </a:lnTo>
                  <a:lnTo>
                    <a:pt x="9331604" y="2296489"/>
                  </a:lnTo>
                  <a:lnTo>
                    <a:pt x="9313865" y="2350059"/>
                  </a:lnTo>
                  <a:lnTo>
                    <a:pt x="9295139" y="2404603"/>
                  </a:lnTo>
                  <a:lnTo>
                    <a:pt x="9275492" y="2460032"/>
                  </a:lnTo>
                  <a:lnTo>
                    <a:pt x="9254988" y="2516254"/>
                  </a:lnTo>
                  <a:lnTo>
                    <a:pt x="9233695" y="2573179"/>
                  </a:lnTo>
                  <a:lnTo>
                    <a:pt x="9211678" y="2630717"/>
                  </a:lnTo>
                  <a:lnTo>
                    <a:pt x="9189002" y="2688776"/>
                  </a:lnTo>
                  <a:lnTo>
                    <a:pt x="9165734" y="2747266"/>
                  </a:lnTo>
                  <a:lnTo>
                    <a:pt x="9132892" y="2802291"/>
                  </a:lnTo>
                  <a:lnTo>
                    <a:pt x="9100816" y="2853011"/>
                  </a:lnTo>
                  <a:lnTo>
                    <a:pt x="9069278" y="2899743"/>
                  </a:lnTo>
                  <a:lnTo>
                    <a:pt x="9038052" y="2942803"/>
                  </a:lnTo>
                  <a:lnTo>
                    <a:pt x="9006910" y="2982506"/>
                  </a:lnTo>
                  <a:lnTo>
                    <a:pt x="8975626" y="3019169"/>
                  </a:lnTo>
                  <a:lnTo>
                    <a:pt x="8943973" y="3053108"/>
                  </a:lnTo>
                  <a:lnTo>
                    <a:pt x="8911725" y="3084638"/>
                  </a:lnTo>
                  <a:lnTo>
                    <a:pt x="8878653" y="3114075"/>
                  </a:lnTo>
                  <a:lnTo>
                    <a:pt x="8844532" y="3141736"/>
                  </a:lnTo>
                  <a:lnTo>
                    <a:pt x="8809134" y="3167937"/>
                  </a:lnTo>
                  <a:lnTo>
                    <a:pt x="8772232" y="3192993"/>
                  </a:lnTo>
                  <a:lnTo>
                    <a:pt x="8733601" y="3217221"/>
                  </a:lnTo>
                  <a:lnTo>
                    <a:pt x="8693012" y="3240936"/>
                  </a:lnTo>
                  <a:lnTo>
                    <a:pt x="8650239" y="3264455"/>
                  </a:lnTo>
                  <a:lnTo>
                    <a:pt x="8605055" y="3288093"/>
                  </a:lnTo>
                  <a:lnTo>
                    <a:pt x="8558010" y="3311732"/>
                  </a:lnTo>
                  <a:lnTo>
                    <a:pt x="8510899" y="3334454"/>
                  </a:lnTo>
                  <a:lnTo>
                    <a:pt x="8463722" y="3356277"/>
                  </a:lnTo>
                  <a:lnTo>
                    <a:pt x="8416481" y="3377218"/>
                  </a:lnTo>
                  <a:lnTo>
                    <a:pt x="8369175" y="3397292"/>
                  </a:lnTo>
                  <a:lnTo>
                    <a:pt x="8321806" y="3416517"/>
                  </a:lnTo>
                  <a:lnTo>
                    <a:pt x="8274373" y="3434910"/>
                  </a:lnTo>
                  <a:lnTo>
                    <a:pt x="8226878" y="3452488"/>
                  </a:lnTo>
                  <a:lnTo>
                    <a:pt x="8179322" y="3469267"/>
                  </a:lnTo>
                  <a:lnTo>
                    <a:pt x="8131704" y="3485265"/>
                  </a:lnTo>
                  <a:lnTo>
                    <a:pt x="8084025" y="3500498"/>
                  </a:lnTo>
                  <a:lnTo>
                    <a:pt x="8036287" y="3514983"/>
                  </a:lnTo>
                  <a:lnTo>
                    <a:pt x="7988489" y="3528737"/>
                  </a:lnTo>
                  <a:lnTo>
                    <a:pt x="7940632" y="3541776"/>
                  </a:lnTo>
                  <a:lnTo>
                    <a:pt x="7892717" y="3554119"/>
                  </a:lnTo>
                  <a:lnTo>
                    <a:pt x="7844744" y="3565780"/>
                  </a:lnTo>
                  <a:lnTo>
                    <a:pt x="7796715" y="3576779"/>
                  </a:lnTo>
                  <a:lnTo>
                    <a:pt x="7748629" y="3587130"/>
                  </a:lnTo>
                  <a:lnTo>
                    <a:pt x="7700487" y="3596851"/>
                  </a:lnTo>
                  <a:lnTo>
                    <a:pt x="7652290" y="3605960"/>
                  </a:lnTo>
                  <a:lnTo>
                    <a:pt x="7604039" y="3614472"/>
                  </a:lnTo>
                  <a:lnTo>
                    <a:pt x="7555734" y="3622404"/>
                  </a:lnTo>
                  <a:lnTo>
                    <a:pt x="7507375" y="3629774"/>
                  </a:lnTo>
                  <a:lnTo>
                    <a:pt x="7458964" y="3636599"/>
                  </a:lnTo>
                  <a:lnTo>
                    <a:pt x="7410500" y="3642894"/>
                  </a:lnTo>
                  <a:lnTo>
                    <a:pt x="7361985" y="3648678"/>
                  </a:lnTo>
                  <a:lnTo>
                    <a:pt x="7313419" y="3653966"/>
                  </a:lnTo>
                  <a:lnTo>
                    <a:pt x="7264803" y="3658776"/>
                  </a:lnTo>
                  <a:lnTo>
                    <a:pt x="7216137" y="3663125"/>
                  </a:lnTo>
                  <a:lnTo>
                    <a:pt x="7167422" y="3667029"/>
                  </a:lnTo>
                  <a:lnTo>
                    <a:pt x="7118658" y="3670506"/>
                  </a:lnTo>
                  <a:lnTo>
                    <a:pt x="7069847" y="3673571"/>
                  </a:lnTo>
                  <a:lnTo>
                    <a:pt x="7020988" y="3676243"/>
                  </a:lnTo>
                  <a:lnTo>
                    <a:pt x="6972083" y="3678537"/>
                  </a:lnTo>
                  <a:lnTo>
                    <a:pt x="6923132" y="3680471"/>
                  </a:lnTo>
                  <a:lnTo>
                    <a:pt x="6874135" y="3682062"/>
                  </a:lnTo>
                  <a:lnTo>
                    <a:pt x="6825093" y="3683326"/>
                  </a:lnTo>
                  <a:lnTo>
                    <a:pt x="6776008" y="3684280"/>
                  </a:lnTo>
                  <a:lnTo>
                    <a:pt x="6726878" y="3684942"/>
                  </a:lnTo>
                  <a:lnTo>
                    <a:pt x="6677706" y="3685327"/>
                  </a:lnTo>
                  <a:lnTo>
                    <a:pt x="6628491" y="3685453"/>
                  </a:lnTo>
                  <a:lnTo>
                    <a:pt x="6579234" y="3685337"/>
                  </a:lnTo>
                  <a:lnTo>
                    <a:pt x="6529936" y="3684995"/>
                  </a:lnTo>
                  <a:lnTo>
                    <a:pt x="6431219" y="3683703"/>
                  </a:lnTo>
                  <a:lnTo>
                    <a:pt x="6332345" y="3681711"/>
                  </a:lnTo>
                  <a:lnTo>
                    <a:pt x="6233318" y="3679154"/>
                  </a:lnTo>
                  <a:lnTo>
                    <a:pt x="6082874" y="3674745"/>
                  </a:lnTo>
                  <a:lnTo>
                    <a:pt x="6031572" y="3673654"/>
                  </a:lnTo>
                  <a:lnTo>
                    <a:pt x="5980241" y="3672874"/>
                  </a:lnTo>
                  <a:lnTo>
                    <a:pt x="5928880" y="3672383"/>
                  </a:lnTo>
                  <a:lnTo>
                    <a:pt x="5877494" y="3672161"/>
                  </a:lnTo>
                  <a:lnTo>
                    <a:pt x="5826082" y="3672186"/>
                  </a:lnTo>
                  <a:lnTo>
                    <a:pt x="5723193" y="3672895"/>
                  </a:lnTo>
                  <a:lnTo>
                    <a:pt x="5620228" y="3674341"/>
                  </a:lnTo>
                  <a:lnTo>
                    <a:pt x="5517202" y="3676356"/>
                  </a:lnTo>
                  <a:lnTo>
                    <a:pt x="5053242" y="3687962"/>
                  </a:lnTo>
                  <a:lnTo>
                    <a:pt x="4950154" y="3690103"/>
                  </a:lnTo>
                  <a:lnTo>
                    <a:pt x="4847104" y="3691720"/>
                  </a:lnTo>
                  <a:lnTo>
                    <a:pt x="4744106" y="3692645"/>
                  </a:lnTo>
                  <a:lnTo>
                    <a:pt x="4692632" y="3692795"/>
                  </a:lnTo>
                  <a:lnTo>
                    <a:pt x="4641177" y="3692709"/>
                  </a:lnTo>
                  <a:lnTo>
                    <a:pt x="4589743" y="3692366"/>
                  </a:lnTo>
                  <a:lnTo>
                    <a:pt x="4538332" y="3691745"/>
                  </a:lnTo>
                  <a:lnTo>
                    <a:pt x="4486945" y="3690825"/>
                  </a:lnTo>
                  <a:lnTo>
                    <a:pt x="4435585" y="3689585"/>
                  </a:lnTo>
                  <a:lnTo>
                    <a:pt x="4384294" y="3688096"/>
                  </a:lnTo>
                  <a:lnTo>
                    <a:pt x="4333032" y="3686349"/>
                  </a:lnTo>
                  <a:lnTo>
                    <a:pt x="4281797" y="3684358"/>
                  </a:lnTo>
                  <a:lnTo>
                    <a:pt x="4230588" y="3682136"/>
                  </a:lnTo>
                  <a:lnTo>
                    <a:pt x="4128236" y="3677055"/>
                  </a:lnTo>
                  <a:lnTo>
                    <a:pt x="4025966" y="3671216"/>
                  </a:lnTo>
                  <a:lnTo>
                    <a:pt x="3923761" y="3664731"/>
                  </a:lnTo>
                  <a:lnTo>
                    <a:pt x="3821610" y="3657708"/>
                  </a:lnTo>
                  <a:lnTo>
                    <a:pt x="3668452" y="3646410"/>
                  </a:lnTo>
                  <a:lnTo>
                    <a:pt x="3157976" y="3606602"/>
                  </a:lnTo>
                  <a:lnTo>
                    <a:pt x="3004671" y="3595451"/>
                  </a:lnTo>
                  <a:lnTo>
                    <a:pt x="2902383" y="3588564"/>
                  </a:lnTo>
                  <a:lnTo>
                    <a:pt x="2800012" y="3582245"/>
                  </a:lnTo>
                  <a:lnTo>
                    <a:pt x="2749538" y="3580679"/>
                  </a:lnTo>
                  <a:lnTo>
                    <a:pt x="2698821" y="3581713"/>
                  </a:lnTo>
                  <a:lnTo>
                    <a:pt x="2647912" y="3584658"/>
                  </a:lnTo>
                  <a:lnTo>
                    <a:pt x="2596856" y="3588825"/>
                  </a:lnTo>
                  <a:lnTo>
                    <a:pt x="2494504" y="3598065"/>
                  </a:lnTo>
                  <a:lnTo>
                    <a:pt x="2443304" y="3601760"/>
                  </a:lnTo>
                  <a:lnTo>
                    <a:pt x="2392152" y="3603919"/>
                  </a:lnTo>
                  <a:lnTo>
                    <a:pt x="2340461" y="3605264"/>
                  </a:lnTo>
                  <a:lnTo>
                    <a:pt x="2288661" y="3607150"/>
                  </a:lnTo>
                  <a:lnTo>
                    <a:pt x="2236776" y="3609448"/>
                  </a:lnTo>
                  <a:lnTo>
                    <a:pt x="2028874" y="3620189"/>
                  </a:lnTo>
                  <a:lnTo>
                    <a:pt x="1976930" y="3622619"/>
                  </a:lnTo>
                  <a:lnTo>
                    <a:pt x="1925048" y="3624691"/>
                  </a:lnTo>
                  <a:lnTo>
                    <a:pt x="1873252" y="3626275"/>
                  </a:lnTo>
                  <a:lnTo>
                    <a:pt x="1821567" y="3627243"/>
                  </a:lnTo>
                  <a:lnTo>
                    <a:pt x="1770016" y="3627467"/>
                  </a:lnTo>
                  <a:lnTo>
                    <a:pt x="1718625" y="3626818"/>
                  </a:lnTo>
                  <a:lnTo>
                    <a:pt x="1667418" y="3625168"/>
                  </a:lnTo>
                  <a:lnTo>
                    <a:pt x="1616418" y="3622387"/>
                  </a:lnTo>
                  <a:lnTo>
                    <a:pt x="1565652" y="3618349"/>
                  </a:lnTo>
                  <a:lnTo>
                    <a:pt x="1515142" y="3612924"/>
                  </a:lnTo>
                  <a:lnTo>
                    <a:pt x="1464914" y="3605984"/>
                  </a:lnTo>
                  <a:lnTo>
                    <a:pt x="1416468" y="3597906"/>
                  </a:lnTo>
                  <a:lnTo>
                    <a:pt x="1368292" y="3588598"/>
                  </a:lnTo>
                  <a:lnTo>
                    <a:pt x="1320400" y="3578073"/>
                  </a:lnTo>
                  <a:lnTo>
                    <a:pt x="1272809" y="3566341"/>
                  </a:lnTo>
                  <a:lnTo>
                    <a:pt x="1225532" y="3553415"/>
                  </a:lnTo>
                  <a:lnTo>
                    <a:pt x="1178583" y="3539306"/>
                  </a:lnTo>
                  <a:lnTo>
                    <a:pt x="1131978" y="3524026"/>
                  </a:lnTo>
                  <a:lnTo>
                    <a:pt x="1085731" y="3507586"/>
                  </a:lnTo>
                  <a:lnTo>
                    <a:pt x="1039855" y="3489998"/>
                  </a:lnTo>
                  <a:lnTo>
                    <a:pt x="994367" y="3471274"/>
                  </a:lnTo>
                  <a:lnTo>
                    <a:pt x="949281" y="3451425"/>
                  </a:lnTo>
                  <a:lnTo>
                    <a:pt x="904610" y="3430462"/>
                  </a:lnTo>
                  <a:lnTo>
                    <a:pt x="860370" y="3408399"/>
                  </a:lnTo>
                  <a:lnTo>
                    <a:pt x="816575" y="3385245"/>
                  </a:lnTo>
                  <a:lnTo>
                    <a:pt x="773240" y="3361013"/>
                  </a:lnTo>
                  <a:lnTo>
                    <a:pt x="730378" y="3335714"/>
                  </a:lnTo>
                  <a:lnTo>
                    <a:pt x="688006" y="3309361"/>
                  </a:lnTo>
                  <a:lnTo>
                    <a:pt x="646137" y="3281964"/>
                  </a:lnTo>
                  <a:lnTo>
                    <a:pt x="604786" y="3253535"/>
                  </a:lnTo>
                  <a:lnTo>
                    <a:pt x="563967" y="3224086"/>
                  </a:lnTo>
                  <a:lnTo>
                    <a:pt x="523695" y="3193629"/>
                  </a:lnTo>
                  <a:lnTo>
                    <a:pt x="483984" y="3162175"/>
                  </a:lnTo>
                  <a:lnTo>
                    <a:pt x="446438" y="3130709"/>
                  </a:lnTo>
                  <a:lnTo>
                    <a:pt x="410488" y="3098245"/>
                  </a:lnTo>
                  <a:lnTo>
                    <a:pt x="376124" y="3064793"/>
                  </a:lnTo>
                  <a:lnTo>
                    <a:pt x="343335" y="3030365"/>
                  </a:lnTo>
                  <a:lnTo>
                    <a:pt x="312111" y="2994970"/>
                  </a:lnTo>
                  <a:lnTo>
                    <a:pt x="282442" y="2958620"/>
                  </a:lnTo>
                  <a:lnTo>
                    <a:pt x="254319" y="2921326"/>
                  </a:lnTo>
                  <a:lnTo>
                    <a:pt x="227730" y="2883097"/>
                  </a:lnTo>
                  <a:lnTo>
                    <a:pt x="202666" y="2843944"/>
                  </a:lnTo>
                  <a:lnTo>
                    <a:pt x="179116" y="2803879"/>
                  </a:lnTo>
                  <a:lnTo>
                    <a:pt x="157071" y="2762911"/>
                  </a:lnTo>
                  <a:lnTo>
                    <a:pt x="136520" y="2721053"/>
                  </a:lnTo>
                  <a:lnTo>
                    <a:pt x="117452" y="2678313"/>
                  </a:lnTo>
                  <a:lnTo>
                    <a:pt x="99859" y="2634703"/>
                  </a:lnTo>
                  <a:lnTo>
                    <a:pt x="83729" y="2590234"/>
                  </a:lnTo>
                  <a:lnTo>
                    <a:pt x="69053" y="2544915"/>
                  </a:lnTo>
                  <a:lnTo>
                    <a:pt x="55820" y="2498759"/>
                  </a:lnTo>
                  <a:lnTo>
                    <a:pt x="44021" y="2451775"/>
                  </a:lnTo>
                  <a:lnTo>
                    <a:pt x="33644" y="2403974"/>
                  </a:lnTo>
                  <a:lnTo>
                    <a:pt x="24680" y="2355368"/>
                  </a:lnTo>
                  <a:lnTo>
                    <a:pt x="17119" y="2305965"/>
                  </a:lnTo>
                  <a:lnTo>
                    <a:pt x="10951" y="2255778"/>
                  </a:lnTo>
                  <a:lnTo>
                    <a:pt x="6165" y="2204817"/>
                  </a:lnTo>
                  <a:lnTo>
                    <a:pt x="2751" y="2153092"/>
                  </a:lnTo>
                  <a:lnTo>
                    <a:pt x="699" y="2100614"/>
                  </a:lnTo>
                  <a:lnTo>
                    <a:pt x="0" y="2047394"/>
                  </a:lnTo>
                  <a:lnTo>
                    <a:pt x="641" y="1993442"/>
                  </a:lnTo>
                  <a:lnTo>
                    <a:pt x="2615" y="1938770"/>
                  </a:lnTo>
                  <a:lnTo>
                    <a:pt x="5910" y="1883387"/>
                  </a:lnTo>
                  <a:lnTo>
                    <a:pt x="7120" y="1859391"/>
                  </a:lnTo>
                  <a:lnTo>
                    <a:pt x="9007" y="1787401"/>
                  </a:lnTo>
                  <a:lnTo>
                    <a:pt x="37076" y="1682555"/>
                  </a:lnTo>
                  <a:lnTo>
                    <a:pt x="78189" y="1526277"/>
                  </a:lnTo>
                  <a:lnTo>
                    <a:pt x="117426" y="1438934"/>
                  </a:lnTo>
                  <a:lnTo>
                    <a:pt x="136270" y="1395214"/>
                  </a:lnTo>
                  <a:lnTo>
                    <a:pt x="173686" y="1299299"/>
                  </a:lnTo>
                  <a:lnTo>
                    <a:pt x="195052" y="1249228"/>
                  </a:lnTo>
                  <a:lnTo>
                    <a:pt x="217640" y="1200578"/>
                  </a:lnTo>
                  <a:lnTo>
                    <a:pt x="241428" y="1153326"/>
                  </a:lnTo>
                  <a:lnTo>
                    <a:pt x="266392" y="1107443"/>
                  </a:lnTo>
                  <a:lnTo>
                    <a:pt x="292509" y="1062906"/>
                  </a:lnTo>
                  <a:lnTo>
                    <a:pt x="319755" y="1019689"/>
                  </a:lnTo>
                  <a:lnTo>
                    <a:pt x="348107" y="977766"/>
                  </a:lnTo>
                  <a:lnTo>
                    <a:pt x="377542" y="937112"/>
                  </a:lnTo>
                  <a:lnTo>
                    <a:pt x="408036" y="897700"/>
                  </a:lnTo>
                  <a:lnTo>
                    <a:pt x="439566" y="859506"/>
                  </a:lnTo>
                  <a:lnTo>
                    <a:pt x="472110" y="822505"/>
                  </a:lnTo>
                  <a:lnTo>
                    <a:pt x="505642" y="786669"/>
                  </a:lnTo>
                  <a:lnTo>
                    <a:pt x="540141" y="751975"/>
                  </a:lnTo>
                  <a:lnTo>
                    <a:pt x="575583" y="718396"/>
                  </a:lnTo>
                  <a:lnTo>
                    <a:pt x="611945" y="685907"/>
                  </a:lnTo>
                  <a:lnTo>
                    <a:pt x="649203" y="654483"/>
                  </a:lnTo>
                  <a:lnTo>
                    <a:pt x="687334" y="624097"/>
                  </a:lnTo>
                  <a:lnTo>
                    <a:pt x="726314" y="594725"/>
                  </a:lnTo>
                  <a:lnTo>
                    <a:pt x="766121" y="566340"/>
                  </a:lnTo>
                  <a:lnTo>
                    <a:pt x="806731" y="538918"/>
                  </a:lnTo>
                  <a:lnTo>
                    <a:pt x="848121" y="512432"/>
                  </a:lnTo>
                  <a:lnTo>
                    <a:pt x="890267" y="486857"/>
                  </a:lnTo>
                  <a:lnTo>
                    <a:pt x="933147" y="462168"/>
                  </a:lnTo>
                  <a:lnTo>
                    <a:pt x="977203" y="437632"/>
                  </a:lnTo>
                  <a:lnTo>
                    <a:pt x="1021603" y="413812"/>
                  </a:lnTo>
                  <a:lnTo>
                    <a:pt x="1066347" y="391082"/>
                  </a:lnTo>
                  <a:lnTo>
                    <a:pt x="1111435" y="369813"/>
                  </a:lnTo>
                  <a:lnTo>
                    <a:pt x="1156868" y="350380"/>
                  </a:lnTo>
                  <a:lnTo>
                    <a:pt x="1202644" y="333154"/>
                  </a:lnTo>
                  <a:lnTo>
                    <a:pt x="1252014" y="316124"/>
                  </a:lnTo>
                  <a:lnTo>
                    <a:pt x="1301392" y="299428"/>
                  </a:lnTo>
                  <a:lnTo>
                    <a:pt x="1350778" y="283078"/>
                  </a:lnTo>
                  <a:lnTo>
                    <a:pt x="1400174" y="267081"/>
                  </a:lnTo>
                  <a:lnTo>
                    <a:pt x="1449579" y="251449"/>
                  </a:lnTo>
                  <a:lnTo>
                    <a:pt x="1498993" y="236190"/>
                  </a:lnTo>
                  <a:lnTo>
                    <a:pt x="1548416" y="221315"/>
                  </a:lnTo>
                  <a:lnTo>
                    <a:pt x="1597850" y="206833"/>
                  </a:lnTo>
                  <a:lnTo>
                    <a:pt x="1647293" y="192755"/>
                  </a:lnTo>
                  <a:lnTo>
                    <a:pt x="1696746" y="179089"/>
                  </a:lnTo>
                  <a:lnTo>
                    <a:pt x="1746209" y="165845"/>
                  </a:lnTo>
                  <a:lnTo>
                    <a:pt x="1795683" y="153033"/>
                  </a:lnTo>
                  <a:lnTo>
                    <a:pt x="1845167" y="140664"/>
                  </a:lnTo>
                  <a:lnTo>
                    <a:pt x="1894662" y="128746"/>
                  </a:lnTo>
                  <a:lnTo>
                    <a:pt x="1944168" y="117289"/>
                  </a:lnTo>
                  <a:lnTo>
                    <a:pt x="1993685" y="106303"/>
                  </a:lnTo>
                  <a:lnTo>
                    <a:pt x="2043213" y="95798"/>
                  </a:lnTo>
                  <a:lnTo>
                    <a:pt x="2092753" y="85783"/>
                  </a:lnTo>
                  <a:lnTo>
                    <a:pt x="2142304" y="76269"/>
                  </a:lnTo>
                  <a:lnTo>
                    <a:pt x="2191867" y="67265"/>
                  </a:lnTo>
                  <a:lnTo>
                    <a:pt x="2241443" y="58780"/>
                  </a:lnTo>
                  <a:lnTo>
                    <a:pt x="2291030" y="50824"/>
                  </a:lnTo>
                  <a:lnTo>
                    <a:pt x="2340630" y="43408"/>
                  </a:lnTo>
                  <a:lnTo>
                    <a:pt x="2390242" y="36541"/>
                  </a:lnTo>
                  <a:lnTo>
                    <a:pt x="2439867" y="30232"/>
                  </a:lnTo>
                  <a:lnTo>
                    <a:pt x="2489505" y="24491"/>
                  </a:lnTo>
                  <a:lnTo>
                    <a:pt x="2539156" y="19328"/>
                  </a:lnTo>
                  <a:lnTo>
                    <a:pt x="2588820" y="14753"/>
                  </a:lnTo>
                  <a:lnTo>
                    <a:pt x="2638497" y="10775"/>
                  </a:lnTo>
                  <a:lnTo>
                    <a:pt x="2688188" y="7405"/>
                  </a:lnTo>
                  <a:lnTo>
                    <a:pt x="2737893" y="4651"/>
                  </a:lnTo>
                  <a:lnTo>
                    <a:pt x="2787612" y="2524"/>
                  </a:lnTo>
                  <a:lnTo>
                    <a:pt x="2837345" y="1033"/>
                  </a:lnTo>
                  <a:lnTo>
                    <a:pt x="2887093" y="188"/>
                  </a:lnTo>
                  <a:lnTo>
                    <a:pt x="2936855" y="0"/>
                  </a:lnTo>
                  <a:close/>
                </a:path>
              </a:pathLst>
            </a:custGeom>
            <a:solidFill>
              <a:srgbClr val="ABCF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0005" y="628862"/>
              <a:ext cx="8287993" cy="96581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868290" y="3748162"/>
            <a:ext cx="525970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229">
                <a:latin typeface="Tahoma"/>
                <a:cs typeface="Tahoma"/>
              </a:rPr>
              <a:t>D</a:t>
            </a:r>
            <a:r>
              <a:rPr dirty="0" sz="9000" spc="235">
                <a:latin typeface="Tahoma"/>
                <a:cs typeface="Tahoma"/>
              </a:rPr>
              <a:t>i</a:t>
            </a:r>
            <a:r>
              <a:rPr dirty="0" sz="9000" spc="635">
                <a:latin typeface="Tahoma"/>
                <a:cs typeface="Tahoma"/>
              </a:rPr>
              <a:t>a</a:t>
            </a:r>
            <a:r>
              <a:rPr dirty="0" sz="9000" spc="290">
                <a:latin typeface="Tahoma"/>
                <a:cs typeface="Tahoma"/>
              </a:rPr>
              <a:t>g</a:t>
            </a:r>
            <a:r>
              <a:rPr dirty="0" sz="9000" spc="434">
                <a:latin typeface="Tahoma"/>
                <a:cs typeface="Tahoma"/>
              </a:rPr>
              <a:t>n</a:t>
            </a:r>
            <a:r>
              <a:rPr dirty="0" sz="9000" spc="509">
                <a:latin typeface="Tahoma"/>
                <a:cs typeface="Tahoma"/>
              </a:rPr>
              <a:t>o</a:t>
            </a:r>
            <a:r>
              <a:rPr dirty="0" sz="9000" spc="380">
                <a:latin typeface="Tahoma"/>
                <a:cs typeface="Tahoma"/>
              </a:rPr>
              <a:t>s</a:t>
            </a:r>
            <a:r>
              <a:rPr dirty="0" sz="9000" spc="235">
                <a:latin typeface="Tahoma"/>
                <a:cs typeface="Tahoma"/>
              </a:rPr>
              <a:t>i</a:t>
            </a:r>
            <a:r>
              <a:rPr dirty="0" sz="9000" spc="380">
                <a:latin typeface="Tahoma"/>
                <a:cs typeface="Tahoma"/>
              </a:rPr>
              <a:t>s</a:t>
            </a:r>
            <a:endParaRPr sz="9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21752" y="2282868"/>
            <a:ext cx="85725" cy="1000125"/>
            <a:chOff x="2821752" y="2282868"/>
            <a:chExt cx="85725" cy="10001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1752" y="2282868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1752" y="3197268"/>
              <a:ext cx="85725" cy="857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47102" y="1236241"/>
            <a:ext cx="5803900" cy="2626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00"/>
              <a:t>Laki</a:t>
            </a:r>
            <a:r>
              <a:rPr dirty="0" sz="3600" spc="-240"/>
              <a:t> </a:t>
            </a:r>
            <a:r>
              <a:rPr dirty="0" sz="3600" spc="250"/>
              <a:t>-</a:t>
            </a:r>
            <a:r>
              <a:rPr dirty="0" sz="3600" spc="-240"/>
              <a:t> </a:t>
            </a:r>
            <a:r>
              <a:rPr dirty="0" sz="3600" spc="200"/>
              <a:t>Laki</a:t>
            </a:r>
            <a:endParaRPr sz="3600"/>
          </a:p>
          <a:p>
            <a:pPr marL="616585" marR="5080">
              <a:lnSpc>
                <a:spcPct val="107100"/>
              </a:lnSpc>
              <a:spcBef>
                <a:spcPts val="1755"/>
              </a:spcBef>
            </a:pPr>
            <a:r>
              <a:rPr dirty="0" sz="2800" spc="325">
                <a:latin typeface="Trebuchet MS"/>
                <a:cs typeface="Trebuchet MS"/>
              </a:rPr>
              <a:t>S</a:t>
            </a:r>
            <a:r>
              <a:rPr dirty="0" sz="2800" spc="40">
                <a:latin typeface="Trebuchet MS"/>
                <a:cs typeface="Trebuchet MS"/>
              </a:rPr>
              <a:t>h</a:t>
            </a:r>
            <a:r>
              <a:rPr dirty="0" sz="2800" spc="50">
                <a:latin typeface="Trebuchet MS"/>
                <a:cs typeface="Trebuchet MS"/>
              </a:rPr>
              <a:t>o</a:t>
            </a:r>
            <a:r>
              <a:rPr dirty="0" sz="2800" spc="-5">
                <a:latin typeface="Trebuchet MS"/>
                <a:cs typeface="Trebuchet MS"/>
              </a:rPr>
              <a:t>r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-400">
                <a:latin typeface="Trebuchet MS"/>
                <a:cs typeface="Trebuchet MS"/>
              </a:rPr>
              <a:t>,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90">
                <a:latin typeface="Trebuchet MS"/>
                <a:cs typeface="Trebuchet MS"/>
              </a:rPr>
              <a:t>w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5">
                <a:latin typeface="Trebuchet MS"/>
                <a:cs typeface="Trebuchet MS"/>
              </a:rPr>
              <a:t>d</a:t>
            </a:r>
            <a:r>
              <a:rPr dirty="0" sz="2800" spc="-25">
                <a:latin typeface="Trebuchet MS"/>
                <a:cs typeface="Trebuchet MS"/>
              </a:rPr>
              <a:t>e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10">
                <a:latin typeface="Trebuchet MS"/>
                <a:cs typeface="Trebuchet MS"/>
              </a:rPr>
              <a:t>p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175">
                <a:latin typeface="Trebuchet MS"/>
                <a:cs typeface="Trebuchet MS"/>
              </a:rPr>
              <a:t>s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d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165">
                <a:latin typeface="Trebuchet MS"/>
                <a:cs typeface="Trebuchet MS"/>
              </a:rPr>
              <a:t>g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45">
                <a:latin typeface="Trebuchet MS"/>
                <a:cs typeface="Trebuchet MS"/>
              </a:rPr>
              <a:t>n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40">
                <a:latin typeface="Trebuchet MS"/>
                <a:cs typeface="Trebuchet MS"/>
              </a:rPr>
              <a:t>u</a:t>
            </a:r>
            <a:r>
              <a:rPr dirty="0" sz="2800" spc="50">
                <a:latin typeface="Trebuchet MS"/>
                <a:cs typeface="Trebuchet MS"/>
              </a:rPr>
              <a:t>k  </a:t>
            </a:r>
            <a:r>
              <a:rPr dirty="0" sz="2800" spc="15">
                <a:latin typeface="Trebuchet MS"/>
                <a:cs typeface="Trebuchet MS"/>
              </a:rPr>
              <a:t>curve</a:t>
            </a:r>
            <a:r>
              <a:rPr dirty="0" sz="2800" spc="80">
                <a:latin typeface="Trebuchet MS"/>
                <a:cs typeface="Trebuchet MS"/>
              </a:rPr>
              <a:t> </a:t>
            </a:r>
            <a:r>
              <a:rPr dirty="0" sz="2800" spc="30">
                <a:latin typeface="Trebuchet MS"/>
                <a:cs typeface="Trebuchet MS"/>
              </a:rPr>
              <a:t>up</a:t>
            </a:r>
            <a:r>
              <a:rPr dirty="0" sz="2800" spc="80">
                <a:latin typeface="Trebuchet MS"/>
                <a:cs typeface="Trebuchet MS"/>
              </a:rPr>
              <a:t> </a:t>
            </a:r>
            <a:r>
              <a:rPr dirty="0" sz="2800" spc="10">
                <a:latin typeface="Trebuchet MS"/>
                <a:cs typeface="Trebuchet MS"/>
              </a:rPr>
              <a:t>(dorsal</a:t>
            </a:r>
            <a:r>
              <a:rPr dirty="0" sz="2800" spc="8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chordee) </a:t>
            </a:r>
            <a:r>
              <a:rPr dirty="0" sz="2800">
                <a:latin typeface="Trebuchet MS"/>
                <a:cs typeface="Trebuchet MS"/>
              </a:rPr>
              <a:t> </a:t>
            </a:r>
            <a:r>
              <a:rPr dirty="0" sz="2800" spc="105">
                <a:latin typeface="Trebuchet MS"/>
                <a:cs typeface="Trebuchet MS"/>
              </a:rPr>
              <a:t>U</a:t>
            </a:r>
            <a:r>
              <a:rPr dirty="0" sz="2800" spc="-5">
                <a:latin typeface="Trebuchet MS"/>
                <a:cs typeface="Trebuchet MS"/>
              </a:rPr>
              <a:t>r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-5">
                <a:latin typeface="Trebuchet MS"/>
                <a:cs typeface="Trebuchet MS"/>
              </a:rPr>
              <a:t>r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35">
                <a:latin typeface="Trebuchet MS"/>
                <a:cs typeface="Trebuchet MS"/>
              </a:rPr>
              <a:t>m</a:t>
            </a:r>
            <a:r>
              <a:rPr dirty="0" sz="2800" spc="10">
                <a:latin typeface="Trebuchet MS"/>
                <a:cs typeface="Trebuchet MS"/>
              </a:rPr>
              <a:t>p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70">
                <a:latin typeface="Trebuchet MS"/>
                <a:cs typeface="Trebuchet MS"/>
              </a:rPr>
              <a:t>k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-5">
                <a:latin typeface="Trebuchet MS"/>
                <a:cs typeface="Trebuchet MS"/>
              </a:rPr>
              <a:t>r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40">
                <a:latin typeface="Trebuchet MS"/>
                <a:cs typeface="Trebuchet MS"/>
              </a:rPr>
              <a:t>u</a:t>
            </a:r>
            <a:r>
              <a:rPr dirty="0" sz="2800" spc="65">
                <a:latin typeface="Trebuchet MS"/>
                <a:cs typeface="Trebuchet MS"/>
              </a:rPr>
              <a:t>k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d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165">
                <a:latin typeface="Trebuchet MS"/>
                <a:cs typeface="Trebuchet MS"/>
              </a:rPr>
              <a:t>g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30">
                <a:latin typeface="Trebuchet MS"/>
                <a:cs typeface="Trebuchet MS"/>
              </a:rPr>
              <a:t>n  </a:t>
            </a:r>
            <a:r>
              <a:rPr dirty="0" sz="2800" spc="20">
                <a:latin typeface="Trebuchet MS"/>
                <a:cs typeface="Trebuchet MS"/>
              </a:rPr>
              <a:t>dorsal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64480" y="7700092"/>
            <a:ext cx="85725" cy="1457325"/>
            <a:chOff x="3864480" y="7700092"/>
            <a:chExt cx="85725" cy="14573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480" y="7700092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480" y="8157292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480" y="9071692"/>
              <a:ext cx="85725" cy="857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489830" y="6653466"/>
            <a:ext cx="7124065" cy="262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90">
                <a:latin typeface="Tahoma"/>
                <a:cs typeface="Tahoma"/>
              </a:rPr>
              <a:t>Perempuan</a:t>
            </a:r>
            <a:endParaRPr sz="3600">
              <a:latin typeface="Tahoma"/>
              <a:cs typeface="Tahoma"/>
            </a:endParaRPr>
          </a:p>
          <a:p>
            <a:pPr marL="616585" marR="250190">
              <a:lnSpc>
                <a:spcPct val="107100"/>
              </a:lnSpc>
              <a:spcBef>
                <a:spcPts val="1755"/>
              </a:spcBef>
            </a:pPr>
            <a:r>
              <a:rPr dirty="0" sz="2800" spc="240">
                <a:latin typeface="Trebuchet MS"/>
                <a:cs typeface="Trebuchet MS"/>
              </a:rPr>
              <a:t>A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50">
                <a:latin typeface="Trebuchet MS"/>
                <a:cs typeface="Trebuchet MS"/>
              </a:rPr>
              <a:t>o</a:t>
            </a:r>
            <a:r>
              <a:rPr dirty="0" sz="2800" spc="-5">
                <a:latin typeface="Trebuchet MS"/>
                <a:cs typeface="Trebuchet MS"/>
              </a:rPr>
              <a:t>r</a:t>
            </a:r>
            <a:r>
              <a:rPr dirty="0" sz="2800" spc="35">
                <a:latin typeface="Trebuchet MS"/>
                <a:cs typeface="Trebuchet MS"/>
              </a:rPr>
              <a:t>m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-95">
                <a:latin typeface="Trebuchet MS"/>
                <a:cs typeface="Trebuchet MS"/>
              </a:rPr>
              <a:t>l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10">
                <a:latin typeface="Trebuchet MS"/>
                <a:cs typeface="Trebuchet MS"/>
              </a:rPr>
              <a:t>p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5">
                <a:latin typeface="Trebuchet MS"/>
                <a:cs typeface="Trebuchet MS"/>
              </a:rPr>
              <a:t>d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165">
                <a:latin typeface="Trebuchet MS"/>
                <a:cs typeface="Trebuchet MS"/>
              </a:rPr>
              <a:t>g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45">
                <a:latin typeface="Trebuchet MS"/>
                <a:cs typeface="Trebuchet MS"/>
              </a:rPr>
              <a:t>n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c</a:t>
            </a:r>
            <a:r>
              <a:rPr dirty="0" sz="2800" spc="-95">
                <a:latin typeface="Trebuchet MS"/>
                <a:cs typeface="Trebuchet MS"/>
              </a:rPr>
              <a:t>l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50">
                <a:latin typeface="Trebuchet MS"/>
                <a:cs typeface="Trebuchet MS"/>
              </a:rPr>
              <a:t>o</a:t>
            </a:r>
            <a:r>
              <a:rPr dirty="0" sz="2800" spc="-5">
                <a:latin typeface="Trebuchet MS"/>
                <a:cs typeface="Trebuchet MS"/>
              </a:rPr>
              <a:t>r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175">
                <a:latin typeface="Trebuchet MS"/>
                <a:cs typeface="Trebuchet MS"/>
              </a:rPr>
              <a:t>s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d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45">
                <a:latin typeface="Trebuchet MS"/>
                <a:cs typeface="Trebuchet MS"/>
              </a:rPr>
              <a:t>n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95">
                <a:latin typeface="Trebuchet MS"/>
                <a:cs typeface="Trebuchet MS"/>
              </a:rPr>
              <a:t>l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>
                <a:latin typeface="Trebuchet MS"/>
                <a:cs typeface="Trebuchet MS"/>
              </a:rPr>
              <a:t>a  </a:t>
            </a:r>
            <a:r>
              <a:rPr dirty="0" sz="2800" spc="20">
                <a:latin typeface="Trebuchet MS"/>
                <a:cs typeface="Trebuchet MS"/>
              </a:rPr>
              <a:t>Tampak </a:t>
            </a:r>
            <a:r>
              <a:rPr dirty="0" sz="2800">
                <a:latin typeface="Trebuchet MS"/>
                <a:cs typeface="Trebuchet MS"/>
              </a:rPr>
              <a:t>terbuka </a:t>
            </a:r>
            <a:r>
              <a:rPr dirty="0" sz="2800" spc="20">
                <a:latin typeface="Trebuchet MS"/>
                <a:cs typeface="Trebuchet MS"/>
              </a:rPr>
              <a:t>bisa sampai </a:t>
            </a:r>
            <a:r>
              <a:rPr dirty="0" sz="2800" spc="35">
                <a:latin typeface="Trebuchet MS"/>
                <a:cs typeface="Trebuchet MS"/>
              </a:rPr>
              <a:t>dengan </a:t>
            </a:r>
            <a:r>
              <a:rPr dirty="0" sz="2800" spc="40">
                <a:latin typeface="Trebuchet MS"/>
                <a:cs typeface="Trebuchet MS"/>
              </a:rPr>
              <a:t> </a:t>
            </a:r>
            <a:r>
              <a:rPr dirty="0" sz="2800" spc="15">
                <a:latin typeface="Trebuchet MS"/>
                <a:cs typeface="Trebuchet MS"/>
              </a:rPr>
              <a:t>abdomen</a:t>
            </a:r>
            <a:r>
              <a:rPr dirty="0" sz="2800" spc="-195">
                <a:latin typeface="Trebuchet MS"/>
                <a:cs typeface="Trebuchet MS"/>
              </a:rPr>
              <a:t> </a:t>
            </a:r>
            <a:r>
              <a:rPr dirty="0" sz="2800" spc="20">
                <a:latin typeface="Trebuchet MS"/>
                <a:cs typeface="Trebuchet MS"/>
              </a:rPr>
              <a:t>bagian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bawah</a:t>
            </a:r>
            <a:endParaRPr sz="2800">
              <a:latin typeface="Trebuchet MS"/>
              <a:cs typeface="Trebuchet MS"/>
            </a:endParaRPr>
          </a:p>
          <a:p>
            <a:pPr marL="616585">
              <a:lnSpc>
                <a:spcPct val="100000"/>
              </a:lnSpc>
              <a:spcBef>
                <a:spcPts val="240"/>
              </a:spcBef>
            </a:pPr>
            <a:r>
              <a:rPr dirty="0" sz="2800" spc="20">
                <a:latin typeface="Trebuchet MS"/>
                <a:cs typeface="Trebuchet MS"/>
              </a:rPr>
              <a:t>I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65">
                <a:latin typeface="Trebuchet MS"/>
                <a:cs typeface="Trebuchet MS"/>
              </a:rPr>
              <a:t>k</a:t>
            </a:r>
            <a:r>
              <a:rPr dirty="0" sz="2800" spc="50">
                <a:latin typeface="Trebuchet MS"/>
                <a:cs typeface="Trebuchet MS"/>
              </a:rPr>
              <a:t>o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170">
                <a:latin typeface="Trebuchet MS"/>
                <a:cs typeface="Trebuchet MS"/>
              </a:rPr>
              <a:t>s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70">
                <a:latin typeface="Trebuchet MS"/>
                <a:cs typeface="Trebuchet MS"/>
              </a:rPr>
              <a:t>(</a:t>
            </a:r>
            <a:r>
              <a:rPr dirty="0" sz="2800" spc="10">
                <a:latin typeface="Trebuchet MS"/>
                <a:cs typeface="Trebuchet MS"/>
              </a:rPr>
              <a:t>p</a:t>
            </a:r>
            <a:r>
              <a:rPr dirty="0" sz="2800">
                <a:latin typeface="Trebuchet MS"/>
                <a:cs typeface="Trebuchet MS"/>
              </a:rPr>
              <a:t>r</a:t>
            </a:r>
            <a:r>
              <a:rPr dirty="0" sz="2800" spc="50">
                <a:latin typeface="Trebuchet MS"/>
                <a:cs typeface="Trebuchet MS"/>
              </a:rPr>
              <a:t>o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-95">
                <a:latin typeface="Trebuchet MS"/>
                <a:cs typeface="Trebuchet MS"/>
              </a:rPr>
              <a:t>l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40">
                <a:latin typeface="Trebuchet MS"/>
                <a:cs typeface="Trebuchet MS"/>
              </a:rPr>
              <a:t>m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-90">
                <a:latin typeface="Trebuchet MS"/>
                <a:cs typeface="Trebuchet MS"/>
              </a:rPr>
              <a:t>w</a:t>
            </a:r>
            <a:r>
              <a:rPr dirty="0" sz="2800" spc="-90">
                <a:latin typeface="Trebuchet MS"/>
                <a:cs typeface="Trebuchet MS"/>
              </a:rPr>
              <a:t>i</a:t>
            </a:r>
            <a:r>
              <a:rPr dirty="0" sz="2800" spc="-65">
                <a:latin typeface="Trebuchet MS"/>
                <a:cs typeface="Trebuchet MS"/>
              </a:rPr>
              <a:t>t</a:t>
            </a:r>
            <a:r>
              <a:rPr dirty="0" sz="2800" spc="45">
                <a:latin typeface="Trebuchet MS"/>
                <a:cs typeface="Trebuchet MS"/>
              </a:rPr>
              <a:t>h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5">
                <a:latin typeface="Trebuchet MS"/>
                <a:cs typeface="Trebuchet MS"/>
              </a:rPr>
              <a:t>b</a:t>
            </a:r>
            <a:r>
              <a:rPr dirty="0" sz="2800" spc="-95">
                <a:latin typeface="Trebuchet MS"/>
                <a:cs typeface="Trebuchet MS"/>
              </a:rPr>
              <a:t>l</a:t>
            </a:r>
            <a:r>
              <a:rPr dirty="0" sz="2800" spc="-5">
                <a:latin typeface="Trebuchet MS"/>
                <a:cs typeface="Trebuchet MS"/>
              </a:rPr>
              <a:t>a</a:t>
            </a:r>
            <a:r>
              <a:rPr dirty="0" sz="2800" spc="5">
                <a:latin typeface="Trebuchet MS"/>
                <a:cs typeface="Trebuchet MS"/>
              </a:rPr>
              <a:t>dd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>
                <a:latin typeface="Trebuchet MS"/>
                <a:cs typeface="Trebuchet MS"/>
              </a:rPr>
              <a:t>r</a:t>
            </a:r>
            <a:r>
              <a:rPr dirty="0" sz="2800" spc="-190">
                <a:latin typeface="Trebuchet MS"/>
                <a:cs typeface="Trebuchet MS"/>
              </a:rPr>
              <a:t> </a:t>
            </a:r>
            <a:r>
              <a:rPr dirty="0" sz="2800" spc="40">
                <a:latin typeface="Trebuchet MS"/>
                <a:cs typeface="Trebuchet MS"/>
              </a:rPr>
              <a:t>n</a:t>
            </a:r>
            <a:r>
              <a:rPr dirty="0" sz="2800" spc="-30">
                <a:latin typeface="Trebuchet MS"/>
                <a:cs typeface="Trebuchet MS"/>
              </a:rPr>
              <a:t>e</a:t>
            </a:r>
            <a:r>
              <a:rPr dirty="0" sz="2800" spc="5">
                <a:latin typeface="Trebuchet MS"/>
                <a:cs typeface="Trebuchet MS"/>
              </a:rPr>
              <a:t>c</a:t>
            </a:r>
            <a:r>
              <a:rPr dirty="0" sz="2800" spc="65">
                <a:latin typeface="Trebuchet MS"/>
                <a:cs typeface="Trebuchet MS"/>
              </a:rPr>
              <a:t>k</a:t>
            </a:r>
            <a:r>
              <a:rPr dirty="0" sz="2800" spc="-7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7810" y="3535681"/>
            <a:ext cx="14272894" cy="6751320"/>
            <a:chOff x="3127810" y="3535681"/>
            <a:chExt cx="14272894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7810" y="3535681"/>
              <a:ext cx="10797122" cy="67513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80677" y="4262675"/>
              <a:ext cx="4219575" cy="2343150"/>
            </a:xfrm>
            <a:custGeom>
              <a:avLst/>
              <a:gdLst/>
              <a:ahLst/>
              <a:cxnLst/>
              <a:rect l="l" t="t" r="r" b="b"/>
              <a:pathLst>
                <a:path w="4219575" h="2343150">
                  <a:moveTo>
                    <a:pt x="3956712" y="2343114"/>
                  </a:moveTo>
                  <a:lnTo>
                    <a:pt x="262862" y="2343114"/>
                  </a:lnTo>
                  <a:lnTo>
                    <a:pt x="215699" y="2338869"/>
                  </a:lnTo>
                  <a:lnTo>
                    <a:pt x="171275" y="2326634"/>
                  </a:lnTo>
                  <a:lnTo>
                    <a:pt x="130338" y="2307159"/>
                  </a:lnTo>
                  <a:lnTo>
                    <a:pt x="93640" y="2281195"/>
                  </a:lnTo>
                  <a:lnTo>
                    <a:pt x="61931" y="2249493"/>
                  </a:lnTo>
                  <a:lnTo>
                    <a:pt x="35962" y="2212802"/>
                  </a:lnTo>
                  <a:lnTo>
                    <a:pt x="16483" y="2171873"/>
                  </a:lnTo>
                  <a:lnTo>
                    <a:pt x="4246" y="2127457"/>
                  </a:lnTo>
                  <a:lnTo>
                    <a:pt x="0" y="2080304"/>
                  </a:lnTo>
                  <a:lnTo>
                    <a:pt x="0" y="262810"/>
                  </a:lnTo>
                  <a:lnTo>
                    <a:pt x="4246" y="215657"/>
                  </a:lnTo>
                  <a:lnTo>
                    <a:pt x="16483" y="171241"/>
                  </a:lnTo>
                  <a:lnTo>
                    <a:pt x="35962" y="130312"/>
                  </a:lnTo>
                  <a:lnTo>
                    <a:pt x="61931" y="93621"/>
                  </a:lnTo>
                  <a:lnTo>
                    <a:pt x="93640" y="61919"/>
                  </a:lnTo>
                  <a:lnTo>
                    <a:pt x="130338" y="35955"/>
                  </a:lnTo>
                  <a:lnTo>
                    <a:pt x="171275" y="16480"/>
                  </a:lnTo>
                  <a:lnTo>
                    <a:pt x="215699" y="4245"/>
                  </a:lnTo>
                  <a:lnTo>
                    <a:pt x="262862" y="0"/>
                  </a:lnTo>
                  <a:lnTo>
                    <a:pt x="3956712" y="0"/>
                  </a:lnTo>
                  <a:lnTo>
                    <a:pt x="4003874" y="4245"/>
                  </a:lnTo>
                  <a:lnTo>
                    <a:pt x="4048299" y="16480"/>
                  </a:lnTo>
                  <a:lnTo>
                    <a:pt x="4089236" y="35955"/>
                  </a:lnTo>
                  <a:lnTo>
                    <a:pt x="4125934" y="61919"/>
                  </a:lnTo>
                  <a:lnTo>
                    <a:pt x="4157643" y="93621"/>
                  </a:lnTo>
                  <a:lnTo>
                    <a:pt x="4183612" y="130312"/>
                  </a:lnTo>
                  <a:lnTo>
                    <a:pt x="4203091" y="171241"/>
                  </a:lnTo>
                  <a:lnTo>
                    <a:pt x="4215328" y="215657"/>
                  </a:lnTo>
                  <a:lnTo>
                    <a:pt x="4219574" y="262810"/>
                  </a:lnTo>
                  <a:lnTo>
                    <a:pt x="4219574" y="2080304"/>
                  </a:lnTo>
                  <a:lnTo>
                    <a:pt x="4215328" y="2127457"/>
                  </a:lnTo>
                  <a:lnTo>
                    <a:pt x="4203091" y="2171873"/>
                  </a:lnTo>
                  <a:lnTo>
                    <a:pt x="4183612" y="2212802"/>
                  </a:lnTo>
                  <a:lnTo>
                    <a:pt x="4157643" y="2249493"/>
                  </a:lnTo>
                  <a:lnTo>
                    <a:pt x="4125934" y="2281195"/>
                  </a:lnTo>
                  <a:lnTo>
                    <a:pt x="4089236" y="2307159"/>
                  </a:lnTo>
                  <a:lnTo>
                    <a:pt x="4048299" y="2326634"/>
                  </a:lnTo>
                  <a:lnTo>
                    <a:pt x="4003874" y="2338869"/>
                  </a:lnTo>
                  <a:lnTo>
                    <a:pt x="3956712" y="2343114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67818" y="417198"/>
            <a:ext cx="449453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405"/>
              <a:t>Klasifikasi</a:t>
            </a:r>
            <a:endParaRPr sz="7200"/>
          </a:p>
        </p:txBody>
      </p:sp>
      <p:sp>
        <p:nvSpPr>
          <p:cNvPr id="6" name="object 6"/>
          <p:cNvSpPr/>
          <p:nvPr/>
        </p:nvSpPr>
        <p:spPr>
          <a:xfrm>
            <a:off x="13924315" y="1555742"/>
            <a:ext cx="3476625" cy="1924050"/>
          </a:xfrm>
          <a:custGeom>
            <a:avLst/>
            <a:gdLst/>
            <a:ahLst/>
            <a:cxnLst/>
            <a:rect l="l" t="t" r="r" b="b"/>
            <a:pathLst>
              <a:path w="3476625" h="1924050">
                <a:moveTo>
                  <a:pt x="3213604" y="1924049"/>
                </a:moveTo>
                <a:lnTo>
                  <a:pt x="262944" y="1924049"/>
                </a:lnTo>
                <a:lnTo>
                  <a:pt x="215767" y="1919812"/>
                </a:lnTo>
                <a:lnTo>
                  <a:pt x="171328" y="1907598"/>
                </a:lnTo>
                <a:lnTo>
                  <a:pt x="130378" y="1888157"/>
                </a:lnTo>
                <a:lnTo>
                  <a:pt x="93669" y="1862239"/>
                </a:lnTo>
                <a:lnTo>
                  <a:pt x="61950" y="1830592"/>
                </a:lnTo>
                <a:lnTo>
                  <a:pt x="35973" y="1793965"/>
                </a:lnTo>
                <a:lnTo>
                  <a:pt x="16488" y="1753108"/>
                </a:lnTo>
                <a:lnTo>
                  <a:pt x="4247" y="1708770"/>
                </a:lnTo>
                <a:lnTo>
                  <a:pt x="0" y="1661700"/>
                </a:lnTo>
                <a:lnTo>
                  <a:pt x="0" y="262349"/>
                </a:lnTo>
                <a:lnTo>
                  <a:pt x="4247" y="215279"/>
                </a:lnTo>
                <a:lnTo>
                  <a:pt x="16488" y="170940"/>
                </a:lnTo>
                <a:lnTo>
                  <a:pt x="35973" y="130083"/>
                </a:lnTo>
                <a:lnTo>
                  <a:pt x="61950" y="93457"/>
                </a:lnTo>
                <a:lnTo>
                  <a:pt x="93669" y="61810"/>
                </a:lnTo>
                <a:lnTo>
                  <a:pt x="130378" y="35892"/>
                </a:lnTo>
                <a:lnTo>
                  <a:pt x="171328" y="16451"/>
                </a:lnTo>
                <a:lnTo>
                  <a:pt x="215767" y="4237"/>
                </a:lnTo>
                <a:lnTo>
                  <a:pt x="262944" y="0"/>
                </a:lnTo>
                <a:lnTo>
                  <a:pt x="3213604" y="0"/>
                </a:lnTo>
                <a:lnTo>
                  <a:pt x="3260781" y="4237"/>
                </a:lnTo>
                <a:lnTo>
                  <a:pt x="3305219" y="16451"/>
                </a:lnTo>
                <a:lnTo>
                  <a:pt x="3346169" y="35892"/>
                </a:lnTo>
                <a:lnTo>
                  <a:pt x="3382878" y="61810"/>
                </a:lnTo>
                <a:lnTo>
                  <a:pt x="3414597" y="93457"/>
                </a:lnTo>
                <a:lnTo>
                  <a:pt x="3440574" y="130083"/>
                </a:lnTo>
                <a:lnTo>
                  <a:pt x="3460059" y="170940"/>
                </a:lnTo>
                <a:lnTo>
                  <a:pt x="3472300" y="215279"/>
                </a:lnTo>
                <a:lnTo>
                  <a:pt x="3476548" y="262349"/>
                </a:lnTo>
                <a:lnTo>
                  <a:pt x="3476548" y="1661700"/>
                </a:lnTo>
                <a:lnTo>
                  <a:pt x="3472300" y="1708770"/>
                </a:lnTo>
                <a:lnTo>
                  <a:pt x="3460059" y="1753108"/>
                </a:lnTo>
                <a:lnTo>
                  <a:pt x="3440574" y="1793965"/>
                </a:lnTo>
                <a:lnTo>
                  <a:pt x="3414597" y="1830592"/>
                </a:lnTo>
                <a:lnTo>
                  <a:pt x="3382878" y="1862239"/>
                </a:lnTo>
                <a:lnTo>
                  <a:pt x="3346169" y="1888157"/>
                </a:lnTo>
                <a:lnTo>
                  <a:pt x="3305219" y="1907598"/>
                </a:lnTo>
                <a:lnTo>
                  <a:pt x="3260781" y="1919812"/>
                </a:lnTo>
                <a:lnTo>
                  <a:pt x="3213604" y="1924049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136160" y="1433938"/>
            <a:ext cx="1958975" cy="1483360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dirty="0" sz="3600" spc="165">
                <a:latin typeface="Tahoma"/>
                <a:cs typeface="Tahoma"/>
              </a:rPr>
              <a:t>G</a:t>
            </a:r>
            <a:r>
              <a:rPr dirty="0" sz="3600" spc="350">
                <a:latin typeface="Tahoma"/>
                <a:cs typeface="Tahoma"/>
              </a:rPr>
              <a:t>l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170">
                <a:latin typeface="Tahoma"/>
                <a:cs typeface="Tahoma"/>
              </a:rPr>
              <a:t>nu</a:t>
            </a:r>
            <a:r>
              <a:rPr dirty="0" sz="3600" spc="350">
                <a:latin typeface="Tahoma"/>
                <a:cs typeface="Tahoma"/>
              </a:rPr>
              <a:t>l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345">
                <a:latin typeface="Tahoma"/>
                <a:cs typeface="Tahoma"/>
              </a:rPr>
              <a:t>r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2450" spc="5">
                <a:latin typeface="Trebuchet MS"/>
                <a:cs typeface="Trebuchet MS"/>
              </a:rPr>
              <a:t>d</a:t>
            </a:r>
            <a:r>
              <a:rPr dirty="0" sz="2450" spc="-80">
                <a:latin typeface="Trebuchet MS"/>
                <a:cs typeface="Trebuchet MS"/>
              </a:rPr>
              <a:t>i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20">
                <a:latin typeface="Trebuchet MS"/>
                <a:cs typeface="Trebuchet MS"/>
              </a:rPr>
              <a:t>G</a:t>
            </a:r>
            <a:r>
              <a:rPr dirty="0" sz="2450" spc="-90">
                <a:latin typeface="Trebuchet MS"/>
                <a:cs typeface="Trebuchet MS"/>
              </a:rPr>
              <a:t>l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155">
                <a:latin typeface="Trebuchet MS"/>
                <a:cs typeface="Trebuchet MS"/>
              </a:rPr>
              <a:t>s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40644" y="4136740"/>
            <a:ext cx="3208020" cy="1483360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dirty="0" sz="3600" spc="204">
                <a:latin typeface="Tahoma"/>
                <a:cs typeface="Tahoma"/>
              </a:rPr>
              <a:t>Penile</a:t>
            </a:r>
            <a:endParaRPr sz="3600">
              <a:latin typeface="Tahoma"/>
              <a:cs typeface="Tahoma"/>
            </a:endParaRPr>
          </a:p>
          <a:p>
            <a:pPr marL="140970" indent="-128905">
              <a:lnSpc>
                <a:spcPct val="100000"/>
              </a:lnSpc>
              <a:spcBef>
                <a:spcPts val="1705"/>
              </a:spcBef>
              <a:buSzPct val="95918"/>
              <a:buChar char="•"/>
              <a:tabLst>
                <a:tab pos="141605" algn="l"/>
              </a:tabLst>
            </a:pPr>
            <a:r>
              <a:rPr dirty="0" sz="2450" spc="280">
                <a:latin typeface="Trebuchet MS"/>
                <a:cs typeface="Trebuchet MS"/>
              </a:rPr>
              <a:t>S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10">
                <a:latin typeface="Trebuchet MS"/>
                <a:cs typeface="Trebuchet MS"/>
              </a:rPr>
              <a:t>p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285">
                <a:latin typeface="Trebuchet MS"/>
                <a:cs typeface="Trebuchet MS"/>
              </a:rPr>
              <a:t>j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145">
                <a:latin typeface="Trebuchet MS"/>
                <a:cs typeface="Trebuchet MS"/>
              </a:rPr>
              <a:t>g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150">
                <a:latin typeface="Trebuchet MS"/>
                <a:cs typeface="Trebuchet MS"/>
              </a:rPr>
              <a:t>s</a:t>
            </a:r>
            <a:r>
              <a:rPr dirty="0" sz="2450" spc="35">
                <a:latin typeface="Trebuchet MS"/>
                <a:cs typeface="Trebuchet MS"/>
              </a:rPr>
              <a:t>h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-95">
                <a:latin typeface="Trebuchet MS"/>
                <a:cs typeface="Trebuchet MS"/>
              </a:rPr>
              <a:t>f</a:t>
            </a:r>
            <a:r>
              <a:rPr dirty="0" sz="2450" spc="-60">
                <a:latin typeface="Trebuchet MS"/>
                <a:cs typeface="Trebuchet MS"/>
              </a:rPr>
              <a:t>t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10">
                <a:latin typeface="Trebuchet MS"/>
                <a:cs typeface="Trebuchet MS"/>
              </a:rPr>
              <a:t>p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35">
                <a:latin typeface="Trebuchet MS"/>
                <a:cs typeface="Trebuchet MS"/>
              </a:rPr>
              <a:t>n</a:t>
            </a:r>
            <a:r>
              <a:rPr dirty="0" sz="2450" spc="-85">
                <a:latin typeface="Trebuchet MS"/>
                <a:cs typeface="Trebuchet MS"/>
              </a:rPr>
              <a:t>i</a:t>
            </a:r>
            <a:r>
              <a:rPr dirty="0" sz="2450" spc="155">
                <a:latin typeface="Trebuchet MS"/>
                <a:cs typeface="Trebuchet MS"/>
              </a:rPr>
              <a:t>s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80693" y="7202066"/>
            <a:ext cx="4219575" cy="2276475"/>
          </a:xfrm>
          <a:custGeom>
            <a:avLst/>
            <a:gdLst/>
            <a:ahLst/>
            <a:cxnLst/>
            <a:rect l="l" t="t" r="r" b="b"/>
            <a:pathLst>
              <a:path w="4219575" h="2276475">
                <a:moveTo>
                  <a:pt x="3956684" y="2276474"/>
                </a:moveTo>
                <a:lnTo>
                  <a:pt x="262860" y="2276474"/>
                </a:lnTo>
                <a:lnTo>
                  <a:pt x="215698" y="2272235"/>
                </a:lnTo>
                <a:lnTo>
                  <a:pt x="171273" y="2260016"/>
                </a:lnTo>
                <a:lnTo>
                  <a:pt x="130337" y="2240568"/>
                </a:lnTo>
                <a:lnTo>
                  <a:pt x="93639" y="2214640"/>
                </a:lnTo>
                <a:lnTo>
                  <a:pt x="61930" y="2182980"/>
                </a:lnTo>
                <a:lnTo>
                  <a:pt x="35961" y="2146339"/>
                </a:lnTo>
                <a:lnTo>
                  <a:pt x="16483" y="2105467"/>
                </a:lnTo>
                <a:lnTo>
                  <a:pt x="4245" y="2061111"/>
                </a:lnTo>
                <a:lnTo>
                  <a:pt x="0" y="2014022"/>
                </a:lnTo>
                <a:lnTo>
                  <a:pt x="0" y="262451"/>
                </a:lnTo>
                <a:lnTo>
                  <a:pt x="4245" y="215363"/>
                </a:lnTo>
                <a:lnTo>
                  <a:pt x="16483" y="171007"/>
                </a:lnTo>
                <a:lnTo>
                  <a:pt x="35961" y="130134"/>
                </a:lnTo>
                <a:lnTo>
                  <a:pt x="61930" y="93494"/>
                </a:lnTo>
                <a:lnTo>
                  <a:pt x="93639" y="61834"/>
                </a:lnTo>
                <a:lnTo>
                  <a:pt x="130337" y="35906"/>
                </a:lnTo>
                <a:lnTo>
                  <a:pt x="171273" y="16457"/>
                </a:lnTo>
                <a:lnTo>
                  <a:pt x="215698" y="4239"/>
                </a:lnTo>
                <a:lnTo>
                  <a:pt x="262860" y="0"/>
                </a:lnTo>
                <a:lnTo>
                  <a:pt x="3956684" y="0"/>
                </a:lnTo>
                <a:lnTo>
                  <a:pt x="4003846" y="4239"/>
                </a:lnTo>
                <a:lnTo>
                  <a:pt x="4048271" y="16457"/>
                </a:lnTo>
                <a:lnTo>
                  <a:pt x="4089207" y="35906"/>
                </a:lnTo>
                <a:lnTo>
                  <a:pt x="4125905" y="61834"/>
                </a:lnTo>
                <a:lnTo>
                  <a:pt x="4157614" y="93494"/>
                </a:lnTo>
                <a:lnTo>
                  <a:pt x="4183583" y="130134"/>
                </a:lnTo>
                <a:lnTo>
                  <a:pt x="4203061" y="171007"/>
                </a:lnTo>
                <a:lnTo>
                  <a:pt x="4215299" y="215363"/>
                </a:lnTo>
                <a:lnTo>
                  <a:pt x="4219545" y="262451"/>
                </a:lnTo>
                <a:lnTo>
                  <a:pt x="4219545" y="2014022"/>
                </a:lnTo>
                <a:lnTo>
                  <a:pt x="4215299" y="2061111"/>
                </a:lnTo>
                <a:lnTo>
                  <a:pt x="4203061" y="2105467"/>
                </a:lnTo>
                <a:lnTo>
                  <a:pt x="4183583" y="2146339"/>
                </a:lnTo>
                <a:lnTo>
                  <a:pt x="4157614" y="2182980"/>
                </a:lnTo>
                <a:lnTo>
                  <a:pt x="4125905" y="2214640"/>
                </a:lnTo>
                <a:lnTo>
                  <a:pt x="4089207" y="2240568"/>
                </a:lnTo>
                <a:lnTo>
                  <a:pt x="4048271" y="2260016"/>
                </a:lnTo>
                <a:lnTo>
                  <a:pt x="4003846" y="2272235"/>
                </a:lnTo>
                <a:lnTo>
                  <a:pt x="3956684" y="2276474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440644" y="7107328"/>
            <a:ext cx="3163570" cy="1478915"/>
          </a:xfrm>
          <a:prstGeom prst="rect">
            <a:avLst/>
          </a:prstGeom>
        </p:spPr>
        <p:txBody>
          <a:bodyPr wrap="square" lIns="0" tIns="304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dirty="0" sz="3600" spc="170">
                <a:latin typeface="Tahoma"/>
                <a:cs typeface="Tahoma"/>
              </a:rPr>
              <a:t>Penopubic</a:t>
            </a:r>
            <a:endParaRPr sz="3600">
              <a:latin typeface="Tahoma"/>
              <a:cs typeface="Tahoma"/>
            </a:endParaRPr>
          </a:p>
          <a:p>
            <a:pPr marL="149860" indent="-137795">
              <a:lnSpc>
                <a:spcPct val="100000"/>
              </a:lnSpc>
              <a:spcBef>
                <a:spcPts val="1700"/>
              </a:spcBef>
              <a:buSzPct val="96153"/>
              <a:buChar char="•"/>
              <a:tabLst>
                <a:tab pos="150495" algn="l"/>
              </a:tabLst>
            </a:pPr>
            <a:r>
              <a:rPr dirty="0" sz="2600" spc="50">
                <a:latin typeface="Trebuchet MS"/>
                <a:cs typeface="Trebuchet MS"/>
              </a:rPr>
              <a:t>Near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the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pubic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30">
                <a:latin typeface="Trebuchet MS"/>
                <a:cs typeface="Trebuchet MS"/>
              </a:rPr>
              <a:t>bone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251055" cy="9900920"/>
            <a:chOff x="0" y="0"/>
            <a:chExt cx="12251055" cy="990092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4749165" cy="2798445"/>
            </a:xfrm>
            <a:custGeom>
              <a:avLst/>
              <a:gdLst/>
              <a:ahLst/>
              <a:cxnLst/>
              <a:rect l="l" t="t" r="r" b="b"/>
              <a:pathLst>
                <a:path w="4749165" h="2798445">
                  <a:moveTo>
                    <a:pt x="0" y="0"/>
                  </a:moveTo>
                  <a:lnTo>
                    <a:pt x="4747208" y="0"/>
                  </a:lnTo>
                  <a:lnTo>
                    <a:pt x="4748729" y="42224"/>
                  </a:lnTo>
                  <a:lnTo>
                    <a:pt x="4747457" y="91378"/>
                  </a:lnTo>
                  <a:lnTo>
                    <a:pt x="4743306" y="138447"/>
                  </a:lnTo>
                  <a:lnTo>
                    <a:pt x="4736520" y="183608"/>
                  </a:lnTo>
                  <a:lnTo>
                    <a:pt x="4727344" y="227041"/>
                  </a:lnTo>
                  <a:lnTo>
                    <a:pt x="4716023" y="268923"/>
                  </a:lnTo>
                  <a:lnTo>
                    <a:pt x="4702801" y="309432"/>
                  </a:lnTo>
                  <a:lnTo>
                    <a:pt x="4687924" y="348745"/>
                  </a:lnTo>
                  <a:lnTo>
                    <a:pt x="4671635" y="387041"/>
                  </a:lnTo>
                  <a:lnTo>
                    <a:pt x="4654179" y="424497"/>
                  </a:lnTo>
                  <a:lnTo>
                    <a:pt x="4635801" y="461292"/>
                  </a:lnTo>
                  <a:lnTo>
                    <a:pt x="4616746" y="497602"/>
                  </a:lnTo>
                  <a:lnTo>
                    <a:pt x="4538646" y="641562"/>
                  </a:lnTo>
                  <a:lnTo>
                    <a:pt x="4519874" y="678121"/>
                  </a:lnTo>
                  <a:lnTo>
                    <a:pt x="4501893" y="715264"/>
                  </a:lnTo>
                  <a:lnTo>
                    <a:pt x="4484946" y="753167"/>
                  </a:lnTo>
                  <a:lnTo>
                    <a:pt x="4469280" y="792009"/>
                  </a:lnTo>
                  <a:lnTo>
                    <a:pt x="4455138" y="831969"/>
                  </a:lnTo>
                  <a:lnTo>
                    <a:pt x="4442766" y="873223"/>
                  </a:lnTo>
                  <a:lnTo>
                    <a:pt x="4438100" y="889530"/>
                  </a:lnTo>
                  <a:lnTo>
                    <a:pt x="4432615" y="907111"/>
                  </a:lnTo>
                  <a:lnTo>
                    <a:pt x="4419165" y="945921"/>
                  </a:lnTo>
                  <a:lnTo>
                    <a:pt x="4402383" y="989310"/>
                  </a:lnTo>
                  <a:lnTo>
                    <a:pt x="4382238" y="1036936"/>
                  </a:lnTo>
                  <a:lnTo>
                    <a:pt x="4358697" y="1088457"/>
                  </a:lnTo>
                  <a:lnTo>
                    <a:pt x="4331727" y="1143532"/>
                  </a:lnTo>
                  <a:lnTo>
                    <a:pt x="4301296" y="1201817"/>
                  </a:lnTo>
                  <a:lnTo>
                    <a:pt x="4267372" y="1262972"/>
                  </a:lnTo>
                  <a:lnTo>
                    <a:pt x="4229922" y="1326654"/>
                  </a:lnTo>
                  <a:lnTo>
                    <a:pt x="4209865" y="1359335"/>
                  </a:lnTo>
                  <a:lnTo>
                    <a:pt x="4188915" y="1392520"/>
                  </a:lnTo>
                  <a:lnTo>
                    <a:pt x="4167066" y="1426166"/>
                  </a:lnTo>
                  <a:lnTo>
                    <a:pt x="4144316" y="1460230"/>
                  </a:lnTo>
                  <a:lnTo>
                    <a:pt x="4120661" y="1494669"/>
                  </a:lnTo>
                  <a:lnTo>
                    <a:pt x="4096095" y="1529441"/>
                  </a:lnTo>
                  <a:lnTo>
                    <a:pt x="4070616" y="1564502"/>
                  </a:lnTo>
                  <a:lnTo>
                    <a:pt x="4044219" y="1599810"/>
                  </a:lnTo>
                  <a:lnTo>
                    <a:pt x="4016900" y="1635323"/>
                  </a:lnTo>
                  <a:lnTo>
                    <a:pt x="3988655" y="1670997"/>
                  </a:lnTo>
                  <a:lnTo>
                    <a:pt x="3959480" y="1706790"/>
                  </a:lnTo>
                  <a:lnTo>
                    <a:pt x="3929371" y="1742658"/>
                  </a:lnTo>
                  <a:lnTo>
                    <a:pt x="3898324" y="1778560"/>
                  </a:lnTo>
                  <a:lnTo>
                    <a:pt x="3866335" y="1814453"/>
                  </a:lnTo>
                  <a:lnTo>
                    <a:pt x="3833399" y="1850293"/>
                  </a:lnTo>
                  <a:lnTo>
                    <a:pt x="3799514" y="1886038"/>
                  </a:lnTo>
                  <a:lnTo>
                    <a:pt x="3764674" y="1921645"/>
                  </a:lnTo>
                  <a:lnTo>
                    <a:pt x="3728875" y="1957072"/>
                  </a:lnTo>
                  <a:lnTo>
                    <a:pt x="3692115" y="1992276"/>
                  </a:lnTo>
                  <a:lnTo>
                    <a:pt x="3654388" y="2027213"/>
                  </a:lnTo>
                  <a:lnTo>
                    <a:pt x="3615690" y="2061842"/>
                  </a:lnTo>
                  <a:lnTo>
                    <a:pt x="3576018" y="2096119"/>
                  </a:lnTo>
                  <a:lnTo>
                    <a:pt x="3535367" y="2130001"/>
                  </a:lnTo>
                  <a:lnTo>
                    <a:pt x="3493734" y="2163447"/>
                  </a:lnTo>
                  <a:lnTo>
                    <a:pt x="3451114" y="2196413"/>
                  </a:lnTo>
                  <a:lnTo>
                    <a:pt x="3407503" y="2228856"/>
                  </a:lnTo>
                  <a:lnTo>
                    <a:pt x="3362898" y="2260734"/>
                  </a:lnTo>
                  <a:lnTo>
                    <a:pt x="3317293" y="2292004"/>
                  </a:lnTo>
                  <a:lnTo>
                    <a:pt x="3270686" y="2322623"/>
                  </a:lnTo>
                  <a:lnTo>
                    <a:pt x="3223072" y="2352548"/>
                  </a:lnTo>
                  <a:lnTo>
                    <a:pt x="3174447" y="2381737"/>
                  </a:lnTo>
                  <a:lnTo>
                    <a:pt x="3124807" y="2410147"/>
                  </a:lnTo>
                  <a:lnTo>
                    <a:pt x="3074148" y="2437736"/>
                  </a:lnTo>
                  <a:lnTo>
                    <a:pt x="3022465" y="2464459"/>
                  </a:lnTo>
                  <a:lnTo>
                    <a:pt x="2969756" y="2490275"/>
                  </a:lnTo>
                  <a:lnTo>
                    <a:pt x="2916015" y="2515142"/>
                  </a:lnTo>
                  <a:lnTo>
                    <a:pt x="2861240" y="2539015"/>
                  </a:lnTo>
                  <a:lnTo>
                    <a:pt x="2805424" y="2561852"/>
                  </a:lnTo>
                  <a:lnTo>
                    <a:pt x="2748566" y="2583612"/>
                  </a:lnTo>
                  <a:lnTo>
                    <a:pt x="2690660" y="2604250"/>
                  </a:lnTo>
                  <a:lnTo>
                    <a:pt x="2631703" y="2623724"/>
                  </a:lnTo>
                  <a:lnTo>
                    <a:pt x="2571690" y="2641992"/>
                  </a:lnTo>
                  <a:lnTo>
                    <a:pt x="2510617" y="2659010"/>
                  </a:lnTo>
                  <a:lnTo>
                    <a:pt x="2448481" y="2674736"/>
                  </a:lnTo>
                  <a:lnTo>
                    <a:pt x="2385278" y="2689128"/>
                  </a:lnTo>
                  <a:lnTo>
                    <a:pt x="2321002" y="2702141"/>
                  </a:lnTo>
                  <a:lnTo>
                    <a:pt x="2255651" y="2713735"/>
                  </a:lnTo>
                  <a:lnTo>
                    <a:pt x="2189221" y="2723865"/>
                  </a:lnTo>
                  <a:lnTo>
                    <a:pt x="2121706" y="2732489"/>
                  </a:lnTo>
                  <a:lnTo>
                    <a:pt x="2048734" y="2740725"/>
                  </a:lnTo>
                  <a:lnTo>
                    <a:pt x="1976908" y="2748448"/>
                  </a:lnTo>
                  <a:lnTo>
                    <a:pt x="1906224" y="2755649"/>
                  </a:lnTo>
                  <a:lnTo>
                    <a:pt x="1836678" y="2762319"/>
                  </a:lnTo>
                  <a:lnTo>
                    <a:pt x="1768265" y="2768451"/>
                  </a:lnTo>
                  <a:lnTo>
                    <a:pt x="1700982" y="2774036"/>
                  </a:lnTo>
                  <a:lnTo>
                    <a:pt x="1634825" y="2779066"/>
                  </a:lnTo>
                  <a:lnTo>
                    <a:pt x="1569788" y="2783532"/>
                  </a:lnTo>
                  <a:lnTo>
                    <a:pt x="1505868" y="2787426"/>
                  </a:lnTo>
                  <a:lnTo>
                    <a:pt x="1443061" y="2790740"/>
                  </a:lnTo>
                  <a:lnTo>
                    <a:pt x="1381363" y="2793466"/>
                  </a:lnTo>
                  <a:lnTo>
                    <a:pt x="1320769" y="2795595"/>
                  </a:lnTo>
                  <a:lnTo>
                    <a:pt x="1261275" y="2797119"/>
                  </a:lnTo>
                  <a:lnTo>
                    <a:pt x="1202877" y="2798029"/>
                  </a:lnTo>
                  <a:lnTo>
                    <a:pt x="1145571" y="2798318"/>
                  </a:lnTo>
                  <a:lnTo>
                    <a:pt x="1089353" y="2797977"/>
                  </a:lnTo>
                  <a:lnTo>
                    <a:pt x="1034219" y="2796998"/>
                  </a:lnTo>
                  <a:lnTo>
                    <a:pt x="980164" y="2795372"/>
                  </a:lnTo>
                  <a:lnTo>
                    <a:pt x="927184" y="2793091"/>
                  </a:lnTo>
                  <a:lnTo>
                    <a:pt x="875275" y="2790148"/>
                  </a:lnTo>
                  <a:lnTo>
                    <a:pt x="824434" y="2786532"/>
                  </a:lnTo>
                  <a:lnTo>
                    <a:pt x="774655" y="2782238"/>
                  </a:lnTo>
                  <a:lnTo>
                    <a:pt x="725934" y="2777255"/>
                  </a:lnTo>
                  <a:lnTo>
                    <a:pt x="678268" y="2771575"/>
                  </a:lnTo>
                  <a:lnTo>
                    <a:pt x="631652" y="2765191"/>
                  </a:lnTo>
                  <a:lnTo>
                    <a:pt x="586082" y="2758095"/>
                  </a:lnTo>
                  <a:lnTo>
                    <a:pt x="541554" y="2750277"/>
                  </a:lnTo>
                  <a:lnTo>
                    <a:pt x="498064" y="2741729"/>
                  </a:lnTo>
                  <a:lnTo>
                    <a:pt x="455607" y="2732444"/>
                  </a:lnTo>
                  <a:lnTo>
                    <a:pt x="414179" y="2722412"/>
                  </a:lnTo>
                  <a:lnTo>
                    <a:pt x="373777" y="2711626"/>
                  </a:lnTo>
                  <a:lnTo>
                    <a:pt x="334396" y="2700077"/>
                  </a:lnTo>
                  <a:lnTo>
                    <a:pt x="296031" y="2687758"/>
                  </a:lnTo>
                  <a:lnTo>
                    <a:pt x="258680" y="2674659"/>
                  </a:lnTo>
                  <a:lnTo>
                    <a:pt x="222336" y="2660772"/>
                  </a:lnTo>
                  <a:lnTo>
                    <a:pt x="186998" y="2646089"/>
                  </a:lnTo>
                  <a:lnTo>
                    <a:pt x="119316" y="2614303"/>
                  </a:lnTo>
                  <a:lnTo>
                    <a:pt x="55602" y="2579234"/>
                  </a:lnTo>
                  <a:lnTo>
                    <a:pt x="0" y="2543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AA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3024" y="2519005"/>
              <a:ext cx="9067799" cy="7381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" y="0"/>
            <a:ext cx="3467099" cy="30564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765" y="4850677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765" y="6993802"/>
            <a:ext cx="85725" cy="857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97341" y="3808717"/>
            <a:ext cx="5527040" cy="467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53085">
              <a:lnSpc>
                <a:spcPct val="100000"/>
              </a:lnSpc>
              <a:spcBef>
                <a:spcPts val="100"/>
              </a:spcBef>
            </a:pPr>
            <a:r>
              <a:rPr dirty="0" sz="3600" spc="200">
                <a:latin typeface="Tahoma"/>
                <a:cs typeface="Tahoma"/>
              </a:rPr>
              <a:t>Laki</a:t>
            </a:r>
            <a:r>
              <a:rPr dirty="0" sz="3600" spc="-240">
                <a:latin typeface="Tahoma"/>
                <a:cs typeface="Tahoma"/>
              </a:rPr>
              <a:t> </a:t>
            </a:r>
            <a:r>
              <a:rPr dirty="0" sz="3600" spc="250">
                <a:latin typeface="Tahoma"/>
                <a:cs typeface="Tahoma"/>
              </a:rPr>
              <a:t>-</a:t>
            </a:r>
            <a:r>
              <a:rPr dirty="0" sz="3600" spc="-240">
                <a:latin typeface="Tahoma"/>
                <a:cs typeface="Tahoma"/>
              </a:rPr>
              <a:t> </a:t>
            </a:r>
            <a:r>
              <a:rPr dirty="0" sz="3600" spc="200">
                <a:latin typeface="Tahoma"/>
                <a:cs typeface="Tahoma"/>
              </a:rPr>
              <a:t>Laki</a:t>
            </a:r>
            <a:endParaRPr sz="3600">
              <a:latin typeface="Tahoma"/>
              <a:cs typeface="Tahoma"/>
            </a:endParaRPr>
          </a:p>
          <a:p>
            <a:pPr algn="ctr" marL="18415" marR="10795">
              <a:lnSpc>
                <a:spcPct val="108200"/>
              </a:lnSpc>
              <a:spcBef>
                <a:spcPts val="1900"/>
              </a:spcBef>
            </a:pPr>
            <a:r>
              <a:rPr dirty="0" sz="2600">
                <a:latin typeface="Trebuchet MS"/>
                <a:cs typeface="Trebuchet MS"/>
              </a:rPr>
              <a:t>Modified</a:t>
            </a:r>
            <a:r>
              <a:rPr dirty="0" sz="2600" spc="-190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Cantwell-Ransley</a:t>
            </a:r>
            <a:r>
              <a:rPr dirty="0" sz="2600" spc="-18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technique </a:t>
            </a:r>
            <a:r>
              <a:rPr dirty="0" sz="2600" spc="-770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95">
                <a:latin typeface="Trebuchet MS"/>
                <a:cs typeface="Trebuchet MS"/>
              </a:rPr>
              <a:t>l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370">
                <a:latin typeface="Trebuchet MS"/>
                <a:cs typeface="Trebuchet MS"/>
              </a:rPr>
              <a:t>.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150">
                <a:latin typeface="Trebuchet MS"/>
                <a:cs typeface="Trebuchet MS"/>
              </a:rPr>
              <a:t>g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40">
                <a:latin typeface="Trebuchet MS"/>
                <a:cs typeface="Trebuchet MS"/>
              </a:rPr>
              <a:t>n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70">
                <a:latin typeface="Trebuchet MS"/>
                <a:cs typeface="Trebuchet MS"/>
              </a:rPr>
              <a:t>y  </a:t>
            </a:r>
            <a:r>
              <a:rPr dirty="0" sz="2600" spc="-10">
                <a:latin typeface="Trebuchet MS"/>
                <a:cs typeface="Trebuchet MS"/>
              </a:rPr>
              <a:t>take </a:t>
            </a:r>
            <a:r>
              <a:rPr dirty="0" sz="2600" spc="-30">
                <a:latin typeface="Trebuchet MS"/>
                <a:cs typeface="Trebuchet MS"/>
              </a:rPr>
              <a:t>partially </a:t>
            </a:r>
            <a:r>
              <a:rPr dirty="0" sz="2600" spc="10">
                <a:latin typeface="Trebuchet MS"/>
                <a:cs typeface="Trebuchet MS"/>
              </a:rPr>
              <a:t>reconstruct </a:t>
            </a:r>
            <a:r>
              <a:rPr dirty="0" sz="2600" spc="-15">
                <a:latin typeface="Trebuchet MS"/>
                <a:cs typeface="Trebuchet MS"/>
              </a:rPr>
              <a:t>the </a:t>
            </a:r>
            <a:r>
              <a:rPr dirty="0" sz="2600" spc="20">
                <a:latin typeface="Trebuchet MS"/>
                <a:cs typeface="Trebuchet MS"/>
              </a:rPr>
              <a:t>penis </a:t>
            </a:r>
            <a:r>
              <a:rPr dirty="0" sz="2600" spc="25">
                <a:latin typeface="Trebuchet MS"/>
                <a:cs typeface="Trebuchet MS"/>
              </a:rPr>
              <a:t> </a:t>
            </a:r>
            <a:r>
              <a:rPr dirty="0" sz="2600" spc="15">
                <a:latin typeface="Trebuchet MS"/>
                <a:cs typeface="Trebuchet MS"/>
              </a:rPr>
              <a:t>and </a:t>
            </a:r>
            <a:r>
              <a:rPr dirty="0" sz="2600" spc="30">
                <a:latin typeface="Trebuchet MS"/>
                <a:cs typeface="Trebuchet MS"/>
              </a:rPr>
              <a:t>move </a:t>
            </a:r>
            <a:r>
              <a:rPr dirty="0" sz="2600" spc="-15">
                <a:latin typeface="Trebuchet MS"/>
                <a:cs typeface="Trebuchet MS"/>
              </a:rPr>
              <a:t>the </a:t>
            </a:r>
            <a:r>
              <a:rPr dirty="0" sz="2600" spc="-5">
                <a:latin typeface="Trebuchet MS"/>
                <a:cs typeface="Trebuchet MS"/>
              </a:rPr>
              <a:t>urethra to </a:t>
            </a:r>
            <a:r>
              <a:rPr dirty="0" sz="2600">
                <a:latin typeface="Trebuchet MS"/>
                <a:cs typeface="Trebuchet MS"/>
              </a:rPr>
              <a:t>a </a:t>
            </a:r>
            <a:r>
              <a:rPr dirty="0" sz="2600" spc="-30">
                <a:latin typeface="Trebuchet MS"/>
                <a:cs typeface="Trebuchet MS"/>
              </a:rPr>
              <a:t>better </a:t>
            </a:r>
            <a:r>
              <a:rPr dirty="0" sz="2600" spc="-25">
                <a:latin typeface="Trebuchet MS"/>
                <a:cs typeface="Trebuchet MS"/>
              </a:rPr>
              <a:t> </a:t>
            </a:r>
            <a:r>
              <a:rPr dirty="0" sz="2600" spc="-55">
                <a:latin typeface="Trebuchet MS"/>
                <a:cs typeface="Trebuchet MS"/>
              </a:rPr>
              <a:t>location.</a:t>
            </a:r>
            <a:endParaRPr sz="2600">
              <a:latin typeface="Trebuchet MS"/>
              <a:cs typeface="Trebuchet MS"/>
            </a:endParaRPr>
          </a:p>
          <a:p>
            <a:pPr algn="ctr" marL="12065" marR="5080">
              <a:lnSpc>
                <a:spcPct val="108200"/>
              </a:lnSpc>
            </a:pPr>
            <a:r>
              <a:rPr dirty="0" sz="2600" spc="-10">
                <a:latin typeface="Trebuchet MS"/>
                <a:cs typeface="Trebuchet MS"/>
              </a:rPr>
              <a:t>Mitchell technique completely </a:t>
            </a:r>
            <a:r>
              <a:rPr dirty="0" sz="2600" spc="-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370">
                <a:latin typeface="Trebuchet MS"/>
                <a:cs typeface="Trebuchet MS"/>
              </a:rPr>
              <a:t>.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35">
                <a:latin typeface="Trebuchet MS"/>
                <a:cs typeface="Trebuchet MS"/>
              </a:rPr>
              <a:t>s  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35">
                <a:latin typeface="Trebuchet MS"/>
                <a:cs typeface="Trebuchet MS"/>
              </a:rPr>
              <a:t>u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5">
                <a:latin typeface="Trebuchet MS"/>
                <a:cs typeface="Trebuchet MS"/>
              </a:rPr>
              <a:t>r</a:t>
            </a:r>
            <a:r>
              <a:rPr dirty="0" sz="2600">
                <a:latin typeface="Trebuchet MS"/>
                <a:cs typeface="Trebuchet MS"/>
              </a:rPr>
              <a:t>a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165">
                <a:latin typeface="Trebuchet MS"/>
                <a:cs typeface="Trebuchet MS"/>
              </a:rPr>
              <a:t>s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40">
                <a:latin typeface="Trebuchet MS"/>
                <a:cs typeface="Trebuchet MS"/>
              </a:rPr>
              <a:t>n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b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10">
                <a:latin typeface="Trebuchet MS"/>
                <a:cs typeface="Trebuchet MS"/>
              </a:rPr>
              <a:t>p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160">
                <a:latin typeface="Trebuchet MS"/>
                <a:cs typeface="Trebuchet MS"/>
              </a:rPr>
              <a:t>s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-65">
                <a:latin typeface="Trebuchet MS"/>
                <a:cs typeface="Trebuchet MS"/>
              </a:rPr>
              <a:t>t</a:t>
            </a:r>
            <a:r>
              <a:rPr dirty="0" sz="2600" spc="-90">
                <a:latin typeface="Trebuchet MS"/>
                <a:cs typeface="Trebuchet MS"/>
              </a:rPr>
              <a:t>i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40">
                <a:latin typeface="Trebuchet MS"/>
                <a:cs typeface="Trebuchet MS"/>
              </a:rPr>
              <a:t>n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a</a:t>
            </a:r>
            <a:r>
              <a:rPr dirty="0" sz="2600" spc="35">
                <a:latin typeface="Trebuchet MS"/>
                <a:cs typeface="Trebuchet MS"/>
              </a:rPr>
              <a:t>n</a:t>
            </a:r>
            <a:r>
              <a:rPr dirty="0" sz="2600" spc="5">
                <a:latin typeface="Trebuchet MS"/>
                <a:cs typeface="Trebuchet MS"/>
              </a:rPr>
              <a:t>d  </a:t>
            </a:r>
            <a:r>
              <a:rPr dirty="0" sz="2600" spc="15">
                <a:latin typeface="Trebuchet MS"/>
                <a:cs typeface="Trebuchet MS"/>
              </a:rPr>
              <a:t>corrects</a:t>
            </a:r>
            <a:r>
              <a:rPr dirty="0" sz="2600" spc="-180">
                <a:latin typeface="Trebuchet MS"/>
                <a:cs typeface="Trebuchet MS"/>
              </a:rPr>
              <a:t> </a:t>
            </a:r>
            <a:r>
              <a:rPr dirty="0" sz="2600" spc="-40">
                <a:latin typeface="Trebuchet MS"/>
                <a:cs typeface="Trebuchet MS"/>
              </a:rPr>
              <a:t>chordee.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9107" y="4987563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9107" y="5787663"/>
            <a:ext cx="76200" cy="76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066590" y="3954176"/>
            <a:ext cx="4376420" cy="242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100"/>
              </a:spcBef>
            </a:pPr>
            <a:r>
              <a:rPr dirty="0" sz="3600" spc="190">
                <a:latin typeface="Tahoma"/>
                <a:cs typeface="Tahoma"/>
              </a:rPr>
              <a:t>Perempuan</a:t>
            </a:r>
            <a:endParaRPr sz="3600">
              <a:latin typeface="Tahoma"/>
              <a:cs typeface="Tahoma"/>
            </a:endParaRPr>
          </a:p>
          <a:p>
            <a:pPr algn="ctr" marL="208279" marR="200660">
              <a:lnSpc>
                <a:spcPct val="107100"/>
              </a:lnSpc>
              <a:spcBef>
                <a:spcPts val="1955"/>
              </a:spcBef>
            </a:pPr>
            <a:r>
              <a:rPr dirty="0" sz="2450" spc="110">
                <a:latin typeface="Trebuchet MS"/>
                <a:cs typeface="Trebuchet MS"/>
              </a:rPr>
              <a:t>C</a:t>
            </a:r>
            <a:r>
              <a:rPr dirty="0" sz="2450" spc="45">
                <a:latin typeface="Trebuchet MS"/>
                <a:cs typeface="Trebuchet MS"/>
              </a:rPr>
              <a:t>o</a:t>
            </a:r>
            <a:r>
              <a:rPr dirty="0" sz="2450" spc="35">
                <a:latin typeface="Trebuchet MS"/>
                <a:cs typeface="Trebuchet MS"/>
              </a:rPr>
              <a:t>nn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5">
                <a:latin typeface="Trebuchet MS"/>
                <a:cs typeface="Trebuchet MS"/>
              </a:rPr>
              <a:t>c</a:t>
            </a:r>
            <a:r>
              <a:rPr dirty="0" sz="2450" spc="-60">
                <a:latin typeface="Trebuchet MS"/>
                <a:cs typeface="Trebuchet MS"/>
              </a:rPr>
              <a:t>t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35">
                <a:latin typeface="Trebuchet MS"/>
                <a:cs typeface="Trebuchet MS"/>
              </a:rPr>
              <a:t>h</a:t>
            </a:r>
            <a:r>
              <a:rPr dirty="0" sz="2450" spc="-20">
                <a:latin typeface="Trebuchet MS"/>
                <a:cs typeface="Trebuchet MS"/>
              </a:rPr>
              <a:t>e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-80">
                <a:latin typeface="Trebuchet MS"/>
                <a:cs typeface="Trebuchet MS"/>
              </a:rPr>
              <a:t>w</a:t>
            </a:r>
            <a:r>
              <a:rPr dirty="0" sz="2450" spc="50">
                <a:latin typeface="Trebuchet MS"/>
                <a:cs typeface="Trebuchet MS"/>
              </a:rPr>
              <a:t>o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10">
                <a:latin typeface="Trebuchet MS"/>
                <a:cs typeface="Trebuchet MS"/>
              </a:rPr>
              <a:t>p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-5">
                <a:latin typeface="Trebuchet MS"/>
                <a:cs typeface="Trebuchet MS"/>
              </a:rPr>
              <a:t>r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155">
                <a:latin typeface="Trebuchet MS"/>
                <a:cs typeface="Trebuchet MS"/>
              </a:rPr>
              <a:t>s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45">
                <a:latin typeface="Trebuchet MS"/>
                <a:cs typeface="Trebuchet MS"/>
              </a:rPr>
              <a:t>o</a:t>
            </a:r>
            <a:r>
              <a:rPr dirty="0" sz="2450" spc="-90">
                <a:latin typeface="Trebuchet MS"/>
                <a:cs typeface="Trebuchet MS"/>
              </a:rPr>
              <a:t>f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35">
                <a:latin typeface="Trebuchet MS"/>
                <a:cs typeface="Trebuchet MS"/>
              </a:rPr>
              <a:t>h</a:t>
            </a:r>
            <a:r>
              <a:rPr dirty="0" sz="2450" spc="-15">
                <a:latin typeface="Trebuchet MS"/>
                <a:cs typeface="Trebuchet MS"/>
              </a:rPr>
              <a:t>e  </a:t>
            </a:r>
            <a:r>
              <a:rPr dirty="0" sz="2450" spc="-55">
                <a:latin typeface="Trebuchet MS"/>
                <a:cs typeface="Trebuchet MS"/>
              </a:rPr>
              <a:t>clitoris.</a:t>
            </a:r>
            <a:endParaRPr sz="2450">
              <a:latin typeface="Trebuchet MS"/>
              <a:cs typeface="Trebuchet MS"/>
            </a:endParaRPr>
          </a:p>
          <a:p>
            <a:pPr algn="ctr" marL="12065" marR="5080">
              <a:lnSpc>
                <a:spcPct val="107100"/>
              </a:lnSpc>
              <a:spcBef>
                <a:spcPts val="5"/>
              </a:spcBef>
            </a:pPr>
            <a:r>
              <a:rPr dirty="0" sz="2450" spc="170">
                <a:latin typeface="Trebuchet MS"/>
                <a:cs typeface="Trebuchet MS"/>
              </a:rPr>
              <a:t>P</a:t>
            </a:r>
            <a:r>
              <a:rPr dirty="0" sz="2450" spc="-90">
                <a:latin typeface="Trebuchet MS"/>
                <a:cs typeface="Trebuchet MS"/>
              </a:rPr>
              <a:t>l</a:t>
            </a:r>
            <a:r>
              <a:rPr dirty="0" sz="2450" spc="-5">
                <a:latin typeface="Trebuchet MS"/>
                <a:cs typeface="Trebuchet MS"/>
              </a:rPr>
              <a:t>a</a:t>
            </a:r>
            <a:r>
              <a:rPr dirty="0" sz="2450" spc="5">
                <a:latin typeface="Trebuchet MS"/>
                <a:cs typeface="Trebuchet MS"/>
              </a:rPr>
              <a:t>c</a:t>
            </a:r>
            <a:r>
              <a:rPr dirty="0" sz="2450" spc="-20">
                <a:latin typeface="Trebuchet MS"/>
                <a:cs typeface="Trebuchet MS"/>
              </a:rPr>
              <a:t>e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35">
                <a:latin typeface="Trebuchet MS"/>
                <a:cs typeface="Trebuchet MS"/>
              </a:rPr>
              <a:t>h</a:t>
            </a:r>
            <a:r>
              <a:rPr dirty="0" sz="2450" spc="-20">
                <a:latin typeface="Trebuchet MS"/>
                <a:cs typeface="Trebuchet MS"/>
              </a:rPr>
              <a:t>e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35">
                <a:latin typeface="Trebuchet MS"/>
                <a:cs typeface="Trebuchet MS"/>
              </a:rPr>
              <a:t>u</a:t>
            </a:r>
            <a:r>
              <a:rPr dirty="0" sz="2450" spc="-5">
                <a:latin typeface="Trebuchet MS"/>
                <a:cs typeface="Trebuchet MS"/>
              </a:rPr>
              <a:t>r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35">
                <a:latin typeface="Trebuchet MS"/>
                <a:cs typeface="Trebuchet MS"/>
              </a:rPr>
              <a:t>h</a:t>
            </a:r>
            <a:r>
              <a:rPr dirty="0" sz="2450" spc="-5">
                <a:latin typeface="Trebuchet MS"/>
                <a:cs typeface="Trebuchet MS"/>
              </a:rPr>
              <a:t>r</a:t>
            </a:r>
            <a:r>
              <a:rPr dirty="0" sz="2450">
                <a:latin typeface="Trebuchet MS"/>
                <a:cs typeface="Trebuchet MS"/>
              </a:rPr>
              <a:t>a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85">
                <a:latin typeface="Trebuchet MS"/>
                <a:cs typeface="Trebuchet MS"/>
              </a:rPr>
              <a:t>i</a:t>
            </a:r>
            <a:r>
              <a:rPr dirty="0" sz="2450" spc="40">
                <a:latin typeface="Trebuchet MS"/>
                <a:cs typeface="Trebuchet MS"/>
              </a:rPr>
              <a:t>n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-65">
                <a:latin typeface="Trebuchet MS"/>
                <a:cs typeface="Trebuchet MS"/>
              </a:rPr>
              <a:t>t</a:t>
            </a:r>
            <a:r>
              <a:rPr dirty="0" sz="2450" spc="35">
                <a:latin typeface="Trebuchet MS"/>
                <a:cs typeface="Trebuchet MS"/>
              </a:rPr>
              <a:t>h</a:t>
            </a:r>
            <a:r>
              <a:rPr dirty="0" sz="2450" spc="-20">
                <a:latin typeface="Trebuchet MS"/>
                <a:cs typeface="Trebuchet MS"/>
              </a:rPr>
              <a:t>e</a:t>
            </a:r>
            <a:r>
              <a:rPr dirty="0" sz="2450" spc="-165">
                <a:latin typeface="Trebuchet MS"/>
                <a:cs typeface="Trebuchet MS"/>
              </a:rPr>
              <a:t> </a:t>
            </a:r>
            <a:r>
              <a:rPr dirty="0" sz="2450" spc="5">
                <a:latin typeface="Trebuchet MS"/>
                <a:cs typeface="Trebuchet MS"/>
              </a:rPr>
              <a:t>c</a:t>
            </a:r>
            <a:r>
              <a:rPr dirty="0" sz="2450" spc="45">
                <a:latin typeface="Trebuchet MS"/>
                <a:cs typeface="Trebuchet MS"/>
              </a:rPr>
              <a:t>o</a:t>
            </a:r>
            <a:r>
              <a:rPr dirty="0" sz="2450" spc="-5">
                <a:latin typeface="Trebuchet MS"/>
                <a:cs typeface="Trebuchet MS"/>
              </a:rPr>
              <a:t>rr</a:t>
            </a:r>
            <a:r>
              <a:rPr dirty="0" sz="2450" spc="-25">
                <a:latin typeface="Trebuchet MS"/>
                <a:cs typeface="Trebuchet MS"/>
              </a:rPr>
              <a:t>e</a:t>
            </a:r>
            <a:r>
              <a:rPr dirty="0" sz="2450" spc="5">
                <a:latin typeface="Trebuchet MS"/>
                <a:cs typeface="Trebuchet MS"/>
              </a:rPr>
              <a:t>c</a:t>
            </a:r>
            <a:r>
              <a:rPr dirty="0" sz="2450" spc="-50">
                <a:latin typeface="Trebuchet MS"/>
                <a:cs typeface="Trebuchet MS"/>
              </a:rPr>
              <a:t>t  </a:t>
            </a:r>
            <a:r>
              <a:rPr dirty="0" sz="2450" spc="-50">
                <a:latin typeface="Trebuchet MS"/>
                <a:cs typeface="Trebuchet MS"/>
              </a:rPr>
              <a:t>location.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7721" y="1047773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 h="0">
                <a:moveTo>
                  <a:pt x="0" y="0"/>
                </a:moveTo>
                <a:lnTo>
                  <a:pt x="328285" y="0"/>
                </a:lnTo>
              </a:path>
            </a:pathLst>
          </a:custGeom>
          <a:ln w="381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7721" y="1201733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 h="0">
                <a:moveTo>
                  <a:pt x="0" y="0"/>
                </a:moveTo>
                <a:lnTo>
                  <a:pt x="328285" y="0"/>
                </a:lnTo>
              </a:path>
            </a:pathLst>
          </a:custGeom>
          <a:ln w="381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7721" y="1355978"/>
            <a:ext cx="328295" cy="0"/>
          </a:xfrm>
          <a:custGeom>
            <a:avLst/>
            <a:gdLst/>
            <a:ahLst/>
            <a:cxnLst/>
            <a:rect l="l" t="t" r="r" b="b"/>
            <a:pathLst>
              <a:path w="328294" h="0">
                <a:moveTo>
                  <a:pt x="0" y="0"/>
                </a:moveTo>
                <a:lnTo>
                  <a:pt x="328285" y="0"/>
                </a:lnTo>
              </a:path>
            </a:pathLst>
          </a:custGeom>
          <a:ln w="381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5520" y="7067514"/>
            <a:ext cx="8327753" cy="32147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8208" y="4274819"/>
            <a:ext cx="3548217" cy="23749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430286" y="3354942"/>
            <a:ext cx="1227455" cy="1238250"/>
            <a:chOff x="5430286" y="3354942"/>
            <a:chExt cx="1227455" cy="1238250"/>
          </a:xfrm>
        </p:grpSpPr>
        <p:sp>
          <p:nvSpPr>
            <p:cNvPr id="15" name="object 15"/>
            <p:cNvSpPr/>
            <p:nvPr/>
          </p:nvSpPr>
          <p:spPr>
            <a:xfrm>
              <a:off x="5436485" y="3361143"/>
              <a:ext cx="1214755" cy="1226185"/>
            </a:xfrm>
            <a:custGeom>
              <a:avLst/>
              <a:gdLst/>
              <a:ahLst/>
              <a:cxnLst/>
              <a:rect l="l" t="t" r="r" b="b"/>
              <a:pathLst>
                <a:path w="1214754" h="1226185">
                  <a:moveTo>
                    <a:pt x="898073" y="397845"/>
                  </a:moveTo>
                  <a:lnTo>
                    <a:pt x="736000" y="397845"/>
                  </a:lnTo>
                  <a:lnTo>
                    <a:pt x="1019096" y="114644"/>
                  </a:lnTo>
                  <a:lnTo>
                    <a:pt x="915992" y="114644"/>
                  </a:lnTo>
                  <a:lnTo>
                    <a:pt x="915992" y="0"/>
                  </a:lnTo>
                  <a:lnTo>
                    <a:pt x="1214734" y="0"/>
                  </a:lnTo>
                  <a:lnTo>
                    <a:pt x="1214734" y="195711"/>
                  </a:lnTo>
                  <a:lnTo>
                    <a:pt x="1100132" y="195711"/>
                  </a:lnTo>
                  <a:lnTo>
                    <a:pt x="898073" y="397845"/>
                  </a:lnTo>
                  <a:close/>
                </a:path>
                <a:path w="1214754" h="1226185">
                  <a:moveTo>
                    <a:pt x="1214734" y="298853"/>
                  </a:moveTo>
                  <a:lnTo>
                    <a:pt x="1100132" y="298853"/>
                  </a:lnTo>
                  <a:lnTo>
                    <a:pt x="1100132" y="195711"/>
                  </a:lnTo>
                  <a:lnTo>
                    <a:pt x="1214734" y="195711"/>
                  </a:lnTo>
                  <a:lnTo>
                    <a:pt x="1214734" y="298853"/>
                  </a:lnTo>
                  <a:close/>
                </a:path>
                <a:path w="1214754" h="1226185">
                  <a:moveTo>
                    <a:pt x="459963" y="1225857"/>
                  </a:moveTo>
                  <a:lnTo>
                    <a:pt x="413002" y="1223477"/>
                  </a:lnTo>
                  <a:lnTo>
                    <a:pt x="367382" y="1216492"/>
                  </a:lnTo>
                  <a:lnTo>
                    <a:pt x="323337" y="1205135"/>
                  </a:lnTo>
                  <a:lnTo>
                    <a:pt x="281098" y="1189640"/>
                  </a:lnTo>
                  <a:lnTo>
                    <a:pt x="240899" y="1170238"/>
                  </a:lnTo>
                  <a:lnTo>
                    <a:pt x="202974" y="1147165"/>
                  </a:lnTo>
                  <a:lnTo>
                    <a:pt x="167554" y="1120651"/>
                  </a:lnTo>
                  <a:lnTo>
                    <a:pt x="134874" y="1090932"/>
                  </a:lnTo>
                  <a:lnTo>
                    <a:pt x="105165" y="1058238"/>
                  </a:lnTo>
                  <a:lnTo>
                    <a:pt x="78662" y="1022805"/>
                  </a:lnTo>
                  <a:lnTo>
                    <a:pt x="55597" y="984865"/>
                  </a:lnTo>
                  <a:lnTo>
                    <a:pt x="36203" y="944650"/>
                  </a:lnTo>
                  <a:lnTo>
                    <a:pt x="20714" y="902394"/>
                  </a:lnTo>
                  <a:lnTo>
                    <a:pt x="9361" y="858331"/>
                  </a:lnTo>
                  <a:lnTo>
                    <a:pt x="2379" y="812692"/>
                  </a:lnTo>
                  <a:lnTo>
                    <a:pt x="0" y="765712"/>
                  </a:lnTo>
                  <a:lnTo>
                    <a:pt x="2379" y="718733"/>
                  </a:lnTo>
                  <a:lnTo>
                    <a:pt x="9361" y="673096"/>
                  </a:lnTo>
                  <a:lnTo>
                    <a:pt x="20714" y="629034"/>
                  </a:lnTo>
                  <a:lnTo>
                    <a:pt x="36203" y="586780"/>
                  </a:lnTo>
                  <a:lnTo>
                    <a:pt x="55597" y="546566"/>
                  </a:lnTo>
                  <a:lnTo>
                    <a:pt x="78662" y="508626"/>
                  </a:lnTo>
                  <a:lnTo>
                    <a:pt x="105165" y="473193"/>
                  </a:lnTo>
                  <a:lnTo>
                    <a:pt x="134874" y="440501"/>
                  </a:lnTo>
                  <a:lnTo>
                    <a:pt x="167554" y="410782"/>
                  </a:lnTo>
                  <a:lnTo>
                    <a:pt x="202974" y="384269"/>
                  </a:lnTo>
                  <a:lnTo>
                    <a:pt x="240899" y="361195"/>
                  </a:lnTo>
                  <a:lnTo>
                    <a:pt x="281098" y="341794"/>
                  </a:lnTo>
                  <a:lnTo>
                    <a:pt x="323337" y="326298"/>
                  </a:lnTo>
                  <a:lnTo>
                    <a:pt x="367382" y="314942"/>
                  </a:lnTo>
                  <a:lnTo>
                    <a:pt x="413002" y="307957"/>
                  </a:lnTo>
                  <a:lnTo>
                    <a:pt x="459963" y="305576"/>
                  </a:lnTo>
                  <a:lnTo>
                    <a:pt x="508797" y="308129"/>
                  </a:lnTo>
                  <a:lnTo>
                    <a:pt x="556590" y="315726"/>
                  </a:lnTo>
                  <a:lnTo>
                    <a:pt x="603060" y="328275"/>
                  </a:lnTo>
                  <a:lnTo>
                    <a:pt x="647925" y="345682"/>
                  </a:lnTo>
                  <a:lnTo>
                    <a:pt x="690905" y="367855"/>
                  </a:lnTo>
                  <a:lnTo>
                    <a:pt x="731716" y="394701"/>
                  </a:lnTo>
                  <a:lnTo>
                    <a:pt x="736000" y="397845"/>
                  </a:lnTo>
                  <a:lnTo>
                    <a:pt x="898073" y="397845"/>
                  </a:lnTo>
                  <a:lnTo>
                    <a:pt x="844732" y="451206"/>
                  </a:lnTo>
                  <a:lnTo>
                    <a:pt x="459963" y="451206"/>
                  </a:lnTo>
                  <a:lnTo>
                    <a:pt x="413567" y="454623"/>
                  </a:lnTo>
                  <a:lnTo>
                    <a:pt x="369264" y="464545"/>
                  </a:lnTo>
                  <a:lnTo>
                    <a:pt x="327544" y="480483"/>
                  </a:lnTo>
                  <a:lnTo>
                    <a:pt x="288897" y="501947"/>
                  </a:lnTo>
                  <a:lnTo>
                    <a:pt x="253813" y="528445"/>
                  </a:lnTo>
                  <a:lnTo>
                    <a:pt x="222782" y="559488"/>
                  </a:lnTo>
                  <a:lnTo>
                    <a:pt x="196294" y="594586"/>
                  </a:lnTo>
                  <a:lnTo>
                    <a:pt x="174839" y="633247"/>
                  </a:lnTo>
                  <a:lnTo>
                    <a:pt x="158908" y="674982"/>
                  </a:lnTo>
                  <a:lnTo>
                    <a:pt x="148990" y="719301"/>
                  </a:lnTo>
                  <a:lnTo>
                    <a:pt x="145575" y="765712"/>
                  </a:lnTo>
                  <a:lnTo>
                    <a:pt x="148990" y="812126"/>
                  </a:lnTo>
                  <a:lnTo>
                    <a:pt x="158908" y="856445"/>
                  </a:lnTo>
                  <a:lnTo>
                    <a:pt x="174839" y="898181"/>
                  </a:lnTo>
                  <a:lnTo>
                    <a:pt x="196294" y="936843"/>
                  </a:lnTo>
                  <a:lnTo>
                    <a:pt x="222782" y="971940"/>
                  </a:lnTo>
                  <a:lnTo>
                    <a:pt x="253813" y="1002982"/>
                  </a:lnTo>
                  <a:lnTo>
                    <a:pt x="288897" y="1029480"/>
                  </a:lnTo>
                  <a:lnTo>
                    <a:pt x="327544" y="1050942"/>
                  </a:lnTo>
                  <a:lnTo>
                    <a:pt x="369264" y="1066880"/>
                  </a:lnTo>
                  <a:lnTo>
                    <a:pt x="413567" y="1076802"/>
                  </a:lnTo>
                  <a:lnTo>
                    <a:pt x="459963" y="1080218"/>
                  </a:lnTo>
                  <a:lnTo>
                    <a:pt x="794792" y="1080218"/>
                  </a:lnTo>
                  <a:lnTo>
                    <a:pt x="785057" y="1090932"/>
                  </a:lnTo>
                  <a:lnTo>
                    <a:pt x="752377" y="1120651"/>
                  </a:lnTo>
                  <a:lnTo>
                    <a:pt x="716958" y="1147165"/>
                  </a:lnTo>
                  <a:lnTo>
                    <a:pt x="679032" y="1170238"/>
                  </a:lnTo>
                  <a:lnTo>
                    <a:pt x="638833" y="1189640"/>
                  </a:lnTo>
                  <a:lnTo>
                    <a:pt x="596594" y="1205135"/>
                  </a:lnTo>
                  <a:lnTo>
                    <a:pt x="552547" y="1216492"/>
                  </a:lnTo>
                  <a:lnTo>
                    <a:pt x="506926" y="1223477"/>
                  </a:lnTo>
                  <a:lnTo>
                    <a:pt x="459963" y="1225857"/>
                  </a:lnTo>
                  <a:close/>
                </a:path>
                <a:path w="1214754" h="1226185">
                  <a:moveTo>
                    <a:pt x="794792" y="1080218"/>
                  </a:moveTo>
                  <a:lnTo>
                    <a:pt x="459963" y="1080218"/>
                  </a:lnTo>
                  <a:lnTo>
                    <a:pt x="506360" y="1076802"/>
                  </a:lnTo>
                  <a:lnTo>
                    <a:pt x="550663" y="1066880"/>
                  </a:lnTo>
                  <a:lnTo>
                    <a:pt x="592383" y="1050942"/>
                  </a:lnTo>
                  <a:lnTo>
                    <a:pt x="631030" y="1029480"/>
                  </a:lnTo>
                  <a:lnTo>
                    <a:pt x="666114" y="1002982"/>
                  </a:lnTo>
                  <a:lnTo>
                    <a:pt x="697145" y="971940"/>
                  </a:lnTo>
                  <a:lnTo>
                    <a:pt x="723633" y="936843"/>
                  </a:lnTo>
                  <a:lnTo>
                    <a:pt x="745087" y="898181"/>
                  </a:lnTo>
                  <a:lnTo>
                    <a:pt x="761019" y="856445"/>
                  </a:lnTo>
                  <a:lnTo>
                    <a:pt x="770937" y="812126"/>
                  </a:lnTo>
                  <a:lnTo>
                    <a:pt x="774352" y="765712"/>
                  </a:lnTo>
                  <a:lnTo>
                    <a:pt x="770937" y="719301"/>
                  </a:lnTo>
                  <a:lnTo>
                    <a:pt x="761019" y="674982"/>
                  </a:lnTo>
                  <a:lnTo>
                    <a:pt x="745087" y="633247"/>
                  </a:lnTo>
                  <a:lnTo>
                    <a:pt x="723633" y="594586"/>
                  </a:lnTo>
                  <a:lnTo>
                    <a:pt x="697145" y="559488"/>
                  </a:lnTo>
                  <a:lnTo>
                    <a:pt x="666114" y="528445"/>
                  </a:lnTo>
                  <a:lnTo>
                    <a:pt x="631030" y="501947"/>
                  </a:lnTo>
                  <a:lnTo>
                    <a:pt x="592383" y="480483"/>
                  </a:lnTo>
                  <a:lnTo>
                    <a:pt x="550663" y="464545"/>
                  </a:lnTo>
                  <a:lnTo>
                    <a:pt x="506360" y="454623"/>
                  </a:lnTo>
                  <a:lnTo>
                    <a:pt x="459963" y="451206"/>
                  </a:lnTo>
                  <a:lnTo>
                    <a:pt x="844732" y="451206"/>
                  </a:lnTo>
                  <a:lnTo>
                    <a:pt x="818371" y="477577"/>
                  </a:lnTo>
                  <a:lnTo>
                    <a:pt x="821765" y="481901"/>
                  </a:lnTo>
                  <a:lnTo>
                    <a:pt x="851016" y="523831"/>
                  </a:lnTo>
                  <a:lnTo>
                    <a:pt x="875348" y="568597"/>
                  </a:lnTo>
                  <a:lnTo>
                    <a:pt x="894584" y="615684"/>
                  </a:lnTo>
                  <a:lnTo>
                    <a:pt x="908545" y="664576"/>
                  </a:lnTo>
                  <a:lnTo>
                    <a:pt x="917052" y="714757"/>
                  </a:lnTo>
                  <a:lnTo>
                    <a:pt x="919927" y="765712"/>
                  </a:lnTo>
                  <a:lnTo>
                    <a:pt x="917548" y="812692"/>
                  </a:lnTo>
                  <a:lnTo>
                    <a:pt x="910566" y="858331"/>
                  </a:lnTo>
                  <a:lnTo>
                    <a:pt x="899214" y="902394"/>
                  </a:lnTo>
                  <a:lnTo>
                    <a:pt x="883725" y="944650"/>
                  </a:lnTo>
                  <a:lnTo>
                    <a:pt x="864332" y="984865"/>
                  </a:lnTo>
                  <a:lnTo>
                    <a:pt x="841267" y="1022805"/>
                  </a:lnTo>
                  <a:lnTo>
                    <a:pt x="814765" y="1058238"/>
                  </a:lnTo>
                  <a:lnTo>
                    <a:pt x="794792" y="10802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67892" y="3390610"/>
              <a:ext cx="480695" cy="447040"/>
            </a:xfrm>
            <a:custGeom>
              <a:avLst/>
              <a:gdLst/>
              <a:ahLst/>
              <a:cxnLst/>
              <a:rect l="l" t="t" r="r" b="b"/>
              <a:pathLst>
                <a:path w="480695" h="447039">
                  <a:moveTo>
                    <a:pt x="84237" y="446456"/>
                  </a:moveTo>
                  <a:lnTo>
                    <a:pt x="64834" y="426858"/>
                  </a:lnTo>
                  <a:lnTo>
                    <a:pt x="44290" y="408453"/>
                  </a:lnTo>
                  <a:lnTo>
                    <a:pt x="22660" y="391296"/>
                  </a:lnTo>
                  <a:lnTo>
                    <a:pt x="0" y="375441"/>
                  </a:lnTo>
                  <a:lnTo>
                    <a:pt x="3761" y="371707"/>
                  </a:lnTo>
                  <a:lnTo>
                    <a:pt x="4844" y="372510"/>
                  </a:lnTo>
                  <a:lnTo>
                    <a:pt x="295173" y="82082"/>
                  </a:lnTo>
                  <a:lnTo>
                    <a:pt x="216361" y="82082"/>
                  </a:lnTo>
                  <a:lnTo>
                    <a:pt x="216361" y="0"/>
                  </a:lnTo>
                  <a:lnTo>
                    <a:pt x="480232" y="0"/>
                  </a:lnTo>
                  <a:lnTo>
                    <a:pt x="480232" y="259510"/>
                  </a:lnTo>
                  <a:lnTo>
                    <a:pt x="371829" y="259645"/>
                  </a:lnTo>
                  <a:lnTo>
                    <a:pt x="371829" y="158766"/>
                  </a:lnTo>
                  <a:lnTo>
                    <a:pt x="84237" y="446456"/>
                  </a:lnTo>
                  <a:close/>
                </a:path>
              </a:pathLst>
            </a:custGeom>
            <a:solidFill>
              <a:srgbClr val="8356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61260" y="3691514"/>
              <a:ext cx="892175" cy="892810"/>
            </a:xfrm>
            <a:custGeom>
              <a:avLst/>
              <a:gdLst/>
              <a:ahLst/>
              <a:cxnLst/>
              <a:rect l="l" t="t" r="r" b="b"/>
              <a:pathLst>
                <a:path w="892175" h="892810">
                  <a:moveTo>
                    <a:pt x="435188" y="892381"/>
                  </a:moveTo>
                  <a:lnTo>
                    <a:pt x="384272" y="889560"/>
                  </a:lnTo>
                  <a:lnTo>
                    <a:pt x="334975" y="881300"/>
                  </a:lnTo>
                  <a:lnTo>
                    <a:pt x="287599" y="867903"/>
                  </a:lnTo>
                  <a:lnTo>
                    <a:pt x="242445" y="849672"/>
                  </a:lnTo>
                  <a:lnTo>
                    <a:pt x="199814" y="826911"/>
                  </a:lnTo>
                  <a:lnTo>
                    <a:pt x="160006" y="799923"/>
                  </a:lnTo>
                  <a:lnTo>
                    <a:pt x="123324" y="769011"/>
                  </a:lnTo>
                  <a:lnTo>
                    <a:pt x="92423" y="732314"/>
                  </a:lnTo>
                  <a:lnTo>
                    <a:pt x="65445" y="692492"/>
                  </a:lnTo>
                  <a:lnTo>
                    <a:pt x="42692" y="649845"/>
                  </a:lnTo>
                  <a:lnTo>
                    <a:pt x="24469" y="604674"/>
                  </a:lnTo>
                  <a:lnTo>
                    <a:pt x="11077" y="557281"/>
                  </a:lnTo>
                  <a:lnTo>
                    <a:pt x="2819" y="507966"/>
                  </a:lnTo>
                  <a:lnTo>
                    <a:pt x="0" y="457030"/>
                  </a:lnTo>
                  <a:lnTo>
                    <a:pt x="2363" y="410367"/>
                  </a:lnTo>
                  <a:lnTo>
                    <a:pt x="9298" y="365037"/>
                  </a:lnTo>
                  <a:lnTo>
                    <a:pt x="20574" y="321271"/>
                  </a:lnTo>
                  <a:lnTo>
                    <a:pt x="35959" y="279301"/>
                  </a:lnTo>
                  <a:lnTo>
                    <a:pt x="55222" y="239358"/>
                  </a:lnTo>
                  <a:lnTo>
                    <a:pt x="78132" y="201675"/>
                  </a:lnTo>
                  <a:lnTo>
                    <a:pt x="104457" y="166481"/>
                  </a:lnTo>
                  <a:lnTo>
                    <a:pt x="133965" y="134010"/>
                  </a:lnTo>
                  <a:lnTo>
                    <a:pt x="166425" y="104492"/>
                  </a:lnTo>
                  <a:lnTo>
                    <a:pt x="201606" y="78158"/>
                  </a:lnTo>
                  <a:lnTo>
                    <a:pt x="239277" y="55241"/>
                  </a:lnTo>
                  <a:lnTo>
                    <a:pt x="279205" y="35971"/>
                  </a:lnTo>
                  <a:lnTo>
                    <a:pt x="321160" y="20581"/>
                  </a:lnTo>
                  <a:lnTo>
                    <a:pt x="364910" y="9301"/>
                  </a:lnTo>
                  <a:lnTo>
                    <a:pt x="410223" y="2363"/>
                  </a:lnTo>
                  <a:lnTo>
                    <a:pt x="456869" y="0"/>
                  </a:lnTo>
                  <a:lnTo>
                    <a:pt x="511318" y="3230"/>
                  </a:lnTo>
                  <a:lnTo>
                    <a:pt x="563889" y="12671"/>
                  </a:lnTo>
                  <a:lnTo>
                    <a:pt x="614212" y="27951"/>
                  </a:lnTo>
                  <a:lnTo>
                    <a:pt x="661916" y="48697"/>
                  </a:lnTo>
                  <a:lnTo>
                    <a:pt x="706631" y="74536"/>
                  </a:lnTo>
                  <a:lnTo>
                    <a:pt x="750922" y="107548"/>
                  </a:lnTo>
                  <a:lnTo>
                    <a:pt x="762298" y="117740"/>
                  </a:lnTo>
                  <a:lnTo>
                    <a:pt x="435188" y="117740"/>
                  </a:lnTo>
                  <a:lnTo>
                    <a:pt x="388336" y="121190"/>
                  </a:lnTo>
                  <a:lnTo>
                    <a:pt x="343598" y="131209"/>
                  </a:lnTo>
                  <a:lnTo>
                    <a:pt x="301467" y="147304"/>
                  </a:lnTo>
                  <a:lnTo>
                    <a:pt x="262440" y="168978"/>
                  </a:lnTo>
                  <a:lnTo>
                    <a:pt x="227010" y="195737"/>
                  </a:lnTo>
                  <a:lnTo>
                    <a:pt x="195674" y="227085"/>
                  </a:lnTo>
                  <a:lnTo>
                    <a:pt x="168925" y="262528"/>
                  </a:lnTo>
                  <a:lnTo>
                    <a:pt x="147259" y="301570"/>
                  </a:lnTo>
                  <a:lnTo>
                    <a:pt x="131170" y="343716"/>
                  </a:lnTo>
                  <a:lnTo>
                    <a:pt x="121154" y="388472"/>
                  </a:lnTo>
                  <a:lnTo>
                    <a:pt x="117705" y="435341"/>
                  </a:lnTo>
                  <a:lnTo>
                    <a:pt x="122400" y="489946"/>
                  </a:lnTo>
                  <a:lnTo>
                    <a:pt x="135956" y="541547"/>
                  </a:lnTo>
                  <a:lnTo>
                    <a:pt x="157584" y="589351"/>
                  </a:lnTo>
                  <a:lnTo>
                    <a:pt x="186493" y="632568"/>
                  </a:lnTo>
                  <a:lnTo>
                    <a:pt x="221892" y="670405"/>
                  </a:lnTo>
                  <a:lnTo>
                    <a:pt x="259719" y="705818"/>
                  </a:lnTo>
                  <a:lnTo>
                    <a:pt x="302921" y="734738"/>
                  </a:lnTo>
                  <a:lnTo>
                    <a:pt x="350706" y="756374"/>
                  </a:lnTo>
                  <a:lnTo>
                    <a:pt x="402285" y="769935"/>
                  </a:lnTo>
                  <a:lnTo>
                    <a:pt x="456869" y="774631"/>
                  </a:lnTo>
                  <a:lnTo>
                    <a:pt x="740202" y="774631"/>
                  </a:lnTo>
                  <a:lnTo>
                    <a:pt x="725628" y="787885"/>
                  </a:lnTo>
                  <a:lnTo>
                    <a:pt x="690448" y="814219"/>
                  </a:lnTo>
                  <a:lnTo>
                    <a:pt x="652779" y="837138"/>
                  </a:lnTo>
                  <a:lnTo>
                    <a:pt x="612851" y="856408"/>
                  </a:lnTo>
                  <a:lnTo>
                    <a:pt x="570897" y="871799"/>
                  </a:lnTo>
                  <a:lnTo>
                    <a:pt x="527147" y="883079"/>
                  </a:lnTo>
                  <a:lnTo>
                    <a:pt x="481834" y="890017"/>
                  </a:lnTo>
                  <a:lnTo>
                    <a:pt x="435188" y="892381"/>
                  </a:lnTo>
                  <a:close/>
                </a:path>
                <a:path w="892175" h="892810">
                  <a:moveTo>
                    <a:pt x="740202" y="774631"/>
                  </a:moveTo>
                  <a:lnTo>
                    <a:pt x="456869" y="774631"/>
                  </a:lnTo>
                  <a:lnTo>
                    <a:pt x="503721" y="771182"/>
                  </a:lnTo>
                  <a:lnTo>
                    <a:pt x="548460" y="761162"/>
                  </a:lnTo>
                  <a:lnTo>
                    <a:pt x="590590" y="745069"/>
                  </a:lnTo>
                  <a:lnTo>
                    <a:pt x="629618" y="723395"/>
                  </a:lnTo>
                  <a:lnTo>
                    <a:pt x="665047" y="696637"/>
                  </a:lnTo>
                  <a:lnTo>
                    <a:pt x="696384" y="665290"/>
                  </a:lnTo>
                  <a:lnTo>
                    <a:pt x="723133" y="629847"/>
                  </a:lnTo>
                  <a:lnTo>
                    <a:pt x="744799" y="590805"/>
                  </a:lnTo>
                  <a:lnTo>
                    <a:pt x="760887" y="548658"/>
                  </a:lnTo>
                  <a:lnTo>
                    <a:pt x="770903" y="503901"/>
                  </a:lnTo>
                  <a:lnTo>
                    <a:pt x="774352" y="457030"/>
                  </a:lnTo>
                  <a:lnTo>
                    <a:pt x="769656" y="402430"/>
                  </a:lnTo>
                  <a:lnTo>
                    <a:pt x="756098" y="350832"/>
                  </a:lnTo>
                  <a:lnTo>
                    <a:pt x="734467" y="303029"/>
                  </a:lnTo>
                  <a:lnTo>
                    <a:pt x="705556" y="259813"/>
                  </a:lnTo>
                  <a:lnTo>
                    <a:pt x="670155" y="221975"/>
                  </a:lnTo>
                  <a:lnTo>
                    <a:pt x="632333" y="186562"/>
                  </a:lnTo>
                  <a:lnTo>
                    <a:pt x="589135" y="157640"/>
                  </a:lnTo>
                  <a:lnTo>
                    <a:pt x="541351" y="136001"/>
                  </a:lnTo>
                  <a:lnTo>
                    <a:pt x="489772" y="122437"/>
                  </a:lnTo>
                  <a:lnTo>
                    <a:pt x="435188" y="117740"/>
                  </a:lnTo>
                  <a:lnTo>
                    <a:pt x="762298" y="117740"/>
                  </a:lnTo>
                  <a:lnTo>
                    <a:pt x="771466" y="125953"/>
                  </a:lnTo>
                  <a:lnTo>
                    <a:pt x="790869" y="145552"/>
                  </a:lnTo>
                  <a:lnTo>
                    <a:pt x="789399" y="147032"/>
                  </a:lnTo>
                  <a:lnTo>
                    <a:pt x="794229" y="153068"/>
                  </a:lnTo>
                  <a:lnTo>
                    <a:pt x="832680" y="210281"/>
                  </a:lnTo>
                  <a:lnTo>
                    <a:pt x="853359" y="251362"/>
                  </a:lnTo>
                  <a:lnTo>
                    <a:pt x="869895" y="294667"/>
                  </a:lnTo>
                  <a:lnTo>
                    <a:pt x="882029" y="339937"/>
                  </a:lnTo>
                  <a:lnTo>
                    <a:pt x="889500" y="386914"/>
                  </a:lnTo>
                  <a:lnTo>
                    <a:pt x="892048" y="435341"/>
                  </a:lnTo>
                  <a:lnTo>
                    <a:pt x="889685" y="482004"/>
                  </a:lnTo>
                  <a:lnTo>
                    <a:pt x="882750" y="527335"/>
                  </a:lnTo>
                  <a:lnTo>
                    <a:pt x="871475" y="571101"/>
                  </a:lnTo>
                  <a:lnTo>
                    <a:pt x="856090" y="613072"/>
                  </a:lnTo>
                  <a:lnTo>
                    <a:pt x="836828" y="653015"/>
                  </a:lnTo>
                  <a:lnTo>
                    <a:pt x="813919" y="690699"/>
                  </a:lnTo>
                  <a:lnTo>
                    <a:pt x="787595" y="725893"/>
                  </a:lnTo>
                  <a:lnTo>
                    <a:pt x="758088" y="758366"/>
                  </a:lnTo>
                  <a:lnTo>
                    <a:pt x="740202" y="774631"/>
                  </a:lnTo>
                  <a:close/>
                </a:path>
              </a:pathLst>
            </a:custGeom>
            <a:solidFill>
              <a:srgbClr val="5E61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30286" y="3354942"/>
              <a:ext cx="1227455" cy="1238250"/>
            </a:xfrm>
            <a:custGeom>
              <a:avLst/>
              <a:gdLst/>
              <a:ahLst/>
              <a:cxnLst/>
              <a:rect l="l" t="t" r="r" b="b"/>
              <a:pathLst>
                <a:path w="1227454" h="1238250">
                  <a:moveTo>
                    <a:pt x="767853" y="395911"/>
                  </a:moveTo>
                  <a:lnTo>
                    <a:pt x="741570" y="395911"/>
                  </a:lnTo>
                  <a:lnTo>
                    <a:pt x="1010344" y="127046"/>
                  </a:lnTo>
                  <a:lnTo>
                    <a:pt x="916001" y="127046"/>
                  </a:lnTo>
                  <a:lnTo>
                    <a:pt x="916001" y="0"/>
                  </a:lnTo>
                  <a:lnTo>
                    <a:pt x="1227131" y="0"/>
                  </a:lnTo>
                  <a:lnTo>
                    <a:pt x="1227131" y="18593"/>
                  </a:lnTo>
                  <a:lnTo>
                    <a:pt x="934588" y="18593"/>
                  </a:lnTo>
                  <a:lnTo>
                    <a:pt x="934588" y="108443"/>
                  </a:lnTo>
                  <a:lnTo>
                    <a:pt x="1055204" y="108443"/>
                  </a:lnTo>
                  <a:lnTo>
                    <a:pt x="767853" y="395911"/>
                  </a:lnTo>
                  <a:close/>
                </a:path>
                <a:path w="1227454" h="1238250">
                  <a:moveTo>
                    <a:pt x="1227131" y="292662"/>
                  </a:moveTo>
                  <a:lnTo>
                    <a:pt x="1208545" y="292662"/>
                  </a:lnTo>
                  <a:lnTo>
                    <a:pt x="1208545" y="18593"/>
                  </a:lnTo>
                  <a:lnTo>
                    <a:pt x="1227131" y="18593"/>
                  </a:lnTo>
                  <a:lnTo>
                    <a:pt x="1227131" y="292662"/>
                  </a:lnTo>
                  <a:close/>
                </a:path>
                <a:path w="1227454" h="1238250">
                  <a:moveTo>
                    <a:pt x="595293" y="1219656"/>
                  </a:moveTo>
                  <a:lnTo>
                    <a:pt x="466162" y="1219656"/>
                  </a:lnTo>
                  <a:lnTo>
                    <a:pt x="514861" y="1217024"/>
                  </a:lnTo>
                  <a:lnTo>
                    <a:pt x="562058" y="1209311"/>
                  </a:lnTo>
                  <a:lnTo>
                    <a:pt x="607478" y="1196793"/>
                  </a:lnTo>
                  <a:lnTo>
                    <a:pt x="650845" y="1179744"/>
                  </a:lnTo>
                  <a:lnTo>
                    <a:pt x="691884" y="1158440"/>
                  </a:lnTo>
                  <a:lnTo>
                    <a:pt x="730320" y="1133157"/>
                  </a:lnTo>
                  <a:lnTo>
                    <a:pt x="765879" y="1104168"/>
                  </a:lnTo>
                  <a:lnTo>
                    <a:pt x="798285" y="1071750"/>
                  </a:lnTo>
                  <a:lnTo>
                    <a:pt x="827262" y="1036177"/>
                  </a:lnTo>
                  <a:lnTo>
                    <a:pt x="852536" y="997726"/>
                  </a:lnTo>
                  <a:lnTo>
                    <a:pt x="873832" y="956670"/>
                  </a:lnTo>
                  <a:lnTo>
                    <a:pt x="890874" y="913286"/>
                  </a:lnTo>
                  <a:lnTo>
                    <a:pt x="903388" y="867848"/>
                  </a:lnTo>
                  <a:lnTo>
                    <a:pt x="911098" y="820632"/>
                  </a:lnTo>
                  <a:lnTo>
                    <a:pt x="913729" y="771913"/>
                  </a:lnTo>
                  <a:lnTo>
                    <a:pt x="910784" y="720909"/>
                  </a:lnTo>
                  <a:lnTo>
                    <a:pt x="902070" y="670793"/>
                  </a:lnTo>
                  <a:lnTo>
                    <a:pt x="887770" y="622077"/>
                  </a:lnTo>
                  <a:lnTo>
                    <a:pt x="868065" y="575276"/>
                  </a:lnTo>
                  <a:lnTo>
                    <a:pt x="843137" y="530901"/>
                  </a:lnTo>
                  <a:lnTo>
                    <a:pt x="813168" y="489466"/>
                  </a:lnTo>
                  <a:lnTo>
                    <a:pt x="807869" y="482965"/>
                  </a:lnTo>
                  <a:lnTo>
                    <a:pt x="1118728" y="171990"/>
                  </a:lnTo>
                  <a:lnTo>
                    <a:pt x="1118728" y="216867"/>
                  </a:lnTo>
                  <a:lnTo>
                    <a:pt x="1100142" y="216867"/>
                  </a:lnTo>
                  <a:lnTo>
                    <a:pt x="832818" y="484291"/>
                  </a:lnTo>
                  <a:lnTo>
                    <a:pt x="862487" y="526776"/>
                  </a:lnTo>
                  <a:lnTo>
                    <a:pt x="887156" y="572102"/>
                  </a:lnTo>
                  <a:lnTo>
                    <a:pt x="906649" y="619773"/>
                  </a:lnTo>
                  <a:lnTo>
                    <a:pt x="920791" y="669294"/>
                  </a:lnTo>
                  <a:lnTo>
                    <a:pt x="929405" y="720173"/>
                  </a:lnTo>
                  <a:lnTo>
                    <a:pt x="932315" y="771913"/>
                  </a:lnTo>
                  <a:lnTo>
                    <a:pt x="929904" y="819525"/>
                  </a:lnTo>
                  <a:lnTo>
                    <a:pt x="922828" y="865778"/>
                  </a:lnTo>
                  <a:lnTo>
                    <a:pt x="911323" y="910435"/>
                  </a:lnTo>
                  <a:lnTo>
                    <a:pt x="895625" y="953259"/>
                  </a:lnTo>
                  <a:lnTo>
                    <a:pt x="875971" y="994015"/>
                  </a:lnTo>
                  <a:lnTo>
                    <a:pt x="852597" y="1032466"/>
                  </a:lnTo>
                  <a:lnTo>
                    <a:pt x="825732" y="1068381"/>
                  </a:lnTo>
                  <a:lnTo>
                    <a:pt x="795630" y="1101509"/>
                  </a:lnTo>
                  <a:lnTo>
                    <a:pt x="762510" y="1131628"/>
                  </a:lnTo>
                  <a:lnTo>
                    <a:pt x="726615" y="1158498"/>
                  </a:lnTo>
                  <a:lnTo>
                    <a:pt x="688179" y="1181882"/>
                  </a:lnTo>
                  <a:lnTo>
                    <a:pt x="647439" y="1201545"/>
                  </a:lnTo>
                  <a:lnTo>
                    <a:pt x="604631" y="1217249"/>
                  </a:lnTo>
                  <a:lnTo>
                    <a:pt x="595293" y="1219656"/>
                  </a:lnTo>
                  <a:close/>
                </a:path>
                <a:path w="1227454" h="1238250">
                  <a:moveTo>
                    <a:pt x="1227131" y="311255"/>
                  </a:moveTo>
                  <a:lnTo>
                    <a:pt x="1100142" y="311255"/>
                  </a:lnTo>
                  <a:lnTo>
                    <a:pt x="1100142" y="216867"/>
                  </a:lnTo>
                  <a:lnTo>
                    <a:pt x="1118728" y="216867"/>
                  </a:lnTo>
                  <a:lnTo>
                    <a:pt x="1118728" y="292662"/>
                  </a:lnTo>
                  <a:lnTo>
                    <a:pt x="1227131" y="292662"/>
                  </a:lnTo>
                  <a:lnTo>
                    <a:pt x="1227131" y="311255"/>
                  </a:lnTo>
                  <a:close/>
                </a:path>
                <a:path w="1227454" h="1238250">
                  <a:moveTo>
                    <a:pt x="466162" y="1238249"/>
                  </a:moveTo>
                  <a:lnTo>
                    <a:pt x="418567" y="1235837"/>
                  </a:lnTo>
                  <a:lnTo>
                    <a:pt x="372332" y="1228758"/>
                  </a:lnTo>
                  <a:lnTo>
                    <a:pt x="327692" y="1217249"/>
                  </a:lnTo>
                  <a:lnTo>
                    <a:pt x="284884" y="1201545"/>
                  </a:lnTo>
                  <a:lnTo>
                    <a:pt x="244143" y="1181882"/>
                  </a:lnTo>
                  <a:lnTo>
                    <a:pt x="205629" y="1158440"/>
                  </a:lnTo>
                  <a:lnTo>
                    <a:pt x="169810" y="1131628"/>
                  </a:lnTo>
                  <a:lnTo>
                    <a:pt x="136689" y="1101509"/>
                  </a:lnTo>
                  <a:lnTo>
                    <a:pt x="106581" y="1068376"/>
                  </a:lnTo>
                  <a:lnTo>
                    <a:pt x="79721" y="1032466"/>
                  </a:lnTo>
                  <a:lnTo>
                    <a:pt x="56345" y="994015"/>
                  </a:lnTo>
                  <a:lnTo>
                    <a:pt x="36691" y="953259"/>
                  </a:lnTo>
                  <a:lnTo>
                    <a:pt x="20992" y="910435"/>
                  </a:lnTo>
                  <a:lnTo>
                    <a:pt x="9487" y="865778"/>
                  </a:lnTo>
                  <a:lnTo>
                    <a:pt x="2411" y="819525"/>
                  </a:lnTo>
                  <a:lnTo>
                    <a:pt x="0" y="771913"/>
                  </a:lnTo>
                  <a:lnTo>
                    <a:pt x="2411" y="724300"/>
                  </a:lnTo>
                  <a:lnTo>
                    <a:pt x="9487" y="678048"/>
                  </a:lnTo>
                  <a:lnTo>
                    <a:pt x="20992" y="633392"/>
                  </a:lnTo>
                  <a:lnTo>
                    <a:pt x="36691" y="590568"/>
                  </a:lnTo>
                  <a:lnTo>
                    <a:pt x="56345" y="549813"/>
                  </a:lnTo>
                  <a:lnTo>
                    <a:pt x="79721" y="511363"/>
                  </a:lnTo>
                  <a:lnTo>
                    <a:pt x="106590" y="475444"/>
                  </a:lnTo>
                  <a:lnTo>
                    <a:pt x="136689" y="442322"/>
                  </a:lnTo>
                  <a:lnTo>
                    <a:pt x="169810" y="412203"/>
                  </a:lnTo>
                  <a:lnTo>
                    <a:pt x="205706" y="385334"/>
                  </a:lnTo>
                  <a:lnTo>
                    <a:pt x="244143" y="361951"/>
                  </a:lnTo>
                  <a:lnTo>
                    <a:pt x="284884" y="342289"/>
                  </a:lnTo>
                  <a:lnTo>
                    <a:pt x="327692" y="326586"/>
                  </a:lnTo>
                  <a:lnTo>
                    <a:pt x="372332" y="315077"/>
                  </a:lnTo>
                  <a:lnTo>
                    <a:pt x="418567" y="307998"/>
                  </a:lnTo>
                  <a:lnTo>
                    <a:pt x="466162" y="305586"/>
                  </a:lnTo>
                  <a:lnTo>
                    <a:pt x="515696" y="308171"/>
                  </a:lnTo>
                  <a:lnTo>
                    <a:pt x="564138" y="315864"/>
                  </a:lnTo>
                  <a:lnTo>
                    <a:pt x="594897" y="324169"/>
                  </a:lnTo>
                  <a:lnTo>
                    <a:pt x="466162" y="324169"/>
                  </a:lnTo>
                  <a:lnTo>
                    <a:pt x="417463" y="326802"/>
                  </a:lnTo>
                  <a:lnTo>
                    <a:pt x="370265" y="334515"/>
                  </a:lnTo>
                  <a:lnTo>
                    <a:pt x="324845" y="347034"/>
                  </a:lnTo>
                  <a:lnTo>
                    <a:pt x="281478" y="364083"/>
                  </a:lnTo>
                  <a:lnTo>
                    <a:pt x="240438" y="385388"/>
                  </a:lnTo>
                  <a:lnTo>
                    <a:pt x="202000" y="410672"/>
                  </a:lnTo>
                  <a:lnTo>
                    <a:pt x="166441" y="439661"/>
                  </a:lnTo>
                  <a:lnTo>
                    <a:pt x="134034" y="472080"/>
                  </a:lnTo>
                  <a:lnTo>
                    <a:pt x="105056" y="507653"/>
                  </a:lnTo>
                  <a:lnTo>
                    <a:pt x="79781" y="546104"/>
                  </a:lnTo>
                  <a:lnTo>
                    <a:pt x="58484" y="587160"/>
                  </a:lnTo>
                  <a:lnTo>
                    <a:pt x="41441" y="630543"/>
                  </a:lnTo>
                  <a:lnTo>
                    <a:pt x="28927" y="675980"/>
                  </a:lnTo>
                  <a:lnTo>
                    <a:pt x="21217" y="723195"/>
                  </a:lnTo>
                  <a:lnTo>
                    <a:pt x="18586" y="771913"/>
                  </a:lnTo>
                  <a:lnTo>
                    <a:pt x="21217" y="820632"/>
                  </a:lnTo>
                  <a:lnTo>
                    <a:pt x="28927" y="867848"/>
                  </a:lnTo>
                  <a:lnTo>
                    <a:pt x="41441" y="913286"/>
                  </a:lnTo>
                  <a:lnTo>
                    <a:pt x="58484" y="956670"/>
                  </a:lnTo>
                  <a:lnTo>
                    <a:pt x="79781" y="997726"/>
                  </a:lnTo>
                  <a:lnTo>
                    <a:pt x="105056" y="1036177"/>
                  </a:lnTo>
                  <a:lnTo>
                    <a:pt x="134034" y="1071750"/>
                  </a:lnTo>
                  <a:lnTo>
                    <a:pt x="166441" y="1104168"/>
                  </a:lnTo>
                  <a:lnTo>
                    <a:pt x="202000" y="1133157"/>
                  </a:lnTo>
                  <a:lnTo>
                    <a:pt x="240438" y="1158440"/>
                  </a:lnTo>
                  <a:lnTo>
                    <a:pt x="281478" y="1179744"/>
                  </a:lnTo>
                  <a:lnTo>
                    <a:pt x="324845" y="1196793"/>
                  </a:lnTo>
                  <a:lnTo>
                    <a:pt x="370265" y="1209311"/>
                  </a:lnTo>
                  <a:lnTo>
                    <a:pt x="417463" y="1217024"/>
                  </a:lnTo>
                  <a:lnTo>
                    <a:pt x="466162" y="1219656"/>
                  </a:lnTo>
                  <a:lnTo>
                    <a:pt x="595293" y="1219656"/>
                  </a:lnTo>
                  <a:lnTo>
                    <a:pt x="559992" y="1228758"/>
                  </a:lnTo>
                  <a:lnTo>
                    <a:pt x="513757" y="1235837"/>
                  </a:lnTo>
                  <a:lnTo>
                    <a:pt x="466162" y="1238249"/>
                  </a:lnTo>
                  <a:close/>
                </a:path>
                <a:path w="1227454" h="1238250">
                  <a:moveTo>
                    <a:pt x="743272" y="420501"/>
                  </a:moveTo>
                  <a:lnTo>
                    <a:pt x="696371" y="388045"/>
                  </a:lnTo>
                  <a:lnTo>
                    <a:pt x="653682" y="365304"/>
                  </a:lnTo>
                  <a:lnTo>
                    <a:pt x="609035" y="347451"/>
                  </a:lnTo>
                  <a:lnTo>
                    <a:pt x="562711" y="334580"/>
                  </a:lnTo>
                  <a:lnTo>
                    <a:pt x="514993" y="326788"/>
                  </a:lnTo>
                  <a:lnTo>
                    <a:pt x="466162" y="324169"/>
                  </a:lnTo>
                  <a:lnTo>
                    <a:pt x="594897" y="324169"/>
                  </a:lnTo>
                  <a:lnTo>
                    <a:pt x="611217" y="328576"/>
                  </a:lnTo>
                  <a:lnTo>
                    <a:pt x="656662" y="346215"/>
                  </a:lnTo>
                  <a:lnTo>
                    <a:pt x="700203" y="368690"/>
                  </a:lnTo>
                  <a:lnTo>
                    <a:pt x="741570" y="395911"/>
                  </a:lnTo>
                  <a:lnTo>
                    <a:pt x="767853" y="395911"/>
                  </a:lnTo>
                  <a:lnTo>
                    <a:pt x="743272" y="420501"/>
                  </a:lnTo>
                  <a:close/>
                </a:path>
                <a:path w="1227454" h="1238250">
                  <a:moveTo>
                    <a:pt x="466162" y="1098811"/>
                  </a:moveTo>
                  <a:lnTo>
                    <a:pt x="417938" y="1095260"/>
                  </a:lnTo>
                  <a:lnTo>
                    <a:pt x="371890" y="1084947"/>
                  </a:lnTo>
                  <a:lnTo>
                    <a:pt x="328516" y="1068376"/>
                  </a:lnTo>
                  <a:lnTo>
                    <a:pt x="288356" y="1046073"/>
                  </a:lnTo>
                  <a:lnTo>
                    <a:pt x="251890" y="1018531"/>
                  </a:lnTo>
                  <a:lnTo>
                    <a:pt x="219636" y="986265"/>
                  </a:lnTo>
                  <a:lnTo>
                    <a:pt x="192104" y="949785"/>
                  </a:lnTo>
                  <a:lnTo>
                    <a:pt x="169804" y="909600"/>
                  </a:lnTo>
                  <a:lnTo>
                    <a:pt x="153245" y="866220"/>
                  </a:lnTo>
                  <a:lnTo>
                    <a:pt x="142936" y="820155"/>
                  </a:lnTo>
                  <a:lnTo>
                    <a:pt x="139386" y="771913"/>
                  </a:lnTo>
                  <a:lnTo>
                    <a:pt x="142936" y="723671"/>
                  </a:lnTo>
                  <a:lnTo>
                    <a:pt x="153245" y="677606"/>
                  </a:lnTo>
                  <a:lnTo>
                    <a:pt x="169804" y="634226"/>
                  </a:lnTo>
                  <a:lnTo>
                    <a:pt x="192104" y="594041"/>
                  </a:lnTo>
                  <a:lnTo>
                    <a:pt x="219636" y="557561"/>
                  </a:lnTo>
                  <a:lnTo>
                    <a:pt x="251890" y="525295"/>
                  </a:lnTo>
                  <a:lnTo>
                    <a:pt x="288356" y="497753"/>
                  </a:lnTo>
                  <a:lnTo>
                    <a:pt x="328526" y="475444"/>
                  </a:lnTo>
                  <a:lnTo>
                    <a:pt x="371890" y="458879"/>
                  </a:lnTo>
                  <a:lnTo>
                    <a:pt x="417938" y="448566"/>
                  </a:lnTo>
                  <a:lnTo>
                    <a:pt x="466162" y="445015"/>
                  </a:lnTo>
                  <a:lnTo>
                    <a:pt x="514386" y="448566"/>
                  </a:lnTo>
                  <a:lnTo>
                    <a:pt x="560434" y="458879"/>
                  </a:lnTo>
                  <a:lnTo>
                    <a:pt x="572814" y="463608"/>
                  </a:lnTo>
                  <a:lnTo>
                    <a:pt x="466162" y="463608"/>
                  </a:lnTo>
                  <a:lnTo>
                    <a:pt x="420679" y="466957"/>
                  </a:lnTo>
                  <a:lnTo>
                    <a:pt x="377248" y="476684"/>
                  </a:lnTo>
                  <a:lnTo>
                    <a:pt x="336350" y="492307"/>
                  </a:lnTo>
                  <a:lnTo>
                    <a:pt x="298463" y="513347"/>
                  </a:lnTo>
                  <a:lnTo>
                    <a:pt x="264070" y="539323"/>
                  </a:lnTo>
                  <a:lnTo>
                    <a:pt x="233650" y="569753"/>
                  </a:lnTo>
                  <a:lnTo>
                    <a:pt x="207683" y="604159"/>
                  </a:lnTo>
                  <a:lnTo>
                    <a:pt x="186651" y="642058"/>
                  </a:lnTo>
                  <a:lnTo>
                    <a:pt x="171033" y="682970"/>
                  </a:lnTo>
                  <a:lnTo>
                    <a:pt x="161310" y="726416"/>
                  </a:lnTo>
                  <a:lnTo>
                    <a:pt x="157963" y="771913"/>
                  </a:lnTo>
                  <a:lnTo>
                    <a:pt x="161310" y="817412"/>
                  </a:lnTo>
                  <a:lnTo>
                    <a:pt x="171033" y="860859"/>
                  </a:lnTo>
                  <a:lnTo>
                    <a:pt x="186651" y="901772"/>
                  </a:lnTo>
                  <a:lnTo>
                    <a:pt x="207683" y="939671"/>
                  </a:lnTo>
                  <a:lnTo>
                    <a:pt x="233650" y="974076"/>
                  </a:lnTo>
                  <a:lnTo>
                    <a:pt x="264070" y="1004506"/>
                  </a:lnTo>
                  <a:lnTo>
                    <a:pt x="298463" y="1030481"/>
                  </a:lnTo>
                  <a:lnTo>
                    <a:pt x="336350" y="1051520"/>
                  </a:lnTo>
                  <a:lnTo>
                    <a:pt x="377248" y="1067143"/>
                  </a:lnTo>
                  <a:lnTo>
                    <a:pt x="420679" y="1076869"/>
                  </a:lnTo>
                  <a:lnTo>
                    <a:pt x="466162" y="1080218"/>
                  </a:lnTo>
                  <a:lnTo>
                    <a:pt x="572814" y="1080218"/>
                  </a:lnTo>
                  <a:lnTo>
                    <a:pt x="560434" y="1084947"/>
                  </a:lnTo>
                  <a:lnTo>
                    <a:pt x="514386" y="1095260"/>
                  </a:lnTo>
                  <a:lnTo>
                    <a:pt x="466162" y="1098811"/>
                  </a:lnTo>
                  <a:close/>
                </a:path>
                <a:path w="1227454" h="1238250">
                  <a:moveTo>
                    <a:pt x="572814" y="1080218"/>
                  </a:moveTo>
                  <a:lnTo>
                    <a:pt x="466162" y="1080218"/>
                  </a:lnTo>
                  <a:lnTo>
                    <a:pt x="511642" y="1076869"/>
                  </a:lnTo>
                  <a:lnTo>
                    <a:pt x="555071" y="1067143"/>
                  </a:lnTo>
                  <a:lnTo>
                    <a:pt x="595969" y="1051520"/>
                  </a:lnTo>
                  <a:lnTo>
                    <a:pt x="633854" y="1030481"/>
                  </a:lnTo>
                  <a:lnTo>
                    <a:pt x="668246" y="1004506"/>
                  </a:lnTo>
                  <a:lnTo>
                    <a:pt x="698666" y="974076"/>
                  </a:lnTo>
                  <a:lnTo>
                    <a:pt x="724632" y="939671"/>
                  </a:lnTo>
                  <a:lnTo>
                    <a:pt x="745664" y="901772"/>
                  </a:lnTo>
                  <a:lnTo>
                    <a:pt x="761281" y="860859"/>
                  </a:lnTo>
                  <a:lnTo>
                    <a:pt x="771004" y="817412"/>
                  </a:lnTo>
                  <a:lnTo>
                    <a:pt x="774352" y="771913"/>
                  </a:lnTo>
                  <a:lnTo>
                    <a:pt x="771004" y="726416"/>
                  </a:lnTo>
                  <a:lnTo>
                    <a:pt x="761281" y="682970"/>
                  </a:lnTo>
                  <a:lnTo>
                    <a:pt x="745664" y="642058"/>
                  </a:lnTo>
                  <a:lnTo>
                    <a:pt x="724632" y="604159"/>
                  </a:lnTo>
                  <a:lnTo>
                    <a:pt x="698666" y="569753"/>
                  </a:lnTo>
                  <a:lnTo>
                    <a:pt x="668246" y="539323"/>
                  </a:lnTo>
                  <a:lnTo>
                    <a:pt x="633854" y="513347"/>
                  </a:lnTo>
                  <a:lnTo>
                    <a:pt x="595969" y="492307"/>
                  </a:lnTo>
                  <a:lnTo>
                    <a:pt x="555071" y="476684"/>
                  </a:lnTo>
                  <a:lnTo>
                    <a:pt x="511642" y="466957"/>
                  </a:lnTo>
                  <a:lnTo>
                    <a:pt x="466162" y="463608"/>
                  </a:lnTo>
                  <a:lnTo>
                    <a:pt x="572814" y="463608"/>
                  </a:lnTo>
                  <a:lnTo>
                    <a:pt x="643968" y="497753"/>
                  </a:lnTo>
                  <a:lnTo>
                    <a:pt x="680434" y="525295"/>
                  </a:lnTo>
                  <a:lnTo>
                    <a:pt x="712688" y="557561"/>
                  </a:lnTo>
                  <a:lnTo>
                    <a:pt x="740220" y="594041"/>
                  </a:lnTo>
                  <a:lnTo>
                    <a:pt x="762520" y="634226"/>
                  </a:lnTo>
                  <a:lnTo>
                    <a:pt x="779079" y="677606"/>
                  </a:lnTo>
                  <a:lnTo>
                    <a:pt x="789389" y="723671"/>
                  </a:lnTo>
                  <a:lnTo>
                    <a:pt x="792938" y="771913"/>
                  </a:lnTo>
                  <a:lnTo>
                    <a:pt x="789389" y="820155"/>
                  </a:lnTo>
                  <a:lnTo>
                    <a:pt x="779079" y="866220"/>
                  </a:lnTo>
                  <a:lnTo>
                    <a:pt x="762520" y="909600"/>
                  </a:lnTo>
                  <a:lnTo>
                    <a:pt x="740220" y="949785"/>
                  </a:lnTo>
                  <a:lnTo>
                    <a:pt x="712688" y="986265"/>
                  </a:lnTo>
                  <a:lnTo>
                    <a:pt x="680434" y="1018531"/>
                  </a:lnTo>
                  <a:lnTo>
                    <a:pt x="643968" y="1046073"/>
                  </a:lnTo>
                  <a:lnTo>
                    <a:pt x="603798" y="1068381"/>
                  </a:lnTo>
                  <a:lnTo>
                    <a:pt x="572814" y="108021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2257882" y="3588025"/>
            <a:ext cx="981710" cy="1440815"/>
            <a:chOff x="12257882" y="3588025"/>
            <a:chExt cx="981710" cy="1440815"/>
          </a:xfrm>
        </p:grpSpPr>
        <p:sp>
          <p:nvSpPr>
            <p:cNvPr id="20" name="object 20"/>
            <p:cNvSpPr/>
            <p:nvPr/>
          </p:nvSpPr>
          <p:spPr>
            <a:xfrm>
              <a:off x="12263896" y="3588025"/>
              <a:ext cx="962025" cy="1427480"/>
            </a:xfrm>
            <a:custGeom>
              <a:avLst/>
              <a:gdLst/>
              <a:ahLst/>
              <a:cxnLst/>
              <a:rect l="l" t="t" r="r" b="b"/>
              <a:pathLst>
                <a:path w="962025" h="1427479">
                  <a:moveTo>
                    <a:pt x="407433" y="1289123"/>
                  </a:moveTo>
                  <a:lnTo>
                    <a:pt x="554104" y="1289123"/>
                  </a:lnTo>
                  <a:lnTo>
                    <a:pt x="554104" y="1426893"/>
                  </a:lnTo>
                  <a:lnTo>
                    <a:pt x="407433" y="1426893"/>
                  </a:lnTo>
                  <a:lnTo>
                    <a:pt x="407433" y="1289123"/>
                  </a:lnTo>
                  <a:close/>
                </a:path>
                <a:path w="962025" h="1427479">
                  <a:moveTo>
                    <a:pt x="261077" y="1141928"/>
                  </a:moveTo>
                  <a:lnTo>
                    <a:pt x="700460" y="1141928"/>
                  </a:lnTo>
                  <a:lnTo>
                    <a:pt x="700460" y="1289123"/>
                  </a:lnTo>
                  <a:lnTo>
                    <a:pt x="261077" y="1289123"/>
                  </a:lnTo>
                  <a:lnTo>
                    <a:pt x="261077" y="1141928"/>
                  </a:lnTo>
                  <a:close/>
                </a:path>
                <a:path w="962025" h="1427479">
                  <a:moveTo>
                    <a:pt x="480769" y="0"/>
                  </a:moveTo>
                  <a:lnTo>
                    <a:pt x="529855" y="2495"/>
                  </a:lnTo>
                  <a:lnTo>
                    <a:pt x="577539" y="9819"/>
                  </a:lnTo>
                  <a:lnTo>
                    <a:pt x="623578" y="21726"/>
                  </a:lnTo>
                  <a:lnTo>
                    <a:pt x="667727" y="37973"/>
                  </a:lnTo>
                  <a:lnTo>
                    <a:pt x="709744" y="58314"/>
                  </a:lnTo>
                  <a:lnTo>
                    <a:pt x="749385" y="82506"/>
                  </a:lnTo>
                  <a:lnTo>
                    <a:pt x="786407" y="110305"/>
                  </a:lnTo>
                  <a:lnTo>
                    <a:pt x="820565" y="141465"/>
                  </a:lnTo>
                  <a:lnTo>
                    <a:pt x="851617" y="175743"/>
                  </a:lnTo>
                  <a:lnTo>
                    <a:pt x="879318" y="212894"/>
                  </a:lnTo>
                  <a:lnTo>
                    <a:pt x="903426" y="252673"/>
                  </a:lnTo>
                  <a:lnTo>
                    <a:pt x="923697" y="294837"/>
                  </a:lnTo>
                  <a:lnTo>
                    <a:pt x="939887" y="339141"/>
                  </a:lnTo>
                  <a:lnTo>
                    <a:pt x="951753" y="385341"/>
                  </a:lnTo>
                  <a:lnTo>
                    <a:pt x="959051" y="433191"/>
                  </a:lnTo>
                  <a:lnTo>
                    <a:pt x="961538" y="482449"/>
                  </a:lnTo>
                  <a:lnTo>
                    <a:pt x="959214" y="530073"/>
                  </a:lnTo>
                  <a:lnTo>
                    <a:pt x="952390" y="576390"/>
                  </a:lnTo>
                  <a:lnTo>
                    <a:pt x="941285" y="621180"/>
                  </a:lnTo>
                  <a:lnTo>
                    <a:pt x="926120" y="664223"/>
                  </a:lnTo>
                  <a:lnTo>
                    <a:pt x="907112" y="705298"/>
                  </a:lnTo>
                  <a:lnTo>
                    <a:pt x="884483" y="744185"/>
                  </a:lnTo>
                  <a:lnTo>
                    <a:pt x="858452" y="780663"/>
                  </a:lnTo>
                  <a:lnTo>
                    <a:pt x="829239" y="814511"/>
                  </a:lnTo>
                  <a:lnTo>
                    <a:pt x="797064" y="845510"/>
                  </a:lnTo>
                  <a:lnTo>
                    <a:pt x="762146" y="873438"/>
                  </a:lnTo>
                  <a:lnTo>
                    <a:pt x="724705" y="898075"/>
                  </a:lnTo>
                  <a:lnTo>
                    <a:pt x="684960" y="919201"/>
                  </a:lnTo>
                  <a:lnTo>
                    <a:pt x="643132" y="936595"/>
                  </a:lnTo>
                  <a:lnTo>
                    <a:pt x="599440" y="950036"/>
                  </a:lnTo>
                  <a:lnTo>
                    <a:pt x="554104" y="959305"/>
                  </a:lnTo>
                  <a:lnTo>
                    <a:pt x="554104" y="1141928"/>
                  </a:lnTo>
                  <a:lnTo>
                    <a:pt x="407433" y="1141928"/>
                  </a:lnTo>
                  <a:lnTo>
                    <a:pt x="407433" y="959305"/>
                  </a:lnTo>
                  <a:lnTo>
                    <a:pt x="362097" y="950036"/>
                  </a:lnTo>
                  <a:lnTo>
                    <a:pt x="318405" y="936595"/>
                  </a:lnTo>
                  <a:lnTo>
                    <a:pt x="276577" y="919201"/>
                  </a:lnTo>
                  <a:lnTo>
                    <a:pt x="236833" y="898075"/>
                  </a:lnTo>
                  <a:lnTo>
                    <a:pt x="199392" y="873438"/>
                  </a:lnTo>
                  <a:lnTo>
                    <a:pt x="164473" y="845510"/>
                  </a:lnTo>
                  <a:lnTo>
                    <a:pt x="135623" y="817715"/>
                  </a:lnTo>
                  <a:lnTo>
                    <a:pt x="480769" y="817715"/>
                  </a:lnTo>
                  <a:lnTo>
                    <a:pt x="530072" y="814073"/>
                  </a:lnTo>
                  <a:lnTo>
                    <a:pt x="577151" y="803496"/>
                  </a:lnTo>
                  <a:lnTo>
                    <a:pt x="621486" y="786507"/>
                  </a:lnTo>
                  <a:lnTo>
                    <a:pt x="662556" y="763628"/>
                  </a:lnTo>
                  <a:lnTo>
                    <a:pt x="699840" y="735382"/>
                  </a:lnTo>
                  <a:lnTo>
                    <a:pt x="732817" y="702290"/>
                  </a:lnTo>
                  <a:lnTo>
                    <a:pt x="760966" y="664877"/>
                  </a:lnTo>
                  <a:lnTo>
                    <a:pt x="783766" y="623663"/>
                  </a:lnTo>
                  <a:lnTo>
                    <a:pt x="800697" y="579172"/>
                  </a:lnTo>
                  <a:lnTo>
                    <a:pt x="811238" y="531927"/>
                  </a:lnTo>
                  <a:lnTo>
                    <a:pt x="814867" y="482449"/>
                  </a:lnTo>
                  <a:lnTo>
                    <a:pt x="811238" y="432974"/>
                  </a:lnTo>
                  <a:lnTo>
                    <a:pt x="800697" y="385731"/>
                  </a:lnTo>
                  <a:lnTo>
                    <a:pt x="783766" y="341242"/>
                  </a:lnTo>
                  <a:lnTo>
                    <a:pt x="760966" y="300030"/>
                  </a:lnTo>
                  <a:lnTo>
                    <a:pt x="732817" y="262617"/>
                  </a:lnTo>
                  <a:lnTo>
                    <a:pt x="699840" y="229526"/>
                  </a:lnTo>
                  <a:lnTo>
                    <a:pt x="662556" y="201281"/>
                  </a:lnTo>
                  <a:lnTo>
                    <a:pt x="621486" y="178402"/>
                  </a:lnTo>
                  <a:lnTo>
                    <a:pt x="577151" y="161413"/>
                  </a:lnTo>
                  <a:lnTo>
                    <a:pt x="530072" y="150836"/>
                  </a:lnTo>
                  <a:lnTo>
                    <a:pt x="480769" y="147195"/>
                  </a:lnTo>
                  <a:lnTo>
                    <a:pt x="135782" y="147195"/>
                  </a:lnTo>
                  <a:lnTo>
                    <a:pt x="140972" y="141465"/>
                  </a:lnTo>
                  <a:lnTo>
                    <a:pt x="175131" y="110305"/>
                  </a:lnTo>
                  <a:lnTo>
                    <a:pt x="212152" y="82506"/>
                  </a:lnTo>
                  <a:lnTo>
                    <a:pt x="251793" y="58314"/>
                  </a:lnTo>
                  <a:lnTo>
                    <a:pt x="293810" y="37973"/>
                  </a:lnTo>
                  <a:lnTo>
                    <a:pt x="337960" y="21726"/>
                  </a:lnTo>
                  <a:lnTo>
                    <a:pt x="383998" y="9819"/>
                  </a:lnTo>
                  <a:lnTo>
                    <a:pt x="431683" y="2495"/>
                  </a:lnTo>
                  <a:lnTo>
                    <a:pt x="480769" y="0"/>
                  </a:lnTo>
                  <a:close/>
                </a:path>
                <a:path w="962025" h="1427479">
                  <a:moveTo>
                    <a:pt x="135782" y="147195"/>
                  </a:moveTo>
                  <a:lnTo>
                    <a:pt x="480769" y="147195"/>
                  </a:lnTo>
                  <a:lnTo>
                    <a:pt x="431466" y="150836"/>
                  </a:lnTo>
                  <a:lnTo>
                    <a:pt x="384386" y="161413"/>
                  </a:lnTo>
                  <a:lnTo>
                    <a:pt x="340051" y="178402"/>
                  </a:lnTo>
                  <a:lnTo>
                    <a:pt x="298981" y="201281"/>
                  </a:lnTo>
                  <a:lnTo>
                    <a:pt x="261698" y="229526"/>
                  </a:lnTo>
                  <a:lnTo>
                    <a:pt x="228721" y="262617"/>
                  </a:lnTo>
                  <a:lnTo>
                    <a:pt x="200572" y="300030"/>
                  </a:lnTo>
                  <a:lnTo>
                    <a:pt x="177771" y="341242"/>
                  </a:lnTo>
                  <a:lnTo>
                    <a:pt x="160840" y="385731"/>
                  </a:lnTo>
                  <a:lnTo>
                    <a:pt x="150300" y="432974"/>
                  </a:lnTo>
                  <a:lnTo>
                    <a:pt x="146671" y="482449"/>
                  </a:lnTo>
                  <a:lnTo>
                    <a:pt x="150300" y="531927"/>
                  </a:lnTo>
                  <a:lnTo>
                    <a:pt x="160840" y="579172"/>
                  </a:lnTo>
                  <a:lnTo>
                    <a:pt x="177771" y="623663"/>
                  </a:lnTo>
                  <a:lnTo>
                    <a:pt x="200572" y="664877"/>
                  </a:lnTo>
                  <a:lnTo>
                    <a:pt x="228721" y="702290"/>
                  </a:lnTo>
                  <a:lnTo>
                    <a:pt x="261698" y="735382"/>
                  </a:lnTo>
                  <a:lnTo>
                    <a:pt x="298981" y="763628"/>
                  </a:lnTo>
                  <a:lnTo>
                    <a:pt x="340051" y="786507"/>
                  </a:lnTo>
                  <a:lnTo>
                    <a:pt x="384386" y="803496"/>
                  </a:lnTo>
                  <a:lnTo>
                    <a:pt x="431466" y="814073"/>
                  </a:lnTo>
                  <a:lnTo>
                    <a:pt x="480769" y="817715"/>
                  </a:lnTo>
                  <a:lnTo>
                    <a:pt x="135623" y="817715"/>
                  </a:lnTo>
                  <a:lnTo>
                    <a:pt x="103085" y="780663"/>
                  </a:lnTo>
                  <a:lnTo>
                    <a:pt x="77054" y="744185"/>
                  </a:lnTo>
                  <a:lnTo>
                    <a:pt x="54425" y="705298"/>
                  </a:lnTo>
                  <a:lnTo>
                    <a:pt x="35418" y="664223"/>
                  </a:lnTo>
                  <a:lnTo>
                    <a:pt x="20252" y="621180"/>
                  </a:lnTo>
                  <a:lnTo>
                    <a:pt x="9147" y="576390"/>
                  </a:lnTo>
                  <a:lnTo>
                    <a:pt x="2323" y="530073"/>
                  </a:lnTo>
                  <a:lnTo>
                    <a:pt x="0" y="482449"/>
                  </a:lnTo>
                  <a:lnTo>
                    <a:pt x="2486" y="433191"/>
                  </a:lnTo>
                  <a:lnTo>
                    <a:pt x="9784" y="385341"/>
                  </a:lnTo>
                  <a:lnTo>
                    <a:pt x="21650" y="339141"/>
                  </a:lnTo>
                  <a:lnTo>
                    <a:pt x="37840" y="294837"/>
                  </a:lnTo>
                  <a:lnTo>
                    <a:pt x="58111" y="252673"/>
                  </a:lnTo>
                  <a:lnTo>
                    <a:pt x="82219" y="212894"/>
                  </a:lnTo>
                  <a:lnTo>
                    <a:pt x="109921" y="175743"/>
                  </a:lnTo>
                  <a:lnTo>
                    <a:pt x="135782" y="147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528746" y="4518399"/>
              <a:ext cx="407034" cy="467995"/>
            </a:xfrm>
            <a:custGeom>
              <a:avLst/>
              <a:gdLst/>
              <a:ahLst/>
              <a:cxnLst/>
              <a:rect l="l" t="t" r="r" b="b"/>
              <a:pathLst>
                <a:path w="407034" h="467995">
                  <a:moveTo>
                    <a:pt x="113753" y="0"/>
                  </a:moveTo>
                  <a:lnTo>
                    <a:pt x="131797" y="2430"/>
                  </a:lnTo>
                  <a:lnTo>
                    <a:pt x="150041" y="4184"/>
                  </a:lnTo>
                  <a:lnTo>
                    <a:pt x="168475" y="5247"/>
                  </a:lnTo>
                  <a:lnTo>
                    <a:pt x="187089" y="5605"/>
                  </a:lnTo>
                  <a:lnTo>
                    <a:pt x="205704" y="5247"/>
                  </a:lnTo>
                  <a:lnTo>
                    <a:pt x="224141" y="4184"/>
                  </a:lnTo>
                  <a:lnTo>
                    <a:pt x="242385" y="2430"/>
                  </a:lnTo>
                  <a:lnTo>
                    <a:pt x="260424" y="0"/>
                  </a:lnTo>
                  <a:lnTo>
                    <a:pt x="260424" y="182623"/>
                  </a:lnTo>
                  <a:lnTo>
                    <a:pt x="293026" y="182623"/>
                  </a:lnTo>
                  <a:lnTo>
                    <a:pt x="293026" y="215328"/>
                  </a:lnTo>
                  <a:lnTo>
                    <a:pt x="406780" y="215328"/>
                  </a:lnTo>
                  <a:lnTo>
                    <a:pt x="406780" y="329818"/>
                  </a:lnTo>
                  <a:lnTo>
                    <a:pt x="260424" y="329818"/>
                  </a:lnTo>
                  <a:lnTo>
                    <a:pt x="260424" y="467588"/>
                  </a:lnTo>
                  <a:lnTo>
                    <a:pt x="146344" y="467588"/>
                  </a:lnTo>
                  <a:lnTo>
                    <a:pt x="146344" y="362523"/>
                  </a:lnTo>
                  <a:lnTo>
                    <a:pt x="113753" y="362523"/>
                  </a:lnTo>
                  <a:lnTo>
                    <a:pt x="113753" y="329818"/>
                  </a:lnTo>
                  <a:lnTo>
                    <a:pt x="0" y="329818"/>
                  </a:lnTo>
                  <a:lnTo>
                    <a:pt x="0" y="215328"/>
                  </a:lnTo>
                  <a:lnTo>
                    <a:pt x="146344" y="215328"/>
                  </a:lnTo>
                  <a:lnTo>
                    <a:pt x="146344" y="32704"/>
                  </a:lnTo>
                  <a:lnTo>
                    <a:pt x="138124" y="31362"/>
                  </a:lnTo>
                  <a:lnTo>
                    <a:pt x="129951" y="29878"/>
                  </a:lnTo>
                  <a:lnTo>
                    <a:pt x="121827" y="28256"/>
                  </a:lnTo>
                  <a:lnTo>
                    <a:pt x="113753" y="26500"/>
                  </a:lnTo>
                  <a:lnTo>
                    <a:pt x="113753" y="0"/>
                  </a:lnTo>
                  <a:close/>
                </a:path>
              </a:pathLst>
            </a:custGeom>
            <a:solidFill>
              <a:srgbClr val="8356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267657" y="3591799"/>
              <a:ext cx="929005" cy="932815"/>
            </a:xfrm>
            <a:custGeom>
              <a:avLst/>
              <a:gdLst/>
              <a:ahLst/>
              <a:cxnLst/>
              <a:rect l="l" t="t" r="r" b="b"/>
              <a:pathLst>
                <a:path w="929005" h="932814">
                  <a:moveTo>
                    <a:pt x="480769" y="0"/>
                  </a:moveTo>
                  <a:lnTo>
                    <a:pt x="533317" y="2862"/>
                  </a:lnTo>
                  <a:lnTo>
                    <a:pt x="584234" y="11247"/>
                  </a:lnTo>
                  <a:lnTo>
                    <a:pt x="633221" y="24856"/>
                  </a:lnTo>
                  <a:lnTo>
                    <a:pt x="679979" y="43387"/>
                  </a:lnTo>
                  <a:lnTo>
                    <a:pt x="724209" y="66540"/>
                  </a:lnTo>
                  <a:lnTo>
                    <a:pt x="765611" y="94014"/>
                  </a:lnTo>
                  <a:lnTo>
                    <a:pt x="803887" y="125508"/>
                  </a:lnTo>
                  <a:lnTo>
                    <a:pt x="835270" y="163914"/>
                  </a:lnTo>
                  <a:lnTo>
                    <a:pt x="862647" y="205460"/>
                  </a:lnTo>
                  <a:lnTo>
                    <a:pt x="885717" y="249843"/>
                  </a:lnTo>
                  <a:lnTo>
                    <a:pt x="904181" y="296764"/>
                  </a:lnTo>
                  <a:lnTo>
                    <a:pt x="917740" y="345922"/>
                  </a:lnTo>
                  <a:lnTo>
                    <a:pt x="926095" y="397016"/>
                  </a:lnTo>
                  <a:lnTo>
                    <a:pt x="928947" y="449744"/>
                  </a:lnTo>
                  <a:lnTo>
                    <a:pt x="926623" y="497368"/>
                  </a:lnTo>
                  <a:lnTo>
                    <a:pt x="919799" y="543685"/>
                  </a:lnTo>
                  <a:lnTo>
                    <a:pt x="908694" y="588475"/>
                  </a:lnTo>
                  <a:lnTo>
                    <a:pt x="893528" y="631518"/>
                  </a:lnTo>
                  <a:lnTo>
                    <a:pt x="874521" y="672593"/>
                  </a:lnTo>
                  <a:lnTo>
                    <a:pt x="851892" y="711480"/>
                  </a:lnTo>
                  <a:lnTo>
                    <a:pt x="825861" y="747958"/>
                  </a:lnTo>
                  <a:lnTo>
                    <a:pt x="796648" y="781806"/>
                  </a:lnTo>
                  <a:lnTo>
                    <a:pt x="764473" y="812805"/>
                  </a:lnTo>
                  <a:lnTo>
                    <a:pt x="729555" y="840733"/>
                  </a:lnTo>
                  <a:lnTo>
                    <a:pt x="692113" y="865370"/>
                  </a:lnTo>
                  <a:lnTo>
                    <a:pt x="652369" y="886496"/>
                  </a:lnTo>
                  <a:lnTo>
                    <a:pt x="610541" y="903890"/>
                  </a:lnTo>
                  <a:lnTo>
                    <a:pt x="566849" y="917331"/>
                  </a:lnTo>
                  <a:lnTo>
                    <a:pt x="521513" y="926600"/>
                  </a:lnTo>
                  <a:lnTo>
                    <a:pt x="466793" y="931847"/>
                  </a:lnTo>
                  <a:lnTo>
                    <a:pt x="448178" y="932205"/>
                  </a:lnTo>
                  <a:lnTo>
                    <a:pt x="429564" y="931847"/>
                  </a:lnTo>
                  <a:lnTo>
                    <a:pt x="374842" y="926600"/>
                  </a:lnTo>
                  <a:lnTo>
                    <a:pt x="328012" y="916947"/>
                  </a:lnTo>
                  <a:lnTo>
                    <a:pt x="282944" y="902842"/>
                  </a:lnTo>
                  <a:lnTo>
                    <a:pt x="239883" y="884530"/>
                  </a:lnTo>
                  <a:lnTo>
                    <a:pt x="199070" y="862254"/>
                  </a:lnTo>
                  <a:lnTo>
                    <a:pt x="160748" y="836259"/>
                  </a:lnTo>
                  <a:lnTo>
                    <a:pt x="138370" y="817726"/>
                  </a:lnTo>
                  <a:lnTo>
                    <a:pt x="480769" y="817726"/>
                  </a:lnTo>
                  <a:lnTo>
                    <a:pt x="530074" y="814084"/>
                  </a:lnTo>
                  <a:lnTo>
                    <a:pt x="577155" y="803507"/>
                  </a:lnTo>
                  <a:lnTo>
                    <a:pt x="621491" y="786517"/>
                  </a:lnTo>
                  <a:lnTo>
                    <a:pt x="662561" y="763637"/>
                  </a:lnTo>
                  <a:lnTo>
                    <a:pt x="699844" y="735389"/>
                  </a:lnTo>
                  <a:lnTo>
                    <a:pt x="732821" y="702297"/>
                  </a:lnTo>
                  <a:lnTo>
                    <a:pt x="760969" y="664883"/>
                  </a:lnTo>
                  <a:lnTo>
                    <a:pt x="783768" y="623670"/>
                  </a:lnTo>
                  <a:lnTo>
                    <a:pt x="800698" y="579180"/>
                  </a:lnTo>
                  <a:lnTo>
                    <a:pt x="811238" y="531936"/>
                  </a:lnTo>
                  <a:lnTo>
                    <a:pt x="814867" y="482460"/>
                  </a:lnTo>
                  <a:lnTo>
                    <a:pt x="811244" y="433032"/>
                  </a:lnTo>
                  <a:lnTo>
                    <a:pt x="800724" y="385831"/>
                  </a:lnTo>
                  <a:lnTo>
                    <a:pt x="783824" y="341378"/>
                  </a:lnTo>
                  <a:lnTo>
                    <a:pt x="761065" y="300193"/>
                  </a:lnTo>
                  <a:lnTo>
                    <a:pt x="732965" y="262799"/>
                  </a:lnTo>
                  <a:lnTo>
                    <a:pt x="667074" y="196678"/>
                  </a:lnTo>
                  <a:lnTo>
                    <a:pt x="629810" y="168480"/>
                  </a:lnTo>
                  <a:lnTo>
                    <a:pt x="588769" y="145641"/>
                  </a:lnTo>
                  <a:lnTo>
                    <a:pt x="544471" y="128682"/>
                  </a:lnTo>
                  <a:lnTo>
                    <a:pt x="497434" y="118125"/>
                  </a:lnTo>
                  <a:lnTo>
                    <a:pt x="448178" y="114490"/>
                  </a:lnTo>
                  <a:lnTo>
                    <a:pt x="170548" y="114490"/>
                  </a:lnTo>
                  <a:lnTo>
                    <a:pt x="175131" y="110309"/>
                  </a:lnTo>
                  <a:lnTo>
                    <a:pt x="212152" y="82510"/>
                  </a:lnTo>
                  <a:lnTo>
                    <a:pt x="251793" y="58317"/>
                  </a:lnTo>
                  <a:lnTo>
                    <a:pt x="293810" y="37974"/>
                  </a:lnTo>
                  <a:lnTo>
                    <a:pt x="337960" y="21727"/>
                  </a:lnTo>
                  <a:lnTo>
                    <a:pt x="383998" y="9819"/>
                  </a:lnTo>
                  <a:lnTo>
                    <a:pt x="431683" y="2495"/>
                  </a:lnTo>
                  <a:lnTo>
                    <a:pt x="480769" y="0"/>
                  </a:lnTo>
                  <a:close/>
                </a:path>
                <a:path w="929005" h="932814">
                  <a:moveTo>
                    <a:pt x="170548" y="114490"/>
                  </a:moveTo>
                  <a:lnTo>
                    <a:pt x="448178" y="114490"/>
                  </a:lnTo>
                  <a:lnTo>
                    <a:pt x="398875" y="118131"/>
                  </a:lnTo>
                  <a:lnTo>
                    <a:pt x="351795" y="128708"/>
                  </a:lnTo>
                  <a:lnTo>
                    <a:pt x="307460" y="145697"/>
                  </a:lnTo>
                  <a:lnTo>
                    <a:pt x="266390" y="168576"/>
                  </a:lnTo>
                  <a:lnTo>
                    <a:pt x="229106" y="196822"/>
                  </a:lnTo>
                  <a:lnTo>
                    <a:pt x="196130" y="229912"/>
                  </a:lnTo>
                  <a:lnTo>
                    <a:pt x="167981" y="267325"/>
                  </a:lnTo>
                  <a:lnTo>
                    <a:pt x="145180" y="308537"/>
                  </a:lnTo>
                  <a:lnTo>
                    <a:pt x="128249" y="353026"/>
                  </a:lnTo>
                  <a:lnTo>
                    <a:pt x="117709" y="400269"/>
                  </a:lnTo>
                  <a:lnTo>
                    <a:pt x="114080" y="449744"/>
                  </a:lnTo>
                  <a:lnTo>
                    <a:pt x="117703" y="499176"/>
                  </a:lnTo>
                  <a:lnTo>
                    <a:pt x="128225" y="546379"/>
                  </a:lnTo>
                  <a:lnTo>
                    <a:pt x="145128" y="590831"/>
                  </a:lnTo>
                  <a:lnTo>
                    <a:pt x="167890" y="632014"/>
                  </a:lnTo>
                  <a:lnTo>
                    <a:pt x="195992" y="669407"/>
                  </a:lnTo>
                  <a:lnTo>
                    <a:pt x="261879" y="735527"/>
                  </a:lnTo>
                  <a:lnTo>
                    <a:pt x="299140" y="763728"/>
                  </a:lnTo>
                  <a:lnTo>
                    <a:pt x="340179" y="786569"/>
                  </a:lnTo>
                  <a:lnTo>
                    <a:pt x="384476" y="803531"/>
                  </a:lnTo>
                  <a:lnTo>
                    <a:pt x="431513" y="814090"/>
                  </a:lnTo>
                  <a:lnTo>
                    <a:pt x="480769" y="817726"/>
                  </a:lnTo>
                  <a:lnTo>
                    <a:pt x="138370" y="817726"/>
                  </a:lnTo>
                  <a:lnTo>
                    <a:pt x="93757" y="768374"/>
                  </a:lnTo>
                  <a:lnTo>
                    <a:pt x="66361" y="726820"/>
                  </a:lnTo>
                  <a:lnTo>
                    <a:pt x="43272" y="682426"/>
                  </a:lnTo>
                  <a:lnTo>
                    <a:pt x="24791" y="635491"/>
                  </a:lnTo>
                  <a:lnTo>
                    <a:pt x="11218" y="586318"/>
                  </a:lnTo>
                  <a:lnTo>
                    <a:pt x="2854" y="535207"/>
                  </a:lnTo>
                  <a:lnTo>
                    <a:pt x="0" y="482460"/>
                  </a:lnTo>
                  <a:lnTo>
                    <a:pt x="2486" y="433203"/>
                  </a:lnTo>
                  <a:lnTo>
                    <a:pt x="9784" y="385351"/>
                  </a:lnTo>
                  <a:lnTo>
                    <a:pt x="21650" y="339151"/>
                  </a:lnTo>
                  <a:lnTo>
                    <a:pt x="37840" y="294847"/>
                  </a:lnTo>
                  <a:lnTo>
                    <a:pt x="58111" y="252682"/>
                  </a:lnTo>
                  <a:lnTo>
                    <a:pt x="82219" y="212901"/>
                  </a:lnTo>
                  <a:lnTo>
                    <a:pt x="109921" y="175749"/>
                  </a:lnTo>
                  <a:lnTo>
                    <a:pt x="140972" y="141471"/>
                  </a:lnTo>
                  <a:lnTo>
                    <a:pt x="170548" y="114490"/>
                  </a:lnTo>
                  <a:close/>
                </a:path>
              </a:pathLst>
            </a:custGeom>
            <a:solidFill>
              <a:srgbClr val="5E61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257882" y="3593414"/>
              <a:ext cx="981710" cy="1435100"/>
            </a:xfrm>
            <a:custGeom>
              <a:avLst/>
              <a:gdLst/>
              <a:ahLst/>
              <a:cxnLst/>
              <a:rect l="l" t="t" r="r" b="b"/>
              <a:pathLst>
                <a:path w="981709" h="1435100">
                  <a:moveTo>
                    <a:pt x="397446" y="0"/>
                  </a:moveTo>
                  <a:lnTo>
                    <a:pt x="583642" y="0"/>
                  </a:lnTo>
                  <a:lnTo>
                    <a:pt x="628102" y="12699"/>
                  </a:lnTo>
                  <a:lnTo>
                    <a:pt x="670894" y="25399"/>
                  </a:lnTo>
                  <a:lnTo>
                    <a:pt x="711810" y="50799"/>
                  </a:lnTo>
                  <a:lnTo>
                    <a:pt x="750644" y="76199"/>
                  </a:lnTo>
                  <a:lnTo>
                    <a:pt x="787188" y="101599"/>
                  </a:lnTo>
                  <a:lnTo>
                    <a:pt x="821234" y="126999"/>
                  </a:lnTo>
                  <a:lnTo>
                    <a:pt x="852576" y="152399"/>
                  </a:lnTo>
                  <a:lnTo>
                    <a:pt x="881007" y="190499"/>
                  </a:lnTo>
                  <a:lnTo>
                    <a:pt x="906319" y="228599"/>
                  </a:lnTo>
                  <a:lnTo>
                    <a:pt x="928305" y="266699"/>
                  </a:lnTo>
                  <a:lnTo>
                    <a:pt x="946759" y="304799"/>
                  </a:lnTo>
                  <a:lnTo>
                    <a:pt x="961472" y="342899"/>
                  </a:lnTo>
                  <a:lnTo>
                    <a:pt x="972238" y="393699"/>
                  </a:lnTo>
                  <a:lnTo>
                    <a:pt x="978849" y="444499"/>
                  </a:lnTo>
                  <a:lnTo>
                    <a:pt x="981099" y="482599"/>
                  </a:lnTo>
                  <a:lnTo>
                    <a:pt x="978519" y="533399"/>
                  </a:lnTo>
                  <a:lnTo>
                    <a:pt x="970871" y="584199"/>
                  </a:lnTo>
                  <a:lnTo>
                    <a:pt x="958291" y="634999"/>
                  </a:lnTo>
                  <a:lnTo>
                    <a:pt x="940917" y="685799"/>
                  </a:lnTo>
                  <a:lnTo>
                    <a:pt x="918886" y="723899"/>
                  </a:lnTo>
                  <a:lnTo>
                    <a:pt x="892334" y="774699"/>
                  </a:lnTo>
                  <a:lnTo>
                    <a:pt x="861400" y="812799"/>
                  </a:lnTo>
                  <a:lnTo>
                    <a:pt x="827827" y="838199"/>
                  </a:lnTo>
                  <a:lnTo>
                    <a:pt x="791219" y="876299"/>
                  </a:lnTo>
                  <a:lnTo>
                    <a:pt x="751890" y="901699"/>
                  </a:lnTo>
                  <a:lnTo>
                    <a:pt x="710156" y="927099"/>
                  </a:lnTo>
                  <a:lnTo>
                    <a:pt x="666331" y="952499"/>
                  </a:lnTo>
                  <a:lnTo>
                    <a:pt x="573666" y="977899"/>
                  </a:lnTo>
                  <a:lnTo>
                    <a:pt x="573666" y="1142999"/>
                  </a:lnTo>
                  <a:lnTo>
                    <a:pt x="720010" y="1142999"/>
                  </a:lnTo>
                  <a:lnTo>
                    <a:pt x="720010" y="1295399"/>
                  </a:lnTo>
                  <a:lnTo>
                    <a:pt x="715641" y="1308099"/>
                  </a:lnTo>
                  <a:lnTo>
                    <a:pt x="573666" y="1308099"/>
                  </a:lnTo>
                  <a:lnTo>
                    <a:pt x="573666" y="1435099"/>
                  </a:lnTo>
                  <a:lnTo>
                    <a:pt x="407433" y="1435099"/>
                  </a:lnTo>
                  <a:lnTo>
                    <a:pt x="407433" y="1422399"/>
                  </a:lnTo>
                  <a:lnTo>
                    <a:pt x="554104" y="1422399"/>
                  </a:lnTo>
                  <a:lnTo>
                    <a:pt x="554104" y="1282699"/>
                  </a:lnTo>
                  <a:lnTo>
                    <a:pt x="700460" y="1282699"/>
                  </a:lnTo>
                  <a:lnTo>
                    <a:pt x="700460" y="1155699"/>
                  </a:lnTo>
                  <a:lnTo>
                    <a:pt x="554104" y="1155699"/>
                  </a:lnTo>
                  <a:lnTo>
                    <a:pt x="554104" y="965199"/>
                  </a:lnTo>
                  <a:lnTo>
                    <a:pt x="557629" y="952499"/>
                  </a:lnTo>
                  <a:lnTo>
                    <a:pt x="562404" y="952499"/>
                  </a:lnTo>
                  <a:lnTo>
                    <a:pt x="610264" y="939799"/>
                  </a:lnTo>
                  <a:lnTo>
                    <a:pt x="656159" y="927099"/>
                  </a:lnTo>
                  <a:lnTo>
                    <a:pt x="699835" y="914399"/>
                  </a:lnTo>
                  <a:lnTo>
                    <a:pt x="741040" y="888999"/>
                  </a:lnTo>
                  <a:lnTo>
                    <a:pt x="779521" y="863599"/>
                  </a:lnTo>
                  <a:lnTo>
                    <a:pt x="815025" y="825499"/>
                  </a:lnTo>
                  <a:lnTo>
                    <a:pt x="847299" y="800099"/>
                  </a:lnTo>
                  <a:lnTo>
                    <a:pt x="876090" y="761999"/>
                  </a:lnTo>
                  <a:lnTo>
                    <a:pt x="901145" y="711199"/>
                  </a:lnTo>
                  <a:lnTo>
                    <a:pt x="922212" y="673099"/>
                  </a:lnTo>
                  <a:lnTo>
                    <a:pt x="939038" y="634999"/>
                  </a:lnTo>
                  <a:lnTo>
                    <a:pt x="951369" y="584199"/>
                  </a:lnTo>
                  <a:lnTo>
                    <a:pt x="958954" y="533399"/>
                  </a:lnTo>
                  <a:lnTo>
                    <a:pt x="961538" y="482599"/>
                  </a:lnTo>
                  <a:lnTo>
                    <a:pt x="959102" y="444499"/>
                  </a:lnTo>
                  <a:lnTo>
                    <a:pt x="951952" y="393699"/>
                  </a:lnTo>
                  <a:lnTo>
                    <a:pt x="940328" y="342899"/>
                  </a:lnTo>
                  <a:lnTo>
                    <a:pt x="924468" y="304799"/>
                  </a:lnTo>
                  <a:lnTo>
                    <a:pt x="904609" y="266699"/>
                  </a:lnTo>
                  <a:lnTo>
                    <a:pt x="880992" y="228599"/>
                  </a:lnTo>
                  <a:lnTo>
                    <a:pt x="853854" y="190499"/>
                  </a:lnTo>
                  <a:lnTo>
                    <a:pt x="823434" y="152399"/>
                  </a:lnTo>
                  <a:lnTo>
                    <a:pt x="789970" y="126999"/>
                  </a:lnTo>
                  <a:lnTo>
                    <a:pt x="753702" y="101599"/>
                  </a:lnTo>
                  <a:lnTo>
                    <a:pt x="714867" y="76199"/>
                  </a:lnTo>
                  <a:lnTo>
                    <a:pt x="673704" y="50799"/>
                  </a:lnTo>
                  <a:lnTo>
                    <a:pt x="630452" y="38099"/>
                  </a:lnTo>
                  <a:lnTo>
                    <a:pt x="538633" y="12699"/>
                  </a:lnTo>
                  <a:lnTo>
                    <a:pt x="352986" y="12699"/>
                  </a:lnTo>
                  <a:lnTo>
                    <a:pt x="397446" y="0"/>
                  </a:lnTo>
                  <a:close/>
                </a:path>
                <a:path w="981709" h="1435100">
                  <a:moveTo>
                    <a:pt x="352986" y="12699"/>
                  </a:moveTo>
                  <a:lnTo>
                    <a:pt x="442456" y="12699"/>
                  </a:lnTo>
                  <a:lnTo>
                    <a:pt x="350640" y="38099"/>
                  </a:lnTo>
                  <a:lnTo>
                    <a:pt x="307388" y="50799"/>
                  </a:lnTo>
                  <a:lnTo>
                    <a:pt x="266226" y="76199"/>
                  </a:lnTo>
                  <a:lnTo>
                    <a:pt x="227391" y="101599"/>
                  </a:lnTo>
                  <a:lnTo>
                    <a:pt x="191122" y="126999"/>
                  </a:lnTo>
                  <a:lnTo>
                    <a:pt x="157658" y="152399"/>
                  </a:lnTo>
                  <a:lnTo>
                    <a:pt x="127237" y="190499"/>
                  </a:lnTo>
                  <a:lnTo>
                    <a:pt x="100099" y="228599"/>
                  </a:lnTo>
                  <a:lnTo>
                    <a:pt x="76480" y="266699"/>
                  </a:lnTo>
                  <a:lnTo>
                    <a:pt x="56622" y="304799"/>
                  </a:lnTo>
                  <a:lnTo>
                    <a:pt x="40761" y="342899"/>
                  </a:lnTo>
                  <a:lnTo>
                    <a:pt x="29136" y="393699"/>
                  </a:lnTo>
                  <a:lnTo>
                    <a:pt x="21986" y="444499"/>
                  </a:lnTo>
                  <a:lnTo>
                    <a:pt x="19550" y="482599"/>
                  </a:lnTo>
                  <a:lnTo>
                    <a:pt x="22134" y="533399"/>
                  </a:lnTo>
                  <a:lnTo>
                    <a:pt x="29718" y="584199"/>
                  </a:lnTo>
                  <a:lnTo>
                    <a:pt x="42050" y="634999"/>
                  </a:lnTo>
                  <a:lnTo>
                    <a:pt x="58875" y="673099"/>
                  </a:lnTo>
                  <a:lnTo>
                    <a:pt x="79943" y="711199"/>
                  </a:lnTo>
                  <a:lnTo>
                    <a:pt x="104999" y="761999"/>
                  </a:lnTo>
                  <a:lnTo>
                    <a:pt x="133790" y="800099"/>
                  </a:lnTo>
                  <a:lnTo>
                    <a:pt x="166065" y="825499"/>
                  </a:lnTo>
                  <a:lnTo>
                    <a:pt x="201569" y="863599"/>
                  </a:lnTo>
                  <a:lnTo>
                    <a:pt x="240051" y="888999"/>
                  </a:lnTo>
                  <a:lnTo>
                    <a:pt x="281258" y="914399"/>
                  </a:lnTo>
                  <a:lnTo>
                    <a:pt x="324936" y="927099"/>
                  </a:lnTo>
                  <a:lnTo>
                    <a:pt x="370832" y="939799"/>
                  </a:lnTo>
                  <a:lnTo>
                    <a:pt x="418695" y="952499"/>
                  </a:lnTo>
                  <a:lnTo>
                    <a:pt x="423470" y="952499"/>
                  </a:lnTo>
                  <a:lnTo>
                    <a:pt x="426983" y="965199"/>
                  </a:lnTo>
                  <a:lnTo>
                    <a:pt x="426983" y="1155699"/>
                  </a:lnTo>
                  <a:lnTo>
                    <a:pt x="280639" y="1155699"/>
                  </a:lnTo>
                  <a:lnTo>
                    <a:pt x="280639" y="1282699"/>
                  </a:lnTo>
                  <a:lnTo>
                    <a:pt x="426983" y="1282699"/>
                  </a:lnTo>
                  <a:lnTo>
                    <a:pt x="426983" y="1422399"/>
                  </a:lnTo>
                  <a:lnTo>
                    <a:pt x="407433" y="1422399"/>
                  </a:lnTo>
                  <a:lnTo>
                    <a:pt x="407433" y="1308099"/>
                  </a:lnTo>
                  <a:lnTo>
                    <a:pt x="265458" y="1308099"/>
                  </a:lnTo>
                  <a:lnTo>
                    <a:pt x="261077" y="1295399"/>
                  </a:lnTo>
                  <a:lnTo>
                    <a:pt x="261077" y="1142999"/>
                  </a:lnTo>
                  <a:lnTo>
                    <a:pt x="407433" y="1142999"/>
                  </a:lnTo>
                  <a:lnTo>
                    <a:pt x="407433" y="977899"/>
                  </a:lnTo>
                  <a:lnTo>
                    <a:pt x="314761" y="952499"/>
                  </a:lnTo>
                  <a:lnTo>
                    <a:pt x="270934" y="927099"/>
                  </a:lnTo>
                  <a:lnTo>
                    <a:pt x="229200" y="901699"/>
                  </a:lnTo>
                  <a:lnTo>
                    <a:pt x="189873" y="876299"/>
                  </a:lnTo>
                  <a:lnTo>
                    <a:pt x="153268" y="838199"/>
                  </a:lnTo>
                  <a:lnTo>
                    <a:pt x="119699" y="812799"/>
                  </a:lnTo>
                  <a:lnTo>
                    <a:pt x="88761" y="774699"/>
                  </a:lnTo>
                  <a:lnTo>
                    <a:pt x="62208" y="723899"/>
                  </a:lnTo>
                  <a:lnTo>
                    <a:pt x="40177" y="685799"/>
                  </a:lnTo>
                  <a:lnTo>
                    <a:pt x="22804" y="634999"/>
                  </a:lnTo>
                  <a:lnTo>
                    <a:pt x="10226" y="584199"/>
                  </a:lnTo>
                  <a:lnTo>
                    <a:pt x="2579" y="533399"/>
                  </a:lnTo>
                  <a:lnTo>
                    <a:pt x="0" y="482599"/>
                  </a:lnTo>
                  <a:lnTo>
                    <a:pt x="2249" y="444499"/>
                  </a:lnTo>
                  <a:lnTo>
                    <a:pt x="8860" y="393699"/>
                  </a:lnTo>
                  <a:lnTo>
                    <a:pt x="19626" y="342899"/>
                  </a:lnTo>
                  <a:lnTo>
                    <a:pt x="34338" y="304799"/>
                  </a:lnTo>
                  <a:lnTo>
                    <a:pt x="52791" y="266699"/>
                  </a:lnTo>
                  <a:lnTo>
                    <a:pt x="74776" y="228599"/>
                  </a:lnTo>
                  <a:lnTo>
                    <a:pt x="100088" y="190499"/>
                  </a:lnTo>
                  <a:lnTo>
                    <a:pt x="128517" y="152399"/>
                  </a:lnTo>
                  <a:lnTo>
                    <a:pt x="159859" y="126999"/>
                  </a:lnTo>
                  <a:lnTo>
                    <a:pt x="193904" y="101599"/>
                  </a:lnTo>
                  <a:lnTo>
                    <a:pt x="230447" y="76199"/>
                  </a:lnTo>
                  <a:lnTo>
                    <a:pt x="269279" y="50799"/>
                  </a:lnTo>
                  <a:lnTo>
                    <a:pt x="310195" y="25399"/>
                  </a:lnTo>
                  <a:lnTo>
                    <a:pt x="352986" y="12699"/>
                  </a:lnTo>
                  <a:close/>
                </a:path>
                <a:path w="981709" h="1435100">
                  <a:moveTo>
                    <a:pt x="443946" y="825499"/>
                  </a:moveTo>
                  <a:lnTo>
                    <a:pt x="537141" y="825499"/>
                  </a:lnTo>
                  <a:lnTo>
                    <a:pt x="490544" y="838199"/>
                  </a:lnTo>
                  <a:lnTo>
                    <a:pt x="443946" y="825499"/>
                  </a:lnTo>
                  <a:close/>
                </a:path>
                <a:path w="981709" h="1435100">
                  <a:moveTo>
                    <a:pt x="443946" y="139699"/>
                  </a:moveTo>
                  <a:lnTo>
                    <a:pt x="537141" y="139699"/>
                  </a:lnTo>
                  <a:lnTo>
                    <a:pt x="581853" y="152399"/>
                  </a:lnTo>
                  <a:lnTo>
                    <a:pt x="624266" y="165099"/>
                  </a:lnTo>
                  <a:lnTo>
                    <a:pt x="663968" y="190499"/>
                  </a:lnTo>
                  <a:lnTo>
                    <a:pt x="700545" y="215899"/>
                  </a:lnTo>
                  <a:lnTo>
                    <a:pt x="733585" y="241299"/>
                  </a:lnTo>
                  <a:lnTo>
                    <a:pt x="762674" y="279399"/>
                  </a:lnTo>
                  <a:lnTo>
                    <a:pt x="787401" y="317499"/>
                  </a:lnTo>
                  <a:lnTo>
                    <a:pt x="807351" y="355599"/>
                  </a:lnTo>
                  <a:lnTo>
                    <a:pt x="822112" y="393699"/>
                  </a:lnTo>
                  <a:lnTo>
                    <a:pt x="831272" y="444499"/>
                  </a:lnTo>
                  <a:lnTo>
                    <a:pt x="834417" y="482599"/>
                  </a:lnTo>
                  <a:lnTo>
                    <a:pt x="831272" y="533399"/>
                  </a:lnTo>
                  <a:lnTo>
                    <a:pt x="822112" y="584199"/>
                  </a:lnTo>
                  <a:lnTo>
                    <a:pt x="807351" y="622299"/>
                  </a:lnTo>
                  <a:lnTo>
                    <a:pt x="787401" y="660399"/>
                  </a:lnTo>
                  <a:lnTo>
                    <a:pt x="762674" y="698499"/>
                  </a:lnTo>
                  <a:lnTo>
                    <a:pt x="733585" y="736599"/>
                  </a:lnTo>
                  <a:lnTo>
                    <a:pt x="700545" y="761999"/>
                  </a:lnTo>
                  <a:lnTo>
                    <a:pt x="663968" y="787399"/>
                  </a:lnTo>
                  <a:lnTo>
                    <a:pt x="624266" y="800099"/>
                  </a:lnTo>
                  <a:lnTo>
                    <a:pt x="581853" y="825499"/>
                  </a:lnTo>
                  <a:lnTo>
                    <a:pt x="399234" y="825499"/>
                  </a:lnTo>
                  <a:lnTo>
                    <a:pt x="378028" y="812799"/>
                  </a:lnTo>
                  <a:lnTo>
                    <a:pt x="538406" y="812799"/>
                  </a:lnTo>
                  <a:lnTo>
                    <a:pt x="584109" y="800099"/>
                  </a:lnTo>
                  <a:lnTo>
                    <a:pt x="627147" y="787399"/>
                  </a:lnTo>
                  <a:lnTo>
                    <a:pt x="667015" y="761999"/>
                  </a:lnTo>
                  <a:lnTo>
                    <a:pt x="703208" y="736599"/>
                  </a:lnTo>
                  <a:lnTo>
                    <a:pt x="735220" y="698499"/>
                  </a:lnTo>
                  <a:lnTo>
                    <a:pt x="762545" y="660399"/>
                  </a:lnTo>
                  <a:lnTo>
                    <a:pt x="784677" y="622299"/>
                  </a:lnTo>
                  <a:lnTo>
                    <a:pt x="801112" y="584199"/>
                  </a:lnTo>
                  <a:lnTo>
                    <a:pt x="811344" y="533399"/>
                  </a:lnTo>
                  <a:lnTo>
                    <a:pt x="814867" y="482599"/>
                  </a:lnTo>
                  <a:lnTo>
                    <a:pt x="811344" y="444499"/>
                  </a:lnTo>
                  <a:lnTo>
                    <a:pt x="801112" y="393699"/>
                  </a:lnTo>
                  <a:lnTo>
                    <a:pt x="784677" y="355599"/>
                  </a:lnTo>
                  <a:lnTo>
                    <a:pt x="762545" y="304799"/>
                  </a:lnTo>
                  <a:lnTo>
                    <a:pt x="735220" y="279399"/>
                  </a:lnTo>
                  <a:lnTo>
                    <a:pt x="703208" y="241299"/>
                  </a:lnTo>
                  <a:lnTo>
                    <a:pt x="667015" y="215899"/>
                  </a:lnTo>
                  <a:lnTo>
                    <a:pt x="627147" y="190499"/>
                  </a:lnTo>
                  <a:lnTo>
                    <a:pt x="584109" y="177799"/>
                  </a:lnTo>
                  <a:lnTo>
                    <a:pt x="538406" y="165099"/>
                  </a:lnTo>
                  <a:lnTo>
                    <a:pt x="356821" y="165099"/>
                  </a:lnTo>
                  <a:lnTo>
                    <a:pt x="399234" y="152399"/>
                  </a:lnTo>
                  <a:lnTo>
                    <a:pt x="443946" y="139699"/>
                  </a:lnTo>
                  <a:close/>
                </a:path>
                <a:path w="981709" h="1435100">
                  <a:moveTo>
                    <a:pt x="356821" y="165099"/>
                  </a:moveTo>
                  <a:lnTo>
                    <a:pt x="442685" y="165099"/>
                  </a:lnTo>
                  <a:lnTo>
                    <a:pt x="396984" y="177799"/>
                  </a:lnTo>
                  <a:lnTo>
                    <a:pt x="353947" y="190499"/>
                  </a:lnTo>
                  <a:lnTo>
                    <a:pt x="314080" y="215899"/>
                  </a:lnTo>
                  <a:lnTo>
                    <a:pt x="277889" y="241299"/>
                  </a:lnTo>
                  <a:lnTo>
                    <a:pt x="245878" y="279399"/>
                  </a:lnTo>
                  <a:lnTo>
                    <a:pt x="218554" y="304799"/>
                  </a:lnTo>
                  <a:lnTo>
                    <a:pt x="196421" y="355599"/>
                  </a:lnTo>
                  <a:lnTo>
                    <a:pt x="179987" y="393699"/>
                  </a:lnTo>
                  <a:lnTo>
                    <a:pt x="169755" y="444499"/>
                  </a:lnTo>
                  <a:lnTo>
                    <a:pt x="166232" y="482599"/>
                  </a:lnTo>
                  <a:lnTo>
                    <a:pt x="169755" y="533399"/>
                  </a:lnTo>
                  <a:lnTo>
                    <a:pt x="179987" y="584199"/>
                  </a:lnTo>
                  <a:lnTo>
                    <a:pt x="196421" y="622299"/>
                  </a:lnTo>
                  <a:lnTo>
                    <a:pt x="218554" y="660399"/>
                  </a:lnTo>
                  <a:lnTo>
                    <a:pt x="245878" y="698499"/>
                  </a:lnTo>
                  <a:lnTo>
                    <a:pt x="277889" y="736599"/>
                  </a:lnTo>
                  <a:lnTo>
                    <a:pt x="314080" y="761999"/>
                  </a:lnTo>
                  <a:lnTo>
                    <a:pt x="353947" y="787399"/>
                  </a:lnTo>
                  <a:lnTo>
                    <a:pt x="396984" y="800099"/>
                  </a:lnTo>
                  <a:lnTo>
                    <a:pt x="442685" y="812799"/>
                  </a:lnTo>
                  <a:lnTo>
                    <a:pt x="378028" y="812799"/>
                  </a:lnTo>
                  <a:lnTo>
                    <a:pt x="356821" y="800099"/>
                  </a:lnTo>
                  <a:lnTo>
                    <a:pt x="317120" y="787399"/>
                  </a:lnTo>
                  <a:lnTo>
                    <a:pt x="280543" y="761999"/>
                  </a:lnTo>
                  <a:lnTo>
                    <a:pt x="247503" y="736599"/>
                  </a:lnTo>
                  <a:lnTo>
                    <a:pt x="218413" y="698499"/>
                  </a:lnTo>
                  <a:lnTo>
                    <a:pt x="193687" y="660399"/>
                  </a:lnTo>
                  <a:lnTo>
                    <a:pt x="173737" y="622299"/>
                  </a:lnTo>
                  <a:lnTo>
                    <a:pt x="158975" y="584199"/>
                  </a:lnTo>
                  <a:lnTo>
                    <a:pt x="149816" y="533399"/>
                  </a:lnTo>
                  <a:lnTo>
                    <a:pt x="146671" y="482599"/>
                  </a:lnTo>
                  <a:lnTo>
                    <a:pt x="149816" y="444499"/>
                  </a:lnTo>
                  <a:lnTo>
                    <a:pt x="158975" y="393699"/>
                  </a:lnTo>
                  <a:lnTo>
                    <a:pt x="173737" y="355599"/>
                  </a:lnTo>
                  <a:lnTo>
                    <a:pt x="193687" y="317499"/>
                  </a:lnTo>
                  <a:lnTo>
                    <a:pt x="218413" y="279399"/>
                  </a:lnTo>
                  <a:lnTo>
                    <a:pt x="247503" y="241299"/>
                  </a:lnTo>
                  <a:lnTo>
                    <a:pt x="280543" y="215899"/>
                  </a:lnTo>
                  <a:lnTo>
                    <a:pt x="317120" y="190499"/>
                  </a:lnTo>
                  <a:lnTo>
                    <a:pt x="356821" y="165099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460227" y="775434"/>
            <a:ext cx="701865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20"/>
              <a:t>T</a:t>
            </a:r>
            <a:r>
              <a:rPr dirty="0" spc="635"/>
              <a:t>a</a:t>
            </a:r>
            <a:r>
              <a:rPr dirty="0" spc="1030"/>
              <a:t>t</a:t>
            </a:r>
            <a:r>
              <a:rPr dirty="0" spc="635"/>
              <a:t>a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340"/>
              <a:t>k</a:t>
            </a:r>
            <a:r>
              <a:rPr dirty="0" spc="380"/>
              <a:t>s</a:t>
            </a:r>
            <a:r>
              <a:rPr dirty="0" spc="635"/>
              <a:t>a</a:t>
            </a:r>
            <a:r>
              <a:rPr dirty="0" spc="434"/>
              <a:t>n</a:t>
            </a:r>
            <a:r>
              <a:rPr dirty="0" spc="635"/>
              <a:t>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55248" y="4555585"/>
            <a:ext cx="282321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00" spc="360">
                <a:latin typeface="Tahoma"/>
                <a:cs typeface="Tahoma"/>
              </a:rPr>
              <a:t>Surgery</a:t>
            </a:r>
            <a:endParaRPr sz="5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215" y="3616793"/>
            <a:ext cx="4282440" cy="1680210"/>
          </a:xfrm>
          <a:custGeom>
            <a:avLst/>
            <a:gdLst/>
            <a:ahLst/>
            <a:cxnLst/>
            <a:rect l="l" t="t" r="r" b="b"/>
            <a:pathLst>
              <a:path w="4282440" h="1680210">
                <a:moveTo>
                  <a:pt x="2443903" y="9330"/>
                </a:moveTo>
                <a:lnTo>
                  <a:pt x="1597147" y="9330"/>
                </a:lnTo>
                <a:lnTo>
                  <a:pt x="1699993" y="8815"/>
                </a:lnTo>
                <a:lnTo>
                  <a:pt x="1936433" y="3397"/>
                </a:lnTo>
                <a:lnTo>
                  <a:pt x="2060680" y="739"/>
                </a:lnTo>
                <a:lnTo>
                  <a:pt x="2163638" y="0"/>
                </a:lnTo>
                <a:lnTo>
                  <a:pt x="2215056" y="400"/>
                </a:lnTo>
                <a:lnTo>
                  <a:pt x="2266420" y="1450"/>
                </a:lnTo>
                <a:lnTo>
                  <a:pt x="2316129" y="3036"/>
                </a:lnTo>
                <a:lnTo>
                  <a:pt x="2324712" y="3397"/>
                </a:lnTo>
                <a:lnTo>
                  <a:pt x="2415389" y="7655"/>
                </a:lnTo>
                <a:lnTo>
                  <a:pt x="2443903" y="9330"/>
                </a:lnTo>
                <a:close/>
              </a:path>
              <a:path w="4282440" h="1680210">
                <a:moveTo>
                  <a:pt x="1145890" y="1545702"/>
                </a:moveTo>
                <a:lnTo>
                  <a:pt x="1095589" y="1545598"/>
                </a:lnTo>
                <a:lnTo>
                  <a:pt x="1045391" y="1544782"/>
                </a:lnTo>
                <a:lnTo>
                  <a:pt x="995321" y="1543061"/>
                </a:lnTo>
                <a:lnTo>
                  <a:pt x="945402" y="1540241"/>
                </a:lnTo>
                <a:lnTo>
                  <a:pt x="895657" y="1536126"/>
                </a:lnTo>
                <a:lnTo>
                  <a:pt x="846110" y="1530524"/>
                </a:lnTo>
                <a:lnTo>
                  <a:pt x="796785" y="1523241"/>
                </a:lnTo>
                <a:lnTo>
                  <a:pt x="747705" y="1514082"/>
                </a:lnTo>
                <a:lnTo>
                  <a:pt x="698894" y="1502853"/>
                </a:lnTo>
                <a:lnTo>
                  <a:pt x="650375" y="1489360"/>
                </a:lnTo>
                <a:lnTo>
                  <a:pt x="505707" y="1447382"/>
                </a:lnTo>
                <a:lnTo>
                  <a:pt x="457968" y="1432919"/>
                </a:lnTo>
                <a:lnTo>
                  <a:pt x="410895" y="1417398"/>
                </a:lnTo>
                <a:lnTo>
                  <a:pt x="364741" y="1400326"/>
                </a:lnTo>
                <a:lnTo>
                  <a:pt x="319759" y="1381209"/>
                </a:lnTo>
                <a:lnTo>
                  <a:pt x="276203" y="1359553"/>
                </a:lnTo>
                <a:lnTo>
                  <a:pt x="234328" y="1334864"/>
                </a:lnTo>
                <a:lnTo>
                  <a:pt x="194386" y="1306649"/>
                </a:lnTo>
                <a:lnTo>
                  <a:pt x="156632" y="1274414"/>
                </a:lnTo>
                <a:lnTo>
                  <a:pt x="121319" y="1237665"/>
                </a:lnTo>
                <a:lnTo>
                  <a:pt x="88701" y="1195910"/>
                </a:lnTo>
                <a:lnTo>
                  <a:pt x="66745" y="1159773"/>
                </a:lnTo>
                <a:lnTo>
                  <a:pt x="46357" y="1116836"/>
                </a:lnTo>
                <a:lnTo>
                  <a:pt x="28185" y="1069324"/>
                </a:lnTo>
                <a:lnTo>
                  <a:pt x="12878" y="1019463"/>
                </a:lnTo>
                <a:lnTo>
                  <a:pt x="1085" y="969479"/>
                </a:lnTo>
                <a:lnTo>
                  <a:pt x="0" y="962671"/>
                </a:lnTo>
                <a:lnTo>
                  <a:pt x="0" y="791696"/>
                </a:lnTo>
                <a:lnTo>
                  <a:pt x="19593" y="707719"/>
                </a:lnTo>
                <a:lnTo>
                  <a:pt x="34712" y="656442"/>
                </a:lnTo>
                <a:lnTo>
                  <a:pt x="52326" y="602592"/>
                </a:lnTo>
                <a:lnTo>
                  <a:pt x="72106" y="546621"/>
                </a:lnTo>
                <a:lnTo>
                  <a:pt x="93725" y="488980"/>
                </a:lnTo>
                <a:lnTo>
                  <a:pt x="116854" y="430122"/>
                </a:lnTo>
                <a:lnTo>
                  <a:pt x="150471" y="375764"/>
                </a:lnTo>
                <a:lnTo>
                  <a:pt x="182963" y="330671"/>
                </a:lnTo>
                <a:lnTo>
                  <a:pt x="215562" y="293126"/>
                </a:lnTo>
                <a:lnTo>
                  <a:pt x="249499" y="261412"/>
                </a:lnTo>
                <a:lnTo>
                  <a:pt x="286005" y="233813"/>
                </a:lnTo>
                <a:lnTo>
                  <a:pt x="326311" y="208612"/>
                </a:lnTo>
                <a:lnTo>
                  <a:pt x="371649" y="184093"/>
                </a:lnTo>
                <a:lnTo>
                  <a:pt x="419095" y="160810"/>
                </a:lnTo>
                <a:lnTo>
                  <a:pt x="466688" y="139531"/>
                </a:lnTo>
                <a:lnTo>
                  <a:pt x="514423" y="120172"/>
                </a:lnTo>
                <a:lnTo>
                  <a:pt x="562298" y="102650"/>
                </a:lnTo>
                <a:lnTo>
                  <a:pt x="610311" y="86881"/>
                </a:lnTo>
                <a:lnTo>
                  <a:pt x="658457" y="72782"/>
                </a:lnTo>
                <a:lnTo>
                  <a:pt x="706734" y="60269"/>
                </a:lnTo>
                <a:lnTo>
                  <a:pt x="755140" y="49258"/>
                </a:lnTo>
                <a:lnTo>
                  <a:pt x="803670" y="39666"/>
                </a:lnTo>
                <a:lnTo>
                  <a:pt x="852322" y="31410"/>
                </a:lnTo>
                <a:lnTo>
                  <a:pt x="901093" y="24405"/>
                </a:lnTo>
                <a:lnTo>
                  <a:pt x="949980" y="18568"/>
                </a:lnTo>
                <a:lnTo>
                  <a:pt x="998980" y="13816"/>
                </a:lnTo>
                <a:lnTo>
                  <a:pt x="1048090" y="10065"/>
                </a:lnTo>
                <a:lnTo>
                  <a:pt x="1097307" y="7231"/>
                </a:lnTo>
                <a:lnTo>
                  <a:pt x="1146627" y="5231"/>
                </a:lnTo>
                <a:lnTo>
                  <a:pt x="1196049" y="3981"/>
                </a:lnTo>
                <a:lnTo>
                  <a:pt x="1245568" y="3397"/>
                </a:lnTo>
                <a:lnTo>
                  <a:pt x="1295221" y="3397"/>
                </a:lnTo>
                <a:lnTo>
                  <a:pt x="1394684" y="4811"/>
                </a:lnTo>
                <a:lnTo>
                  <a:pt x="1545805" y="8779"/>
                </a:lnTo>
                <a:lnTo>
                  <a:pt x="1597147" y="9330"/>
                </a:lnTo>
                <a:lnTo>
                  <a:pt x="2443903" y="9330"/>
                </a:lnTo>
                <a:lnTo>
                  <a:pt x="2960067" y="47204"/>
                </a:lnTo>
                <a:lnTo>
                  <a:pt x="3009688" y="50280"/>
                </a:lnTo>
                <a:lnTo>
                  <a:pt x="3673874" y="50522"/>
                </a:lnTo>
                <a:lnTo>
                  <a:pt x="3712321" y="59802"/>
                </a:lnTo>
                <a:lnTo>
                  <a:pt x="3759256" y="73920"/>
                </a:lnTo>
                <a:lnTo>
                  <a:pt x="3805417" y="90602"/>
                </a:lnTo>
                <a:lnTo>
                  <a:pt x="3850733" y="109792"/>
                </a:lnTo>
                <a:lnTo>
                  <a:pt x="3895135" y="131432"/>
                </a:lnTo>
                <a:lnTo>
                  <a:pt x="3938551" y="155467"/>
                </a:lnTo>
                <a:lnTo>
                  <a:pt x="3980911" y="181840"/>
                </a:lnTo>
                <a:lnTo>
                  <a:pt x="4022145" y="210494"/>
                </a:lnTo>
                <a:lnTo>
                  <a:pt x="4062182" y="241375"/>
                </a:lnTo>
                <a:lnTo>
                  <a:pt x="4099249" y="273929"/>
                </a:lnTo>
                <a:lnTo>
                  <a:pt x="4132736" y="308714"/>
                </a:lnTo>
                <a:lnTo>
                  <a:pt x="4162693" y="345674"/>
                </a:lnTo>
                <a:lnTo>
                  <a:pt x="4189173" y="384757"/>
                </a:lnTo>
                <a:lnTo>
                  <a:pt x="4212225" y="425908"/>
                </a:lnTo>
                <a:lnTo>
                  <a:pt x="4231903" y="469073"/>
                </a:lnTo>
                <a:lnTo>
                  <a:pt x="4248256" y="514199"/>
                </a:lnTo>
                <a:lnTo>
                  <a:pt x="4261336" y="561232"/>
                </a:lnTo>
                <a:lnTo>
                  <a:pt x="4271195" y="610117"/>
                </a:lnTo>
                <a:lnTo>
                  <a:pt x="4277883" y="660802"/>
                </a:lnTo>
                <a:lnTo>
                  <a:pt x="4281452" y="713231"/>
                </a:lnTo>
                <a:lnTo>
                  <a:pt x="4281953" y="767352"/>
                </a:lnTo>
                <a:lnTo>
                  <a:pt x="4279438" y="823110"/>
                </a:lnTo>
                <a:lnTo>
                  <a:pt x="4278888" y="834027"/>
                </a:lnTo>
                <a:lnTo>
                  <a:pt x="4278558" y="844943"/>
                </a:lnTo>
                <a:lnTo>
                  <a:pt x="4278316" y="855860"/>
                </a:lnTo>
                <a:lnTo>
                  <a:pt x="4278030" y="866776"/>
                </a:lnTo>
                <a:lnTo>
                  <a:pt x="4270017" y="896627"/>
                </a:lnTo>
                <a:lnTo>
                  <a:pt x="4262135" y="926346"/>
                </a:lnTo>
                <a:lnTo>
                  <a:pt x="4254341" y="955977"/>
                </a:lnTo>
                <a:lnTo>
                  <a:pt x="4246592" y="985564"/>
                </a:lnTo>
                <a:lnTo>
                  <a:pt x="4237676" y="1005497"/>
                </a:lnTo>
                <a:lnTo>
                  <a:pt x="4228761" y="1025298"/>
                </a:lnTo>
                <a:lnTo>
                  <a:pt x="4220197" y="1045186"/>
                </a:lnTo>
                <a:lnTo>
                  <a:pt x="4212337" y="1065383"/>
                </a:lnTo>
                <a:lnTo>
                  <a:pt x="4191659" y="1115669"/>
                </a:lnTo>
                <a:lnTo>
                  <a:pt x="4168345" y="1162886"/>
                </a:lnTo>
                <a:lnTo>
                  <a:pt x="4142505" y="1207154"/>
                </a:lnTo>
                <a:lnTo>
                  <a:pt x="4114250" y="1248595"/>
                </a:lnTo>
                <a:lnTo>
                  <a:pt x="4083689" y="1287329"/>
                </a:lnTo>
                <a:lnTo>
                  <a:pt x="4050933" y="1323477"/>
                </a:lnTo>
                <a:lnTo>
                  <a:pt x="4016090" y="1357158"/>
                </a:lnTo>
                <a:lnTo>
                  <a:pt x="3979273" y="1388495"/>
                </a:lnTo>
                <a:lnTo>
                  <a:pt x="3940589" y="1417607"/>
                </a:lnTo>
                <a:lnTo>
                  <a:pt x="3900150" y="1444615"/>
                </a:lnTo>
                <a:lnTo>
                  <a:pt x="3858065" y="1469640"/>
                </a:lnTo>
                <a:lnTo>
                  <a:pt x="3797534" y="1501978"/>
                </a:lnTo>
                <a:lnTo>
                  <a:pt x="3735595" y="1528330"/>
                </a:lnTo>
                <a:lnTo>
                  <a:pt x="3709451" y="1537256"/>
                </a:lnTo>
                <a:lnTo>
                  <a:pt x="1704523" y="1537256"/>
                </a:lnTo>
                <a:lnTo>
                  <a:pt x="1145890" y="1545702"/>
                </a:lnTo>
                <a:close/>
              </a:path>
              <a:path w="4282440" h="1680210">
                <a:moveTo>
                  <a:pt x="3673874" y="50522"/>
                </a:moveTo>
                <a:lnTo>
                  <a:pt x="3055673" y="50522"/>
                </a:lnTo>
                <a:lnTo>
                  <a:pt x="3102010" y="47287"/>
                </a:lnTo>
                <a:lnTo>
                  <a:pt x="3148523" y="43083"/>
                </a:lnTo>
                <a:lnTo>
                  <a:pt x="3195036" y="40420"/>
                </a:lnTo>
                <a:lnTo>
                  <a:pt x="3247958" y="38704"/>
                </a:lnTo>
                <a:lnTo>
                  <a:pt x="3407306" y="30971"/>
                </a:lnTo>
                <a:lnTo>
                  <a:pt x="3460195" y="29750"/>
                </a:lnTo>
                <a:lnTo>
                  <a:pt x="3512759" y="30318"/>
                </a:lnTo>
                <a:lnTo>
                  <a:pt x="3564873" y="33340"/>
                </a:lnTo>
                <a:lnTo>
                  <a:pt x="3616409" y="39481"/>
                </a:lnTo>
                <a:lnTo>
                  <a:pt x="3664682" y="48303"/>
                </a:lnTo>
                <a:lnTo>
                  <a:pt x="3673874" y="50522"/>
                </a:lnTo>
                <a:close/>
              </a:path>
              <a:path w="4282440" h="1680210">
                <a:moveTo>
                  <a:pt x="2966004" y="1679838"/>
                </a:moveTo>
                <a:lnTo>
                  <a:pt x="2917682" y="1679536"/>
                </a:lnTo>
                <a:lnTo>
                  <a:pt x="2869330" y="1677826"/>
                </a:lnTo>
                <a:lnTo>
                  <a:pt x="2820945" y="1674664"/>
                </a:lnTo>
                <a:lnTo>
                  <a:pt x="2772528" y="1670008"/>
                </a:lnTo>
                <a:lnTo>
                  <a:pt x="2724078" y="1663814"/>
                </a:lnTo>
                <a:lnTo>
                  <a:pt x="2675593" y="1656040"/>
                </a:lnTo>
                <a:lnTo>
                  <a:pt x="2368626" y="1599053"/>
                </a:lnTo>
                <a:lnTo>
                  <a:pt x="2266130" y="1581327"/>
                </a:lnTo>
                <a:lnTo>
                  <a:pt x="2214780" y="1573192"/>
                </a:lnTo>
                <a:lnTo>
                  <a:pt x="2163341" y="1565687"/>
                </a:lnTo>
                <a:lnTo>
                  <a:pt x="2111799" y="1558923"/>
                </a:lnTo>
                <a:lnTo>
                  <a:pt x="2060137" y="1553008"/>
                </a:lnTo>
                <a:lnTo>
                  <a:pt x="2008341" y="1548050"/>
                </a:lnTo>
                <a:lnTo>
                  <a:pt x="1958016" y="1544224"/>
                </a:lnTo>
                <a:lnTo>
                  <a:pt x="1907543" y="1541345"/>
                </a:lnTo>
                <a:lnTo>
                  <a:pt x="1856939" y="1539312"/>
                </a:lnTo>
                <a:lnTo>
                  <a:pt x="1806223" y="1538021"/>
                </a:lnTo>
                <a:lnTo>
                  <a:pt x="1755411" y="1537370"/>
                </a:lnTo>
                <a:lnTo>
                  <a:pt x="1704523" y="1537256"/>
                </a:lnTo>
                <a:lnTo>
                  <a:pt x="3709451" y="1537256"/>
                </a:lnTo>
                <a:lnTo>
                  <a:pt x="3639707" y="1560343"/>
                </a:lnTo>
                <a:lnTo>
                  <a:pt x="3591735" y="1575230"/>
                </a:lnTo>
                <a:lnTo>
                  <a:pt x="3543743" y="1589311"/>
                </a:lnTo>
                <a:lnTo>
                  <a:pt x="3495730" y="1602545"/>
                </a:lnTo>
                <a:lnTo>
                  <a:pt x="3447696" y="1614888"/>
                </a:lnTo>
                <a:lnTo>
                  <a:pt x="3399640" y="1626297"/>
                </a:lnTo>
                <a:lnTo>
                  <a:pt x="3351561" y="1636730"/>
                </a:lnTo>
                <a:lnTo>
                  <a:pt x="3303458" y="1646142"/>
                </a:lnTo>
                <a:lnTo>
                  <a:pt x="3255330" y="1654490"/>
                </a:lnTo>
                <a:lnTo>
                  <a:pt x="3207177" y="1661732"/>
                </a:lnTo>
                <a:lnTo>
                  <a:pt x="3158998" y="1667825"/>
                </a:lnTo>
                <a:lnTo>
                  <a:pt x="3110792" y="1672725"/>
                </a:lnTo>
                <a:lnTo>
                  <a:pt x="3062558" y="1676389"/>
                </a:lnTo>
                <a:lnTo>
                  <a:pt x="3014296" y="1678775"/>
                </a:lnTo>
                <a:lnTo>
                  <a:pt x="2966004" y="1679838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0097" y="3878150"/>
            <a:ext cx="2569845" cy="115062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algn="ctr" marL="12065" marR="5080">
              <a:lnSpc>
                <a:spcPct val="78900"/>
              </a:lnSpc>
              <a:spcBef>
                <a:spcPts val="850"/>
              </a:spcBef>
            </a:pPr>
            <a:r>
              <a:rPr dirty="0" sz="2850" spc="-390">
                <a:latin typeface="Tahoma"/>
                <a:cs typeface="Tahoma"/>
              </a:rPr>
              <a:t>1</a:t>
            </a:r>
            <a:r>
              <a:rPr dirty="0" sz="2850" spc="-330">
                <a:latin typeface="Tahoma"/>
                <a:cs typeface="Tahoma"/>
              </a:rPr>
              <a:t>:</a:t>
            </a:r>
            <a:r>
              <a:rPr dirty="0" sz="2850" spc="190">
                <a:latin typeface="Tahoma"/>
                <a:cs typeface="Tahoma"/>
              </a:rPr>
              <a:t>3</a:t>
            </a:r>
            <a:r>
              <a:rPr dirty="0" sz="2850" spc="-35">
                <a:latin typeface="Tahoma"/>
                <a:cs typeface="Tahoma"/>
              </a:rPr>
              <a:t>5</a:t>
            </a:r>
            <a:r>
              <a:rPr dirty="0" sz="2850" spc="195">
                <a:latin typeface="Tahoma"/>
                <a:cs typeface="Tahoma"/>
              </a:rPr>
              <a:t>0</a:t>
            </a:r>
            <a:r>
              <a:rPr dirty="0" sz="2850" spc="-165">
                <a:latin typeface="Tahoma"/>
                <a:cs typeface="Tahoma"/>
              </a:rPr>
              <a:t> </a:t>
            </a:r>
            <a:r>
              <a:rPr dirty="0" sz="2850" spc="95">
                <a:latin typeface="Tahoma"/>
                <a:cs typeface="Tahoma"/>
              </a:rPr>
              <a:t>p</a:t>
            </a:r>
            <a:r>
              <a:rPr dirty="0" sz="2850" spc="145">
                <a:latin typeface="Tahoma"/>
                <a:cs typeface="Tahoma"/>
              </a:rPr>
              <a:t>e</a:t>
            </a:r>
            <a:r>
              <a:rPr dirty="0" sz="2850" spc="260">
                <a:latin typeface="Tahoma"/>
                <a:cs typeface="Tahoma"/>
              </a:rPr>
              <a:t>r  </a:t>
            </a:r>
            <a:r>
              <a:rPr dirty="0" sz="2850" spc="180">
                <a:latin typeface="Tahoma"/>
                <a:cs typeface="Tahoma"/>
              </a:rPr>
              <a:t>kelahiran</a:t>
            </a:r>
            <a:r>
              <a:rPr dirty="0" sz="2850" spc="-210">
                <a:latin typeface="Tahoma"/>
                <a:cs typeface="Tahoma"/>
              </a:rPr>
              <a:t> </a:t>
            </a:r>
            <a:r>
              <a:rPr dirty="0" sz="2850" spc="180">
                <a:latin typeface="Tahoma"/>
                <a:cs typeface="Tahoma"/>
              </a:rPr>
              <a:t>laki- </a:t>
            </a:r>
            <a:r>
              <a:rPr dirty="0" sz="2850" spc="-880">
                <a:latin typeface="Tahoma"/>
                <a:cs typeface="Tahoma"/>
              </a:rPr>
              <a:t> </a:t>
            </a:r>
            <a:r>
              <a:rPr dirty="0" sz="2850" spc="175">
                <a:latin typeface="Tahoma"/>
                <a:cs typeface="Tahoma"/>
              </a:rPr>
              <a:t>laki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9558" y="5705730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4" h="1484629">
                <a:moveTo>
                  <a:pt x="2620488" y="1484542"/>
                </a:moveTo>
                <a:lnTo>
                  <a:pt x="2571031" y="1483820"/>
                </a:lnTo>
                <a:lnTo>
                  <a:pt x="2521538" y="1481410"/>
                </a:lnTo>
                <a:lnTo>
                  <a:pt x="2472007" y="1477254"/>
                </a:lnTo>
                <a:lnTo>
                  <a:pt x="2422437" y="1471292"/>
                </a:lnTo>
                <a:lnTo>
                  <a:pt x="2372826" y="1463466"/>
                </a:lnTo>
                <a:lnTo>
                  <a:pt x="2323813" y="1454591"/>
                </a:lnTo>
                <a:lnTo>
                  <a:pt x="2274834" y="1445476"/>
                </a:lnTo>
                <a:lnTo>
                  <a:pt x="2176910" y="1427014"/>
                </a:lnTo>
                <a:lnTo>
                  <a:pt x="2127932" y="1417912"/>
                </a:lnTo>
                <a:lnTo>
                  <a:pt x="2078918" y="1409059"/>
                </a:lnTo>
                <a:lnTo>
                  <a:pt x="2029853" y="1400578"/>
                </a:lnTo>
                <a:lnTo>
                  <a:pt x="1980718" y="1392591"/>
                </a:lnTo>
                <a:lnTo>
                  <a:pt x="1931498" y="1385221"/>
                </a:lnTo>
                <a:lnTo>
                  <a:pt x="1882173" y="1378590"/>
                </a:lnTo>
                <a:lnTo>
                  <a:pt x="1832728" y="1372820"/>
                </a:lnTo>
                <a:lnTo>
                  <a:pt x="1783144" y="1368034"/>
                </a:lnTo>
                <a:lnTo>
                  <a:pt x="1734958" y="1364410"/>
                </a:lnTo>
                <a:lnTo>
                  <a:pt x="1686619" y="1361760"/>
                </a:lnTo>
                <a:lnTo>
                  <a:pt x="1638147" y="1359969"/>
                </a:lnTo>
                <a:lnTo>
                  <a:pt x="1589563" y="1358921"/>
                </a:lnTo>
                <a:lnTo>
                  <a:pt x="1540887" y="1358501"/>
                </a:lnTo>
                <a:lnTo>
                  <a:pt x="1492139" y="1358595"/>
                </a:lnTo>
                <a:lnTo>
                  <a:pt x="1443339" y="1359085"/>
                </a:lnTo>
                <a:lnTo>
                  <a:pt x="1394508" y="1359859"/>
                </a:lnTo>
                <a:lnTo>
                  <a:pt x="1248025" y="1362720"/>
                </a:lnTo>
                <a:lnTo>
                  <a:pt x="1095192" y="1365182"/>
                </a:lnTo>
                <a:lnTo>
                  <a:pt x="1043211" y="1365823"/>
                </a:lnTo>
                <a:lnTo>
                  <a:pt x="991311" y="1365960"/>
                </a:lnTo>
                <a:lnTo>
                  <a:pt x="939527" y="1365318"/>
                </a:lnTo>
                <a:lnTo>
                  <a:pt x="887892" y="1363626"/>
                </a:lnTo>
                <a:lnTo>
                  <a:pt x="836437" y="1360611"/>
                </a:lnTo>
                <a:lnTo>
                  <a:pt x="785198" y="1356001"/>
                </a:lnTo>
                <a:lnTo>
                  <a:pt x="734206" y="1349525"/>
                </a:lnTo>
                <a:lnTo>
                  <a:pt x="683494" y="1340909"/>
                </a:lnTo>
                <a:lnTo>
                  <a:pt x="633097" y="1329881"/>
                </a:lnTo>
                <a:lnTo>
                  <a:pt x="583047" y="1316169"/>
                </a:lnTo>
                <a:lnTo>
                  <a:pt x="536883" y="1302549"/>
                </a:lnTo>
                <a:lnTo>
                  <a:pt x="490641" y="1289324"/>
                </a:lnTo>
                <a:lnTo>
                  <a:pt x="444607" y="1275941"/>
                </a:lnTo>
                <a:lnTo>
                  <a:pt x="399065" y="1261845"/>
                </a:lnTo>
                <a:lnTo>
                  <a:pt x="354300" y="1246482"/>
                </a:lnTo>
                <a:lnTo>
                  <a:pt x="310599" y="1229295"/>
                </a:lnTo>
                <a:lnTo>
                  <a:pt x="268245" y="1209732"/>
                </a:lnTo>
                <a:lnTo>
                  <a:pt x="227523" y="1187237"/>
                </a:lnTo>
                <a:lnTo>
                  <a:pt x="188720" y="1161255"/>
                </a:lnTo>
                <a:lnTo>
                  <a:pt x="152120" y="1131232"/>
                </a:lnTo>
                <a:lnTo>
                  <a:pt x="118008" y="1096613"/>
                </a:lnTo>
                <a:lnTo>
                  <a:pt x="86669" y="1056844"/>
                </a:lnTo>
                <a:lnTo>
                  <a:pt x="64151" y="1018950"/>
                </a:lnTo>
                <a:lnTo>
                  <a:pt x="43649" y="973323"/>
                </a:lnTo>
                <a:lnTo>
                  <a:pt x="26073" y="923085"/>
                </a:lnTo>
                <a:lnTo>
                  <a:pt x="12333" y="871360"/>
                </a:lnTo>
                <a:lnTo>
                  <a:pt x="3338" y="821272"/>
                </a:lnTo>
                <a:lnTo>
                  <a:pt x="0" y="775944"/>
                </a:lnTo>
                <a:lnTo>
                  <a:pt x="2088" y="739415"/>
                </a:lnTo>
                <a:lnTo>
                  <a:pt x="8390" y="698049"/>
                </a:lnTo>
                <a:lnTo>
                  <a:pt x="18493" y="652413"/>
                </a:lnTo>
                <a:lnTo>
                  <a:pt x="31982" y="603078"/>
                </a:lnTo>
                <a:lnTo>
                  <a:pt x="48446" y="550611"/>
                </a:lnTo>
                <a:lnTo>
                  <a:pt x="67470" y="495581"/>
                </a:lnTo>
                <a:lnTo>
                  <a:pt x="88642" y="438558"/>
                </a:lnTo>
                <a:lnTo>
                  <a:pt x="111550" y="380110"/>
                </a:lnTo>
                <a:lnTo>
                  <a:pt x="146084" y="324905"/>
                </a:lnTo>
                <a:lnTo>
                  <a:pt x="179512" y="280499"/>
                </a:lnTo>
                <a:lnTo>
                  <a:pt x="213562" y="244483"/>
                </a:lnTo>
                <a:lnTo>
                  <a:pt x="249962" y="214450"/>
                </a:lnTo>
                <a:lnTo>
                  <a:pt x="290440" y="187989"/>
                </a:lnTo>
                <a:lnTo>
                  <a:pt x="336724" y="162692"/>
                </a:lnTo>
                <a:lnTo>
                  <a:pt x="384955" y="139185"/>
                </a:lnTo>
                <a:lnTo>
                  <a:pt x="433356" y="118005"/>
                </a:lnTo>
                <a:lnTo>
                  <a:pt x="481924" y="99040"/>
                </a:lnTo>
                <a:lnTo>
                  <a:pt x="530653" y="82178"/>
                </a:lnTo>
                <a:lnTo>
                  <a:pt x="579541" y="67306"/>
                </a:lnTo>
                <a:lnTo>
                  <a:pt x="628582" y="54312"/>
                </a:lnTo>
                <a:lnTo>
                  <a:pt x="677774" y="43084"/>
                </a:lnTo>
                <a:lnTo>
                  <a:pt x="727111" y="33510"/>
                </a:lnTo>
                <a:lnTo>
                  <a:pt x="776590" y="25476"/>
                </a:lnTo>
                <a:lnTo>
                  <a:pt x="826207" y="18871"/>
                </a:lnTo>
                <a:lnTo>
                  <a:pt x="875958" y="13582"/>
                </a:lnTo>
                <a:lnTo>
                  <a:pt x="925838" y="9497"/>
                </a:lnTo>
                <a:lnTo>
                  <a:pt x="975844" y="6504"/>
                </a:lnTo>
                <a:lnTo>
                  <a:pt x="1025971" y="4491"/>
                </a:lnTo>
                <a:lnTo>
                  <a:pt x="1076217" y="3344"/>
                </a:lnTo>
                <a:lnTo>
                  <a:pt x="1126575" y="2952"/>
                </a:lnTo>
                <a:lnTo>
                  <a:pt x="1177043" y="3202"/>
                </a:lnTo>
                <a:lnTo>
                  <a:pt x="1227617" y="3982"/>
                </a:lnTo>
                <a:lnTo>
                  <a:pt x="1278292" y="5180"/>
                </a:lnTo>
                <a:lnTo>
                  <a:pt x="1329064" y="6683"/>
                </a:lnTo>
                <a:lnTo>
                  <a:pt x="1381356" y="7877"/>
                </a:lnTo>
                <a:lnTo>
                  <a:pt x="1433725" y="8296"/>
                </a:lnTo>
                <a:lnTo>
                  <a:pt x="1486156" y="8078"/>
                </a:lnTo>
                <a:lnTo>
                  <a:pt x="1538639" y="7362"/>
                </a:lnTo>
                <a:lnTo>
                  <a:pt x="1591160" y="6285"/>
                </a:lnTo>
                <a:lnTo>
                  <a:pt x="1643707" y="4986"/>
                </a:lnTo>
                <a:lnTo>
                  <a:pt x="1748830" y="2275"/>
                </a:lnTo>
                <a:lnTo>
                  <a:pt x="1801381" y="1140"/>
                </a:lnTo>
                <a:lnTo>
                  <a:pt x="1853907" y="335"/>
                </a:lnTo>
                <a:lnTo>
                  <a:pt x="1906398" y="0"/>
                </a:lnTo>
                <a:lnTo>
                  <a:pt x="1958840" y="271"/>
                </a:lnTo>
                <a:lnTo>
                  <a:pt x="2011221" y="1289"/>
                </a:lnTo>
                <a:lnTo>
                  <a:pt x="2061905" y="2947"/>
                </a:lnTo>
                <a:lnTo>
                  <a:pt x="2112525" y="5185"/>
                </a:lnTo>
                <a:lnTo>
                  <a:pt x="2163093" y="7921"/>
                </a:lnTo>
                <a:lnTo>
                  <a:pt x="2213617" y="11071"/>
                </a:lnTo>
                <a:lnTo>
                  <a:pt x="2264108" y="14554"/>
                </a:lnTo>
                <a:lnTo>
                  <a:pt x="2314577" y="18286"/>
                </a:lnTo>
                <a:lnTo>
                  <a:pt x="2365034" y="22184"/>
                </a:lnTo>
                <a:lnTo>
                  <a:pt x="2465950" y="30150"/>
                </a:lnTo>
                <a:lnTo>
                  <a:pt x="2516430" y="34052"/>
                </a:lnTo>
                <a:lnTo>
                  <a:pt x="2566939" y="37789"/>
                </a:lnTo>
                <a:lnTo>
                  <a:pt x="2617486" y="41280"/>
                </a:lnTo>
                <a:lnTo>
                  <a:pt x="2668081" y="44440"/>
                </a:lnTo>
                <a:lnTo>
                  <a:pt x="2708720" y="44654"/>
                </a:lnTo>
                <a:lnTo>
                  <a:pt x="2749670" y="41795"/>
                </a:lnTo>
                <a:lnTo>
                  <a:pt x="2790776" y="38080"/>
                </a:lnTo>
                <a:lnTo>
                  <a:pt x="2831882" y="35727"/>
                </a:lnTo>
                <a:lnTo>
                  <a:pt x="2885348" y="33917"/>
                </a:lnTo>
                <a:lnTo>
                  <a:pt x="2992680" y="28476"/>
                </a:lnTo>
                <a:lnTo>
                  <a:pt x="3046212" y="26601"/>
                </a:lnTo>
                <a:lnTo>
                  <a:pt x="3099432" y="26461"/>
                </a:lnTo>
                <a:lnTo>
                  <a:pt x="3152173" y="28933"/>
                </a:lnTo>
                <a:lnTo>
                  <a:pt x="3204269" y="34897"/>
                </a:lnTo>
                <a:lnTo>
                  <a:pt x="3251636" y="43707"/>
                </a:lnTo>
                <a:lnTo>
                  <a:pt x="3298304" y="55429"/>
                </a:lnTo>
                <a:lnTo>
                  <a:pt x="3344186" y="69996"/>
                </a:lnTo>
                <a:lnTo>
                  <a:pt x="3389199" y="87340"/>
                </a:lnTo>
                <a:lnTo>
                  <a:pt x="3433255" y="107391"/>
                </a:lnTo>
                <a:lnTo>
                  <a:pt x="3476271" y="130083"/>
                </a:lnTo>
                <a:lnTo>
                  <a:pt x="3518160" y="155346"/>
                </a:lnTo>
                <a:lnTo>
                  <a:pt x="3558838" y="183112"/>
                </a:lnTo>
                <a:lnTo>
                  <a:pt x="3598219" y="213313"/>
                </a:lnTo>
                <a:lnTo>
                  <a:pt x="3633563" y="244568"/>
                </a:lnTo>
                <a:lnTo>
                  <a:pt x="3665198" y="278132"/>
                </a:lnTo>
                <a:lnTo>
                  <a:pt x="3693182" y="313944"/>
                </a:lnTo>
                <a:lnTo>
                  <a:pt x="3717572" y="351942"/>
                </a:lnTo>
                <a:lnTo>
                  <a:pt x="3738425" y="392067"/>
                </a:lnTo>
                <a:lnTo>
                  <a:pt x="3755799" y="434257"/>
                </a:lnTo>
                <a:lnTo>
                  <a:pt x="3769753" y="478453"/>
                </a:lnTo>
                <a:lnTo>
                  <a:pt x="3780343" y="524595"/>
                </a:lnTo>
                <a:lnTo>
                  <a:pt x="3787626" y="572620"/>
                </a:lnTo>
                <a:lnTo>
                  <a:pt x="3791662" y="622469"/>
                </a:lnTo>
                <a:lnTo>
                  <a:pt x="3792507" y="674082"/>
                </a:lnTo>
                <a:lnTo>
                  <a:pt x="3790218" y="727398"/>
                </a:lnTo>
                <a:lnTo>
                  <a:pt x="3789732" y="737045"/>
                </a:lnTo>
                <a:lnTo>
                  <a:pt x="3788974" y="765986"/>
                </a:lnTo>
                <a:lnTo>
                  <a:pt x="3774927" y="818629"/>
                </a:lnTo>
                <a:lnTo>
                  <a:pt x="3761190" y="870960"/>
                </a:lnTo>
                <a:lnTo>
                  <a:pt x="3745432" y="906073"/>
                </a:lnTo>
                <a:lnTo>
                  <a:pt x="3737864" y="923649"/>
                </a:lnTo>
                <a:lnTo>
                  <a:pt x="3730918" y="941497"/>
                </a:lnTo>
                <a:lnTo>
                  <a:pt x="3710687" y="990228"/>
                </a:lnTo>
                <a:lnTo>
                  <a:pt x="3687648" y="1035690"/>
                </a:lnTo>
                <a:lnTo>
                  <a:pt x="3661933" y="1078026"/>
                </a:lnTo>
                <a:lnTo>
                  <a:pt x="3633670" y="1117376"/>
                </a:lnTo>
                <a:lnTo>
                  <a:pt x="3602988" y="1153884"/>
                </a:lnTo>
                <a:lnTo>
                  <a:pt x="3570017" y="1187690"/>
                </a:lnTo>
                <a:lnTo>
                  <a:pt x="3534887" y="1218937"/>
                </a:lnTo>
                <a:lnTo>
                  <a:pt x="3497726" y="1247767"/>
                </a:lnTo>
                <a:lnTo>
                  <a:pt x="3458664" y="1274322"/>
                </a:lnTo>
                <a:lnTo>
                  <a:pt x="3417831" y="1298742"/>
                </a:lnTo>
                <a:lnTo>
                  <a:pt x="3364337" y="1327320"/>
                </a:lnTo>
                <a:lnTo>
                  <a:pt x="3309599" y="1350607"/>
                </a:lnTo>
                <a:lnTo>
                  <a:pt x="3260546" y="1367297"/>
                </a:lnTo>
                <a:lnTo>
                  <a:pt x="3211472" y="1383127"/>
                </a:lnTo>
                <a:lnTo>
                  <a:pt x="3162375" y="1398039"/>
                </a:lnTo>
                <a:lnTo>
                  <a:pt x="3113254" y="1411973"/>
                </a:lnTo>
                <a:lnTo>
                  <a:pt x="3064108" y="1424871"/>
                </a:lnTo>
                <a:lnTo>
                  <a:pt x="3014936" y="1436673"/>
                </a:lnTo>
                <a:lnTo>
                  <a:pt x="2965736" y="1447320"/>
                </a:lnTo>
                <a:lnTo>
                  <a:pt x="2916509" y="1456753"/>
                </a:lnTo>
                <a:lnTo>
                  <a:pt x="2867252" y="1464913"/>
                </a:lnTo>
                <a:lnTo>
                  <a:pt x="2817964" y="1471740"/>
                </a:lnTo>
                <a:lnTo>
                  <a:pt x="2768645" y="1477176"/>
                </a:lnTo>
                <a:lnTo>
                  <a:pt x="2719293" y="1481161"/>
                </a:lnTo>
                <a:lnTo>
                  <a:pt x="2669908" y="1483636"/>
                </a:lnTo>
                <a:lnTo>
                  <a:pt x="2620488" y="1484542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03886" y="5920386"/>
            <a:ext cx="2498090" cy="947419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 marR="5080" indent="568960">
              <a:lnSpc>
                <a:spcPct val="77200"/>
              </a:lnSpc>
              <a:spcBef>
                <a:spcPts val="1055"/>
              </a:spcBef>
            </a:pPr>
            <a:r>
              <a:rPr dirty="0" sz="3400" spc="240">
                <a:solidFill>
                  <a:srgbClr val="FFFAEF"/>
                </a:solidFill>
                <a:latin typeface="Tahoma"/>
                <a:cs typeface="Tahoma"/>
              </a:rPr>
              <a:t>dorsal </a:t>
            </a:r>
            <a:r>
              <a:rPr dirty="0" sz="3400" spc="24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h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oo</a:t>
            </a:r>
            <a:r>
              <a:rPr dirty="0" sz="3400" spc="160">
                <a:solidFill>
                  <a:srgbClr val="FFFAEF"/>
                </a:solidFill>
                <a:latin typeface="Tahoma"/>
                <a:cs typeface="Tahoma"/>
              </a:rPr>
              <a:t>d</a:t>
            </a:r>
            <a:r>
              <a:rPr dirty="0" sz="3400" spc="-215">
                <a:solidFill>
                  <a:srgbClr val="FFFAEF"/>
                </a:solidFill>
                <a:latin typeface="Tahoma"/>
                <a:cs typeface="Tahoma"/>
              </a:rPr>
              <a:t>,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c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u</a:t>
            </a:r>
            <a:r>
              <a:rPr dirty="0" sz="3400" spc="330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400" spc="484">
                <a:solidFill>
                  <a:srgbClr val="FFFAEF"/>
                </a:solidFill>
                <a:latin typeface="Tahoma"/>
                <a:cs typeface="Tahoma"/>
              </a:rPr>
              <a:t>v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e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7954491"/>
            <a:ext cx="16230600" cy="2068830"/>
          </a:xfrm>
          <a:custGeom>
            <a:avLst/>
            <a:gdLst/>
            <a:ahLst/>
            <a:cxnLst/>
            <a:rect l="l" t="t" r="r" b="b"/>
            <a:pathLst>
              <a:path w="16230600" h="2068829">
                <a:moveTo>
                  <a:pt x="0" y="2050971"/>
                </a:moveTo>
                <a:lnTo>
                  <a:pt x="0" y="13742"/>
                </a:lnTo>
                <a:lnTo>
                  <a:pt x="4266594" y="0"/>
                </a:lnTo>
                <a:lnTo>
                  <a:pt x="6133965" y="15351"/>
                </a:lnTo>
                <a:lnTo>
                  <a:pt x="16230600" y="301483"/>
                </a:lnTo>
                <a:lnTo>
                  <a:pt x="16230600" y="1981272"/>
                </a:lnTo>
                <a:lnTo>
                  <a:pt x="3886624" y="1981272"/>
                </a:lnTo>
                <a:lnTo>
                  <a:pt x="1886619" y="1998987"/>
                </a:lnTo>
                <a:lnTo>
                  <a:pt x="376749" y="2037530"/>
                </a:lnTo>
                <a:lnTo>
                  <a:pt x="0" y="2050971"/>
                </a:lnTo>
                <a:close/>
              </a:path>
              <a:path w="16230600" h="2068829">
                <a:moveTo>
                  <a:pt x="8697665" y="2068502"/>
                </a:moveTo>
                <a:lnTo>
                  <a:pt x="3886624" y="1981272"/>
                </a:lnTo>
                <a:lnTo>
                  <a:pt x="16230600" y="1981272"/>
                </a:lnTo>
                <a:lnTo>
                  <a:pt x="16230600" y="2025146"/>
                </a:lnTo>
                <a:lnTo>
                  <a:pt x="8697665" y="2068502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29597" y="8299386"/>
            <a:ext cx="13119100" cy="947419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00" marR="5080" indent="-1257935">
              <a:lnSpc>
                <a:spcPct val="77200"/>
              </a:lnSpc>
              <a:spcBef>
                <a:spcPts val="1055"/>
              </a:spcBef>
            </a:pPr>
            <a:r>
              <a:rPr dirty="0" sz="3400" spc="190">
                <a:solidFill>
                  <a:srgbClr val="FFFAEF"/>
                </a:solidFill>
                <a:latin typeface="Tahoma"/>
                <a:cs typeface="Tahoma"/>
              </a:rPr>
              <a:t>Pembentukan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25">
                <a:solidFill>
                  <a:srgbClr val="FFFAEF"/>
                </a:solidFill>
                <a:latin typeface="Tahoma"/>
                <a:cs typeface="Tahoma"/>
              </a:rPr>
              <a:t>yang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15">
                <a:solidFill>
                  <a:srgbClr val="FFFAEF"/>
                </a:solidFill>
                <a:latin typeface="Tahoma"/>
                <a:cs typeface="Tahoma"/>
              </a:rPr>
              <a:t>gagal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selama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15">
                <a:solidFill>
                  <a:srgbClr val="FFFAEF"/>
                </a:solidFill>
                <a:latin typeface="Tahoma"/>
                <a:cs typeface="Tahoma"/>
              </a:rPr>
              <a:t>fusi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29">
                <a:solidFill>
                  <a:srgbClr val="FFFAEF"/>
                </a:solidFill>
                <a:latin typeface="Tahoma"/>
                <a:cs typeface="Tahoma"/>
              </a:rPr>
              <a:t>lipatan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75">
                <a:solidFill>
                  <a:srgbClr val="FFFAEF"/>
                </a:solidFill>
                <a:latin typeface="Tahoma"/>
                <a:cs typeface="Tahoma"/>
              </a:rPr>
              <a:t>uretra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dan</a:t>
            </a:r>
            <a:r>
              <a:rPr dirty="0" sz="3400" spc="-19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lokasi </a:t>
            </a:r>
            <a:r>
              <a:rPr dirty="0" sz="3400" spc="-104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kegagalan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85">
                <a:solidFill>
                  <a:srgbClr val="FFFAEF"/>
                </a:solidFill>
                <a:latin typeface="Tahoma"/>
                <a:cs typeface="Tahoma"/>
              </a:rPr>
              <a:t>menentukan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30">
                <a:solidFill>
                  <a:srgbClr val="FFFAEF"/>
                </a:solidFill>
                <a:latin typeface="Tahoma"/>
                <a:cs typeface="Tahoma"/>
              </a:rPr>
              <a:t>posisi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akhir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meatus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04">
                <a:solidFill>
                  <a:srgbClr val="FFFAEF"/>
                </a:solidFill>
                <a:latin typeface="Tahoma"/>
                <a:cs typeface="Tahoma"/>
              </a:rPr>
              <a:t>uretra.</a:t>
            </a:r>
            <a:endParaRPr sz="3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462" y="3139404"/>
            <a:ext cx="2876549" cy="4391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9584" y="3139404"/>
            <a:ext cx="5219699" cy="43910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9498" y="179446"/>
            <a:ext cx="11391900" cy="2519680"/>
          </a:xfrm>
          <a:prstGeom prst="rect"/>
        </p:spPr>
        <p:txBody>
          <a:bodyPr wrap="square" lIns="0" tIns="292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05"/>
              </a:spcBef>
            </a:pPr>
            <a:r>
              <a:rPr dirty="0" sz="7200" spc="300"/>
              <a:t>Hipospadia</a:t>
            </a:r>
            <a:endParaRPr sz="7200"/>
          </a:p>
          <a:p>
            <a:pPr algn="ctr" marL="12700" marR="5080">
              <a:lnSpc>
                <a:spcPct val="107100"/>
              </a:lnSpc>
              <a:spcBef>
                <a:spcPts val="690"/>
              </a:spcBef>
            </a:pPr>
            <a:r>
              <a:rPr dirty="0" sz="3150" spc="10">
                <a:latin typeface="Trebuchet MS"/>
                <a:cs typeface="Trebuchet MS"/>
              </a:rPr>
              <a:t>Kelainan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10">
                <a:latin typeface="Trebuchet MS"/>
                <a:cs typeface="Trebuchet MS"/>
              </a:rPr>
              <a:t>kongenital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-5">
                <a:latin typeface="Trebuchet MS"/>
                <a:cs typeface="Trebuchet MS"/>
              </a:rPr>
              <a:t>dimana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30">
                <a:latin typeface="Trebuchet MS"/>
                <a:cs typeface="Trebuchet MS"/>
              </a:rPr>
              <a:t>meatus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-15">
                <a:latin typeface="Trebuchet MS"/>
                <a:cs typeface="Trebuchet MS"/>
              </a:rPr>
              <a:t>uretra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45">
                <a:latin typeface="Trebuchet MS"/>
                <a:cs typeface="Trebuchet MS"/>
              </a:rPr>
              <a:t>eksternus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-30">
                <a:latin typeface="Trebuchet MS"/>
                <a:cs typeface="Trebuchet MS"/>
              </a:rPr>
              <a:t>terletak</a:t>
            </a:r>
            <a:r>
              <a:rPr dirty="0" sz="3150" spc="-204">
                <a:latin typeface="Trebuchet MS"/>
                <a:cs typeface="Trebuchet MS"/>
              </a:rPr>
              <a:t> </a:t>
            </a:r>
            <a:r>
              <a:rPr dirty="0" sz="3150" spc="-45">
                <a:latin typeface="Trebuchet MS"/>
                <a:cs typeface="Trebuchet MS"/>
              </a:rPr>
              <a:t>di </a:t>
            </a:r>
            <a:r>
              <a:rPr dirty="0" sz="3150" spc="-935">
                <a:latin typeface="Trebuchet MS"/>
                <a:cs typeface="Trebuchet MS"/>
              </a:rPr>
              <a:t> </a:t>
            </a:r>
            <a:r>
              <a:rPr dirty="0" sz="3150" spc="15">
                <a:latin typeface="Trebuchet MS"/>
                <a:cs typeface="Trebuchet MS"/>
              </a:rPr>
              <a:t>p</a:t>
            </a:r>
            <a:r>
              <a:rPr dirty="0" sz="3150" spc="-30">
                <a:latin typeface="Trebuchet MS"/>
                <a:cs typeface="Trebuchet MS"/>
              </a:rPr>
              <a:t>e</a:t>
            </a:r>
            <a:r>
              <a:rPr dirty="0" sz="3150" spc="-5">
                <a:latin typeface="Trebuchet MS"/>
                <a:cs typeface="Trebuchet MS"/>
              </a:rPr>
              <a:t>r</a:t>
            </a:r>
            <a:r>
              <a:rPr dirty="0" sz="3150" spc="45">
                <a:latin typeface="Trebuchet MS"/>
                <a:cs typeface="Trebuchet MS"/>
              </a:rPr>
              <a:t>m</a:t>
            </a:r>
            <a:r>
              <a:rPr dirty="0" sz="3150" spc="45">
                <a:latin typeface="Trebuchet MS"/>
                <a:cs typeface="Trebuchet MS"/>
              </a:rPr>
              <a:t>u</a:t>
            </a:r>
            <a:r>
              <a:rPr dirty="0" sz="3150" spc="75">
                <a:latin typeface="Trebuchet MS"/>
                <a:cs typeface="Trebuchet MS"/>
              </a:rPr>
              <a:t>k</a:t>
            </a:r>
            <a:r>
              <a:rPr dirty="0" sz="3150" spc="-5">
                <a:latin typeface="Trebuchet MS"/>
                <a:cs typeface="Trebuchet MS"/>
              </a:rPr>
              <a:t>aa</a:t>
            </a:r>
            <a:r>
              <a:rPr dirty="0" sz="3150" spc="50">
                <a:latin typeface="Trebuchet MS"/>
                <a:cs typeface="Trebuchet MS"/>
              </a:rPr>
              <a:t>n</a:t>
            </a:r>
            <a:r>
              <a:rPr dirty="0" sz="3150" spc="-210">
                <a:latin typeface="Trebuchet MS"/>
                <a:cs typeface="Trebuchet MS"/>
              </a:rPr>
              <a:t> </a:t>
            </a:r>
            <a:r>
              <a:rPr dirty="0" sz="3150" spc="65">
                <a:latin typeface="Trebuchet MS"/>
                <a:cs typeface="Trebuchet MS"/>
              </a:rPr>
              <a:t>v</a:t>
            </a:r>
            <a:r>
              <a:rPr dirty="0" sz="3150" spc="-30">
                <a:latin typeface="Trebuchet MS"/>
                <a:cs typeface="Trebuchet MS"/>
              </a:rPr>
              <a:t>e</a:t>
            </a:r>
            <a:r>
              <a:rPr dirty="0" sz="3150" spc="45">
                <a:latin typeface="Trebuchet MS"/>
                <a:cs typeface="Trebuchet MS"/>
              </a:rPr>
              <a:t>n</a:t>
            </a:r>
            <a:r>
              <a:rPr dirty="0" sz="3150" spc="-80">
                <a:latin typeface="Trebuchet MS"/>
                <a:cs typeface="Trebuchet MS"/>
              </a:rPr>
              <a:t>t</a:t>
            </a:r>
            <a:r>
              <a:rPr dirty="0" sz="3150" spc="-5">
                <a:latin typeface="Trebuchet MS"/>
                <a:cs typeface="Trebuchet MS"/>
              </a:rPr>
              <a:t>r</a:t>
            </a:r>
            <a:r>
              <a:rPr dirty="0" sz="3150" spc="-5">
                <a:latin typeface="Trebuchet MS"/>
                <a:cs typeface="Trebuchet MS"/>
              </a:rPr>
              <a:t>a</a:t>
            </a:r>
            <a:r>
              <a:rPr dirty="0" sz="3150" spc="-105">
                <a:latin typeface="Trebuchet MS"/>
                <a:cs typeface="Trebuchet MS"/>
              </a:rPr>
              <a:t>l</a:t>
            </a:r>
            <a:r>
              <a:rPr dirty="0" sz="3150" spc="-210">
                <a:latin typeface="Trebuchet MS"/>
                <a:cs typeface="Trebuchet MS"/>
              </a:rPr>
              <a:t> </a:t>
            </a:r>
            <a:r>
              <a:rPr dirty="0" sz="3150" spc="15">
                <a:latin typeface="Trebuchet MS"/>
                <a:cs typeface="Trebuchet MS"/>
              </a:rPr>
              <a:t>p</a:t>
            </a:r>
            <a:r>
              <a:rPr dirty="0" sz="3150" spc="-30">
                <a:latin typeface="Trebuchet MS"/>
                <a:cs typeface="Trebuchet MS"/>
              </a:rPr>
              <a:t>e</a:t>
            </a:r>
            <a:r>
              <a:rPr dirty="0" sz="3150" spc="45">
                <a:latin typeface="Trebuchet MS"/>
                <a:cs typeface="Trebuchet MS"/>
              </a:rPr>
              <a:t>n</a:t>
            </a:r>
            <a:r>
              <a:rPr dirty="0" sz="3150" spc="-105">
                <a:latin typeface="Trebuchet MS"/>
                <a:cs typeface="Trebuchet MS"/>
              </a:rPr>
              <a:t>i</a:t>
            </a:r>
            <a:r>
              <a:rPr dirty="0" sz="3150" spc="200">
                <a:latin typeface="Trebuchet MS"/>
                <a:cs typeface="Trebuchet MS"/>
              </a:rPr>
              <a:t>s</a:t>
            </a:r>
            <a:r>
              <a:rPr dirty="0" sz="3150" spc="-210">
                <a:latin typeface="Trebuchet MS"/>
                <a:cs typeface="Trebuchet MS"/>
              </a:rPr>
              <a:t> </a:t>
            </a:r>
            <a:r>
              <a:rPr dirty="0" sz="3150" spc="10">
                <a:latin typeface="Trebuchet MS"/>
                <a:cs typeface="Trebuchet MS"/>
              </a:rPr>
              <a:t>d</a:t>
            </a:r>
            <a:r>
              <a:rPr dirty="0" sz="3150" spc="-5">
                <a:latin typeface="Trebuchet MS"/>
                <a:cs typeface="Trebuchet MS"/>
              </a:rPr>
              <a:t>a</a:t>
            </a:r>
            <a:r>
              <a:rPr dirty="0" sz="3150" spc="50">
                <a:latin typeface="Trebuchet MS"/>
                <a:cs typeface="Trebuchet MS"/>
              </a:rPr>
              <a:t>n</a:t>
            </a:r>
            <a:r>
              <a:rPr dirty="0" sz="3150" spc="-210">
                <a:latin typeface="Trebuchet MS"/>
                <a:cs typeface="Trebuchet MS"/>
              </a:rPr>
              <a:t> </a:t>
            </a:r>
            <a:r>
              <a:rPr dirty="0" sz="3150" spc="-110">
                <a:latin typeface="Trebuchet MS"/>
                <a:cs typeface="Trebuchet MS"/>
              </a:rPr>
              <a:t>l</a:t>
            </a:r>
            <a:r>
              <a:rPr dirty="0" sz="3150" spc="-30">
                <a:latin typeface="Trebuchet MS"/>
                <a:cs typeface="Trebuchet MS"/>
              </a:rPr>
              <a:t>e</a:t>
            </a:r>
            <a:r>
              <a:rPr dirty="0" sz="3150" spc="10">
                <a:latin typeface="Trebuchet MS"/>
                <a:cs typeface="Trebuchet MS"/>
              </a:rPr>
              <a:t>b</a:t>
            </a:r>
            <a:r>
              <a:rPr dirty="0" sz="3150" spc="-105">
                <a:latin typeface="Trebuchet MS"/>
                <a:cs typeface="Trebuchet MS"/>
              </a:rPr>
              <a:t>i</a:t>
            </a:r>
            <a:r>
              <a:rPr dirty="0" sz="3150" spc="50">
                <a:latin typeface="Trebuchet MS"/>
                <a:cs typeface="Trebuchet MS"/>
              </a:rPr>
              <a:t>h</a:t>
            </a:r>
            <a:r>
              <a:rPr dirty="0" sz="3150" spc="-210">
                <a:latin typeface="Trebuchet MS"/>
                <a:cs typeface="Trebuchet MS"/>
              </a:rPr>
              <a:t> </a:t>
            </a:r>
            <a:r>
              <a:rPr dirty="0" sz="3150" spc="15">
                <a:latin typeface="Trebuchet MS"/>
                <a:cs typeface="Trebuchet MS"/>
              </a:rPr>
              <a:t>p</a:t>
            </a:r>
            <a:r>
              <a:rPr dirty="0" sz="3150" spc="-5">
                <a:latin typeface="Trebuchet MS"/>
                <a:cs typeface="Trebuchet MS"/>
              </a:rPr>
              <a:t>r</a:t>
            </a:r>
            <a:r>
              <a:rPr dirty="0" sz="3150" spc="60">
                <a:latin typeface="Trebuchet MS"/>
                <a:cs typeface="Trebuchet MS"/>
              </a:rPr>
              <a:t>o</a:t>
            </a:r>
            <a:r>
              <a:rPr dirty="0" sz="3150" spc="75">
                <a:latin typeface="Trebuchet MS"/>
                <a:cs typeface="Trebuchet MS"/>
              </a:rPr>
              <a:t>k</a:t>
            </a:r>
            <a:r>
              <a:rPr dirty="0" sz="3150" spc="195">
                <a:latin typeface="Trebuchet MS"/>
                <a:cs typeface="Trebuchet MS"/>
              </a:rPr>
              <a:t>s</a:t>
            </a:r>
            <a:r>
              <a:rPr dirty="0" sz="3150" spc="-105">
                <a:latin typeface="Trebuchet MS"/>
                <a:cs typeface="Trebuchet MS"/>
              </a:rPr>
              <a:t>i</a:t>
            </a:r>
            <a:r>
              <a:rPr dirty="0" sz="3150" spc="45">
                <a:latin typeface="Trebuchet MS"/>
                <a:cs typeface="Trebuchet MS"/>
              </a:rPr>
              <a:t>m</a:t>
            </a:r>
            <a:r>
              <a:rPr dirty="0" sz="3150" spc="-5">
                <a:latin typeface="Trebuchet MS"/>
                <a:cs typeface="Trebuchet MS"/>
              </a:rPr>
              <a:t>a</a:t>
            </a:r>
            <a:r>
              <a:rPr dirty="0" sz="3150" spc="-105">
                <a:latin typeface="Trebuchet MS"/>
                <a:cs typeface="Trebuchet MS"/>
              </a:rPr>
              <a:t>l</a:t>
            </a:r>
            <a:endParaRPr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31930" cy="2095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19"/>
            <a:ext cx="6410324" cy="4304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7190" y="628876"/>
            <a:ext cx="9925049" cy="86296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4375836"/>
            <a:ext cx="561149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9"/>
              <a:t>K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380"/>
              <a:t>s</a:t>
            </a:r>
            <a:r>
              <a:rPr dirty="0" spc="235"/>
              <a:t>i</a:t>
            </a:r>
            <a:r>
              <a:rPr dirty="0" spc="1180"/>
              <a:t>f</a:t>
            </a:r>
            <a:r>
              <a:rPr dirty="0" spc="235"/>
              <a:t>i</a:t>
            </a:r>
            <a:r>
              <a:rPr dirty="0" spc="340"/>
              <a:t>k</a:t>
            </a:r>
            <a:r>
              <a:rPr dirty="0" spc="635"/>
              <a:t>a</a:t>
            </a:r>
            <a:r>
              <a:rPr dirty="0" spc="380"/>
              <a:t>s</a:t>
            </a:r>
            <a:r>
              <a:rPr dirty="0" spc="235"/>
              <a:t>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9293" y="4044681"/>
            <a:ext cx="6428740" cy="2514600"/>
          </a:xfrm>
          <a:custGeom>
            <a:avLst/>
            <a:gdLst/>
            <a:ahLst/>
            <a:cxnLst/>
            <a:rect l="l" t="t" r="r" b="b"/>
            <a:pathLst>
              <a:path w="6428740" h="2514600">
                <a:moveTo>
                  <a:pt x="2007622" y="0"/>
                </a:moveTo>
                <a:lnTo>
                  <a:pt x="2057396" y="802"/>
                </a:lnTo>
                <a:lnTo>
                  <a:pt x="2107191" y="2607"/>
                </a:lnTo>
                <a:lnTo>
                  <a:pt x="2157009" y="5435"/>
                </a:lnTo>
                <a:lnTo>
                  <a:pt x="2206850" y="9307"/>
                </a:lnTo>
                <a:lnTo>
                  <a:pt x="2256714" y="14244"/>
                </a:lnTo>
                <a:lnTo>
                  <a:pt x="2306602" y="20267"/>
                </a:lnTo>
                <a:lnTo>
                  <a:pt x="2356513" y="27396"/>
                </a:lnTo>
                <a:lnTo>
                  <a:pt x="2406449" y="35654"/>
                </a:lnTo>
                <a:lnTo>
                  <a:pt x="2456303" y="44612"/>
                </a:lnTo>
                <a:lnTo>
                  <a:pt x="2555942" y="63013"/>
                </a:lnTo>
                <a:lnTo>
                  <a:pt x="2755119" y="100501"/>
                </a:lnTo>
                <a:lnTo>
                  <a:pt x="2854758" y="118870"/>
                </a:lnTo>
                <a:lnTo>
                  <a:pt x="2904612" y="127805"/>
                </a:lnTo>
                <a:lnTo>
                  <a:pt x="2954498" y="136513"/>
                </a:lnTo>
                <a:lnTo>
                  <a:pt x="3004422" y="144949"/>
                </a:lnTo>
                <a:lnTo>
                  <a:pt x="3054390" y="153069"/>
                </a:lnTo>
                <a:lnTo>
                  <a:pt x="3104408" y="160828"/>
                </a:lnTo>
                <a:lnTo>
                  <a:pt x="3154484" y="168181"/>
                </a:lnTo>
                <a:lnTo>
                  <a:pt x="3204623" y="175084"/>
                </a:lnTo>
                <a:lnTo>
                  <a:pt x="3254832" y="181491"/>
                </a:lnTo>
                <a:lnTo>
                  <a:pt x="3305116" y="187358"/>
                </a:lnTo>
                <a:lnTo>
                  <a:pt x="3355483" y="192639"/>
                </a:lnTo>
                <a:lnTo>
                  <a:pt x="3405938" y="197291"/>
                </a:lnTo>
                <a:lnTo>
                  <a:pt x="3454910" y="201183"/>
                </a:lnTo>
                <a:lnTo>
                  <a:pt x="3503979" y="204452"/>
                </a:lnTo>
                <a:lnTo>
                  <a:pt x="3553140" y="207142"/>
                </a:lnTo>
                <a:lnTo>
                  <a:pt x="3602383" y="209295"/>
                </a:lnTo>
                <a:lnTo>
                  <a:pt x="3651703" y="210951"/>
                </a:lnTo>
                <a:lnTo>
                  <a:pt x="3701091" y="212155"/>
                </a:lnTo>
                <a:lnTo>
                  <a:pt x="3750540" y="212947"/>
                </a:lnTo>
                <a:lnTo>
                  <a:pt x="3800043" y="213371"/>
                </a:lnTo>
                <a:lnTo>
                  <a:pt x="3849593" y="213467"/>
                </a:lnTo>
                <a:lnTo>
                  <a:pt x="3899181" y="213279"/>
                </a:lnTo>
                <a:lnTo>
                  <a:pt x="3948801" y="212849"/>
                </a:lnTo>
                <a:lnTo>
                  <a:pt x="3998445" y="212218"/>
                </a:lnTo>
                <a:lnTo>
                  <a:pt x="4097777" y="210524"/>
                </a:lnTo>
                <a:lnTo>
                  <a:pt x="4296407" y="206589"/>
                </a:lnTo>
                <a:lnTo>
                  <a:pt x="4597177" y="201752"/>
                </a:lnTo>
                <a:lnTo>
                  <a:pt x="4647520" y="201149"/>
                </a:lnTo>
                <a:lnTo>
                  <a:pt x="4697819" y="200805"/>
                </a:lnTo>
                <a:lnTo>
                  <a:pt x="4748066" y="200805"/>
                </a:lnTo>
                <a:lnTo>
                  <a:pt x="4798249" y="201235"/>
                </a:lnTo>
                <a:lnTo>
                  <a:pt x="4848358" y="202182"/>
                </a:lnTo>
                <a:lnTo>
                  <a:pt x="4898382" y="203731"/>
                </a:lnTo>
                <a:lnTo>
                  <a:pt x="4948311" y="205968"/>
                </a:lnTo>
                <a:lnTo>
                  <a:pt x="4998134" y="208980"/>
                </a:lnTo>
                <a:lnTo>
                  <a:pt x="5047841" y="212853"/>
                </a:lnTo>
                <a:lnTo>
                  <a:pt x="5097421" y="217672"/>
                </a:lnTo>
                <a:lnTo>
                  <a:pt x="5146865" y="223523"/>
                </a:lnTo>
                <a:lnTo>
                  <a:pt x="5196161" y="230494"/>
                </a:lnTo>
                <a:lnTo>
                  <a:pt x="5245299" y="238669"/>
                </a:lnTo>
                <a:lnTo>
                  <a:pt x="5294268" y="248135"/>
                </a:lnTo>
                <a:lnTo>
                  <a:pt x="5343058" y="258977"/>
                </a:lnTo>
                <a:lnTo>
                  <a:pt x="5391659" y="271283"/>
                </a:lnTo>
                <a:lnTo>
                  <a:pt x="5440060" y="285138"/>
                </a:lnTo>
                <a:lnTo>
                  <a:pt x="5486965" y="299113"/>
                </a:lnTo>
                <a:lnTo>
                  <a:pt x="5533987" y="312711"/>
                </a:lnTo>
                <a:lnTo>
                  <a:pt x="5627964" y="339588"/>
                </a:lnTo>
                <a:lnTo>
                  <a:pt x="5674711" y="353273"/>
                </a:lnTo>
                <a:lnTo>
                  <a:pt x="5721157" y="367393"/>
                </a:lnTo>
                <a:lnTo>
                  <a:pt x="5767199" y="382151"/>
                </a:lnTo>
                <a:lnTo>
                  <a:pt x="5812731" y="397749"/>
                </a:lnTo>
                <a:lnTo>
                  <a:pt x="5857649" y="414391"/>
                </a:lnTo>
                <a:lnTo>
                  <a:pt x="5901850" y="432280"/>
                </a:lnTo>
                <a:lnTo>
                  <a:pt x="5945228" y="451618"/>
                </a:lnTo>
                <a:lnTo>
                  <a:pt x="5987679" y="472609"/>
                </a:lnTo>
                <a:lnTo>
                  <a:pt x="6029100" y="495454"/>
                </a:lnTo>
                <a:lnTo>
                  <a:pt x="6069384" y="520358"/>
                </a:lnTo>
                <a:lnTo>
                  <a:pt x="6108429" y="547523"/>
                </a:lnTo>
                <a:lnTo>
                  <a:pt x="6146130" y="577153"/>
                </a:lnTo>
                <a:lnTo>
                  <a:pt x="6182382" y="609449"/>
                </a:lnTo>
                <a:lnTo>
                  <a:pt x="6217081" y="644615"/>
                </a:lnTo>
                <a:lnTo>
                  <a:pt x="6250123" y="682854"/>
                </a:lnTo>
                <a:lnTo>
                  <a:pt x="6281403" y="724369"/>
                </a:lnTo>
                <a:lnTo>
                  <a:pt x="6304626" y="761011"/>
                </a:lnTo>
                <a:lnTo>
                  <a:pt x="6326842" y="803130"/>
                </a:lnTo>
                <a:lnTo>
                  <a:pt x="6347717" y="849584"/>
                </a:lnTo>
                <a:lnTo>
                  <a:pt x="6366918" y="899229"/>
                </a:lnTo>
                <a:lnTo>
                  <a:pt x="6384111" y="950925"/>
                </a:lnTo>
                <a:lnTo>
                  <a:pt x="6398963" y="1003526"/>
                </a:lnTo>
                <a:lnTo>
                  <a:pt x="6411142" y="1055892"/>
                </a:lnTo>
                <a:lnTo>
                  <a:pt x="6420314" y="1106878"/>
                </a:lnTo>
                <a:lnTo>
                  <a:pt x="6426146" y="1155344"/>
                </a:lnTo>
                <a:lnTo>
                  <a:pt x="6428304" y="1200144"/>
                </a:lnTo>
                <a:lnTo>
                  <a:pt x="6427196" y="1234439"/>
                </a:lnTo>
                <a:lnTo>
                  <a:pt x="6417822" y="1311280"/>
                </a:lnTo>
                <a:lnTo>
                  <a:pt x="6409816" y="1353467"/>
                </a:lnTo>
                <a:lnTo>
                  <a:pt x="6399773" y="1397925"/>
                </a:lnTo>
                <a:lnTo>
                  <a:pt x="6387822" y="1444475"/>
                </a:lnTo>
                <a:lnTo>
                  <a:pt x="6374095" y="1492936"/>
                </a:lnTo>
                <a:lnTo>
                  <a:pt x="6358722" y="1543129"/>
                </a:lnTo>
                <a:lnTo>
                  <a:pt x="6341833" y="1594874"/>
                </a:lnTo>
                <a:lnTo>
                  <a:pt x="6323559" y="1647991"/>
                </a:lnTo>
                <a:lnTo>
                  <a:pt x="6304032" y="1702301"/>
                </a:lnTo>
                <a:lnTo>
                  <a:pt x="6283381" y="1757624"/>
                </a:lnTo>
                <a:lnTo>
                  <a:pt x="6261737" y="1813779"/>
                </a:lnTo>
                <a:lnTo>
                  <a:pt x="6239231" y="1870587"/>
                </a:lnTo>
                <a:lnTo>
                  <a:pt x="6206895" y="1924102"/>
                </a:lnTo>
                <a:lnTo>
                  <a:pt x="6175512" y="1971623"/>
                </a:lnTo>
                <a:lnTo>
                  <a:pt x="6144609" y="2013813"/>
                </a:lnTo>
                <a:lnTo>
                  <a:pt x="6113708" y="2051333"/>
                </a:lnTo>
                <a:lnTo>
                  <a:pt x="6082335" y="2084845"/>
                </a:lnTo>
                <a:lnTo>
                  <a:pt x="6050015" y="2115012"/>
                </a:lnTo>
                <a:lnTo>
                  <a:pt x="6016272" y="2142495"/>
                </a:lnTo>
                <a:lnTo>
                  <a:pt x="5980631" y="2167958"/>
                </a:lnTo>
                <a:lnTo>
                  <a:pt x="5942618" y="2192061"/>
                </a:lnTo>
                <a:lnTo>
                  <a:pt x="5901755" y="2215467"/>
                </a:lnTo>
                <a:lnTo>
                  <a:pt x="5857569" y="2238839"/>
                </a:lnTo>
                <a:lnTo>
                  <a:pt x="5809516" y="2262748"/>
                </a:lnTo>
                <a:lnTo>
                  <a:pt x="5761362" y="2285266"/>
                </a:lnTo>
                <a:lnTo>
                  <a:pt x="5713109" y="2306432"/>
                </a:lnTo>
                <a:lnTo>
                  <a:pt x="5664758" y="2326284"/>
                </a:lnTo>
                <a:lnTo>
                  <a:pt x="5616310" y="2344861"/>
                </a:lnTo>
                <a:lnTo>
                  <a:pt x="5567767" y="2362201"/>
                </a:lnTo>
                <a:lnTo>
                  <a:pt x="5519130" y="2378345"/>
                </a:lnTo>
                <a:lnTo>
                  <a:pt x="5470401" y="2393329"/>
                </a:lnTo>
                <a:lnTo>
                  <a:pt x="5421581" y="2407194"/>
                </a:lnTo>
                <a:lnTo>
                  <a:pt x="5372671" y="2419977"/>
                </a:lnTo>
                <a:lnTo>
                  <a:pt x="5323673" y="2431718"/>
                </a:lnTo>
                <a:lnTo>
                  <a:pt x="5274589" y="2442454"/>
                </a:lnTo>
                <a:lnTo>
                  <a:pt x="5225419" y="2452226"/>
                </a:lnTo>
                <a:lnTo>
                  <a:pt x="5176165" y="2461072"/>
                </a:lnTo>
                <a:lnTo>
                  <a:pt x="5126828" y="2469029"/>
                </a:lnTo>
                <a:lnTo>
                  <a:pt x="5077410" y="2476138"/>
                </a:lnTo>
                <a:lnTo>
                  <a:pt x="5027912" y="2482437"/>
                </a:lnTo>
                <a:lnTo>
                  <a:pt x="4978336" y="2487964"/>
                </a:lnTo>
                <a:lnTo>
                  <a:pt x="4928683" y="2492758"/>
                </a:lnTo>
                <a:lnTo>
                  <a:pt x="4878954" y="2496858"/>
                </a:lnTo>
                <a:lnTo>
                  <a:pt x="4829151" y="2500303"/>
                </a:lnTo>
                <a:lnTo>
                  <a:pt x="4779275" y="2503132"/>
                </a:lnTo>
                <a:lnTo>
                  <a:pt x="4729327" y="2505383"/>
                </a:lnTo>
                <a:lnTo>
                  <a:pt x="4679310" y="2507094"/>
                </a:lnTo>
                <a:lnTo>
                  <a:pt x="4629223" y="2508305"/>
                </a:lnTo>
                <a:lnTo>
                  <a:pt x="4579070" y="2509055"/>
                </a:lnTo>
                <a:lnTo>
                  <a:pt x="4528851" y="2509382"/>
                </a:lnTo>
                <a:lnTo>
                  <a:pt x="4478567" y="2509324"/>
                </a:lnTo>
                <a:lnTo>
                  <a:pt x="4428220" y="2508921"/>
                </a:lnTo>
                <a:lnTo>
                  <a:pt x="4377811" y="2508212"/>
                </a:lnTo>
                <a:lnTo>
                  <a:pt x="4327342" y="2507234"/>
                </a:lnTo>
                <a:lnTo>
                  <a:pt x="4276814" y="2506027"/>
                </a:lnTo>
                <a:lnTo>
                  <a:pt x="4226229" y="2504630"/>
                </a:lnTo>
                <a:lnTo>
                  <a:pt x="4175587" y="2503080"/>
                </a:lnTo>
                <a:lnTo>
                  <a:pt x="4125507" y="2501762"/>
                </a:lnTo>
                <a:lnTo>
                  <a:pt x="4075383" y="2500896"/>
                </a:lnTo>
                <a:lnTo>
                  <a:pt x="4025218" y="2500439"/>
                </a:lnTo>
                <a:lnTo>
                  <a:pt x="3975018" y="2500350"/>
                </a:lnTo>
                <a:lnTo>
                  <a:pt x="3924784" y="2500585"/>
                </a:lnTo>
                <a:lnTo>
                  <a:pt x="3874522" y="2501104"/>
                </a:lnTo>
                <a:lnTo>
                  <a:pt x="3824235" y="2501863"/>
                </a:lnTo>
                <a:lnTo>
                  <a:pt x="3773926" y="2502820"/>
                </a:lnTo>
                <a:lnTo>
                  <a:pt x="3673261" y="2505160"/>
                </a:lnTo>
                <a:lnTo>
                  <a:pt x="3471846" y="2510359"/>
                </a:lnTo>
                <a:lnTo>
                  <a:pt x="3371156" y="2512541"/>
                </a:lnTo>
                <a:lnTo>
                  <a:pt x="3320829" y="2513380"/>
                </a:lnTo>
                <a:lnTo>
                  <a:pt x="3270519" y="2513994"/>
                </a:lnTo>
                <a:lnTo>
                  <a:pt x="3220230" y="2514341"/>
                </a:lnTo>
                <a:lnTo>
                  <a:pt x="3169965" y="2514379"/>
                </a:lnTo>
                <a:lnTo>
                  <a:pt x="3119729" y="2514066"/>
                </a:lnTo>
                <a:lnTo>
                  <a:pt x="3069525" y="2513359"/>
                </a:lnTo>
                <a:lnTo>
                  <a:pt x="3019357" y="2512216"/>
                </a:lnTo>
                <a:lnTo>
                  <a:pt x="2968579" y="2510684"/>
                </a:lnTo>
                <a:lnTo>
                  <a:pt x="2917842" y="2508788"/>
                </a:lnTo>
                <a:lnTo>
                  <a:pt x="2867141" y="2506557"/>
                </a:lnTo>
                <a:lnTo>
                  <a:pt x="2816472" y="2504022"/>
                </a:lnTo>
                <a:lnTo>
                  <a:pt x="2765833" y="2501210"/>
                </a:lnTo>
                <a:lnTo>
                  <a:pt x="2715220" y="2498150"/>
                </a:lnTo>
                <a:lnTo>
                  <a:pt x="2664629" y="2494872"/>
                </a:lnTo>
                <a:lnTo>
                  <a:pt x="2614057" y="2491405"/>
                </a:lnTo>
                <a:lnTo>
                  <a:pt x="2512954" y="2484016"/>
                </a:lnTo>
                <a:lnTo>
                  <a:pt x="2159155" y="2456429"/>
                </a:lnTo>
                <a:lnTo>
                  <a:pt x="2057970" y="2449008"/>
                </a:lnTo>
                <a:lnTo>
                  <a:pt x="2007342" y="2445519"/>
                </a:lnTo>
                <a:lnTo>
                  <a:pt x="1956688" y="2442216"/>
                </a:lnTo>
                <a:lnTo>
                  <a:pt x="1906002" y="2439128"/>
                </a:lnTo>
                <a:lnTo>
                  <a:pt x="1860152" y="2438123"/>
                </a:lnTo>
                <a:lnTo>
                  <a:pt x="1814029" y="2439987"/>
                </a:lnTo>
                <a:lnTo>
                  <a:pt x="1767711" y="2443608"/>
                </a:lnTo>
                <a:lnTo>
                  <a:pt x="1721275" y="2447874"/>
                </a:lnTo>
                <a:lnTo>
                  <a:pt x="1674801" y="2451671"/>
                </a:lnTo>
                <a:lnTo>
                  <a:pt x="1628366" y="2453886"/>
                </a:lnTo>
                <a:lnTo>
                  <a:pt x="1579625" y="2455257"/>
                </a:lnTo>
                <a:lnTo>
                  <a:pt x="1530754" y="2457269"/>
                </a:lnTo>
                <a:lnTo>
                  <a:pt x="1481796" y="2459690"/>
                </a:lnTo>
                <a:lnTo>
                  <a:pt x="1383799" y="2464829"/>
                </a:lnTo>
                <a:lnTo>
                  <a:pt x="1334847" y="2467083"/>
                </a:lnTo>
                <a:lnTo>
                  <a:pt x="1285985" y="2468817"/>
                </a:lnTo>
                <a:lnTo>
                  <a:pt x="1237258" y="2469798"/>
                </a:lnTo>
                <a:lnTo>
                  <a:pt x="1188710" y="2469795"/>
                </a:lnTo>
                <a:lnTo>
                  <a:pt x="1140384" y="2468575"/>
                </a:lnTo>
                <a:lnTo>
                  <a:pt x="1092325" y="2465906"/>
                </a:lnTo>
                <a:lnTo>
                  <a:pt x="1044576" y="2461556"/>
                </a:lnTo>
                <a:lnTo>
                  <a:pt x="997183" y="2455292"/>
                </a:lnTo>
                <a:lnTo>
                  <a:pt x="948878" y="2446938"/>
                </a:lnTo>
                <a:lnTo>
                  <a:pt x="900978" y="2436791"/>
                </a:lnTo>
                <a:lnTo>
                  <a:pt x="853516" y="2424876"/>
                </a:lnTo>
                <a:lnTo>
                  <a:pt x="806522" y="2411218"/>
                </a:lnTo>
                <a:lnTo>
                  <a:pt x="760028" y="2395843"/>
                </a:lnTo>
                <a:lnTo>
                  <a:pt x="714065" y="2378774"/>
                </a:lnTo>
                <a:lnTo>
                  <a:pt x="668664" y="2360038"/>
                </a:lnTo>
                <a:lnTo>
                  <a:pt x="623857" y="2339659"/>
                </a:lnTo>
                <a:lnTo>
                  <a:pt x="579675" y="2317661"/>
                </a:lnTo>
                <a:lnTo>
                  <a:pt x="536149" y="2294071"/>
                </a:lnTo>
                <a:lnTo>
                  <a:pt x="493310" y="2268913"/>
                </a:lnTo>
                <a:lnTo>
                  <a:pt x="451189" y="2242212"/>
                </a:lnTo>
                <a:lnTo>
                  <a:pt x="409819" y="2213993"/>
                </a:lnTo>
                <a:lnTo>
                  <a:pt x="369229" y="2184281"/>
                </a:lnTo>
                <a:lnTo>
                  <a:pt x="329451" y="2153101"/>
                </a:lnTo>
                <a:lnTo>
                  <a:pt x="292747" y="2121812"/>
                </a:lnTo>
                <a:lnTo>
                  <a:pt x="258320" y="2089101"/>
                </a:lnTo>
                <a:lnTo>
                  <a:pt x="226150" y="2054990"/>
                </a:lnTo>
                <a:lnTo>
                  <a:pt x="196214" y="2019501"/>
                </a:lnTo>
                <a:lnTo>
                  <a:pt x="168493" y="1982657"/>
                </a:lnTo>
                <a:lnTo>
                  <a:pt x="142964" y="1944479"/>
                </a:lnTo>
                <a:lnTo>
                  <a:pt x="119608" y="1904990"/>
                </a:lnTo>
                <a:lnTo>
                  <a:pt x="98402" y="1864212"/>
                </a:lnTo>
                <a:lnTo>
                  <a:pt x="79326" y="1822166"/>
                </a:lnTo>
                <a:lnTo>
                  <a:pt x="62359" y="1778876"/>
                </a:lnTo>
                <a:lnTo>
                  <a:pt x="47479" y="1734362"/>
                </a:lnTo>
                <a:lnTo>
                  <a:pt x="34665" y="1688648"/>
                </a:lnTo>
                <a:lnTo>
                  <a:pt x="23897" y="1641756"/>
                </a:lnTo>
                <a:lnTo>
                  <a:pt x="15153" y="1593707"/>
                </a:lnTo>
                <a:lnTo>
                  <a:pt x="8413" y="1544524"/>
                </a:lnTo>
                <a:lnTo>
                  <a:pt x="3654" y="1494228"/>
                </a:lnTo>
                <a:lnTo>
                  <a:pt x="857" y="1442843"/>
                </a:lnTo>
                <a:lnTo>
                  <a:pt x="0" y="1390390"/>
                </a:lnTo>
                <a:lnTo>
                  <a:pt x="1061" y="1336891"/>
                </a:lnTo>
                <a:lnTo>
                  <a:pt x="4844" y="1266029"/>
                </a:lnTo>
                <a:lnTo>
                  <a:pt x="6129" y="1217011"/>
                </a:lnTo>
                <a:lnTo>
                  <a:pt x="29938" y="1127847"/>
                </a:lnTo>
                <a:lnTo>
                  <a:pt x="53221" y="1039210"/>
                </a:lnTo>
                <a:lnTo>
                  <a:pt x="79931" y="979738"/>
                </a:lnTo>
                <a:lnTo>
                  <a:pt x="92758" y="949969"/>
                </a:lnTo>
                <a:lnTo>
                  <a:pt x="104531" y="919739"/>
                </a:lnTo>
                <a:lnTo>
                  <a:pt x="124114" y="870503"/>
                </a:lnTo>
                <a:lnTo>
                  <a:pt x="145375" y="823217"/>
                </a:lnTo>
                <a:lnTo>
                  <a:pt x="168268" y="777832"/>
                </a:lnTo>
                <a:lnTo>
                  <a:pt x="192749" y="734299"/>
                </a:lnTo>
                <a:lnTo>
                  <a:pt x="218773" y="692569"/>
                </a:lnTo>
                <a:lnTo>
                  <a:pt x="246296" y="652593"/>
                </a:lnTo>
                <a:lnTo>
                  <a:pt x="275273" y="614323"/>
                </a:lnTo>
                <a:lnTo>
                  <a:pt x="305660" y="577710"/>
                </a:lnTo>
                <a:lnTo>
                  <a:pt x="337412" y="542703"/>
                </a:lnTo>
                <a:lnTo>
                  <a:pt x="370484" y="509256"/>
                </a:lnTo>
                <a:lnTo>
                  <a:pt x="404831" y="477318"/>
                </a:lnTo>
                <a:lnTo>
                  <a:pt x="440409" y="446841"/>
                </a:lnTo>
                <a:lnTo>
                  <a:pt x="477174" y="417775"/>
                </a:lnTo>
                <a:lnTo>
                  <a:pt x="515080" y="390073"/>
                </a:lnTo>
                <a:lnTo>
                  <a:pt x="554083" y="363684"/>
                </a:lnTo>
                <a:lnTo>
                  <a:pt x="594139" y="338561"/>
                </a:lnTo>
                <a:lnTo>
                  <a:pt x="635202" y="314654"/>
                </a:lnTo>
                <a:lnTo>
                  <a:pt x="680274" y="289761"/>
                </a:lnTo>
                <a:lnTo>
                  <a:pt x="725873" y="266251"/>
                </a:lnTo>
                <a:lnTo>
                  <a:pt x="771999" y="244981"/>
                </a:lnTo>
                <a:lnTo>
                  <a:pt x="818653" y="226808"/>
                </a:lnTo>
                <a:lnTo>
                  <a:pt x="868014" y="209854"/>
                </a:lnTo>
                <a:lnTo>
                  <a:pt x="917388" y="193399"/>
                </a:lnTo>
                <a:lnTo>
                  <a:pt x="966775" y="177464"/>
                </a:lnTo>
                <a:lnTo>
                  <a:pt x="1016176" y="162069"/>
                </a:lnTo>
                <a:lnTo>
                  <a:pt x="1065591" y="147236"/>
                </a:lnTo>
                <a:lnTo>
                  <a:pt x="1115019" y="132985"/>
                </a:lnTo>
                <a:lnTo>
                  <a:pt x="1164463" y="119338"/>
                </a:lnTo>
                <a:lnTo>
                  <a:pt x="1213922" y="106315"/>
                </a:lnTo>
                <a:lnTo>
                  <a:pt x="1263396" y="93938"/>
                </a:lnTo>
                <a:lnTo>
                  <a:pt x="1312885" y="82228"/>
                </a:lnTo>
                <a:lnTo>
                  <a:pt x="1362392" y="71204"/>
                </a:lnTo>
                <a:lnTo>
                  <a:pt x="1411914" y="60889"/>
                </a:lnTo>
                <a:lnTo>
                  <a:pt x="1461454" y="51304"/>
                </a:lnTo>
                <a:lnTo>
                  <a:pt x="1511011" y="42469"/>
                </a:lnTo>
                <a:lnTo>
                  <a:pt x="1560586" y="34405"/>
                </a:lnTo>
                <a:lnTo>
                  <a:pt x="1610179" y="27133"/>
                </a:lnTo>
                <a:lnTo>
                  <a:pt x="1659790" y="20675"/>
                </a:lnTo>
                <a:lnTo>
                  <a:pt x="1709421" y="15051"/>
                </a:lnTo>
                <a:lnTo>
                  <a:pt x="1759070" y="10282"/>
                </a:lnTo>
                <a:lnTo>
                  <a:pt x="1808740" y="6389"/>
                </a:lnTo>
                <a:lnTo>
                  <a:pt x="1858429" y="3393"/>
                </a:lnTo>
                <a:lnTo>
                  <a:pt x="1908139" y="1316"/>
                </a:lnTo>
                <a:lnTo>
                  <a:pt x="1957870" y="178"/>
                </a:lnTo>
                <a:lnTo>
                  <a:pt x="2007622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000005" y="628887"/>
            <a:ext cx="8288020" cy="9658350"/>
            <a:chOff x="10000005" y="628887"/>
            <a:chExt cx="8288020" cy="9658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0005" y="628887"/>
              <a:ext cx="8287993" cy="96581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33341" y="3597815"/>
              <a:ext cx="7414895" cy="2904490"/>
            </a:xfrm>
            <a:custGeom>
              <a:avLst/>
              <a:gdLst/>
              <a:ahLst/>
              <a:cxnLst/>
              <a:rect l="l" t="t" r="r" b="b"/>
              <a:pathLst>
                <a:path w="7414894" h="2904490">
                  <a:moveTo>
                    <a:pt x="2278331" y="2904080"/>
                  </a:moveTo>
                  <a:lnTo>
                    <a:pt x="2327968" y="2903982"/>
                  </a:lnTo>
                  <a:lnTo>
                    <a:pt x="2377624" y="2903033"/>
                  </a:lnTo>
                  <a:lnTo>
                    <a:pt x="2427299" y="2901216"/>
                  </a:lnTo>
                  <a:lnTo>
                    <a:pt x="2476993" y="2898517"/>
                  </a:lnTo>
                  <a:lnTo>
                    <a:pt x="2526707" y="2894919"/>
                  </a:lnTo>
                  <a:lnTo>
                    <a:pt x="2576440" y="2890408"/>
                  </a:lnTo>
                  <a:lnTo>
                    <a:pt x="2626194" y="2884966"/>
                  </a:lnTo>
                  <a:lnTo>
                    <a:pt x="2675968" y="2878579"/>
                  </a:lnTo>
                  <a:lnTo>
                    <a:pt x="2725763" y="2871230"/>
                  </a:lnTo>
                  <a:lnTo>
                    <a:pt x="2775579" y="2862905"/>
                  </a:lnTo>
                  <a:lnTo>
                    <a:pt x="2875566" y="2844777"/>
                  </a:lnTo>
                  <a:lnTo>
                    <a:pt x="3225207" y="2779170"/>
                  </a:lnTo>
                  <a:lnTo>
                    <a:pt x="3325172" y="2760930"/>
                  </a:lnTo>
                  <a:lnTo>
                    <a:pt x="3375191" y="2752065"/>
                  </a:lnTo>
                  <a:lnTo>
                    <a:pt x="3425239" y="2743414"/>
                  </a:lnTo>
                  <a:lnTo>
                    <a:pt x="3475322" y="2735013"/>
                  </a:lnTo>
                  <a:lnTo>
                    <a:pt x="3525445" y="2726894"/>
                  </a:lnTo>
                  <a:lnTo>
                    <a:pt x="3575612" y="2719093"/>
                  </a:lnTo>
                  <a:lnTo>
                    <a:pt x="3625828" y="2711643"/>
                  </a:lnTo>
                  <a:lnTo>
                    <a:pt x="3676098" y="2704577"/>
                  </a:lnTo>
                  <a:lnTo>
                    <a:pt x="3726427" y="2697931"/>
                  </a:lnTo>
                  <a:lnTo>
                    <a:pt x="3776819" y="2691738"/>
                  </a:lnTo>
                  <a:lnTo>
                    <a:pt x="3827280" y="2686032"/>
                  </a:lnTo>
                  <a:lnTo>
                    <a:pt x="3877814" y="2680847"/>
                  </a:lnTo>
                  <a:lnTo>
                    <a:pt x="3928426" y="2676217"/>
                  </a:lnTo>
                  <a:lnTo>
                    <a:pt x="3977537" y="2672267"/>
                  </a:lnTo>
                  <a:lnTo>
                    <a:pt x="4026735" y="2668865"/>
                  </a:lnTo>
                  <a:lnTo>
                    <a:pt x="4076014" y="2665978"/>
                  </a:lnTo>
                  <a:lnTo>
                    <a:pt x="4125367" y="2663576"/>
                  </a:lnTo>
                  <a:lnTo>
                    <a:pt x="4174791" y="2661626"/>
                  </a:lnTo>
                  <a:lnTo>
                    <a:pt x="4224278" y="2660095"/>
                  </a:lnTo>
                  <a:lnTo>
                    <a:pt x="4273823" y="2658952"/>
                  </a:lnTo>
                  <a:lnTo>
                    <a:pt x="4323422" y="2658165"/>
                  </a:lnTo>
                  <a:lnTo>
                    <a:pt x="4373067" y="2657702"/>
                  </a:lnTo>
                  <a:lnTo>
                    <a:pt x="4422754" y="2657531"/>
                  </a:lnTo>
                  <a:lnTo>
                    <a:pt x="4472477" y="2657620"/>
                  </a:lnTo>
                  <a:lnTo>
                    <a:pt x="4522231" y="2657936"/>
                  </a:lnTo>
                  <a:lnTo>
                    <a:pt x="4572009" y="2658448"/>
                  </a:lnTo>
                  <a:lnTo>
                    <a:pt x="4671617" y="2659931"/>
                  </a:lnTo>
                  <a:lnTo>
                    <a:pt x="4970455" y="2665748"/>
                  </a:lnTo>
                  <a:lnTo>
                    <a:pt x="5273396" y="2670637"/>
                  </a:lnTo>
                  <a:lnTo>
                    <a:pt x="5324224" y="2671355"/>
                  </a:lnTo>
                  <a:lnTo>
                    <a:pt x="5375021" y="2671892"/>
                  </a:lnTo>
                  <a:lnTo>
                    <a:pt x="5425777" y="2672183"/>
                  </a:lnTo>
                  <a:lnTo>
                    <a:pt x="5476485" y="2672159"/>
                  </a:lnTo>
                  <a:lnTo>
                    <a:pt x="5527137" y="2671755"/>
                  </a:lnTo>
                  <a:lnTo>
                    <a:pt x="5577725" y="2670903"/>
                  </a:lnTo>
                  <a:lnTo>
                    <a:pt x="5628240" y="2669538"/>
                  </a:lnTo>
                  <a:lnTo>
                    <a:pt x="5678674" y="2667593"/>
                  </a:lnTo>
                  <a:lnTo>
                    <a:pt x="5729020" y="2665001"/>
                  </a:lnTo>
                  <a:lnTo>
                    <a:pt x="5779269" y="2661696"/>
                  </a:lnTo>
                  <a:lnTo>
                    <a:pt x="5829413" y="2657610"/>
                  </a:lnTo>
                  <a:lnTo>
                    <a:pt x="5879445" y="2652678"/>
                  </a:lnTo>
                  <a:lnTo>
                    <a:pt x="5929355" y="2646833"/>
                  </a:lnTo>
                  <a:lnTo>
                    <a:pt x="5979136" y="2640008"/>
                  </a:lnTo>
                  <a:lnTo>
                    <a:pt x="6028780" y="2632137"/>
                  </a:lnTo>
                  <a:lnTo>
                    <a:pt x="6078278" y="2623153"/>
                  </a:lnTo>
                  <a:lnTo>
                    <a:pt x="6127623" y="2612990"/>
                  </a:lnTo>
                  <a:lnTo>
                    <a:pt x="6176807" y="2601580"/>
                  </a:lnTo>
                  <a:lnTo>
                    <a:pt x="6225821" y="2588858"/>
                  </a:lnTo>
                  <a:lnTo>
                    <a:pt x="6274657" y="2574756"/>
                  </a:lnTo>
                  <a:lnTo>
                    <a:pt x="6321692" y="2560691"/>
                  </a:lnTo>
                  <a:lnTo>
                    <a:pt x="6368840" y="2546978"/>
                  </a:lnTo>
                  <a:lnTo>
                    <a:pt x="6463163" y="2519992"/>
                  </a:lnTo>
                  <a:lnTo>
                    <a:pt x="6510178" y="2506411"/>
                  </a:lnTo>
                  <a:lnTo>
                    <a:pt x="6556991" y="2492566"/>
                  </a:lnTo>
                  <a:lnTo>
                    <a:pt x="6603522" y="2478303"/>
                  </a:lnTo>
                  <a:lnTo>
                    <a:pt x="6649692" y="2463467"/>
                  </a:lnTo>
                  <a:lnTo>
                    <a:pt x="6695422" y="2447905"/>
                  </a:lnTo>
                  <a:lnTo>
                    <a:pt x="6740633" y="2431462"/>
                  </a:lnTo>
                  <a:lnTo>
                    <a:pt x="6785245" y="2413984"/>
                  </a:lnTo>
                  <a:lnTo>
                    <a:pt x="6829179" y="2395318"/>
                  </a:lnTo>
                  <a:lnTo>
                    <a:pt x="6872356" y="2375309"/>
                  </a:lnTo>
                  <a:lnTo>
                    <a:pt x="6914698" y="2353802"/>
                  </a:lnTo>
                  <a:lnTo>
                    <a:pt x="6956124" y="2330645"/>
                  </a:lnTo>
                  <a:lnTo>
                    <a:pt x="6996557" y="2305682"/>
                  </a:lnTo>
                  <a:lnTo>
                    <a:pt x="7035915" y="2278760"/>
                  </a:lnTo>
                  <a:lnTo>
                    <a:pt x="7074121" y="2249725"/>
                  </a:lnTo>
                  <a:lnTo>
                    <a:pt x="7111095" y="2218422"/>
                  </a:lnTo>
                  <a:lnTo>
                    <a:pt x="7146759" y="2184697"/>
                  </a:lnTo>
                  <a:lnTo>
                    <a:pt x="7181032" y="2148397"/>
                  </a:lnTo>
                  <a:lnTo>
                    <a:pt x="7213836" y="2109366"/>
                  </a:lnTo>
                  <a:lnTo>
                    <a:pt x="7245092" y="2067452"/>
                  </a:lnTo>
                  <a:lnTo>
                    <a:pt x="7267485" y="2032660"/>
                  </a:lnTo>
                  <a:lnTo>
                    <a:pt x="7289115" y="1993322"/>
                  </a:lnTo>
                  <a:lnTo>
                    <a:pt x="7309760" y="1950202"/>
                  </a:lnTo>
                  <a:lnTo>
                    <a:pt x="7329197" y="1904063"/>
                  </a:lnTo>
                  <a:lnTo>
                    <a:pt x="7347204" y="1855669"/>
                  </a:lnTo>
                  <a:lnTo>
                    <a:pt x="7363559" y="1805785"/>
                  </a:lnTo>
                  <a:lnTo>
                    <a:pt x="7378039" y="1755173"/>
                  </a:lnTo>
                  <a:lnTo>
                    <a:pt x="7390422" y="1704598"/>
                  </a:lnTo>
                  <a:lnTo>
                    <a:pt x="7400485" y="1654824"/>
                  </a:lnTo>
                  <a:lnTo>
                    <a:pt x="7408006" y="1606613"/>
                  </a:lnTo>
                  <a:lnTo>
                    <a:pt x="7412763" y="1560731"/>
                  </a:lnTo>
                  <a:lnTo>
                    <a:pt x="7414533" y="1517940"/>
                  </a:lnTo>
                  <a:lnTo>
                    <a:pt x="7413571" y="1483464"/>
                  </a:lnTo>
                  <a:lnTo>
                    <a:pt x="7405268" y="1407134"/>
                  </a:lnTo>
                  <a:lnTo>
                    <a:pt x="7398129" y="1365559"/>
                  </a:lnTo>
                  <a:lnTo>
                    <a:pt x="7389132" y="1321896"/>
                  </a:lnTo>
                  <a:lnTo>
                    <a:pt x="7378378" y="1276284"/>
                  </a:lnTo>
                  <a:lnTo>
                    <a:pt x="7365970" y="1228863"/>
                  </a:lnTo>
                  <a:lnTo>
                    <a:pt x="7352006" y="1179771"/>
                  </a:lnTo>
                  <a:lnTo>
                    <a:pt x="7336589" y="1129148"/>
                  </a:lnTo>
                  <a:lnTo>
                    <a:pt x="7319820" y="1077133"/>
                  </a:lnTo>
                  <a:lnTo>
                    <a:pt x="7301798" y="1023864"/>
                  </a:lnTo>
                  <a:lnTo>
                    <a:pt x="7282626" y="969481"/>
                  </a:lnTo>
                  <a:lnTo>
                    <a:pt x="7262404" y="914123"/>
                  </a:lnTo>
                  <a:lnTo>
                    <a:pt x="7241233" y="857930"/>
                  </a:lnTo>
                  <a:lnTo>
                    <a:pt x="7219215" y="801039"/>
                  </a:lnTo>
                  <a:lnTo>
                    <a:pt x="7196449" y="743591"/>
                  </a:lnTo>
                  <a:lnTo>
                    <a:pt x="7162210" y="686658"/>
                  </a:lnTo>
                  <a:lnTo>
                    <a:pt x="7128934" y="635596"/>
                  </a:lnTo>
                  <a:lnTo>
                    <a:pt x="7096198" y="589815"/>
                  </a:lnTo>
                  <a:lnTo>
                    <a:pt x="7063580" y="548726"/>
                  </a:lnTo>
                  <a:lnTo>
                    <a:pt x="7030659" y="511742"/>
                  </a:lnTo>
                  <a:lnTo>
                    <a:pt x="6997011" y="478271"/>
                  </a:lnTo>
                  <a:lnTo>
                    <a:pt x="6962215" y="447726"/>
                  </a:lnTo>
                  <a:lnTo>
                    <a:pt x="6925848" y="419518"/>
                  </a:lnTo>
                  <a:lnTo>
                    <a:pt x="6887488" y="393057"/>
                  </a:lnTo>
                  <a:lnTo>
                    <a:pt x="6846712" y="367754"/>
                  </a:lnTo>
                  <a:lnTo>
                    <a:pt x="6803099" y="343021"/>
                  </a:lnTo>
                  <a:lnTo>
                    <a:pt x="6756227" y="318267"/>
                  </a:lnTo>
                  <a:lnTo>
                    <a:pt x="6709122" y="294692"/>
                  </a:lnTo>
                  <a:lnTo>
                    <a:pt x="6661933" y="272281"/>
                  </a:lnTo>
                  <a:lnTo>
                    <a:pt x="6614661" y="251009"/>
                  </a:lnTo>
                  <a:lnTo>
                    <a:pt x="6567306" y="230848"/>
                  </a:lnTo>
                  <a:lnTo>
                    <a:pt x="6519871" y="211770"/>
                  </a:lnTo>
                  <a:lnTo>
                    <a:pt x="6472355" y="193748"/>
                  </a:lnTo>
                  <a:lnTo>
                    <a:pt x="6424760" y="176754"/>
                  </a:lnTo>
                  <a:lnTo>
                    <a:pt x="6377087" y="160761"/>
                  </a:lnTo>
                  <a:lnTo>
                    <a:pt x="6329337" y="145742"/>
                  </a:lnTo>
                  <a:lnTo>
                    <a:pt x="6281510" y="131668"/>
                  </a:lnTo>
                  <a:lnTo>
                    <a:pt x="6233609" y="118513"/>
                  </a:lnTo>
                  <a:lnTo>
                    <a:pt x="6185633" y="106249"/>
                  </a:lnTo>
                  <a:lnTo>
                    <a:pt x="6137583" y="94849"/>
                  </a:lnTo>
                  <a:lnTo>
                    <a:pt x="6089462" y="84284"/>
                  </a:lnTo>
                  <a:lnTo>
                    <a:pt x="6041269" y="74528"/>
                  </a:lnTo>
                  <a:lnTo>
                    <a:pt x="5993006" y="65554"/>
                  </a:lnTo>
                  <a:lnTo>
                    <a:pt x="5944673" y="57333"/>
                  </a:lnTo>
                  <a:lnTo>
                    <a:pt x="5896273" y="49838"/>
                  </a:lnTo>
                  <a:lnTo>
                    <a:pt x="5847804" y="43042"/>
                  </a:lnTo>
                  <a:lnTo>
                    <a:pt x="5799270" y="36917"/>
                  </a:lnTo>
                  <a:lnTo>
                    <a:pt x="5750670" y="31435"/>
                  </a:lnTo>
                  <a:lnTo>
                    <a:pt x="5702006" y="26571"/>
                  </a:lnTo>
                  <a:lnTo>
                    <a:pt x="5653278" y="22294"/>
                  </a:lnTo>
                  <a:lnTo>
                    <a:pt x="5604488" y="18580"/>
                  </a:lnTo>
                  <a:lnTo>
                    <a:pt x="5555637" y="15399"/>
                  </a:lnTo>
                  <a:lnTo>
                    <a:pt x="5506725" y="12725"/>
                  </a:lnTo>
                  <a:lnTo>
                    <a:pt x="5457754" y="10529"/>
                  </a:lnTo>
                  <a:lnTo>
                    <a:pt x="5408724" y="8785"/>
                  </a:lnTo>
                  <a:lnTo>
                    <a:pt x="5359637" y="7465"/>
                  </a:lnTo>
                  <a:lnTo>
                    <a:pt x="5310493" y="6542"/>
                  </a:lnTo>
                  <a:lnTo>
                    <a:pt x="5261294" y="5987"/>
                  </a:lnTo>
                  <a:lnTo>
                    <a:pt x="5212040" y="5775"/>
                  </a:lnTo>
                  <a:lnTo>
                    <a:pt x="5162733" y="5876"/>
                  </a:lnTo>
                  <a:lnTo>
                    <a:pt x="5113373" y="6264"/>
                  </a:lnTo>
                  <a:lnTo>
                    <a:pt x="5063962" y="6911"/>
                  </a:lnTo>
                  <a:lnTo>
                    <a:pt x="5014500" y="7790"/>
                  </a:lnTo>
                  <a:lnTo>
                    <a:pt x="4964989" y="8873"/>
                  </a:lnTo>
                  <a:lnTo>
                    <a:pt x="4865822" y="11542"/>
                  </a:lnTo>
                  <a:lnTo>
                    <a:pt x="4816168" y="13073"/>
                  </a:lnTo>
                  <a:lnTo>
                    <a:pt x="4765071" y="14448"/>
                  </a:lnTo>
                  <a:lnTo>
                    <a:pt x="4713934" y="15409"/>
                  </a:lnTo>
                  <a:lnTo>
                    <a:pt x="4662761" y="15992"/>
                  </a:lnTo>
                  <a:lnTo>
                    <a:pt x="4611553" y="16229"/>
                  </a:lnTo>
                  <a:lnTo>
                    <a:pt x="4560314" y="16155"/>
                  </a:lnTo>
                  <a:lnTo>
                    <a:pt x="4509047" y="15803"/>
                  </a:lnTo>
                  <a:lnTo>
                    <a:pt x="4457755" y="15208"/>
                  </a:lnTo>
                  <a:lnTo>
                    <a:pt x="4406442" y="14402"/>
                  </a:lnTo>
                  <a:lnTo>
                    <a:pt x="4303761" y="12296"/>
                  </a:lnTo>
                  <a:lnTo>
                    <a:pt x="3995511" y="4452"/>
                  </a:lnTo>
                  <a:lnTo>
                    <a:pt x="3892773" y="2230"/>
                  </a:lnTo>
                  <a:lnTo>
                    <a:pt x="3841420" y="1345"/>
                  </a:lnTo>
                  <a:lnTo>
                    <a:pt x="3790082" y="656"/>
                  </a:lnTo>
                  <a:lnTo>
                    <a:pt x="3738761" y="196"/>
                  </a:lnTo>
                  <a:lnTo>
                    <a:pt x="3687461" y="0"/>
                  </a:lnTo>
                  <a:lnTo>
                    <a:pt x="3636185" y="100"/>
                  </a:lnTo>
                  <a:lnTo>
                    <a:pt x="3584935" y="531"/>
                  </a:lnTo>
                  <a:lnTo>
                    <a:pt x="3533716" y="1327"/>
                  </a:lnTo>
                  <a:lnTo>
                    <a:pt x="3482529" y="2521"/>
                  </a:lnTo>
                  <a:lnTo>
                    <a:pt x="3430986" y="4057"/>
                  </a:lnTo>
                  <a:lnTo>
                    <a:pt x="3379479" y="5920"/>
                  </a:lnTo>
                  <a:lnTo>
                    <a:pt x="3328006" y="8088"/>
                  </a:lnTo>
                  <a:lnTo>
                    <a:pt x="3276563" y="10538"/>
                  </a:lnTo>
                  <a:lnTo>
                    <a:pt x="3225148" y="13249"/>
                  </a:lnTo>
                  <a:lnTo>
                    <a:pt x="3173757" y="16196"/>
                  </a:lnTo>
                  <a:lnTo>
                    <a:pt x="3122389" y="19357"/>
                  </a:lnTo>
                  <a:lnTo>
                    <a:pt x="3071040" y="22710"/>
                  </a:lnTo>
                  <a:lnTo>
                    <a:pt x="2968388" y="29898"/>
                  </a:lnTo>
                  <a:lnTo>
                    <a:pt x="2865781" y="37579"/>
                  </a:lnTo>
                  <a:lnTo>
                    <a:pt x="2506673" y="65712"/>
                  </a:lnTo>
                  <a:lnTo>
                    <a:pt x="2403984" y="73356"/>
                  </a:lnTo>
                  <a:lnTo>
                    <a:pt x="2301216" y="80492"/>
                  </a:lnTo>
                  <a:lnTo>
                    <a:pt x="2249794" y="83812"/>
                  </a:lnTo>
                  <a:lnTo>
                    <a:pt x="2198345" y="86937"/>
                  </a:lnTo>
                  <a:lnTo>
                    <a:pt x="2145460" y="88098"/>
                  </a:lnTo>
                  <a:lnTo>
                    <a:pt x="2092260" y="85945"/>
                  </a:lnTo>
                  <a:lnTo>
                    <a:pt x="2038835" y="81762"/>
                  </a:lnTo>
                  <a:lnTo>
                    <a:pt x="1985275" y="76836"/>
                  </a:lnTo>
                  <a:lnTo>
                    <a:pt x="1931670" y="72450"/>
                  </a:lnTo>
                  <a:lnTo>
                    <a:pt x="1878109" y="69891"/>
                  </a:lnTo>
                  <a:lnTo>
                    <a:pt x="1825911" y="68449"/>
                  </a:lnTo>
                  <a:lnTo>
                    <a:pt x="1773580" y="66351"/>
                  </a:lnTo>
                  <a:lnTo>
                    <a:pt x="1721157" y="63813"/>
                  </a:lnTo>
                  <a:lnTo>
                    <a:pt x="1616198" y="58277"/>
                  </a:lnTo>
                  <a:lnTo>
                    <a:pt x="1563743" y="55707"/>
                  </a:lnTo>
                  <a:lnTo>
                    <a:pt x="1511359" y="53556"/>
                  </a:lnTo>
                  <a:lnTo>
                    <a:pt x="1459086" y="52039"/>
                  </a:lnTo>
                  <a:lnTo>
                    <a:pt x="1406966" y="51370"/>
                  </a:lnTo>
                  <a:lnTo>
                    <a:pt x="1355040" y="51764"/>
                  </a:lnTo>
                  <a:lnTo>
                    <a:pt x="1303347" y="53437"/>
                  </a:lnTo>
                  <a:lnTo>
                    <a:pt x="1251929" y="56601"/>
                  </a:lnTo>
                  <a:lnTo>
                    <a:pt x="1200827" y="61474"/>
                  </a:lnTo>
                  <a:lnTo>
                    <a:pt x="1150081" y="68268"/>
                  </a:lnTo>
                  <a:lnTo>
                    <a:pt x="1100894" y="76674"/>
                  </a:lnTo>
                  <a:lnTo>
                    <a:pt x="1052070" y="86694"/>
                  </a:lnTo>
                  <a:lnTo>
                    <a:pt x="1003631" y="98309"/>
                  </a:lnTo>
                  <a:lnTo>
                    <a:pt x="955603" y="111500"/>
                  </a:lnTo>
                  <a:lnTo>
                    <a:pt x="908011" y="126246"/>
                  </a:lnTo>
                  <a:lnTo>
                    <a:pt x="860879" y="142527"/>
                  </a:lnTo>
                  <a:lnTo>
                    <a:pt x="814232" y="160324"/>
                  </a:lnTo>
                  <a:lnTo>
                    <a:pt x="768096" y="179617"/>
                  </a:lnTo>
                  <a:lnTo>
                    <a:pt x="722493" y="200386"/>
                  </a:lnTo>
                  <a:lnTo>
                    <a:pt x="677451" y="222611"/>
                  </a:lnTo>
                  <a:lnTo>
                    <a:pt x="632992" y="246272"/>
                  </a:lnTo>
                  <a:lnTo>
                    <a:pt x="589143" y="271350"/>
                  </a:lnTo>
                  <a:lnTo>
                    <a:pt x="545927" y="297824"/>
                  </a:lnTo>
                  <a:lnTo>
                    <a:pt x="503369" y="325676"/>
                  </a:lnTo>
                  <a:lnTo>
                    <a:pt x="461495" y="354884"/>
                  </a:lnTo>
                  <a:lnTo>
                    <a:pt x="420328" y="385430"/>
                  </a:lnTo>
                  <a:lnTo>
                    <a:pt x="379894" y="417293"/>
                  </a:lnTo>
                  <a:lnTo>
                    <a:pt x="342931" y="448624"/>
                  </a:lnTo>
                  <a:lnTo>
                    <a:pt x="307956" y="481199"/>
                  </a:lnTo>
                  <a:lnTo>
                    <a:pt x="274954" y="515002"/>
                  </a:lnTo>
                  <a:lnTo>
                    <a:pt x="243908" y="550016"/>
                  </a:lnTo>
                  <a:lnTo>
                    <a:pt x="214804" y="586223"/>
                  </a:lnTo>
                  <a:lnTo>
                    <a:pt x="187623" y="623608"/>
                  </a:lnTo>
                  <a:lnTo>
                    <a:pt x="162352" y="662154"/>
                  </a:lnTo>
                  <a:lnTo>
                    <a:pt x="138973" y="701842"/>
                  </a:lnTo>
                  <a:lnTo>
                    <a:pt x="117470" y="742658"/>
                  </a:lnTo>
                  <a:lnTo>
                    <a:pt x="97829" y="784584"/>
                  </a:lnTo>
                  <a:lnTo>
                    <a:pt x="80031" y="827602"/>
                  </a:lnTo>
                  <a:lnTo>
                    <a:pt x="64063" y="871697"/>
                  </a:lnTo>
                  <a:lnTo>
                    <a:pt x="49907" y="916852"/>
                  </a:lnTo>
                  <a:lnTo>
                    <a:pt x="37548" y="963049"/>
                  </a:lnTo>
                  <a:lnTo>
                    <a:pt x="26970" y="1010272"/>
                  </a:lnTo>
                  <a:lnTo>
                    <a:pt x="18157" y="1058505"/>
                  </a:lnTo>
                  <a:lnTo>
                    <a:pt x="11092" y="1107729"/>
                  </a:lnTo>
                  <a:lnTo>
                    <a:pt x="5760" y="1157929"/>
                  </a:lnTo>
                  <a:lnTo>
                    <a:pt x="2144" y="1209088"/>
                  </a:lnTo>
                  <a:lnTo>
                    <a:pt x="229" y="1261188"/>
                  </a:lnTo>
                  <a:lnTo>
                    <a:pt x="0" y="1314214"/>
                  </a:lnTo>
                  <a:lnTo>
                    <a:pt x="1438" y="1368148"/>
                  </a:lnTo>
                  <a:lnTo>
                    <a:pt x="4530" y="1422973"/>
                  </a:lnTo>
                  <a:lnTo>
                    <a:pt x="5480" y="1441845"/>
                  </a:lnTo>
                  <a:lnTo>
                    <a:pt x="6962" y="1498460"/>
                  </a:lnTo>
                  <a:lnTo>
                    <a:pt x="34425" y="1601443"/>
                  </a:lnTo>
                  <a:lnTo>
                    <a:pt x="61280" y="1703816"/>
                  </a:lnTo>
                  <a:lnTo>
                    <a:pt x="92088" y="1772505"/>
                  </a:lnTo>
                  <a:lnTo>
                    <a:pt x="106884" y="1806888"/>
                  </a:lnTo>
                  <a:lnTo>
                    <a:pt x="120463" y="1841803"/>
                  </a:lnTo>
                  <a:lnTo>
                    <a:pt x="140581" y="1892791"/>
                  </a:lnTo>
                  <a:lnTo>
                    <a:pt x="162253" y="1941971"/>
                  </a:lnTo>
                  <a:lnTo>
                    <a:pt x="185440" y="1989384"/>
                  </a:lnTo>
                  <a:lnTo>
                    <a:pt x="210107" y="2035070"/>
                  </a:lnTo>
                  <a:lnTo>
                    <a:pt x="236216" y="2079070"/>
                  </a:lnTo>
                  <a:lnTo>
                    <a:pt x="263731" y="2121424"/>
                  </a:lnTo>
                  <a:lnTo>
                    <a:pt x="292615" y="2162172"/>
                  </a:lnTo>
                  <a:lnTo>
                    <a:pt x="322831" y="2201356"/>
                  </a:lnTo>
                  <a:lnTo>
                    <a:pt x="354342" y="2239015"/>
                  </a:lnTo>
                  <a:lnTo>
                    <a:pt x="387110" y="2275190"/>
                  </a:lnTo>
                  <a:lnTo>
                    <a:pt x="421100" y="2309922"/>
                  </a:lnTo>
                  <a:lnTo>
                    <a:pt x="456274" y="2343250"/>
                  </a:lnTo>
                  <a:lnTo>
                    <a:pt x="492596" y="2375216"/>
                  </a:lnTo>
                  <a:lnTo>
                    <a:pt x="530029" y="2405860"/>
                  </a:lnTo>
                  <a:lnTo>
                    <a:pt x="568535" y="2435223"/>
                  </a:lnTo>
                  <a:lnTo>
                    <a:pt x="608078" y="2463344"/>
                  </a:lnTo>
                  <a:lnTo>
                    <a:pt x="648620" y="2490264"/>
                  </a:lnTo>
                  <a:lnTo>
                    <a:pt x="690126" y="2516025"/>
                  </a:lnTo>
                  <a:lnTo>
                    <a:pt x="732559" y="2540665"/>
                  </a:lnTo>
                  <a:lnTo>
                    <a:pt x="774100" y="2563763"/>
                  </a:lnTo>
                  <a:lnTo>
                    <a:pt x="816031" y="2585964"/>
                  </a:lnTo>
                  <a:lnTo>
                    <a:pt x="858350" y="2606763"/>
                  </a:lnTo>
                  <a:lnTo>
                    <a:pt x="901059" y="2625652"/>
                  </a:lnTo>
                  <a:lnTo>
                    <a:pt x="944157" y="2642126"/>
                  </a:lnTo>
                  <a:lnTo>
                    <a:pt x="993397" y="2659094"/>
                  </a:lnTo>
                  <a:lnTo>
                    <a:pt x="1042649" y="2675634"/>
                  </a:lnTo>
                  <a:lnTo>
                    <a:pt x="1091911" y="2691730"/>
                  </a:lnTo>
                  <a:lnTo>
                    <a:pt x="1141185" y="2707366"/>
                  </a:lnTo>
                  <a:lnTo>
                    <a:pt x="1190471" y="2722527"/>
                  </a:lnTo>
                  <a:lnTo>
                    <a:pt x="1239769" y="2737196"/>
                  </a:lnTo>
                  <a:lnTo>
                    <a:pt x="1289079" y="2751359"/>
                  </a:lnTo>
                  <a:lnTo>
                    <a:pt x="1338402" y="2765000"/>
                  </a:lnTo>
                  <a:lnTo>
                    <a:pt x="1387738" y="2778103"/>
                  </a:lnTo>
                  <a:lnTo>
                    <a:pt x="1437088" y="2790652"/>
                  </a:lnTo>
                  <a:lnTo>
                    <a:pt x="1486450" y="2802631"/>
                  </a:lnTo>
                  <a:lnTo>
                    <a:pt x="1535827" y="2814026"/>
                  </a:lnTo>
                  <a:lnTo>
                    <a:pt x="1585218" y="2824819"/>
                  </a:lnTo>
                  <a:lnTo>
                    <a:pt x="1634623" y="2834997"/>
                  </a:lnTo>
                  <a:lnTo>
                    <a:pt x="1684043" y="2844542"/>
                  </a:lnTo>
                  <a:lnTo>
                    <a:pt x="1733477" y="2853440"/>
                  </a:lnTo>
                  <a:lnTo>
                    <a:pt x="1782928" y="2861674"/>
                  </a:lnTo>
                  <a:lnTo>
                    <a:pt x="1832393" y="2869229"/>
                  </a:lnTo>
                  <a:lnTo>
                    <a:pt x="1881875" y="2876089"/>
                  </a:lnTo>
                  <a:lnTo>
                    <a:pt x="1931372" y="2882239"/>
                  </a:lnTo>
                  <a:lnTo>
                    <a:pt x="1980886" y="2887663"/>
                  </a:lnTo>
                  <a:lnTo>
                    <a:pt x="2030417" y="2892345"/>
                  </a:lnTo>
                  <a:lnTo>
                    <a:pt x="2079965" y="2896269"/>
                  </a:lnTo>
                  <a:lnTo>
                    <a:pt x="2129530" y="2899421"/>
                  </a:lnTo>
                  <a:lnTo>
                    <a:pt x="2179112" y="2901783"/>
                  </a:lnTo>
                  <a:lnTo>
                    <a:pt x="2228713" y="2903342"/>
                  </a:lnTo>
                  <a:lnTo>
                    <a:pt x="2278331" y="2904080"/>
                  </a:lnTo>
                  <a:close/>
                </a:path>
              </a:pathLst>
            </a:custGeom>
            <a:solidFill>
              <a:srgbClr val="ABCFC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9521" y="985123"/>
            <a:ext cx="3548217" cy="2374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7393" y="2931652"/>
            <a:ext cx="3562349" cy="63245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67254" y="1437230"/>
            <a:ext cx="7604759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5"/>
              <a:t>Tata</a:t>
            </a:r>
            <a:r>
              <a:rPr dirty="0" spc="-625"/>
              <a:t> </a:t>
            </a:r>
            <a:r>
              <a:rPr dirty="0" spc="555"/>
              <a:t>Laksana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00654" y="4632233"/>
            <a:ext cx="3046095" cy="116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50" spc="260">
                <a:latin typeface="Tahoma"/>
                <a:cs typeface="Tahoma"/>
              </a:rPr>
              <a:t>C</a:t>
            </a:r>
            <a:r>
              <a:rPr dirty="0" sz="3350" spc="155">
                <a:latin typeface="Tahoma"/>
                <a:cs typeface="Tahoma"/>
              </a:rPr>
              <a:t>h</a:t>
            </a:r>
            <a:r>
              <a:rPr dirty="0" sz="3350" spc="185">
                <a:latin typeface="Tahoma"/>
                <a:cs typeface="Tahoma"/>
              </a:rPr>
              <a:t>o</a:t>
            </a:r>
            <a:r>
              <a:rPr dirty="0" sz="3350" spc="320">
                <a:latin typeface="Tahoma"/>
                <a:cs typeface="Tahoma"/>
              </a:rPr>
              <a:t>r</a:t>
            </a:r>
            <a:r>
              <a:rPr dirty="0" sz="3350" spc="145">
                <a:latin typeface="Tahoma"/>
                <a:cs typeface="Tahoma"/>
              </a:rPr>
              <a:t>d</a:t>
            </a:r>
            <a:r>
              <a:rPr dirty="0" sz="3350" spc="150">
                <a:latin typeface="Tahoma"/>
                <a:cs typeface="Tahoma"/>
              </a:rPr>
              <a:t>ee</a:t>
            </a:r>
            <a:r>
              <a:rPr dirty="0" sz="3350" spc="180">
                <a:latin typeface="Tahoma"/>
                <a:cs typeface="Tahoma"/>
              </a:rPr>
              <a:t>c</a:t>
            </a:r>
            <a:r>
              <a:rPr dirty="0" sz="3350" spc="380">
                <a:latin typeface="Tahoma"/>
                <a:cs typeface="Tahoma"/>
              </a:rPr>
              <a:t>t</a:t>
            </a:r>
            <a:r>
              <a:rPr dirty="0" sz="3350" spc="185">
                <a:latin typeface="Tahoma"/>
                <a:cs typeface="Tahoma"/>
              </a:rPr>
              <a:t>o</a:t>
            </a:r>
            <a:r>
              <a:rPr dirty="0" sz="3350" spc="30">
                <a:latin typeface="Tahoma"/>
                <a:cs typeface="Tahoma"/>
              </a:rPr>
              <a:t>m</a:t>
            </a:r>
            <a:r>
              <a:rPr dirty="0" sz="3350" spc="350">
                <a:latin typeface="Tahoma"/>
                <a:cs typeface="Tahoma"/>
              </a:rPr>
              <a:t>y</a:t>
            </a:r>
            <a:endParaRPr sz="3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35">
                <a:latin typeface="Trebuchet MS"/>
                <a:cs typeface="Trebuchet MS"/>
              </a:rPr>
              <a:t>m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 spc="50">
                <a:latin typeface="Trebuchet MS"/>
                <a:cs typeface="Trebuchet MS"/>
              </a:rPr>
              <a:t>v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-60">
                <a:latin typeface="Trebuchet MS"/>
                <a:cs typeface="Trebuchet MS"/>
              </a:rPr>
              <a:t>t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-20">
                <a:latin typeface="Trebuchet MS"/>
                <a:cs typeface="Trebuchet MS"/>
              </a:rPr>
              <a:t>e</a:t>
            </a:r>
            <a:r>
              <a:rPr dirty="0" sz="2600" spc="-175">
                <a:latin typeface="Trebuchet MS"/>
                <a:cs typeface="Trebuchet MS"/>
              </a:rPr>
              <a:t> </a:t>
            </a:r>
            <a:r>
              <a:rPr dirty="0" sz="2600" spc="5">
                <a:latin typeface="Trebuchet MS"/>
                <a:cs typeface="Trebuchet MS"/>
              </a:rPr>
              <a:t>c</a:t>
            </a:r>
            <a:r>
              <a:rPr dirty="0" sz="2600" spc="35">
                <a:latin typeface="Trebuchet MS"/>
                <a:cs typeface="Trebuchet MS"/>
              </a:rPr>
              <a:t>h</a:t>
            </a:r>
            <a:r>
              <a:rPr dirty="0" sz="2600" spc="50">
                <a:latin typeface="Trebuchet MS"/>
                <a:cs typeface="Trebuchet MS"/>
              </a:rPr>
              <a:t>o</a:t>
            </a:r>
            <a:r>
              <a:rPr dirty="0" sz="2600">
                <a:latin typeface="Trebuchet MS"/>
                <a:cs typeface="Trebuchet MS"/>
              </a:rPr>
              <a:t>r</a:t>
            </a:r>
            <a:r>
              <a:rPr dirty="0" sz="2600" spc="5">
                <a:latin typeface="Trebuchet MS"/>
                <a:cs typeface="Trebuchet MS"/>
              </a:rPr>
              <a:t>d</a:t>
            </a:r>
            <a:r>
              <a:rPr dirty="0" sz="2600" spc="-25">
                <a:latin typeface="Trebuchet MS"/>
                <a:cs typeface="Trebuchet MS"/>
              </a:rPr>
              <a:t>e</a:t>
            </a:r>
            <a:r>
              <a:rPr dirty="0" sz="2600" spc="-2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99109" y="4008969"/>
            <a:ext cx="5342890" cy="1243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80">
                <a:latin typeface="Tahoma"/>
                <a:cs typeface="Tahoma"/>
              </a:rPr>
              <a:t>Uretroplasty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 sz="2700">
                <a:latin typeface="Trebuchet MS"/>
                <a:cs typeface="Trebuchet MS"/>
              </a:rPr>
              <a:t>T</a:t>
            </a:r>
            <a:r>
              <a:rPr dirty="0" sz="2700" spc="35">
                <a:latin typeface="Trebuchet MS"/>
                <a:cs typeface="Trebuchet MS"/>
              </a:rPr>
              <a:t>u</a:t>
            </a:r>
            <a:r>
              <a:rPr dirty="0" sz="2700" spc="5">
                <a:latin typeface="Trebuchet MS"/>
                <a:cs typeface="Trebuchet MS"/>
              </a:rPr>
              <a:t>b</a:t>
            </a:r>
            <a:r>
              <a:rPr dirty="0" sz="2700" spc="35">
                <a:latin typeface="Trebuchet MS"/>
                <a:cs typeface="Trebuchet MS"/>
              </a:rPr>
              <a:t>u</a:t>
            </a:r>
            <a:r>
              <a:rPr dirty="0" sz="2700" spc="-95">
                <a:latin typeface="Trebuchet MS"/>
                <a:cs typeface="Trebuchet MS"/>
              </a:rPr>
              <a:t>l</a:t>
            </a:r>
            <a:r>
              <a:rPr dirty="0" sz="2700" spc="-5">
                <a:latin typeface="Trebuchet MS"/>
                <a:cs typeface="Trebuchet MS"/>
              </a:rPr>
              <a:t>a</a:t>
            </a:r>
            <a:r>
              <a:rPr dirty="0" sz="2700" spc="-5">
                <a:latin typeface="Trebuchet MS"/>
                <a:cs typeface="Trebuchet MS"/>
              </a:rPr>
              <a:t>r</a:t>
            </a:r>
            <a:r>
              <a:rPr dirty="0" sz="2700" spc="-90">
                <a:latin typeface="Trebuchet MS"/>
                <a:cs typeface="Trebuchet MS"/>
              </a:rPr>
              <a:t>i</a:t>
            </a:r>
            <a:r>
              <a:rPr dirty="0" sz="2700" spc="75">
                <a:latin typeface="Trebuchet MS"/>
                <a:cs typeface="Trebuchet MS"/>
              </a:rPr>
              <a:t>z</a:t>
            </a:r>
            <a:r>
              <a:rPr dirty="0" sz="2700" spc="-25">
                <a:latin typeface="Trebuchet MS"/>
                <a:cs typeface="Trebuchet MS"/>
              </a:rPr>
              <a:t>e</a:t>
            </a:r>
            <a:r>
              <a:rPr dirty="0" sz="2700" spc="10">
                <a:latin typeface="Trebuchet MS"/>
                <a:cs typeface="Trebuchet MS"/>
              </a:rPr>
              <a:t>d</a:t>
            </a:r>
            <a:r>
              <a:rPr dirty="0" sz="2700" spc="-180">
                <a:latin typeface="Trebuchet MS"/>
                <a:cs typeface="Trebuchet MS"/>
              </a:rPr>
              <a:t> </a:t>
            </a:r>
            <a:r>
              <a:rPr dirty="0" sz="2700" spc="15">
                <a:latin typeface="Trebuchet MS"/>
                <a:cs typeface="Trebuchet MS"/>
              </a:rPr>
              <a:t>I</a:t>
            </a:r>
            <a:r>
              <a:rPr dirty="0" sz="2700" spc="35">
                <a:latin typeface="Trebuchet MS"/>
                <a:cs typeface="Trebuchet MS"/>
              </a:rPr>
              <a:t>n</a:t>
            </a:r>
            <a:r>
              <a:rPr dirty="0" sz="2700" spc="5">
                <a:latin typeface="Trebuchet MS"/>
                <a:cs typeface="Trebuchet MS"/>
              </a:rPr>
              <a:t>c</a:t>
            </a:r>
            <a:r>
              <a:rPr dirty="0" sz="2700" spc="-90">
                <a:latin typeface="Trebuchet MS"/>
                <a:cs typeface="Trebuchet MS"/>
              </a:rPr>
              <a:t>i</a:t>
            </a:r>
            <a:r>
              <a:rPr dirty="0" sz="2700" spc="165">
                <a:latin typeface="Trebuchet MS"/>
                <a:cs typeface="Trebuchet MS"/>
              </a:rPr>
              <a:t>s</a:t>
            </a:r>
            <a:r>
              <a:rPr dirty="0" sz="2700" spc="-25">
                <a:latin typeface="Trebuchet MS"/>
                <a:cs typeface="Trebuchet MS"/>
              </a:rPr>
              <a:t>e</a:t>
            </a:r>
            <a:r>
              <a:rPr dirty="0" sz="2700" spc="10">
                <a:latin typeface="Trebuchet MS"/>
                <a:cs typeface="Trebuchet MS"/>
              </a:rPr>
              <a:t>d</a:t>
            </a:r>
            <a:r>
              <a:rPr dirty="0" sz="2700" spc="-180">
                <a:latin typeface="Trebuchet MS"/>
                <a:cs typeface="Trebuchet MS"/>
              </a:rPr>
              <a:t> </a:t>
            </a:r>
            <a:r>
              <a:rPr dirty="0" sz="2700" spc="190">
                <a:latin typeface="Trebuchet MS"/>
                <a:cs typeface="Trebuchet MS"/>
              </a:rPr>
              <a:t>P</a:t>
            </a:r>
            <a:r>
              <a:rPr dirty="0" sz="2700" spc="-95">
                <a:latin typeface="Trebuchet MS"/>
                <a:cs typeface="Trebuchet MS"/>
              </a:rPr>
              <a:t>l</a:t>
            </a:r>
            <a:r>
              <a:rPr dirty="0" sz="2700" spc="-5">
                <a:latin typeface="Trebuchet MS"/>
                <a:cs typeface="Trebuchet MS"/>
              </a:rPr>
              <a:t>a</a:t>
            </a:r>
            <a:r>
              <a:rPr dirty="0" sz="2700" spc="-70">
                <a:latin typeface="Trebuchet MS"/>
                <a:cs typeface="Trebuchet MS"/>
              </a:rPr>
              <a:t>t</a:t>
            </a:r>
            <a:r>
              <a:rPr dirty="0" sz="2700" spc="-25">
                <a:latin typeface="Trebuchet MS"/>
                <a:cs typeface="Trebuchet MS"/>
              </a:rPr>
              <a:t>e</a:t>
            </a:r>
            <a:r>
              <a:rPr dirty="0" sz="2700" spc="-385">
                <a:latin typeface="Trebuchet MS"/>
                <a:cs typeface="Trebuchet MS"/>
              </a:rPr>
              <a:t>,</a:t>
            </a:r>
            <a:r>
              <a:rPr dirty="0" sz="2700" spc="-180">
                <a:latin typeface="Trebuchet MS"/>
                <a:cs typeface="Trebuchet MS"/>
              </a:rPr>
              <a:t> </a:t>
            </a:r>
            <a:r>
              <a:rPr dirty="0" sz="2700" spc="245">
                <a:latin typeface="Trebuchet MS"/>
                <a:cs typeface="Trebuchet MS"/>
              </a:rPr>
              <a:t>M</a:t>
            </a:r>
            <a:r>
              <a:rPr dirty="0" sz="2700" spc="-5">
                <a:latin typeface="Trebuchet MS"/>
                <a:cs typeface="Trebuchet MS"/>
              </a:rPr>
              <a:t>a</a:t>
            </a:r>
            <a:r>
              <a:rPr dirty="0" sz="2700" spc="-70">
                <a:latin typeface="Trebuchet MS"/>
                <a:cs typeface="Trebuchet MS"/>
              </a:rPr>
              <a:t>t</a:t>
            </a:r>
            <a:r>
              <a:rPr dirty="0" sz="2700" spc="35">
                <a:latin typeface="Trebuchet MS"/>
                <a:cs typeface="Trebuchet MS"/>
              </a:rPr>
              <a:t>h</a:t>
            </a:r>
            <a:r>
              <a:rPr dirty="0" sz="2700" spc="-90">
                <a:latin typeface="Trebuchet MS"/>
                <a:cs typeface="Trebuchet MS"/>
              </a:rPr>
              <a:t>i</a:t>
            </a:r>
            <a:r>
              <a:rPr dirty="0" sz="2700" spc="-25">
                <a:latin typeface="Trebuchet MS"/>
                <a:cs typeface="Trebuchet MS"/>
              </a:rPr>
              <a:t>e</a:t>
            </a:r>
            <a:r>
              <a:rPr dirty="0" sz="2700" spc="-80">
                <a:latin typeface="Trebuchet MS"/>
                <a:cs typeface="Trebuchet MS"/>
              </a:rPr>
              <a:t>w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6839" y="1700216"/>
            <a:ext cx="282321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00" spc="360">
                <a:latin typeface="Tahoma"/>
                <a:cs typeface="Tahoma"/>
              </a:rPr>
              <a:t>Surgery</a:t>
            </a:r>
            <a:endParaRPr sz="5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7222" y="494875"/>
            <a:ext cx="854583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45"/>
              <a:t>Undensensus</a:t>
            </a:r>
            <a:r>
              <a:rPr dirty="0" sz="7200" spc="-505"/>
              <a:t> </a:t>
            </a:r>
            <a:r>
              <a:rPr dirty="0" sz="7200" spc="465"/>
              <a:t>testis</a:t>
            </a:r>
            <a:endParaRPr sz="7200"/>
          </a:p>
        </p:txBody>
      </p:sp>
      <p:sp>
        <p:nvSpPr>
          <p:cNvPr id="3" name="object 3"/>
          <p:cNvSpPr/>
          <p:nvPr/>
        </p:nvSpPr>
        <p:spPr>
          <a:xfrm>
            <a:off x="10868891" y="7483768"/>
            <a:ext cx="5447665" cy="2132965"/>
          </a:xfrm>
          <a:custGeom>
            <a:avLst/>
            <a:gdLst/>
            <a:ahLst/>
            <a:cxnLst/>
            <a:rect l="l" t="t" r="r" b="b"/>
            <a:pathLst>
              <a:path w="5447665" h="2132965">
                <a:moveTo>
                  <a:pt x="1688801" y="0"/>
                </a:moveTo>
                <a:lnTo>
                  <a:pt x="1738789" y="604"/>
                </a:lnTo>
                <a:lnTo>
                  <a:pt x="1788803" y="2400"/>
                </a:lnTo>
                <a:lnTo>
                  <a:pt x="1838843" y="5416"/>
                </a:lnTo>
                <a:lnTo>
                  <a:pt x="1888911" y="9682"/>
                </a:lnTo>
                <a:lnTo>
                  <a:pt x="1939006" y="15228"/>
                </a:lnTo>
                <a:lnTo>
                  <a:pt x="1989130" y="22084"/>
                </a:lnTo>
                <a:lnTo>
                  <a:pt x="2039283" y="30278"/>
                </a:lnTo>
                <a:lnTo>
                  <a:pt x="2088985" y="39232"/>
                </a:lnTo>
                <a:lnTo>
                  <a:pt x="2138659" y="48385"/>
                </a:lnTo>
                <a:lnTo>
                  <a:pt x="2337247" y="85736"/>
                </a:lnTo>
                <a:lnTo>
                  <a:pt x="2386910" y="94950"/>
                </a:lnTo>
                <a:lnTo>
                  <a:pt x="2436597" y="103991"/>
                </a:lnTo>
                <a:lnTo>
                  <a:pt x="2486317" y="112797"/>
                </a:lnTo>
                <a:lnTo>
                  <a:pt x="2536079" y="121306"/>
                </a:lnTo>
                <a:lnTo>
                  <a:pt x="2585890" y="129456"/>
                </a:lnTo>
                <a:lnTo>
                  <a:pt x="2635761" y="137185"/>
                </a:lnTo>
                <a:lnTo>
                  <a:pt x="2685699" y="144432"/>
                </a:lnTo>
                <a:lnTo>
                  <a:pt x="2735714" y="151134"/>
                </a:lnTo>
                <a:lnTo>
                  <a:pt x="2785813" y="157230"/>
                </a:lnTo>
                <a:lnTo>
                  <a:pt x="2836007" y="162658"/>
                </a:lnTo>
                <a:lnTo>
                  <a:pt x="2886303" y="167356"/>
                </a:lnTo>
                <a:lnTo>
                  <a:pt x="2935137" y="171183"/>
                </a:lnTo>
                <a:lnTo>
                  <a:pt x="2984084" y="174289"/>
                </a:lnTo>
                <a:lnTo>
                  <a:pt x="3033134" y="176731"/>
                </a:lnTo>
                <a:lnTo>
                  <a:pt x="3082278" y="178569"/>
                </a:lnTo>
                <a:lnTo>
                  <a:pt x="3131505" y="179860"/>
                </a:lnTo>
                <a:lnTo>
                  <a:pt x="3180804" y="180663"/>
                </a:lnTo>
                <a:lnTo>
                  <a:pt x="3230166" y="181035"/>
                </a:lnTo>
                <a:lnTo>
                  <a:pt x="3279580" y="181036"/>
                </a:lnTo>
                <a:lnTo>
                  <a:pt x="3329036" y="180723"/>
                </a:lnTo>
                <a:lnTo>
                  <a:pt x="3378525" y="180154"/>
                </a:lnTo>
                <a:lnTo>
                  <a:pt x="3428035" y="179388"/>
                </a:lnTo>
                <a:lnTo>
                  <a:pt x="3626090" y="175517"/>
                </a:lnTo>
                <a:lnTo>
                  <a:pt x="3675557" y="174638"/>
                </a:lnTo>
                <a:lnTo>
                  <a:pt x="3774824" y="173137"/>
                </a:lnTo>
                <a:lnTo>
                  <a:pt x="3874480" y="171453"/>
                </a:lnTo>
                <a:lnTo>
                  <a:pt x="3924268" y="170777"/>
                </a:lnTo>
                <a:lnTo>
                  <a:pt x="3974011" y="170366"/>
                </a:lnTo>
                <a:lnTo>
                  <a:pt x="4023694" y="170336"/>
                </a:lnTo>
                <a:lnTo>
                  <a:pt x="4073304" y="170802"/>
                </a:lnTo>
                <a:lnTo>
                  <a:pt x="4122826" y="171881"/>
                </a:lnTo>
                <a:lnTo>
                  <a:pt x="4172246" y="173688"/>
                </a:lnTo>
                <a:lnTo>
                  <a:pt x="4221551" y="176340"/>
                </a:lnTo>
                <a:lnTo>
                  <a:pt x="4270725" y="179952"/>
                </a:lnTo>
                <a:lnTo>
                  <a:pt x="4319756" y="184640"/>
                </a:lnTo>
                <a:lnTo>
                  <a:pt x="4368629" y="190520"/>
                </a:lnTo>
                <a:lnTo>
                  <a:pt x="4417329" y="197707"/>
                </a:lnTo>
                <a:lnTo>
                  <a:pt x="4465843" y="206319"/>
                </a:lnTo>
                <a:lnTo>
                  <a:pt x="4514157" y="216470"/>
                </a:lnTo>
                <a:lnTo>
                  <a:pt x="4562256" y="228277"/>
                </a:lnTo>
                <a:lnTo>
                  <a:pt x="4610127" y="241855"/>
                </a:lnTo>
                <a:lnTo>
                  <a:pt x="4656904" y="255760"/>
                </a:lnTo>
                <a:lnTo>
                  <a:pt x="4750661" y="282649"/>
                </a:lnTo>
                <a:lnTo>
                  <a:pt x="4797353" y="296194"/>
                </a:lnTo>
                <a:lnTo>
                  <a:pt x="4843728" y="310179"/>
                </a:lnTo>
                <a:lnTo>
                  <a:pt x="4889643" y="324885"/>
                </a:lnTo>
                <a:lnTo>
                  <a:pt x="4934954" y="340592"/>
                </a:lnTo>
                <a:lnTo>
                  <a:pt x="4979516" y="357579"/>
                </a:lnTo>
                <a:lnTo>
                  <a:pt x="5023186" y="376128"/>
                </a:lnTo>
                <a:lnTo>
                  <a:pt x="5065818" y="396518"/>
                </a:lnTo>
                <a:lnTo>
                  <a:pt x="5107271" y="419030"/>
                </a:lnTo>
                <a:lnTo>
                  <a:pt x="5147398" y="443944"/>
                </a:lnTo>
                <a:lnTo>
                  <a:pt x="5186057" y="471540"/>
                </a:lnTo>
                <a:lnTo>
                  <a:pt x="5223103" y="502098"/>
                </a:lnTo>
                <a:lnTo>
                  <a:pt x="5258393" y="535899"/>
                </a:lnTo>
                <a:lnTo>
                  <a:pt x="5291781" y="573223"/>
                </a:lnTo>
                <a:lnTo>
                  <a:pt x="5323125" y="614350"/>
                </a:lnTo>
                <a:lnTo>
                  <a:pt x="5344945" y="649181"/>
                </a:lnTo>
                <a:lnTo>
                  <a:pt x="5365672" y="689615"/>
                </a:lnTo>
                <a:lnTo>
                  <a:pt x="5384919" y="734321"/>
                </a:lnTo>
                <a:lnTo>
                  <a:pt x="5402297" y="781970"/>
                </a:lnTo>
                <a:lnTo>
                  <a:pt x="5417421" y="831233"/>
                </a:lnTo>
                <a:lnTo>
                  <a:pt x="5429902" y="880780"/>
                </a:lnTo>
                <a:lnTo>
                  <a:pt x="5439353" y="929283"/>
                </a:lnTo>
                <a:lnTo>
                  <a:pt x="5445387" y="975411"/>
                </a:lnTo>
                <a:lnTo>
                  <a:pt x="5447617" y="1017836"/>
                </a:lnTo>
                <a:lnTo>
                  <a:pt x="5446318" y="1052003"/>
                </a:lnTo>
                <a:lnTo>
                  <a:pt x="5435564" y="1129724"/>
                </a:lnTo>
                <a:lnTo>
                  <a:pt x="5426460" y="1172794"/>
                </a:lnTo>
                <a:lnTo>
                  <a:pt x="5415106" y="1218347"/>
                </a:lnTo>
                <a:lnTo>
                  <a:pt x="5401677" y="1266141"/>
                </a:lnTo>
                <a:lnTo>
                  <a:pt x="5386350" y="1315935"/>
                </a:lnTo>
                <a:lnTo>
                  <a:pt x="5369299" y="1367485"/>
                </a:lnTo>
                <a:lnTo>
                  <a:pt x="5350702" y="1420550"/>
                </a:lnTo>
                <a:lnTo>
                  <a:pt x="5330734" y="1474887"/>
                </a:lnTo>
                <a:lnTo>
                  <a:pt x="5309570" y="1530256"/>
                </a:lnTo>
                <a:lnTo>
                  <a:pt x="5287386" y="1586412"/>
                </a:lnTo>
                <a:lnTo>
                  <a:pt x="5254017" y="1641172"/>
                </a:lnTo>
                <a:lnTo>
                  <a:pt x="5221722" y="1688524"/>
                </a:lnTo>
                <a:lnTo>
                  <a:pt x="5189765" y="1729495"/>
                </a:lnTo>
                <a:lnTo>
                  <a:pt x="5157411" y="1765109"/>
                </a:lnTo>
                <a:lnTo>
                  <a:pt x="5123924" y="1796391"/>
                </a:lnTo>
                <a:lnTo>
                  <a:pt x="5088570" y="1824368"/>
                </a:lnTo>
                <a:lnTo>
                  <a:pt x="5050612" y="1850063"/>
                </a:lnTo>
                <a:lnTo>
                  <a:pt x="5009316" y="1874503"/>
                </a:lnTo>
                <a:lnTo>
                  <a:pt x="4963946" y="1898712"/>
                </a:lnTo>
                <a:lnTo>
                  <a:pt x="4916193" y="1922364"/>
                </a:lnTo>
                <a:lnTo>
                  <a:pt x="4868323" y="1944403"/>
                </a:lnTo>
                <a:lnTo>
                  <a:pt x="4820338" y="1964880"/>
                </a:lnTo>
                <a:lnTo>
                  <a:pt x="4772240" y="1983849"/>
                </a:lnTo>
                <a:lnTo>
                  <a:pt x="4724031" y="2001364"/>
                </a:lnTo>
                <a:lnTo>
                  <a:pt x="4675712" y="2017476"/>
                </a:lnTo>
                <a:lnTo>
                  <a:pt x="4627285" y="2032239"/>
                </a:lnTo>
                <a:lnTo>
                  <a:pt x="4578753" y="2045706"/>
                </a:lnTo>
                <a:lnTo>
                  <a:pt x="4530117" y="2057929"/>
                </a:lnTo>
                <a:lnTo>
                  <a:pt x="4481379" y="2068962"/>
                </a:lnTo>
                <a:lnTo>
                  <a:pt x="4432542" y="2078857"/>
                </a:lnTo>
                <a:lnTo>
                  <a:pt x="4383606" y="2087668"/>
                </a:lnTo>
                <a:lnTo>
                  <a:pt x="4334574" y="2095447"/>
                </a:lnTo>
                <a:lnTo>
                  <a:pt x="4285448" y="2102248"/>
                </a:lnTo>
                <a:lnTo>
                  <a:pt x="4236230" y="2108123"/>
                </a:lnTo>
                <a:lnTo>
                  <a:pt x="4186921" y="2113125"/>
                </a:lnTo>
                <a:lnTo>
                  <a:pt x="4137523" y="2117307"/>
                </a:lnTo>
                <a:lnTo>
                  <a:pt x="4088039" y="2120722"/>
                </a:lnTo>
                <a:lnTo>
                  <a:pt x="4038471" y="2123423"/>
                </a:lnTo>
                <a:lnTo>
                  <a:pt x="3988819" y="2125463"/>
                </a:lnTo>
                <a:lnTo>
                  <a:pt x="3939087" y="2126894"/>
                </a:lnTo>
                <a:lnTo>
                  <a:pt x="3889276" y="2127771"/>
                </a:lnTo>
                <a:lnTo>
                  <a:pt x="3839387" y="2128145"/>
                </a:lnTo>
                <a:lnTo>
                  <a:pt x="3789424" y="2128070"/>
                </a:lnTo>
                <a:lnTo>
                  <a:pt x="3739387" y="2127598"/>
                </a:lnTo>
                <a:lnTo>
                  <a:pt x="3689279" y="2126783"/>
                </a:lnTo>
                <a:lnTo>
                  <a:pt x="3639101" y="2125677"/>
                </a:lnTo>
                <a:lnTo>
                  <a:pt x="3588856" y="2124333"/>
                </a:lnTo>
                <a:lnTo>
                  <a:pt x="3538545" y="2122805"/>
                </a:lnTo>
                <a:lnTo>
                  <a:pt x="3487164" y="2121502"/>
                </a:lnTo>
                <a:lnTo>
                  <a:pt x="3435730" y="2120749"/>
                </a:lnTo>
                <a:lnTo>
                  <a:pt x="3384248" y="2120483"/>
                </a:lnTo>
                <a:lnTo>
                  <a:pt x="3332724" y="2120641"/>
                </a:lnTo>
                <a:lnTo>
                  <a:pt x="3281163" y="2121158"/>
                </a:lnTo>
                <a:lnTo>
                  <a:pt x="3229572" y="2121971"/>
                </a:lnTo>
                <a:lnTo>
                  <a:pt x="3177956" y="2123017"/>
                </a:lnTo>
                <a:lnTo>
                  <a:pt x="3074671" y="2125552"/>
                </a:lnTo>
                <a:lnTo>
                  <a:pt x="2971354" y="2128254"/>
                </a:lnTo>
                <a:lnTo>
                  <a:pt x="2919699" y="2129509"/>
                </a:lnTo>
                <a:lnTo>
                  <a:pt x="2868053" y="2130614"/>
                </a:lnTo>
                <a:lnTo>
                  <a:pt x="2816422" y="2131507"/>
                </a:lnTo>
                <a:lnTo>
                  <a:pt x="2764811" y="2132123"/>
                </a:lnTo>
                <a:lnTo>
                  <a:pt x="2713228" y="2132399"/>
                </a:lnTo>
                <a:lnTo>
                  <a:pt x="2661676" y="2132272"/>
                </a:lnTo>
                <a:lnTo>
                  <a:pt x="2610163" y="2131678"/>
                </a:lnTo>
                <a:lnTo>
                  <a:pt x="2558694" y="2130553"/>
                </a:lnTo>
                <a:lnTo>
                  <a:pt x="2508871" y="2129019"/>
                </a:lnTo>
                <a:lnTo>
                  <a:pt x="2459093" y="2127077"/>
                </a:lnTo>
                <a:lnTo>
                  <a:pt x="2409355" y="2124766"/>
                </a:lnTo>
                <a:lnTo>
                  <a:pt x="2359652" y="2122123"/>
                </a:lnTo>
                <a:lnTo>
                  <a:pt x="2309980" y="2119187"/>
                </a:lnTo>
                <a:lnTo>
                  <a:pt x="2260335" y="2115995"/>
                </a:lnTo>
                <a:lnTo>
                  <a:pt x="2210710" y="2112585"/>
                </a:lnTo>
                <a:lnTo>
                  <a:pt x="2161103" y="2108997"/>
                </a:lnTo>
                <a:lnTo>
                  <a:pt x="2061918" y="2101434"/>
                </a:lnTo>
                <a:lnTo>
                  <a:pt x="1863544" y="2085830"/>
                </a:lnTo>
                <a:lnTo>
                  <a:pt x="1813922" y="2082052"/>
                </a:lnTo>
                <a:lnTo>
                  <a:pt x="1764279" y="2078398"/>
                </a:lnTo>
                <a:lnTo>
                  <a:pt x="1714610" y="2074908"/>
                </a:lnTo>
                <a:lnTo>
                  <a:pt x="1664911" y="2071619"/>
                </a:lnTo>
                <a:lnTo>
                  <a:pt x="1615177" y="2068570"/>
                </a:lnTo>
                <a:lnTo>
                  <a:pt x="1568521" y="2067869"/>
                </a:lnTo>
                <a:lnTo>
                  <a:pt x="1521550" y="2070401"/>
                </a:lnTo>
                <a:lnTo>
                  <a:pt x="1427122" y="2078640"/>
                </a:lnTo>
                <a:lnTo>
                  <a:pt x="1379894" y="2081086"/>
                </a:lnTo>
                <a:lnTo>
                  <a:pt x="1331065" y="2082524"/>
                </a:lnTo>
                <a:lnTo>
                  <a:pt x="1282092" y="2084671"/>
                </a:lnTo>
                <a:lnTo>
                  <a:pt x="1183957" y="2089794"/>
                </a:lnTo>
                <a:lnTo>
                  <a:pt x="1134919" y="2092119"/>
                </a:lnTo>
                <a:lnTo>
                  <a:pt x="1085983" y="2093853"/>
                </a:lnTo>
                <a:lnTo>
                  <a:pt x="1037211" y="2094670"/>
                </a:lnTo>
                <a:lnTo>
                  <a:pt x="988665" y="2094247"/>
                </a:lnTo>
                <a:lnTo>
                  <a:pt x="940406" y="2092257"/>
                </a:lnTo>
                <a:lnTo>
                  <a:pt x="892495" y="2088375"/>
                </a:lnTo>
                <a:lnTo>
                  <a:pt x="844996" y="2082278"/>
                </a:lnTo>
                <a:lnTo>
                  <a:pt x="797791" y="2073967"/>
                </a:lnTo>
                <a:lnTo>
                  <a:pt x="751050" y="2063637"/>
                </a:lnTo>
                <a:lnTo>
                  <a:pt x="704813" y="2051320"/>
                </a:lnTo>
                <a:lnTo>
                  <a:pt x="659121" y="2037047"/>
                </a:lnTo>
                <a:lnTo>
                  <a:pt x="614014" y="2020853"/>
                </a:lnTo>
                <a:lnTo>
                  <a:pt x="569534" y="2002768"/>
                </a:lnTo>
                <a:lnTo>
                  <a:pt x="525721" y="1982827"/>
                </a:lnTo>
                <a:lnTo>
                  <a:pt x="482615" y="1961061"/>
                </a:lnTo>
                <a:lnTo>
                  <a:pt x="440258" y="1937503"/>
                </a:lnTo>
                <a:lnTo>
                  <a:pt x="398689" y="1912185"/>
                </a:lnTo>
                <a:lnTo>
                  <a:pt x="357951" y="1885141"/>
                </a:lnTo>
                <a:lnTo>
                  <a:pt x="318082" y="1856402"/>
                </a:lnTo>
                <a:lnTo>
                  <a:pt x="279125" y="1826001"/>
                </a:lnTo>
                <a:lnTo>
                  <a:pt x="242731" y="1794658"/>
                </a:lnTo>
                <a:lnTo>
                  <a:pt x="209005" y="1761650"/>
                </a:lnTo>
                <a:lnTo>
                  <a:pt x="177916" y="1727008"/>
                </a:lnTo>
                <a:lnTo>
                  <a:pt x="149436" y="1690763"/>
                </a:lnTo>
                <a:lnTo>
                  <a:pt x="123535" y="1652945"/>
                </a:lnTo>
                <a:lnTo>
                  <a:pt x="100185" y="1613584"/>
                </a:lnTo>
                <a:lnTo>
                  <a:pt x="79356" y="1572712"/>
                </a:lnTo>
                <a:lnTo>
                  <a:pt x="61019" y="1530358"/>
                </a:lnTo>
                <a:lnTo>
                  <a:pt x="45145" y="1486554"/>
                </a:lnTo>
                <a:lnTo>
                  <a:pt x="31706" y="1441330"/>
                </a:lnTo>
                <a:lnTo>
                  <a:pt x="20671" y="1394716"/>
                </a:lnTo>
                <a:lnTo>
                  <a:pt x="12012" y="1346744"/>
                </a:lnTo>
                <a:lnTo>
                  <a:pt x="5700" y="1297443"/>
                </a:lnTo>
                <a:lnTo>
                  <a:pt x="1705" y="1246844"/>
                </a:lnTo>
                <a:lnTo>
                  <a:pt x="0" y="1194978"/>
                </a:lnTo>
                <a:lnTo>
                  <a:pt x="553" y="1141876"/>
                </a:lnTo>
                <a:lnTo>
                  <a:pt x="4035" y="1073710"/>
                </a:lnTo>
                <a:lnTo>
                  <a:pt x="5124" y="1032140"/>
                </a:lnTo>
                <a:lnTo>
                  <a:pt x="25301" y="956524"/>
                </a:lnTo>
                <a:lnTo>
                  <a:pt x="45033" y="881354"/>
                </a:lnTo>
                <a:lnTo>
                  <a:pt x="67667" y="830918"/>
                </a:lnTo>
                <a:lnTo>
                  <a:pt x="78538" y="805673"/>
                </a:lnTo>
                <a:lnTo>
                  <a:pt x="88515" y="780036"/>
                </a:lnTo>
                <a:lnTo>
                  <a:pt x="108853" y="729549"/>
                </a:lnTo>
                <a:lnTo>
                  <a:pt x="131276" y="681488"/>
                </a:lnTo>
                <a:lnTo>
                  <a:pt x="155714" y="635778"/>
                </a:lnTo>
                <a:lnTo>
                  <a:pt x="182101" y="592345"/>
                </a:lnTo>
                <a:lnTo>
                  <a:pt x="210368" y="551114"/>
                </a:lnTo>
                <a:lnTo>
                  <a:pt x="240449" y="512011"/>
                </a:lnTo>
                <a:lnTo>
                  <a:pt x="272275" y="474962"/>
                </a:lnTo>
                <a:lnTo>
                  <a:pt x="305778" y="439893"/>
                </a:lnTo>
                <a:lnTo>
                  <a:pt x="340891" y="406729"/>
                </a:lnTo>
                <a:lnTo>
                  <a:pt x="377547" y="375395"/>
                </a:lnTo>
                <a:lnTo>
                  <a:pt x="415676" y="345819"/>
                </a:lnTo>
                <a:lnTo>
                  <a:pt x="455213" y="317925"/>
                </a:lnTo>
                <a:lnTo>
                  <a:pt x="496088" y="291639"/>
                </a:lnTo>
                <a:lnTo>
                  <a:pt x="538234" y="266887"/>
                </a:lnTo>
                <a:lnTo>
                  <a:pt x="576431" y="245776"/>
                </a:lnTo>
                <a:lnTo>
                  <a:pt x="615074" y="225838"/>
                </a:lnTo>
                <a:lnTo>
                  <a:pt x="654163" y="207800"/>
                </a:lnTo>
                <a:lnTo>
                  <a:pt x="693700" y="192388"/>
                </a:lnTo>
                <a:lnTo>
                  <a:pt x="743279" y="175393"/>
                </a:lnTo>
                <a:lnTo>
                  <a:pt x="792873" y="158998"/>
                </a:lnTo>
                <a:lnTo>
                  <a:pt x="842484" y="143230"/>
                </a:lnTo>
                <a:lnTo>
                  <a:pt x="892110" y="128121"/>
                </a:lnTo>
                <a:lnTo>
                  <a:pt x="941753" y="113699"/>
                </a:lnTo>
                <a:lnTo>
                  <a:pt x="991414" y="99993"/>
                </a:lnTo>
                <a:lnTo>
                  <a:pt x="1041093" y="87035"/>
                </a:lnTo>
                <a:lnTo>
                  <a:pt x="1090790" y="74853"/>
                </a:lnTo>
                <a:lnTo>
                  <a:pt x="1140507" y="63477"/>
                </a:lnTo>
                <a:lnTo>
                  <a:pt x="1190243" y="52936"/>
                </a:lnTo>
                <a:lnTo>
                  <a:pt x="1239999" y="43261"/>
                </a:lnTo>
                <a:lnTo>
                  <a:pt x="1289776" y="34480"/>
                </a:lnTo>
                <a:lnTo>
                  <a:pt x="1339574" y="26624"/>
                </a:lnTo>
                <a:lnTo>
                  <a:pt x="1389394" y="19721"/>
                </a:lnTo>
                <a:lnTo>
                  <a:pt x="1439236" y="13803"/>
                </a:lnTo>
                <a:lnTo>
                  <a:pt x="1489101" y="8897"/>
                </a:lnTo>
                <a:lnTo>
                  <a:pt x="1538990" y="5035"/>
                </a:lnTo>
                <a:lnTo>
                  <a:pt x="1588902" y="2244"/>
                </a:lnTo>
                <a:lnTo>
                  <a:pt x="1638839" y="556"/>
                </a:lnTo>
                <a:lnTo>
                  <a:pt x="1688801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024536" y="7357876"/>
            <a:ext cx="3148965" cy="187452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 marR="5080" indent="55880">
              <a:lnSpc>
                <a:spcPct val="78800"/>
              </a:lnSpc>
              <a:spcBef>
                <a:spcPts val="1035"/>
              </a:spcBef>
              <a:buSzPct val="97222"/>
              <a:buChar char="•"/>
              <a:tabLst>
                <a:tab pos="226695" algn="l"/>
              </a:tabLst>
            </a:pPr>
            <a:r>
              <a:rPr dirty="0" sz="3600" spc="90">
                <a:latin typeface="Tahoma"/>
                <a:cs typeface="Tahoma"/>
              </a:rPr>
              <a:t>1/3 </a:t>
            </a:r>
            <a:r>
              <a:rPr dirty="0" sz="3600" spc="204">
                <a:latin typeface="Tahoma"/>
                <a:cs typeface="Tahoma"/>
              </a:rPr>
              <a:t>bilateral; </a:t>
            </a:r>
            <a:r>
              <a:rPr dirty="0" sz="3600" spc="-1110">
                <a:latin typeface="Tahoma"/>
                <a:cs typeface="Tahoma"/>
              </a:rPr>
              <a:t> </a:t>
            </a:r>
            <a:r>
              <a:rPr dirty="0" sz="3600" spc="240">
                <a:latin typeface="Tahoma"/>
                <a:cs typeface="Tahoma"/>
              </a:rPr>
              <a:t>2</a:t>
            </a:r>
            <a:r>
              <a:rPr dirty="0" sz="3600" spc="525">
                <a:latin typeface="Tahoma"/>
                <a:cs typeface="Tahoma"/>
              </a:rPr>
              <a:t>/</a:t>
            </a:r>
            <a:r>
              <a:rPr dirty="0" sz="3600" spc="235">
                <a:latin typeface="Tahoma"/>
                <a:cs typeface="Tahoma"/>
              </a:rPr>
              <a:t>3</a:t>
            </a:r>
            <a:r>
              <a:rPr dirty="0" sz="3600" spc="-210">
                <a:latin typeface="Tahoma"/>
                <a:cs typeface="Tahoma"/>
              </a:rPr>
              <a:t> </a:t>
            </a:r>
            <a:r>
              <a:rPr dirty="0" sz="3600" spc="185">
                <a:latin typeface="Tahoma"/>
                <a:cs typeface="Tahoma"/>
              </a:rPr>
              <a:t>un</a:t>
            </a:r>
            <a:r>
              <a:rPr dirty="0" sz="3600" spc="100">
                <a:latin typeface="Tahoma"/>
                <a:cs typeface="Tahoma"/>
              </a:rPr>
              <a:t>i</a:t>
            </a:r>
            <a:r>
              <a:rPr dirty="0" sz="3600" spc="360">
                <a:latin typeface="Tahoma"/>
                <a:cs typeface="Tahoma"/>
              </a:rPr>
              <a:t>l</a:t>
            </a:r>
            <a:r>
              <a:rPr dirty="0" sz="3600" spc="265">
                <a:latin typeface="Tahoma"/>
                <a:cs typeface="Tahoma"/>
              </a:rPr>
              <a:t>a</a:t>
            </a:r>
            <a:r>
              <a:rPr dirty="0" sz="3600" spc="420">
                <a:latin typeface="Tahoma"/>
                <a:cs typeface="Tahoma"/>
              </a:rPr>
              <a:t>t</a:t>
            </a:r>
            <a:r>
              <a:rPr dirty="0" sz="3600" spc="180">
                <a:latin typeface="Tahoma"/>
                <a:cs typeface="Tahoma"/>
              </a:rPr>
              <a:t>e</a:t>
            </a:r>
            <a:r>
              <a:rPr dirty="0" sz="3600" spc="355">
                <a:latin typeface="Tahoma"/>
                <a:cs typeface="Tahoma"/>
              </a:rPr>
              <a:t>r</a:t>
            </a:r>
            <a:r>
              <a:rPr dirty="0" sz="3600" spc="265">
                <a:latin typeface="Tahoma"/>
                <a:cs typeface="Tahoma"/>
              </a:rPr>
              <a:t>a</a:t>
            </a:r>
            <a:r>
              <a:rPr dirty="0" sz="3600" spc="360">
                <a:latin typeface="Tahoma"/>
                <a:cs typeface="Tahoma"/>
              </a:rPr>
              <a:t>l</a:t>
            </a:r>
            <a:endParaRPr sz="3600">
              <a:latin typeface="Tahoma"/>
              <a:cs typeface="Tahoma"/>
            </a:endParaRPr>
          </a:p>
          <a:p>
            <a:pPr marL="217170" marR="57150" indent="-153035">
              <a:lnSpc>
                <a:spcPct val="78800"/>
              </a:lnSpc>
              <a:buSzPct val="97222"/>
              <a:buChar char="•"/>
              <a:tabLst>
                <a:tab pos="223520" algn="l"/>
              </a:tabLst>
            </a:pPr>
            <a:r>
              <a:rPr dirty="0" sz="3600" spc="305">
                <a:latin typeface="Tahoma"/>
                <a:cs typeface="Tahoma"/>
              </a:rPr>
              <a:t>P</a:t>
            </a:r>
            <a:r>
              <a:rPr dirty="0" sz="3600" spc="265">
                <a:latin typeface="Tahoma"/>
                <a:cs typeface="Tahoma"/>
              </a:rPr>
              <a:t>a</a:t>
            </a:r>
            <a:r>
              <a:rPr dirty="0" sz="3600" spc="360">
                <a:latin typeface="Tahoma"/>
                <a:cs typeface="Tahoma"/>
              </a:rPr>
              <a:t>l</a:t>
            </a:r>
            <a:r>
              <a:rPr dirty="0" sz="3600" spc="100">
                <a:latin typeface="Tahoma"/>
                <a:cs typeface="Tahoma"/>
              </a:rPr>
              <a:t>i</a:t>
            </a:r>
            <a:r>
              <a:rPr dirty="0" sz="3600" spc="185">
                <a:latin typeface="Tahoma"/>
                <a:cs typeface="Tahoma"/>
              </a:rPr>
              <a:t>n</a:t>
            </a:r>
            <a:r>
              <a:rPr dirty="0" sz="3600" spc="125">
                <a:latin typeface="Tahoma"/>
                <a:cs typeface="Tahoma"/>
              </a:rPr>
              <a:t>g</a:t>
            </a:r>
            <a:r>
              <a:rPr dirty="0" sz="3600" spc="-210">
                <a:latin typeface="Tahoma"/>
                <a:cs typeface="Tahoma"/>
              </a:rPr>
              <a:t> </a:t>
            </a:r>
            <a:r>
              <a:rPr dirty="0" sz="3600" spc="165">
                <a:latin typeface="Tahoma"/>
                <a:cs typeface="Tahoma"/>
              </a:rPr>
              <a:t>s</a:t>
            </a:r>
            <a:r>
              <a:rPr dirty="0" sz="3600" spc="180">
                <a:latin typeface="Tahoma"/>
                <a:cs typeface="Tahoma"/>
              </a:rPr>
              <a:t>e</a:t>
            </a:r>
            <a:r>
              <a:rPr dirty="0" sz="3600" spc="355">
                <a:latin typeface="Tahoma"/>
                <a:cs typeface="Tahoma"/>
              </a:rPr>
              <a:t>r</a:t>
            </a:r>
            <a:r>
              <a:rPr dirty="0" sz="3600" spc="100">
                <a:latin typeface="Tahoma"/>
                <a:cs typeface="Tahoma"/>
              </a:rPr>
              <a:t>i</a:t>
            </a:r>
            <a:r>
              <a:rPr dirty="0" sz="3600" spc="185">
                <a:latin typeface="Tahoma"/>
                <a:cs typeface="Tahoma"/>
              </a:rPr>
              <a:t>n</a:t>
            </a:r>
            <a:r>
              <a:rPr dirty="0" sz="3600" spc="90">
                <a:latin typeface="Tahoma"/>
                <a:cs typeface="Tahoma"/>
              </a:rPr>
              <a:t>g  </a:t>
            </a:r>
            <a:r>
              <a:rPr dirty="0" sz="3600" spc="240">
                <a:latin typeface="Tahoma"/>
                <a:cs typeface="Tahoma"/>
              </a:rPr>
              <a:t>testis</a:t>
            </a:r>
            <a:r>
              <a:rPr dirty="0" sz="3600" spc="-240">
                <a:latin typeface="Tahoma"/>
                <a:cs typeface="Tahoma"/>
              </a:rPr>
              <a:t> </a:t>
            </a:r>
            <a:r>
              <a:rPr dirty="0" sz="3600" spc="210">
                <a:latin typeface="Tahoma"/>
                <a:cs typeface="Tahoma"/>
              </a:rPr>
              <a:t>kanan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76995" y="4004387"/>
            <a:ext cx="6355715" cy="2487930"/>
          </a:xfrm>
          <a:custGeom>
            <a:avLst/>
            <a:gdLst/>
            <a:ahLst/>
            <a:cxnLst/>
            <a:rect l="l" t="t" r="r" b="b"/>
            <a:pathLst>
              <a:path w="6355715" h="2487929">
                <a:moveTo>
                  <a:pt x="1984882" y="0"/>
                </a:moveTo>
                <a:lnTo>
                  <a:pt x="2034092" y="794"/>
                </a:lnTo>
                <a:lnTo>
                  <a:pt x="2083324" y="2580"/>
                </a:lnTo>
                <a:lnTo>
                  <a:pt x="2132578" y="5377"/>
                </a:lnTo>
                <a:lnTo>
                  <a:pt x="2181854" y="9208"/>
                </a:lnTo>
                <a:lnTo>
                  <a:pt x="2231153" y="14093"/>
                </a:lnTo>
                <a:lnTo>
                  <a:pt x="2280475" y="20052"/>
                </a:lnTo>
                <a:lnTo>
                  <a:pt x="2329822" y="27106"/>
                </a:lnTo>
                <a:lnTo>
                  <a:pt x="2379192" y="35276"/>
                </a:lnTo>
                <a:lnTo>
                  <a:pt x="2428481" y="44139"/>
                </a:lnTo>
                <a:lnTo>
                  <a:pt x="2526992" y="62344"/>
                </a:lnTo>
                <a:lnTo>
                  <a:pt x="2723912" y="99434"/>
                </a:lnTo>
                <a:lnTo>
                  <a:pt x="2822423" y="117608"/>
                </a:lnTo>
                <a:lnTo>
                  <a:pt x="2871712" y="126448"/>
                </a:lnTo>
                <a:lnTo>
                  <a:pt x="2921033" y="135063"/>
                </a:lnTo>
                <a:lnTo>
                  <a:pt x="2970392" y="143410"/>
                </a:lnTo>
                <a:lnTo>
                  <a:pt x="3019794" y="151444"/>
                </a:lnTo>
                <a:lnTo>
                  <a:pt x="3069246" y="159120"/>
                </a:lnTo>
                <a:lnTo>
                  <a:pt x="3118754" y="166395"/>
                </a:lnTo>
                <a:lnTo>
                  <a:pt x="3168326" y="173225"/>
                </a:lnTo>
                <a:lnTo>
                  <a:pt x="3217965" y="179564"/>
                </a:lnTo>
                <a:lnTo>
                  <a:pt x="3267680" y="185368"/>
                </a:lnTo>
                <a:lnTo>
                  <a:pt x="3317476" y="190594"/>
                </a:lnTo>
                <a:lnTo>
                  <a:pt x="3367360" y="195196"/>
                </a:lnTo>
                <a:lnTo>
                  <a:pt x="3418328" y="199232"/>
                </a:lnTo>
                <a:lnTo>
                  <a:pt x="3469403" y="202588"/>
                </a:lnTo>
                <a:lnTo>
                  <a:pt x="3520577" y="205313"/>
                </a:lnTo>
                <a:lnTo>
                  <a:pt x="3571840" y="207457"/>
                </a:lnTo>
                <a:lnTo>
                  <a:pt x="3623185" y="209067"/>
                </a:lnTo>
                <a:lnTo>
                  <a:pt x="3674603" y="210192"/>
                </a:lnTo>
                <a:lnTo>
                  <a:pt x="3726085" y="210881"/>
                </a:lnTo>
                <a:lnTo>
                  <a:pt x="3777623" y="211182"/>
                </a:lnTo>
                <a:lnTo>
                  <a:pt x="3829209" y="211145"/>
                </a:lnTo>
                <a:lnTo>
                  <a:pt x="3880833" y="210818"/>
                </a:lnTo>
                <a:lnTo>
                  <a:pt x="3932488" y="210249"/>
                </a:lnTo>
                <a:lnTo>
                  <a:pt x="3984165" y="209487"/>
                </a:lnTo>
                <a:lnTo>
                  <a:pt x="4242579" y="204490"/>
                </a:lnTo>
                <a:lnTo>
                  <a:pt x="4294208" y="203594"/>
                </a:lnTo>
                <a:lnTo>
                  <a:pt x="4395638" y="202079"/>
                </a:lnTo>
                <a:lnTo>
                  <a:pt x="4545106" y="199609"/>
                </a:lnTo>
                <a:lnTo>
                  <a:pt x="4594879" y="199013"/>
                </a:lnTo>
                <a:lnTo>
                  <a:pt x="4644609" y="198673"/>
                </a:lnTo>
                <a:lnTo>
                  <a:pt x="4694287" y="198673"/>
                </a:lnTo>
                <a:lnTo>
                  <a:pt x="4743901" y="199099"/>
                </a:lnTo>
                <a:lnTo>
                  <a:pt x="4793442" y="200035"/>
                </a:lnTo>
                <a:lnTo>
                  <a:pt x="4842900" y="201568"/>
                </a:lnTo>
                <a:lnTo>
                  <a:pt x="4892263" y="203781"/>
                </a:lnTo>
                <a:lnTo>
                  <a:pt x="4941522" y="206761"/>
                </a:lnTo>
                <a:lnTo>
                  <a:pt x="4990666" y="210592"/>
                </a:lnTo>
                <a:lnTo>
                  <a:pt x="5039685" y="215360"/>
                </a:lnTo>
                <a:lnTo>
                  <a:pt x="5088568" y="221150"/>
                </a:lnTo>
                <a:lnTo>
                  <a:pt x="5137306" y="228046"/>
                </a:lnTo>
                <a:lnTo>
                  <a:pt x="5185887" y="236134"/>
                </a:lnTo>
                <a:lnTo>
                  <a:pt x="5234302" y="245500"/>
                </a:lnTo>
                <a:lnTo>
                  <a:pt x="5282539" y="256227"/>
                </a:lnTo>
                <a:lnTo>
                  <a:pt x="5330590" y="268402"/>
                </a:lnTo>
                <a:lnTo>
                  <a:pt x="5378443" y="282110"/>
                </a:lnTo>
                <a:lnTo>
                  <a:pt x="5424816" y="295937"/>
                </a:lnTo>
                <a:lnTo>
                  <a:pt x="5471306" y="309390"/>
                </a:lnTo>
                <a:lnTo>
                  <a:pt x="5564218" y="335982"/>
                </a:lnTo>
                <a:lnTo>
                  <a:pt x="5610436" y="349522"/>
                </a:lnTo>
                <a:lnTo>
                  <a:pt x="5656356" y="363492"/>
                </a:lnTo>
                <a:lnTo>
                  <a:pt x="5701876" y="378093"/>
                </a:lnTo>
                <a:lnTo>
                  <a:pt x="5746892" y="393526"/>
                </a:lnTo>
                <a:lnTo>
                  <a:pt x="5791302" y="409991"/>
                </a:lnTo>
                <a:lnTo>
                  <a:pt x="5835002" y="427690"/>
                </a:lnTo>
                <a:lnTo>
                  <a:pt x="5877888" y="446823"/>
                </a:lnTo>
                <a:lnTo>
                  <a:pt x="5919859" y="467590"/>
                </a:lnTo>
                <a:lnTo>
                  <a:pt x="5960810" y="490194"/>
                </a:lnTo>
                <a:lnTo>
                  <a:pt x="6000639" y="514833"/>
                </a:lnTo>
                <a:lnTo>
                  <a:pt x="6039241" y="541710"/>
                </a:lnTo>
                <a:lnTo>
                  <a:pt x="6076515" y="571024"/>
                </a:lnTo>
                <a:lnTo>
                  <a:pt x="6112356" y="602978"/>
                </a:lnTo>
                <a:lnTo>
                  <a:pt x="6146662" y="637771"/>
                </a:lnTo>
                <a:lnTo>
                  <a:pt x="6179330" y="675604"/>
                </a:lnTo>
                <a:lnTo>
                  <a:pt x="6210255" y="716678"/>
                </a:lnTo>
                <a:lnTo>
                  <a:pt x="6233216" y="752930"/>
                </a:lnTo>
                <a:lnTo>
                  <a:pt x="6255180" y="794602"/>
                </a:lnTo>
                <a:lnTo>
                  <a:pt x="6275819" y="840563"/>
                </a:lnTo>
                <a:lnTo>
                  <a:pt x="6294802" y="889681"/>
                </a:lnTo>
                <a:lnTo>
                  <a:pt x="6311800" y="940828"/>
                </a:lnTo>
                <a:lnTo>
                  <a:pt x="6326485" y="992871"/>
                </a:lnTo>
                <a:lnTo>
                  <a:pt x="6338525" y="1044680"/>
                </a:lnTo>
                <a:lnTo>
                  <a:pt x="6347593" y="1095126"/>
                </a:lnTo>
                <a:lnTo>
                  <a:pt x="6353359" y="1143076"/>
                </a:lnTo>
                <a:lnTo>
                  <a:pt x="6355493" y="1187401"/>
                </a:lnTo>
                <a:lnTo>
                  <a:pt x="6354398" y="1221332"/>
                </a:lnTo>
                <a:lnTo>
                  <a:pt x="6345129" y="1297357"/>
                </a:lnTo>
                <a:lnTo>
                  <a:pt x="6337215" y="1339096"/>
                </a:lnTo>
                <a:lnTo>
                  <a:pt x="6327285" y="1383082"/>
                </a:lnTo>
                <a:lnTo>
                  <a:pt x="6315470" y="1429137"/>
                </a:lnTo>
                <a:lnTo>
                  <a:pt x="6301898" y="1477084"/>
                </a:lnTo>
                <a:lnTo>
                  <a:pt x="6286699" y="1526744"/>
                </a:lnTo>
                <a:lnTo>
                  <a:pt x="6270001" y="1577940"/>
                </a:lnTo>
                <a:lnTo>
                  <a:pt x="6251935" y="1630493"/>
                </a:lnTo>
                <a:lnTo>
                  <a:pt x="6232628" y="1684226"/>
                </a:lnTo>
                <a:lnTo>
                  <a:pt x="6212211" y="1738961"/>
                </a:lnTo>
                <a:lnTo>
                  <a:pt x="6190812" y="1794520"/>
                </a:lnTo>
                <a:lnTo>
                  <a:pt x="6168561" y="1850725"/>
                </a:lnTo>
                <a:lnTo>
                  <a:pt x="6136591" y="1903672"/>
                </a:lnTo>
                <a:lnTo>
                  <a:pt x="6105565" y="1950689"/>
                </a:lnTo>
                <a:lnTo>
                  <a:pt x="6075011" y="1992430"/>
                </a:lnTo>
                <a:lnTo>
                  <a:pt x="6044460" y="2029552"/>
                </a:lnTo>
                <a:lnTo>
                  <a:pt x="6013443" y="2062708"/>
                </a:lnTo>
                <a:lnTo>
                  <a:pt x="5981489" y="2092555"/>
                </a:lnTo>
                <a:lnTo>
                  <a:pt x="5948128" y="2119746"/>
                </a:lnTo>
                <a:lnTo>
                  <a:pt x="5912891" y="2144938"/>
                </a:lnTo>
                <a:lnTo>
                  <a:pt x="5875308" y="2168786"/>
                </a:lnTo>
                <a:lnTo>
                  <a:pt x="5834908" y="2191944"/>
                </a:lnTo>
                <a:lnTo>
                  <a:pt x="5791222" y="2215067"/>
                </a:lnTo>
                <a:lnTo>
                  <a:pt x="5743714" y="2238722"/>
                </a:lnTo>
                <a:lnTo>
                  <a:pt x="5696105" y="2261001"/>
                </a:lnTo>
                <a:lnTo>
                  <a:pt x="5648398" y="2281942"/>
                </a:lnTo>
                <a:lnTo>
                  <a:pt x="5600595" y="2301583"/>
                </a:lnTo>
                <a:lnTo>
                  <a:pt x="5552696" y="2319963"/>
                </a:lnTo>
                <a:lnTo>
                  <a:pt x="5504703" y="2337120"/>
                </a:lnTo>
                <a:lnTo>
                  <a:pt x="5456617" y="2353091"/>
                </a:lnTo>
                <a:lnTo>
                  <a:pt x="5408440" y="2367917"/>
                </a:lnTo>
                <a:lnTo>
                  <a:pt x="5360173" y="2381634"/>
                </a:lnTo>
                <a:lnTo>
                  <a:pt x="5311817" y="2394282"/>
                </a:lnTo>
                <a:lnTo>
                  <a:pt x="5263374" y="2405898"/>
                </a:lnTo>
                <a:lnTo>
                  <a:pt x="5214845" y="2416521"/>
                </a:lnTo>
                <a:lnTo>
                  <a:pt x="5166232" y="2426189"/>
                </a:lnTo>
                <a:lnTo>
                  <a:pt x="5117536" y="2434940"/>
                </a:lnTo>
                <a:lnTo>
                  <a:pt x="5068758" y="2442813"/>
                </a:lnTo>
                <a:lnTo>
                  <a:pt x="5019900" y="2449846"/>
                </a:lnTo>
                <a:lnTo>
                  <a:pt x="4970963" y="2456078"/>
                </a:lnTo>
                <a:lnTo>
                  <a:pt x="4921948" y="2461546"/>
                </a:lnTo>
                <a:lnTo>
                  <a:pt x="4872857" y="2466290"/>
                </a:lnTo>
                <a:lnTo>
                  <a:pt x="4823692" y="2470347"/>
                </a:lnTo>
                <a:lnTo>
                  <a:pt x="4774453" y="2473755"/>
                </a:lnTo>
                <a:lnTo>
                  <a:pt x="4725141" y="2476554"/>
                </a:lnTo>
                <a:lnTo>
                  <a:pt x="4675760" y="2478780"/>
                </a:lnTo>
                <a:lnTo>
                  <a:pt x="4626309" y="2480474"/>
                </a:lnTo>
                <a:lnTo>
                  <a:pt x="4576790" y="2481672"/>
                </a:lnTo>
                <a:lnTo>
                  <a:pt x="4527204" y="2482414"/>
                </a:lnTo>
                <a:lnTo>
                  <a:pt x="4477554" y="2482737"/>
                </a:lnTo>
                <a:lnTo>
                  <a:pt x="4427840" y="2482680"/>
                </a:lnTo>
                <a:lnTo>
                  <a:pt x="4378063" y="2482282"/>
                </a:lnTo>
                <a:lnTo>
                  <a:pt x="4328225" y="2481579"/>
                </a:lnTo>
                <a:lnTo>
                  <a:pt x="4278328" y="2480612"/>
                </a:lnTo>
                <a:lnTo>
                  <a:pt x="4228372" y="2479418"/>
                </a:lnTo>
                <a:lnTo>
                  <a:pt x="4178360" y="2478036"/>
                </a:lnTo>
                <a:lnTo>
                  <a:pt x="4128292" y="2476503"/>
                </a:lnTo>
                <a:lnTo>
                  <a:pt x="4078779" y="2475198"/>
                </a:lnTo>
                <a:lnTo>
                  <a:pt x="4029222" y="2474341"/>
                </a:lnTo>
                <a:lnTo>
                  <a:pt x="3979626" y="2473889"/>
                </a:lnTo>
                <a:lnTo>
                  <a:pt x="3929994" y="2473801"/>
                </a:lnTo>
                <a:lnTo>
                  <a:pt x="3880329" y="2474034"/>
                </a:lnTo>
                <a:lnTo>
                  <a:pt x="3830637" y="2474547"/>
                </a:lnTo>
                <a:lnTo>
                  <a:pt x="3780919" y="2475298"/>
                </a:lnTo>
                <a:lnTo>
                  <a:pt x="3731180" y="2476245"/>
                </a:lnTo>
                <a:lnTo>
                  <a:pt x="3631656" y="2478561"/>
                </a:lnTo>
                <a:lnTo>
                  <a:pt x="3432522" y="2483704"/>
                </a:lnTo>
                <a:lnTo>
                  <a:pt x="3332972" y="2485863"/>
                </a:lnTo>
                <a:lnTo>
                  <a:pt x="3283215" y="2486693"/>
                </a:lnTo>
                <a:lnTo>
                  <a:pt x="3233475" y="2487300"/>
                </a:lnTo>
                <a:lnTo>
                  <a:pt x="3183755" y="2487644"/>
                </a:lnTo>
                <a:lnTo>
                  <a:pt x="3134060" y="2487682"/>
                </a:lnTo>
                <a:lnTo>
                  <a:pt x="3084393" y="2487372"/>
                </a:lnTo>
                <a:lnTo>
                  <a:pt x="3034757" y="2486673"/>
                </a:lnTo>
                <a:lnTo>
                  <a:pt x="2985158" y="2485542"/>
                </a:lnTo>
                <a:lnTo>
                  <a:pt x="2934955" y="2484025"/>
                </a:lnTo>
                <a:lnTo>
                  <a:pt x="2884792" y="2482149"/>
                </a:lnTo>
                <a:lnTo>
                  <a:pt x="2834666" y="2479943"/>
                </a:lnTo>
                <a:lnTo>
                  <a:pt x="2784571" y="2477434"/>
                </a:lnTo>
                <a:lnTo>
                  <a:pt x="2734506" y="2474652"/>
                </a:lnTo>
                <a:lnTo>
                  <a:pt x="2684466" y="2471625"/>
                </a:lnTo>
                <a:lnTo>
                  <a:pt x="2634448" y="2468382"/>
                </a:lnTo>
                <a:lnTo>
                  <a:pt x="2584448" y="2464951"/>
                </a:lnTo>
                <a:lnTo>
                  <a:pt x="2484490" y="2457641"/>
                </a:lnTo>
                <a:lnTo>
                  <a:pt x="2134699" y="2430347"/>
                </a:lnTo>
                <a:lnTo>
                  <a:pt x="2034660" y="2423005"/>
                </a:lnTo>
                <a:lnTo>
                  <a:pt x="1984606" y="2419553"/>
                </a:lnTo>
                <a:lnTo>
                  <a:pt x="1934525" y="2416285"/>
                </a:lnTo>
                <a:lnTo>
                  <a:pt x="1884413" y="2413230"/>
                </a:lnTo>
                <a:lnTo>
                  <a:pt x="1829982" y="2412412"/>
                </a:lnTo>
                <a:lnTo>
                  <a:pt x="1775184" y="2415366"/>
                </a:lnTo>
                <a:lnTo>
                  <a:pt x="1665020" y="2424978"/>
                </a:lnTo>
                <a:lnTo>
                  <a:pt x="1609922" y="2427831"/>
                </a:lnTo>
                <a:lnTo>
                  <a:pt x="1557711" y="2429332"/>
                </a:lnTo>
                <a:lnTo>
                  <a:pt x="1505353" y="2431556"/>
                </a:lnTo>
                <a:lnTo>
                  <a:pt x="1347951" y="2439635"/>
                </a:lnTo>
                <a:lnTo>
                  <a:pt x="1295560" y="2441824"/>
                </a:lnTo>
                <a:lnTo>
                  <a:pt x="1243298" y="2443275"/>
                </a:lnTo>
                <a:lnTo>
                  <a:pt x="1191223" y="2443694"/>
                </a:lnTo>
                <a:lnTo>
                  <a:pt x="1139389" y="2442791"/>
                </a:lnTo>
                <a:lnTo>
                  <a:pt x="1087851" y="2440273"/>
                </a:lnTo>
                <a:lnTo>
                  <a:pt x="1036666" y="2435847"/>
                </a:lnTo>
                <a:lnTo>
                  <a:pt x="985889" y="2429222"/>
                </a:lnTo>
                <a:lnTo>
                  <a:pt x="938130" y="2420956"/>
                </a:lnTo>
                <a:lnTo>
                  <a:pt x="890773" y="2410917"/>
                </a:lnTo>
                <a:lnTo>
                  <a:pt x="843848" y="2399129"/>
                </a:lnTo>
                <a:lnTo>
                  <a:pt x="797387" y="2385616"/>
                </a:lnTo>
                <a:lnTo>
                  <a:pt x="751419" y="2370404"/>
                </a:lnTo>
                <a:lnTo>
                  <a:pt x="705977" y="2353517"/>
                </a:lnTo>
                <a:lnTo>
                  <a:pt x="661091" y="2334979"/>
                </a:lnTo>
                <a:lnTo>
                  <a:pt x="616791" y="2314816"/>
                </a:lnTo>
                <a:lnTo>
                  <a:pt x="573109" y="2293053"/>
                </a:lnTo>
                <a:lnTo>
                  <a:pt x="530076" y="2269713"/>
                </a:lnTo>
                <a:lnTo>
                  <a:pt x="487722" y="2244822"/>
                </a:lnTo>
                <a:lnTo>
                  <a:pt x="446079" y="2218404"/>
                </a:lnTo>
                <a:lnTo>
                  <a:pt x="405177" y="2190485"/>
                </a:lnTo>
                <a:lnTo>
                  <a:pt x="365047" y="2161088"/>
                </a:lnTo>
                <a:lnTo>
                  <a:pt x="325720" y="2130239"/>
                </a:lnTo>
                <a:lnTo>
                  <a:pt x="289431" y="2099283"/>
                </a:lnTo>
                <a:lnTo>
                  <a:pt x="255394" y="2066919"/>
                </a:lnTo>
                <a:lnTo>
                  <a:pt x="223588" y="2033170"/>
                </a:lnTo>
                <a:lnTo>
                  <a:pt x="193992" y="1998058"/>
                </a:lnTo>
                <a:lnTo>
                  <a:pt x="166584" y="1961605"/>
                </a:lnTo>
                <a:lnTo>
                  <a:pt x="141345" y="1923833"/>
                </a:lnTo>
                <a:lnTo>
                  <a:pt x="118253" y="1884763"/>
                </a:lnTo>
                <a:lnTo>
                  <a:pt x="97287" y="1844417"/>
                </a:lnTo>
                <a:lnTo>
                  <a:pt x="78427" y="1802818"/>
                </a:lnTo>
                <a:lnTo>
                  <a:pt x="61652" y="1759988"/>
                </a:lnTo>
                <a:lnTo>
                  <a:pt x="46941" y="1715947"/>
                </a:lnTo>
                <a:lnTo>
                  <a:pt x="34273" y="1670718"/>
                </a:lnTo>
                <a:lnTo>
                  <a:pt x="23627" y="1624324"/>
                </a:lnTo>
                <a:lnTo>
                  <a:pt x="14982" y="1576785"/>
                </a:lnTo>
                <a:lnTo>
                  <a:pt x="8318" y="1528124"/>
                </a:lnTo>
                <a:lnTo>
                  <a:pt x="3613" y="1478363"/>
                </a:lnTo>
                <a:lnTo>
                  <a:pt x="847" y="1427523"/>
                </a:lnTo>
                <a:lnTo>
                  <a:pt x="0" y="1375627"/>
                </a:lnTo>
                <a:lnTo>
                  <a:pt x="1049" y="1322696"/>
                </a:lnTo>
                <a:lnTo>
                  <a:pt x="4789" y="1252586"/>
                </a:lnTo>
                <a:lnTo>
                  <a:pt x="6059" y="1204089"/>
                </a:lnTo>
                <a:lnTo>
                  <a:pt x="29599" y="1115871"/>
                </a:lnTo>
                <a:lnTo>
                  <a:pt x="52618" y="1028176"/>
                </a:lnTo>
                <a:lnTo>
                  <a:pt x="79025" y="969335"/>
                </a:lnTo>
                <a:lnTo>
                  <a:pt x="91707" y="939883"/>
                </a:lnTo>
                <a:lnTo>
                  <a:pt x="103347" y="909973"/>
                </a:lnTo>
                <a:lnTo>
                  <a:pt x="123974" y="858280"/>
                </a:lnTo>
                <a:lnTo>
                  <a:pt x="146470" y="808761"/>
                </a:lnTo>
                <a:lnTo>
                  <a:pt x="170782" y="761359"/>
                </a:lnTo>
                <a:lnTo>
                  <a:pt x="196856" y="716015"/>
                </a:lnTo>
                <a:lnTo>
                  <a:pt x="224642" y="672671"/>
                </a:lnTo>
                <a:lnTo>
                  <a:pt x="254084" y="631270"/>
                </a:lnTo>
                <a:lnTo>
                  <a:pt x="285130" y="591753"/>
                </a:lnTo>
                <a:lnTo>
                  <a:pt x="317728" y="554062"/>
                </a:lnTo>
                <a:lnTo>
                  <a:pt x="351824" y="518140"/>
                </a:lnTo>
                <a:lnTo>
                  <a:pt x="387366" y="483927"/>
                </a:lnTo>
                <a:lnTo>
                  <a:pt x="424301" y="451367"/>
                </a:lnTo>
                <a:lnTo>
                  <a:pt x="462574" y="420400"/>
                </a:lnTo>
                <a:lnTo>
                  <a:pt x="502135" y="390970"/>
                </a:lnTo>
                <a:lnTo>
                  <a:pt x="542929" y="363017"/>
                </a:lnTo>
                <a:lnTo>
                  <a:pt x="584905" y="336484"/>
                </a:lnTo>
                <a:lnTo>
                  <a:pt x="628008" y="311313"/>
                </a:lnTo>
                <a:lnTo>
                  <a:pt x="672569" y="286684"/>
                </a:lnTo>
                <a:lnTo>
                  <a:pt x="717652" y="263424"/>
                </a:lnTo>
                <a:lnTo>
                  <a:pt x="763255" y="242380"/>
                </a:lnTo>
                <a:lnTo>
                  <a:pt x="809380" y="224399"/>
                </a:lnTo>
                <a:lnTo>
                  <a:pt x="858182" y="207626"/>
                </a:lnTo>
                <a:lnTo>
                  <a:pt x="906997" y="191346"/>
                </a:lnTo>
                <a:lnTo>
                  <a:pt x="955825" y="175579"/>
                </a:lnTo>
                <a:lnTo>
                  <a:pt x="1004666" y="160348"/>
                </a:lnTo>
                <a:lnTo>
                  <a:pt x="1053521" y="145673"/>
                </a:lnTo>
                <a:lnTo>
                  <a:pt x="1102390" y="131573"/>
                </a:lnTo>
                <a:lnTo>
                  <a:pt x="1151273" y="118071"/>
                </a:lnTo>
                <a:lnTo>
                  <a:pt x="1200172" y="105187"/>
                </a:lnTo>
                <a:lnTo>
                  <a:pt x="1249086" y="92941"/>
                </a:lnTo>
                <a:lnTo>
                  <a:pt x="1298015" y="81354"/>
                </a:lnTo>
                <a:lnTo>
                  <a:pt x="1346960" y="70448"/>
                </a:lnTo>
                <a:lnTo>
                  <a:pt x="1395922" y="60243"/>
                </a:lnTo>
                <a:lnTo>
                  <a:pt x="1444901" y="50759"/>
                </a:lnTo>
                <a:lnTo>
                  <a:pt x="1493896" y="42018"/>
                </a:lnTo>
                <a:lnTo>
                  <a:pt x="1542910" y="34039"/>
                </a:lnTo>
                <a:lnTo>
                  <a:pt x="1591941" y="26845"/>
                </a:lnTo>
                <a:lnTo>
                  <a:pt x="1640990" y="20455"/>
                </a:lnTo>
                <a:lnTo>
                  <a:pt x="1690059" y="14891"/>
                </a:lnTo>
                <a:lnTo>
                  <a:pt x="1739146" y="10172"/>
                </a:lnTo>
                <a:lnTo>
                  <a:pt x="1788253" y="6321"/>
                </a:lnTo>
                <a:lnTo>
                  <a:pt x="1837379" y="3357"/>
                </a:lnTo>
                <a:lnTo>
                  <a:pt x="1886526" y="1302"/>
                </a:lnTo>
                <a:lnTo>
                  <a:pt x="1935694" y="176"/>
                </a:lnTo>
                <a:lnTo>
                  <a:pt x="1984882" y="0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60822" y="1469982"/>
            <a:ext cx="14679294" cy="445389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dirty="0" sz="3800" spc="165">
                <a:latin typeface="Tahoma"/>
                <a:cs typeface="Tahoma"/>
              </a:rPr>
              <a:t>(Kriptorkismus)</a:t>
            </a:r>
            <a:endParaRPr sz="3800">
              <a:latin typeface="Tahoma"/>
              <a:cs typeface="Tahoma"/>
            </a:endParaRPr>
          </a:p>
          <a:p>
            <a:pPr algn="ctr" marL="12065" marR="5080" indent="-635">
              <a:lnSpc>
                <a:spcPct val="107400"/>
              </a:lnSpc>
              <a:spcBef>
                <a:spcPts val="595"/>
              </a:spcBef>
            </a:pPr>
            <a:r>
              <a:rPr dirty="0" sz="3550" spc="35">
                <a:latin typeface="Trebuchet MS"/>
                <a:cs typeface="Trebuchet MS"/>
              </a:rPr>
              <a:t>G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0">
                <a:latin typeface="Trebuchet MS"/>
                <a:cs typeface="Trebuchet MS"/>
              </a:rPr>
              <a:t>n</a:t>
            </a:r>
            <a:r>
              <a:rPr dirty="0" sz="3550" spc="210">
                <a:latin typeface="Trebuchet MS"/>
                <a:cs typeface="Trebuchet MS"/>
              </a:rPr>
              <a:t>gg</a:t>
            </a:r>
            <a:r>
              <a:rPr dirty="0" sz="3550" spc="50">
                <a:latin typeface="Trebuchet MS"/>
                <a:cs typeface="Trebuchet MS"/>
              </a:rPr>
              <a:t>u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5">
                <a:latin typeface="Trebuchet MS"/>
                <a:cs typeface="Trebuchet MS"/>
              </a:rPr>
              <a:t>n</a:t>
            </a:r>
            <a:r>
              <a:rPr dirty="0" sz="3550" spc="-240">
                <a:latin typeface="Trebuchet MS"/>
                <a:cs typeface="Trebuchet MS"/>
              </a:rPr>
              <a:t> </a:t>
            </a:r>
            <a:r>
              <a:rPr dirty="0" sz="3550" spc="15">
                <a:latin typeface="Trebuchet MS"/>
                <a:cs typeface="Trebuchet MS"/>
              </a:rPr>
              <a:t>p</a:t>
            </a:r>
            <a:r>
              <a:rPr dirty="0" sz="3550" spc="-35">
                <a:latin typeface="Trebuchet MS"/>
                <a:cs typeface="Trebuchet MS"/>
              </a:rPr>
              <a:t>e</a:t>
            </a:r>
            <a:r>
              <a:rPr dirty="0" sz="3550">
                <a:latin typeface="Trebuchet MS"/>
                <a:cs typeface="Trebuchet MS"/>
              </a:rPr>
              <a:t>r</a:t>
            </a:r>
            <a:r>
              <a:rPr dirty="0" sz="3550" spc="85">
                <a:latin typeface="Trebuchet MS"/>
                <a:cs typeface="Trebuchet MS"/>
              </a:rPr>
              <a:t>k</a:t>
            </a:r>
            <a:r>
              <a:rPr dirty="0" sz="3550" spc="-35">
                <a:latin typeface="Trebuchet MS"/>
                <a:cs typeface="Trebuchet MS"/>
              </a:rPr>
              <a:t>e</a:t>
            </a:r>
            <a:r>
              <a:rPr dirty="0" sz="3550" spc="50">
                <a:latin typeface="Trebuchet MS"/>
                <a:cs typeface="Trebuchet MS"/>
              </a:rPr>
              <a:t>m</a:t>
            </a:r>
            <a:r>
              <a:rPr dirty="0" sz="3550" spc="10">
                <a:latin typeface="Trebuchet MS"/>
                <a:cs typeface="Trebuchet MS"/>
              </a:rPr>
              <a:t>b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0">
                <a:latin typeface="Trebuchet MS"/>
                <a:cs typeface="Trebuchet MS"/>
              </a:rPr>
              <a:t>n</a:t>
            </a:r>
            <a:r>
              <a:rPr dirty="0" sz="3550" spc="210">
                <a:latin typeface="Trebuchet MS"/>
                <a:cs typeface="Trebuchet MS"/>
              </a:rPr>
              <a:t>g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5">
                <a:latin typeface="Trebuchet MS"/>
                <a:cs typeface="Trebuchet MS"/>
              </a:rPr>
              <a:t>n</a:t>
            </a:r>
            <a:r>
              <a:rPr dirty="0" sz="3550" spc="-240">
                <a:latin typeface="Trebuchet MS"/>
                <a:cs typeface="Trebuchet MS"/>
              </a:rPr>
              <a:t> </a:t>
            </a:r>
            <a:r>
              <a:rPr dirty="0" sz="3550" spc="-85">
                <a:latin typeface="Trebuchet MS"/>
                <a:cs typeface="Trebuchet MS"/>
              </a:rPr>
              <a:t>t</a:t>
            </a:r>
            <a:r>
              <a:rPr dirty="0" sz="3550" spc="-35">
                <a:latin typeface="Trebuchet MS"/>
                <a:cs typeface="Trebuchet MS"/>
              </a:rPr>
              <a:t>e</a:t>
            </a:r>
            <a:r>
              <a:rPr dirty="0" sz="3550" spc="220">
                <a:latin typeface="Trebuchet MS"/>
                <a:cs typeface="Trebuchet MS"/>
              </a:rPr>
              <a:t>s</a:t>
            </a:r>
            <a:r>
              <a:rPr dirty="0" sz="3550" spc="-85">
                <a:latin typeface="Trebuchet MS"/>
                <a:cs typeface="Trebuchet MS"/>
              </a:rPr>
              <a:t>t</a:t>
            </a:r>
            <a:r>
              <a:rPr dirty="0" sz="3550" spc="-114">
                <a:latin typeface="Trebuchet MS"/>
                <a:cs typeface="Trebuchet MS"/>
              </a:rPr>
              <a:t>i</a:t>
            </a:r>
            <a:r>
              <a:rPr dirty="0" sz="3550" spc="225">
                <a:latin typeface="Trebuchet MS"/>
                <a:cs typeface="Trebuchet MS"/>
              </a:rPr>
              <a:t>s</a:t>
            </a:r>
            <a:r>
              <a:rPr dirty="0" sz="3550" spc="-240">
                <a:latin typeface="Trebuchet MS"/>
                <a:cs typeface="Trebuchet MS"/>
              </a:rPr>
              <a:t> </a:t>
            </a:r>
            <a:r>
              <a:rPr dirty="0" sz="3550" spc="125">
                <a:latin typeface="Trebuchet MS"/>
                <a:cs typeface="Trebuchet MS"/>
              </a:rPr>
              <a:t>y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0">
                <a:latin typeface="Trebuchet MS"/>
                <a:cs typeface="Trebuchet MS"/>
              </a:rPr>
              <a:t>n</a:t>
            </a:r>
            <a:r>
              <a:rPr dirty="0" sz="3550" spc="215">
                <a:latin typeface="Trebuchet MS"/>
                <a:cs typeface="Trebuchet MS"/>
              </a:rPr>
              <a:t>g</a:t>
            </a:r>
            <a:r>
              <a:rPr dirty="0" sz="3550" spc="-240">
                <a:latin typeface="Trebuchet MS"/>
                <a:cs typeface="Trebuchet MS"/>
              </a:rPr>
              <a:t> </a:t>
            </a:r>
            <a:r>
              <a:rPr dirty="0" sz="3550" spc="10">
                <a:latin typeface="Trebuchet MS"/>
                <a:cs typeface="Trebuchet MS"/>
              </a:rPr>
              <a:t>d</a:t>
            </a:r>
            <a:r>
              <a:rPr dirty="0" sz="3550" spc="-114">
                <a:latin typeface="Trebuchet MS"/>
                <a:cs typeface="Trebuchet MS"/>
              </a:rPr>
              <a:t>i</a:t>
            </a:r>
            <a:r>
              <a:rPr dirty="0" sz="3550" spc="-85">
                <a:latin typeface="Trebuchet MS"/>
                <a:cs typeface="Trebuchet MS"/>
              </a:rPr>
              <a:t>t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0">
                <a:latin typeface="Trebuchet MS"/>
                <a:cs typeface="Trebuchet MS"/>
              </a:rPr>
              <a:t>n</a:t>
            </a:r>
            <a:r>
              <a:rPr dirty="0" sz="3550" spc="10">
                <a:latin typeface="Trebuchet MS"/>
                <a:cs typeface="Trebuchet MS"/>
              </a:rPr>
              <a:t>d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-114">
                <a:latin typeface="Trebuchet MS"/>
                <a:cs typeface="Trebuchet MS"/>
              </a:rPr>
              <a:t>i</a:t>
            </a:r>
            <a:r>
              <a:rPr dirty="0" sz="3550" spc="-240">
                <a:latin typeface="Trebuchet MS"/>
                <a:cs typeface="Trebuchet MS"/>
              </a:rPr>
              <a:t> </a:t>
            </a:r>
            <a:r>
              <a:rPr dirty="0" sz="3550" spc="10">
                <a:latin typeface="Trebuchet MS"/>
                <a:cs typeface="Trebuchet MS"/>
              </a:rPr>
              <a:t>d</a:t>
            </a:r>
            <a:r>
              <a:rPr dirty="0" sz="3550" spc="-35">
                <a:latin typeface="Trebuchet MS"/>
                <a:cs typeface="Trebuchet MS"/>
              </a:rPr>
              <a:t>e</a:t>
            </a:r>
            <a:r>
              <a:rPr dirty="0" sz="3550" spc="50">
                <a:latin typeface="Trebuchet MS"/>
                <a:cs typeface="Trebuchet MS"/>
              </a:rPr>
              <a:t>n</a:t>
            </a:r>
            <a:r>
              <a:rPr dirty="0" sz="3550" spc="210">
                <a:latin typeface="Trebuchet MS"/>
                <a:cs typeface="Trebuchet MS"/>
              </a:rPr>
              <a:t>g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55">
                <a:latin typeface="Trebuchet MS"/>
                <a:cs typeface="Trebuchet MS"/>
              </a:rPr>
              <a:t>n</a:t>
            </a:r>
            <a:r>
              <a:rPr dirty="0" sz="3550" spc="-240">
                <a:latin typeface="Trebuchet MS"/>
                <a:cs typeface="Trebuchet MS"/>
              </a:rPr>
              <a:t> </a:t>
            </a:r>
            <a:r>
              <a:rPr dirty="0" sz="3550" spc="210">
                <a:latin typeface="Trebuchet MS"/>
                <a:cs typeface="Trebuchet MS"/>
              </a:rPr>
              <a:t>g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210">
                <a:latin typeface="Trebuchet MS"/>
                <a:cs typeface="Trebuchet MS"/>
              </a:rPr>
              <a:t>g</a:t>
            </a:r>
            <a:r>
              <a:rPr dirty="0" sz="3550" spc="-5">
                <a:latin typeface="Trebuchet MS"/>
                <a:cs typeface="Trebuchet MS"/>
              </a:rPr>
              <a:t>a</a:t>
            </a:r>
            <a:r>
              <a:rPr dirty="0" sz="3550" spc="-120">
                <a:latin typeface="Trebuchet MS"/>
                <a:cs typeface="Trebuchet MS"/>
              </a:rPr>
              <a:t>l</a:t>
            </a:r>
            <a:r>
              <a:rPr dirty="0" sz="3550" spc="50">
                <a:latin typeface="Trebuchet MS"/>
                <a:cs typeface="Trebuchet MS"/>
              </a:rPr>
              <a:t>n</a:t>
            </a:r>
            <a:r>
              <a:rPr dirty="0" sz="3550" spc="125">
                <a:latin typeface="Trebuchet MS"/>
                <a:cs typeface="Trebuchet MS"/>
              </a:rPr>
              <a:t>y</a:t>
            </a:r>
            <a:r>
              <a:rPr dirty="0" sz="3550">
                <a:latin typeface="Trebuchet MS"/>
                <a:cs typeface="Trebuchet MS"/>
              </a:rPr>
              <a:t>a  </a:t>
            </a:r>
            <a:r>
              <a:rPr dirty="0" sz="3550" spc="25">
                <a:latin typeface="Trebuchet MS"/>
                <a:cs typeface="Trebuchet MS"/>
              </a:rPr>
              <a:t>penurunan</a:t>
            </a:r>
            <a:r>
              <a:rPr dirty="0" sz="3550" spc="-235">
                <a:latin typeface="Trebuchet MS"/>
                <a:cs typeface="Trebuchet MS"/>
              </a:rPr>
              <a:t> </a:t>
            </a:r>
            <a:r>
              <a:rPr dirty="0" sz="3550" spc="30">
                <a:latin typeface="Trebuchet MS"/>
                <a:cs typeface="Trebuchet MS"/>
              </a:rPr>
              <a:t>salah</a:t>
            </a:r>
            <a:r>
              <a:rPr dirty="0" sz="3550" spc="-229">
                <a:latin typeface="Trebuchet MS"/>
                <a:cs typeface="Trebuchet MS"/>
              </a:rPr>
              <a:t> </a:t>
            </a:r>
            <a:r>
              <a:rPr dirty="0" sz="3550" spc="45">
                <a:latin typeface="Trebuchet MS"/>
                <a:cs typeface="Trebuchet MS"/>
              </a:rPr>
              <a:t>satu</a:t>
            </a:r>
            <a:r>
              <a:rPr dirty="0" sz="3550" spc="-229">
                <a:latin typeface="Trebuchet MS"/>
                <a:cs typeface="Trebuchet MS"/>
              </a:rPr>
              <a:t> </a:t>
            </a:r>
            <a:r>
              <a:rPr dirty="0" sz="3550" spc="-10">
                <a:latin typeface="Trebuchet MS"/>
                <a:cs typeface="Trebuchet MS"/>
              </a:rPr>
              <a:t>atau</a:t>
            </a:r>
            <a:r>
              <a:rPr dirty="0" sz="3550" spc="-235">
                <a:latin typeface="Trebuchet MS"/>
                <a:cs typeface="Trebuchet MS"/>
              </a:rPr>
              <a:t> </a:t>
            </a:r>
            <a:r>
              <a:rPr dirty="0" sz="3550" spc="25">
                <a:latin typeface="Trebuchet MS"/>
                <a:cs typeface="Trebuchet MS"/>
              </a:rPr>
              <a:t>kedua</a:t>
            </a:r>
            <a:r>
              <a:rPr dirty="0" sz="3550" spc="-229">
                <a:latin typeface="Trebuchet MS"/>
                <a:cs typeface="Trebuchet MS"/>
              </a:rPr>
              <a:t> </a:t>
            </a:r>
            <a:r>
              <a:rPr dirty="0" sz="3550" spc="20">
                <a:latin typeface="Trebuchet MS"/>
                <a:cs typeface="Trebuchet MS"/>
              </a:rPr>
              <a:t>testis</a:t>
            </a:r>
            <a:r>
              <a:rPr dirty="0" sz="3550" spc="-229">
                <a:latin typeface="Trebuchet MS"/>
                <a:cs typeface="Trebuchet MS"/>
              </a:rPr>
              <a:t> </a:t>
            </a:r>
            <a:r>
              <a:rPr dirty="0" sz="3550" spc="30">
                <a:latin typeface="Trebuchet MS"/>
                <a:cs typeface="Trebuchet MS"/>
              </a:rPr>
              <a:t>secara</a:t>
            </a:r>
            <a:r>
              <a:rPr dirty="0" sz="3550" spc="-235">
                <a:latin typeface="Trebuchet MS"/>
                <a:cs typeface="Trebuchet MS"/>
              </a:rPr>
              <a:t> </a:t>
            </a:r>
            <a:r>
              <a:rPr dirty="0" sz="3550" spc="-15">
                <a:latin typeface="Trebuchet MS"/>
                <a:cs typeface="Trebuchet MS"/>
              </a:rPr>
              <a:t>komplit</a:t>
            </a:r>
            <a:r>
              <a:rPr dirty="0" sz="3550" spc="-229">
                <a:latin typeface="Trebuchet MS"/>
                <a:cs typeface="Trebuchet MS"/>
              </a:rPr>
              <a:t> </a:t>
            </a:r>
            <a:r>
              <a:rPr dirty="0" sz="3550" spc="30">
                <a:latin typeface="Trebuchet MS"/>
                <a:cs typeface="Trebuchet MS"/>
              </a:rPr>
              <a:t>ke</a:t>
            </a:r>
            <a:r>
              <a:rPr dirty="0" sz="3550" spc="-229">
                <a:latin typeface="Trebuchet MS"/>
                <a:cs typeface="Trebuchet MS"/>
              </a:rPr>
              <a:t> </a:t>
            </a:r>
            <a:r>
              <a:rPr dirty="0" sz="3550" spc="-15">
                <a:latin typeface="Trebuchet MS"/>
                <a:cs typeface="Trebuchet MS"/>
              </a:rPr>
              <a:t>dalam</a:t>
            </a:r>
            <a:r>
              <a:rPr dirty="0" sz="3550" spc="-235">
                <a:latin typeface="Trebuchet MS"/>
                <a:cs typeface="Trebuchet MS"/>
              </a:rPr>
              <a:t> </a:t>
            </a:r>
            <a:r>
              <a:rPr dirty="0" sz="3550" spc="55">
                <a:latin typeface="Trebuchet MS"/>
                <a:cs typeface="Trebuchet MS"/>
              </a:rPr>
              <a:t>skrotum</a:t>
            </a:r>
            <a:endParaRPr sz="3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250">
              <a:latin typeface="Trebuchet MS"/>
              <a:cs typeface="Trebuchet MS"/>
            </a:endParaRPr>
          </a:p>
          <a:p>
            <a:pPr algn="ctr" marL="6544309" marR="3850004">
              <a:lnSpc>
                <a:spcPct val="77200"/>
              </a:lnSpc>
            </a:pPr>
            <a:r>
              <a:rPr dirty="0" sz="2900" spc="80">
                <a:latin typeface="Tahoma"/>
                <a:cs typeface="Tahoma"/>
              </a:rPr>
              <a:t>Insidensi</a:t>
            </a:r>
            <a:r>
              <a:rPr dirty="0" sz="2900" spc="-190">
                <a:latin typeface="Tahoma"/>
                <a:cs typeface="Tahoma"/>
              </a:rPr>
              <a:t> </a:t>
            </a:r>
            <a:r>
              <a:rPr dirty="0" sz="2900" spc="260">
                <a:latin typeface="Tahoma"/>
                <a:cs typeface="Tahoma"/>
              </a:rPr>
              <a:t>UDT</a:t>
            </a:r>
            <a:r>
              <a:rPr dirty="0" sz="2900" spc="-185">
                <a:latin typeface="Tahoma"/>
                <a:cs typeface="Tahoma"/>
              </a:rPr>
              <a:t> </a:t>
            </a:r>
            <a:r>
              <a:rPr dirty="0" sz="2900" spc="190">
                <a:latin typeface="Tahoma"/>
                <a:cs typeface="Tahoma"/>
              </a:rPr>
              <a:t>berkaitan </a:t>
            </a:r>
            <a:r>
              <a:rPr dirty="0" sz="2900" spc="-890">
                <a:latin typeface="Tahoma"/>
                <a:cs typeface="Tahoma"/>
              </a:rPr>
              <a:t> </a:t>
            </a:r>
            <a:r>
              <a:rPr dirty="0" sz="2900" spc="254">
                <a:latin typeface="Tahoma"/>
                <a:cs typeface="Tahoma"/>
              </a:rPr>
              <a:t>erat </a:t>
            </a:r>
            <a:r>
              <a:rPr dirty="0" sz="2900" spc="160">
                <a:latin typeface="Tahoma"/>
                <a:cs typeface="Tahoma"/>
              </a:rPr>
              <a:t>dengan </a:t>
            </a:r>
            <a:r>
              <a:rPr dirty="0" sz="2900" spc="165">
                <a:latin typeface="Tahoma"/>
                <a:cs typeface="Tahoma"/>
              </a:rPr>
              <a:t> </a:t>
            </a:r>
            <a:r>
              <a:rPr dirty="0" sz="2900" spc="200">
                <a:latin typeface="Tahoma"/>
                <a:cs typeface="Tahoma"/>
              </a:rPr>
              <a:t>prematuritas </a:t>
            </a:r>
            <a:r>
              <a:rPr dirty="0" sz="2900" spc="10">
                <a:latin typeface="Tahoma"/>
                <a:cs typeface="Tahoma"/>
              </a:rPr>
              <a:t>(30,3%) </a:t>
            </a:r>
            <a:r>
              <a:rPr dirty="0" sz="2900" spc="15">
                <a:latin typeface="Tahoma"/>
                <a:cs typeface="Tahoma"/>
              </a:rPr>
              <a:t> </a:t>
            </a:r>
            <a:r>
              <a:rPr dirty="0" sz="2900" spc="175">
                <a:latin typeface="Tahoma"/>
                <a:cs typeface="Tahoma"/>
              </a:rPr>
              <a:t>dan</a:t>
            </a:r>
            <a:r>
              <a:rPr dirty="0" sz="2900" spc="-170">
                <a:latin typeface="Tahoma"/>
                <a:cs typeface="Tahoma"/>
              </a:rPr>
              <a:t> </a:t>
            </a:r>
            <a:r>
              <a:rPr dirty="0" sz="2900" spc="215">
                <a:latin typeface="Tahoma"/>
                <a:cs typeface="Tahoma"/>
              </a:rPr>
              <a:t>BBL</a:t>
            </a:r>
            <a:r>
              <a:rPr dirty="0" sz="2900" spc="-170">
                <a:latin typeface="Tahoma"/>
                <a:cs typeface="Tahoma"/>
              </a:rPr>
              <a:t> </a:t>
            </a:r>
            <a:r>
              <a:rPr dirty="0" sz="2900" spc="190">
                <a:latin typeface="Tahoma"/>
                <a:cs typeface="Tahoma"/>
              </a:rPr>
              <a:t>bayi</a:t>
            </a:r>
            <a:r>
              <a:rPr dirty="0" sz="2900" spc="-170">
                <a:latin typeface="Tahoma"/>
                <a:cs typeface="Tahoma"/>
              </a:rPr>
              <a:t> </a:t>
            </a:r>
            <a:r>
              <a:rPr dirty="0" sz="2900" spc="215">
                <a:latin typeface="Tahoma"/>
                <a:cs typeface="Tahoma"/>
              </a:rPr>
              <a:t>BBL</a:t>
            </a:r>
            <a:endParaRPr sz="2900">
              <a:latin typeface="Tahoma"/>
              <a:cs typeface="Tahoma"/>
            </a:endParaRPr>
          </a:p>
          <a:p>
            <a:pPr algn="ctr" marL="2686050">
              <a:lnSpc>
                <a:spcPts val="2685"/>
              </a:lnSpc>
            </a:pPr>
            <a:r>
              <a:rPr dirty="0" sz="2900" spc="35">
                <a:latin typeface="Tahoma"/>
                <a:cs typeface="Tahoma"/>
              </a:rPr>
              <a:t>&lt;1800gr</a:t>
            </a:r>
            <a:r>
              <a:rPr dirty="0" sz="2900" spc="-190">
                <a:latin typeface="Tahoma"/>
                <a:cs typeface="Tahoma"/>
              </a:rPr>
              <a:t> </a:t>
            </a:r>
            <a:r>
              <a:rPr dirty="0" sz="2900" spc="-85">
                <a:latin typeface="Tahoma"/>
                <a:cs typeface="Tahoma"/>
              </a:rPr>
              <a:t>68,5%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947231"/>
            <a:ext cx="5753099" cy="31337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553048" cy="36794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52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0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8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1"/>
                  </a:lnTo>
                  <a:lnTo>
                    <a:pt x="7639844" y="6353142"/>
                  </a:lnTo>
                  <a:lnTo>
                    <a:pt x="7583028" y="6343902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70"/>
                  </a:lnTo>
                  <a:lnTo>
                    <a:pt x="7213581" y="6217500"/>
                  </a:lnTo>
                  <a:lnTo>
                    <a:pt x="7190715" y="6211191"/>
                  </a:lnTo>
                  <a:lnTo>
                    <a:pt x="7164422" y="6192650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8"/>
                  </a:lnTo>
                  <a:lnTo>
                    <a:pt x="6776904" y="5899159"/>
                  </a:lnTo>
                  <a:lnTo>
                    <a:pt x="6750088" y="5867501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4"/>
                  </a:lnTo>
                  <a:lnTo>
                    <a:pt x="6628390" y="5745266"/>
                  </a:lnTo>
                  <a:lnTo>
                    <a:pt x="6605716" y="5725622"/>
                  </a:lnTo>
                  <a:lnTo>
                    <a:pt x="6579380" y="5693817"/>
                  </a:lnTo>
                  <a:lnTo>
                    <a:pt x="6556774" y="5674153"/>
                  </a:lnTo>
                  <a:lnTo>
                    <a:pt x="6530485" y="5642334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7"/>
                  </a:lnTo>
                  <a:lnTo>
                    <a:pt x="6406386" y="5507554"/>
                  </a:lnTo>
                  <a:lnTo>
                    <a:pt x="6353572" y="5443988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8"/>
                  </a:lnTo>
                  <a:lnTo>
                    <a:pt x="6224015" y="5297594"/>
                  </a:lnTo>
                  <a:lnTo>
                    <a:pt x="6197075" y="5265974"/>
                  </a:lnTo>
                  <a:lnTo>
                    <a:pt x="6088022" y="5139885"/>
                  </a:lnTo>
                  <a:lnTo>
                    <a:pt x="6060386" y="5108477"/>
                  </a:lnTo>
                  <a:lnTo>
                    <a:pt x="6032582" y="5077120"/>
                  </a:lnTo>
                  <a:lnTo>
                    <a:pt x="6004599" y="5045817"/>
                  </a:lnTo>
                  <a:lnTo>
                    <a:pt x="5972726" y="5002423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7"/>
                  </a:lnTo>
                  <a:lnTo>
                    <a:pt x="5762016" y="4761269"/>
                  </a:lnTo>
                  <a:lnTo>
                    <a:pt x="5731981" y="4730592"/>
                  </a:lnTo>
                  <a:lnTo>
                    <a:pt x="5701669" y="4699999"/>
                  </a:lnTo>
                  <a:lnTo>
                    <a:pt x="5667368" y="4657345"/>
                  </a:lnTo>
                  <a:lnTo>
                    <a:pt x="5636471" y="4626930"/>
                  </a:lnTo>
                  <a:lnTo>
                    <a:pt x="5601566" y="4584460"/>
                  </a:lnTo>
                  <a:lnTo>
                    <a:pt x="5570046" y="4554235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3"/>
                  </a:lnTo>
                  <a:lnTo>
                    <a:pt x="5433194" y="4410064"/>
                  </a:lnTo>
                  <a:lnTo>
                    <a:pt x="5396239" y="4368219"/>
                  </a:lnTo>
                  <a:lnTo>
                    <a:pt x="5362609" y="4338637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1"/>
                  </a:lnTo>
                  <a:lnTo>
                    <a:pt x="5213027" y="4185069"/>
                  </a:lnTo>
                  <a:lnTo>
                    <a:pt x="5173667" y="4143956"/>
                  </a:lnTo>
                  <a:lnTo>
                    <a:pt x="5137573" y="4115125"/>
                  </a:lnTo>
                  <a:lnTo>
                    <a:pt x="5097331" y="4074281"/>
                  </a:lnTo>
                  <a:lnTo>
                    <a:pt x="5056635" y="4033576"/>
                  </a:lnTo>
                  <a:lnTo>
                    <a:pt x="5019175" y="4005160"/>
                  </a:lnTo>
                  <a:lnTo>
                    <a:pt x="4977539" y="3964742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5"/>
                  </a:lnTo>
                  <a:lnTo>
                    <a:pt x="4675656" y="3698263"/>
                  </a:lnTo>
                  <a:lnTo>
                    <a:pt x="4629864" y="3659111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9"/>
                  </a:lnTo>
                  <a:lnTo>
                    <a:pt x="4392247" y="3465986"/>
                  </a:lnTo>
                  <a:lnTo>
                    <a:pt x="4346625" y="3440058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6"/>
                  </a:lnTo>
                  <a:lnTo>
                    <a:pt x="4211436" y="3335210"/>
                  </a:lnTo>
                  <a:lnTo>
                    <a:pt x="4194754" y="3327016"/>
                  </a:lnTo>
                  <a:lnTo>
                    <a:pt x="4177289" y="3319062"/>
                  </a:lnTo>
                  <a:lnTo>
                    <a:pt x="4155353" y="3299193"/>
                  </a:lnTo>
                  <a:lnTo>
                    <a:pt x="4136364" y="3291703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5"/>
                  </a:lnTo>
                  <a:lnTo>
                    <a:pt x="4003655" y="3239205"/>
                  </a:lnTo>
                  <a:lnTo>
                    <a:pt x="3976070" y="3221058"/>
                  </a:lnTo>
                  <a:lnTo>
                    <a:pt x="3951543" y="3215255"/>
                  </a:lnTo>
                  <a:lnTo>
                    <a:pt x="3926387" y="3209644"/>
                  </a:lnTo>
                  <a:lnTo>
                    <a:pt x="3896914" y="3192071"/>
                  </a:lnTo>
                  <a:lnTo>
                    <a:pt x="3870542" y="3186831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6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1"/>
                  </a:lnTo>
                  <a:lnTo>
                    <a:pt x="3390071" y="3054430"/>
                  </a:lnTo>
                  <a:lnTo>
                    <a:pt x="3355975" y="3051543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4"/>
                  </a:lnTo>
                  <a:lnTo>
                    <a:pt x="3172912" y="3014389"/>
                  </a:lnTo>
                  <a:lnTo>
                    <a:pt x="3093088" y="2985606"/>
                  </a:lnTo>
                  <a:lnTo>
                    <a:pt x="3015900" y="2969297"/>
                  </a:lnTo>
                  <a:lnTo>
                    <a:pt x="2900217" y="2951441"/>
                  </a:lnTo>
                  <a:lnTo>
                    <a:pt x="2820856" y="2935794"/>
                  </a:lnTo>
                  <a:lnTo>
                    <a:pt x="2737119" y="2908204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6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2"/>
                  </a:lnTo>
                  <a:lnTo>
                    <a:pt x="2327040" y="2820736"/>
                  </a:lnTo>
                  <a:lnTo>
                    <a:pt x="2198921" y="2780116"/>
                  </a:lnTo>
                  <a:lnTo>
                    <a:pt x="2159979" y="2778706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82501" y="2609481"/>
                  </a:lnTo>
                  <a:lnTo>
                    <a:pt x="1462250" y="2566465"/>
                  </a:lnTo>
                  <a:lnTo>
                    <a:pt x="1383520" y="2537348"/>
                  </a:lnTo>
                  <a:lnTo>
                    <a:pt x="1306072" y="2507842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6"/>
                  </a:lnTo>
                  <a:lnTo>
                    <a:pt x="1078829" y="2404491"/>
                  </a:lnTo>
                  <a:lnTo>
                    <a:pt x="1043002" y="2388855"/>
                  </a:lnTo>
                  <a:lnTo>
                    <a:pt x="1007622" y="2373083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9"/>
                  </a:lnTo>
                  <a:lnTo>
                    <a:pt x="734903" y="2217207"/>
                  </a:lnTo>
                  <a:lnTo>
                    <a:pt x="700462" y="2187871"/>
                  </a:lnTo>
                  <a:lnTo>
                    <a:pt x="670309" y="2170507"/>
                  </a:lnTo>
                  <a:lnTo>
                    <a:pt x="640756" y="2152959"/>
                  </a:lnTo>
                  <a:lnTo>
                    <a:pt x="608114" y="2123076"/>
                  </a:lnTo>
                  <a:lnTo>
                    <a:pt x="579801" y="2105150"/>
                  </a:lnTo>
                  <a:lnTo>
                    <a:pt x="552130" y="2087029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3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3"/>
                  </a:lnTo>
                  <a:lnTo>
                    <a:pt x="362757" y="1905756"/>
                  </a:lnTo>
                  <a:lnTo>
                    <a:pt x="340720" y="1885918"/>
                  </a:lnTo>
                  <a:lnTo>
                    <a:pt x="315749" y="1853697"/>
                  </a:lnTo>
                  <a:lnTo>
                    <a:pt x="295260" y="1833388"/>
                  </a:lnTo>
                  <a:lnTo>
                    <a:pt x="271864" y="1800687"/>
                  </a:lnTo>
                  <a:lnTo>
                    <a:pt x="249278" y="1767740"/>
                  </a:lnTo>
                  <a:lnTo>
                    <a:pt x="231216" y="1746690"/>
                  </a:lnTo>
                  <a:lnTo>
                    <a:pt x="210289" y="1713238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5"/>
                  </a:lnTo>
                  <a:lnTo>
                    <a:pt x="138933" y="1588939"/>
                  </a:lnTo>
                  <a:lnTo>
                    <a:pt x="126103" y="1566296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20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2"/>
                  </a:lnTo>
                  <a:lnTo>
                    <a:pt x="24121" y="1252182"/>
                  </a:lnTo>
                  <a:lnTo>
                    <a:pt x="17424" y="1214393"/>
                  </a:lnTo>
                  <a:lnTo>
                    <a:pt x="11787" y="1176281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5"/>
                  </a:lnTo>
                  <a:lnTo>
                    <a:pt x="1019" y="940585"/>
                  </a:lnTo>
                  <a:lnTo>
                    <a:pt x="3196" y="900092"/>
                  </a:lnTo>
                  <a:lnTo>
                    <a:pt x="6545" y="859242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7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5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5"/>
                  </a:lnTo>
                  <a:lnTo>
                    <a:pt x="198129" y="150315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84" y="1435"/>
                  </a:lnTo>
                  <a:lnTo>
                    <a:pt x="7924142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8248" y="4513897"/>
              <a:ext cx="657224" cy="628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37" y="729067"/>
              <a:ext cx="8334374" cy="75723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4963" y="2194964"/>
              <a:ext cx="8124824" cy="526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5375" y="6809666"/>
            <a:ext cx="4632623" cy="34773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4910435" cy="8442325"/>
            <a:chOff x="0" y="0"/>
            <a:chExt cx="14910435" cy="84423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924674" cy="4705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5493" y="1841416"/>
              <a:ext cx="11534774" cy="6600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7259" y="3721111"/>
            <a:ext cx="426529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690">
                <a:latin typeface="Tahoma"/>
                <a:cs typeface="Tahoma"/>
              </a:rPr>
              <a:t>E</a:t>
            </a:r>
            <a:r>
              <a:rPr dirty="0" sz="9000" spc="1030">
                <a:latin typeface="Tahoma"/>
                <a:cs typeface="Tahoma"/>
              </a:rPr>
              <a:t>t</a:t>
            </a:r>
            <a:r>
              <a:rPr dirty="0" sz="9000" spc="235">
                <a:latin typeface="Tahoma"/>
                <a:cs typeface="Tahoma"/>
              </a:rPr>
              <a:t>i</a:t>
            </a:r>
            <a:r>
              <a:rPr dirty="0" sz="9000" spc="509">
                <a:latin typeface="Tahoma"/>
                <a:cs typeface="Tahoma"/>
              </a:rPr>
              <a:t>o</a:t>
            </a:r>
            <a:r>
              <a:rPr dirty="0" sz="9000" spc="885">
                <a:latin typeface="Tahoma"/>
                <a:cs typeface="Tahoma"/>
              </a:rPr>
              <a:t>l</a:t>
            </a:r>
            <a:r>
              <a:rPr dirty="0" sz="9000" spc="509">
                <a:latin typeface="Tahoma"/>
                <a:cs typeface="Tahoma"/>
              </a:rPr>
              <a:t>o</a:t>
            </a:r>
            <a:r>
              <a:rPr dirty="0" sz="9000" spc="290">
                <a:latin typeface="Tahoma"/>
                <a:cs typeface="Tahoma"/>
              </a:rPr>
              <a:t>g</a:t>
            </a:r>
            <a:r>
              <a:rPr dirty="0" sz="9000" spc="235">
                <a:latin typeface="Tahoma"/>
                <a:cs typeface="Tahoma"/>
              </a:rPr>
              <a:t>i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7067" y="1780726"/>
            <a:ext cx="4811395" cy="516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55">
                <a:latin typeface="Trebuchet MS"/>
                <a:cs typeface="Trebuchet MS"/>
              </a:rPr>
              <a:t>H</a:t>
            </a:r>
            <a:r>
              <a:rPr dirty="0" sz="3200" spc="75">
                <a:latin typeface="Trebuchet MS"/>
                <a:cs typeface="Trebuchet MS"/>
              </a:rPr>
              <a:t>o</a:t>
            </a:r>
            <a:r>
              <a:rPr dirty="0" sz="3200" spc="5">
                <a:latin typeface="Trebuchet MS"/>
                <a:cs typeface="Trebuchet MS"/>
              </a:rPr>
              <a:t>r</a:t>
            </a:r>
            <a:r>
              <a:rPr dirty="0" sz="3200" spc="65">
                <a:latin typeface="Trebuchet MS"/>
                <a:cs typeface="Trebuchet MS"/>
              </a:rPr>
              <a:t>m</a:t>
            </a:r>
            <a:r>
              <a:rPr dirty="0" sz="3200" spc="75">
                <a:latin typeface="Trebuchet MS"/>
                <a:cs typeface="Trebuchet MS"/>
              </a:rPr>
              <a:t>o</a:t>
            </a:r>
            <a:r>
              <a:rPr dirty="0" sz="3200" spc="60">
                <a:latin typeface="Trebuchet MS"/>
                <a:cs typeface="Trebuchet MS"/>
              </a:rPr>
              <a:t>n</a:t>
            </a:r>
            <a:r>
              <a:rPr dirty="0" sz="3200" spc="5">
                <a:latin typeface="Trebuchet MS"/>
                <a:cs typeface="Trebuchet MS"/>
              </a:rPr>
              <a:t>a</a:t>
            </a:r>
            <a:r>
              <a:rPr dirty="0" sz="3200" spc="-100">
                <a:latin typeface="Trebuchet MS"/>
                <a:cs typeface="Trebuchet MS"/>
              </a:rPr>
              <a:t>l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-450">
                <a:latin typeface="Trebuchet MS"/>
                <a:cs typeface="Trebuchet MS"/>
              </a:rPr>
              <a:t>: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20">
                <a:latin typeface="Trebuchet MS"/>
                <a:cs typeface="Trebuchet MS"/>
              </a:rPr>
              <a:t>b</a:t>
            </a:r>
            <a:r>
              <a:rPr dirty="0" sz="3200" spc="-20">
                <a:latin typeface="Trebuchet MS"/>
                <a:cs typeface="Trebuchet MS"/>
              </a:rPr>
              <a:t>e</a:t>
            </a:r>
            <a:r>
              <a:rPr dirty="0" sz="3200" spc="-105">
                <a:latin typeface="Trebuchet MS"/>
                <a:cs typeface="Trebuchet MS"/>
              </a:rPr>
              <a:t>l</a:t>
            </a:r>
            <a:r>
              <a:rPr dirty="0" sz="3200" spc="60">
                <a:latin typeface="Trebuchet MS"/>
                <a:cs typeface="Trebuchet MS"/>
              </a:rPr>
              <a:t>u</a:t>
            </a:r>
            <a:r>
              <a:rPr dirty="0" sz="3200" spc="70">
                <a:latin typeface="Trebuchet MS"/>
                <a:cs typeface="Trebuchet MS"/>
              </a:rPr>
              <a:t>m</a:t>
            </a:r>
            <a:r>
              <a:rPr dirty="0" sz="3200" spc="-210">
                <a:latin typeface="Trebuchet MS"/>
                <a:cs typeface="Trebuchet MS"/>
              </a:rPr>
              <a:t> </a:t>
            </a:r>
            <a:r>
              <a:rPr dirty="0" sz="3200" spc="-70">
                <a:latin typeface="Trebuchet MS"/>
                <a:cs typeface="Trebuchet MS"/>
              </a:rPr>
              <a:t>t</a:t>
            </a:r>
            <a:r>
              <a:rPr dirty="0" sz="3200" spc="-20">
                <a:latin typeface="Trebuchet MS"/>
                <a:cs typeface="Trebuchet MS"/>
              </a:rPr>
              <a:t>e</a:t>
            </a:r>
            <a:r>
              <a:rPr dirty="0" sz="3200" spc="5">
                <a:latin typeface="Trebuchet MS"/>
                <a:cs typeface="Trebuchet MS"/>
              </a:rPr>
              <a:t>r</a:t>
            </a:r>
            <a:r>
              <a:rPr dirty="0" sz="3200" spc="20">
                <a:latin typeface="Trebuchet MS"/>
                <a:cs typeface="Trebuchet MS"/>
              </a:rPr>
              <a:t>b</a:t>
            </a:r>
            <a:r>
              <a:rPr dirty="0" sz="3200" spc="60">
                <a:latin typeface="Trebuchet MS"/>
                <a:cs typeface="Trebuchet MS"/>
              </a:rPr>
              <a:t>u</a:t>
            </a:r>
            <a:r>
              <a:rPr dirty="0" sz="3200" spc="90">
                <a:latin typeface="Trebuchet MS"/>
                <a:cs typeface="Trebuchet MS"/>
              </a:rPr>
              <a:t>k</a:t>
            </a:r>
            <a:r>
              <a:rPr dirty="0" sz="3200" spc="-70">
                <a:latin typeface="Trebuchet MS"/>
                <a:cs typeface="Trebuchet MS"/>
              </a:rPr>
              <a:t>t</a:t>
            </a:r>
            <a:r>
              <a:rPr dirty="0" sz="3200" spc="-95">
                <a:latin typeface="Trebuchet MS"/>
                <a:cs typeface="Trebuchet MS"/>
              </a:rPr>
              <a:t>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8583" y="1673474"/>
            <a:ext cx="4895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500"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7067" y="3064820"/>
            <a:ext cx="6443980" cy="39116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325"/>
              </a:spcBef>
              <a:buSzPct val="96666"/>
              <a:buChar char="•"/>
              <a:tabLst>
                <a:tab pos="170180" algn="l"/>
              </a:tabLst>
            </a:pPr>
            <a:r>
              <a:rPr dirty="0" sz="3000" spc="10">
                <a:latin typeface="Trebuchet MS"/>
                <a:cs typeface="Trebuchet MS"/>
              </a:rPr>
              <a:t>Kelainan</a:t>
            </a:r>
            <a:r>
              <a:rPr dirty="0" sz="3000" spc="-225">
                <a:latin typeface="Trebuchet MS"/>
                <a:cs typeface="Trebuchet MS"/>
              </a:rPr>
              <a:t> </a:t>
            </a:r>
            <a:r>
              <a:rPr dirty="0" sz="3000" spc="-60">
                <a:latin typeface="Trebuchet MS"/>
                <a:cs typeface="Trebuchet MS"/>
              </a:rPr>
              <a:t>anatomi:</a:t>
            </a:r>
            <a:endParaRPr sz="3000">
              <a:latin typeface="Trebuchet MS"/>
              <a:cs typeface="Trebuchet MS"/>
            </a:endParaRPr>
          </a:p>
          <a:p>
            <a:pPr marL="12700" marR="1329690">
              <a:lnSpc>
                <a:spcPts val="3829"/>
              </a:lnSpc>
              <a:spcBef>
                <a:spcPts val="160"/>
              </a:spcBef>
              <a:buSzPct val="96666"/>
              <a:buChar char="•"/>
              <a:tabLst>
                <a:tab pos="170180" algn="l"/>
              </a:tabLst>
            </a:pPr>
            <a:r>
              <a:rPr dirty="0" sz="3000" spc="-459">
                <a:latin typeface="Trebuchet MS"/>
                <a:cs typeface="Trebuchet MS"/>
              </a:rPr>
              <a:t>1</a:t>
            </a:r>
            <a:r>
              <a:rPr dirty="0" sz="3000" spc="-430">
                <a:latin typeface="Trebuchet MS"/>
                <a:cs typeface="Trebuchet MS"/>
              </a:rPr>
              <a:t>.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F</a:t>
            </a:r>
            <a:r>
              <a:rPr dirty="0" sz="3000" spc="40">
                <a:latin typeface="Trebuchet MS"/>
                <a:cs typeface="Trebuchet MS"/>
              </a:rPr>
              <a:t>un</a:t>
            </a:r>
            <a:r>
              <a:rPr dirty="0" sz="3000" spc="175">
                <a:latin typeface="Trebuchet MS"/>
                <a:cs typeface="Trebuchet MS"/>
              </a:rPr>
              <a:t>g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-95">
                <a:latin typeface="Trebuchet MS"/>
                <a:cs typeface="Trebuchet MS"/>
              </a:rPr>
              <a:t>i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175">
                <a:latin typeface="Trebuchet MS"/>
                <a:cs typeface="Trebuchet MS"/>
              </a:rPr>
              <a:t>g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5">
                <a:latin typeface="Trebuchet MS"/>
                <a:cs typeface="Trebuchet MS"/>
              </a:rPr>
              <a:t>b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5">
                <a:latin typeface="Trebuchet MS"/>
                <a:cs typeface="Trebuchet MS"/>
              </a:rPr>
              <a:t>c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-105">
                <a:latin typeface="Trebuchet MS"/>
                <a:cs typeface="Trebuchet MS"/>
              </a:rPr>
              <a:t>l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45">
                <a:latin typeface="Trebuchet MS"/>
                <a:cs typeface="Trebuchet MS"/>
              </a:rPr>
              <a:t>m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5">
                <a:latin typeface="Trebuchet MS"/>
                <a:cs typeface="Trebuchet MS"/>
              </a:rPr>
              <a:t>d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55">
                <a:latin typeface="Trebuchet MS"/>
                <a:cs typeface="Trebuchet MS"/>
              </a:rPr>
              <a:t>k  </a:t>
            </a:r>
            <a:r>
              <a:rPr dirty="0" sz="3000" spc="35">
                <a:latin typeface="Trebuchet MS"/>
                <a:cs typeface="Trebuchet MS"/>
              </a:rPr>
              <a:t>sempurna</a:t>
            </a:r>
            <a:endParaRPr sz="3000">
              <a:latin typeface="Trebuchet MS"/>
              <a:cs typeface="Trebuchet MS"/>
            </a:endParaRPr>
          </a:p>
          <a:p>
            <a:pPr marL="169545" indent="-157480">
              <a:lnSpc>
                <a:spcPct val="100000"/>
              </a:lnSpc>
              <a:spcBef>
                <a:spcPts val="55"/>
              </a:spcBef>
              <a:buSzPct val="96666"/>
              <a:buChar char="•"/>
              <a:tabLst>
                <a:tab pos="170180" algn="l"/>
              </a:tabLst>
            </a:pPr>
            <a:r>
              <a:rPr dirty="0" sz="3000" spc="254">
                <a:latin typeface="Trebuchet MS"/>
                <a:cs typeface="Trebuchet MS"/>
              </a:rPr>
              <a:t>2</a:t>
            </a:r>
            <a:r>
              <a:rPr dirty="0" sz="3000" spc="-430">
                <a:latin typeface="Trebuchet MS"/>
                <a:cs typeface="Trebuchet MS"/>
              </a:rPr>
              <a:t>.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210">
                <a:latin typeface="Trebuchet MS"/>
                <a:cs typeface="Trebuchet MS"/>
              </a:rPr>
              <a:t>P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5">
                <a:latin typeface="Trebuchet MS"/>
                <a:cs typeface="Trebuchet MS"/>
              </a:rPr>
              <a:t>d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70">
                <a:latin typeface="Trebuchet MS"/>
                <a:cs typeface="Trebuchet MS"/>
              </a:rPr>
              <a:t>k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105">
                <a:latin typeface="Trebuchet MS"/>
                <a:cs typeface="Trebuchet MS"/>
              </a:rPr>
              <a:t>y</a:t>
            </a:r>
            <a:r>
              <a:rPr dirty="0" sz="3000">
                <a:latin typeface="Trebuchet MS"/>
                <a:cs typeface="Trebuchet MS"/>
              </a:rPr>
              <a:t>a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60">
                <a:latin typeface="Trebuchet MS"/>
                <a:cs typeface="Trebuchet MS"/>
              </a:rPr>
              <a:t>v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70">
                <a:latin typeface="Trebuchet MS"/>
                <a:cs typeface="Trebuchet MS"/>
              </a:rPr>
              <a:t>k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-105">
                <a:latin typeface="Trebuchet MS"/>
                <a:cs typeface="Trebuchet MS"/>
              </a:rPr>
              <a:t>l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>
                <a:latin typeface="Trebuchet MS"/>
                <a:cs typeface="Trebuchet MS"/>
              </a:rPr>
              <a:t>r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15">
                <a:latin typeface="Trebuchet MS"/>
                <a:cs typeface="Trebuchet MS"/>
              </a:rPr>
              <a:t>p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 spc="40">
                <a:latin typeface="Trebuchet MS"/>
                <a:cs typeface="Trebuchet MS"/>
              </a:rPr>
              <a:t>m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70">
                <a:latin typeface="Trebuchet MS"/>
                <a:cs typeface="Trebuchet MS"/>
              </a:rPr>
              <a:t>k</a:t>
            </a:r>
            <a:r>
              <a:rPr dirty="0" sz="3000">
                <a:latin typeface="Trebuchet MS"/>
                <a:cs typeface="Trebuchet MS"/>
              </a:rPr>
              <a:t>a</a:t>
            </a:r>
            <a:endParaRPr sz="3000">
              <a:latin typeface="Trebuchet MS"/>
              <a:cs typeface="Trebuchet MS"/>
            </a:endParaRPr>
          </a:p>
          <a:p>
            <a:pPr marL="169545" indent="-157480">
              <a:lnSpc>
                <a:spcPct val="100000"/>
              </a:lnSpc>
              <a:spcBef>
                <a:spcPts val="225"/>
              </a:spcBef>
              <a:buSzPct val="96666"/>
              <a:buChar char="•"/>
              <a:tabLst>
                <a:tab pos="170180" algn="l"/>
              </a:tabLst>
            </a:pPr>
            <a:r>
              <a:rPr dirty="0" sz="3000" spc="225">
                <a:latin typeface="Trebuchet MS"/>
                <a:cs typeface="Trebuchet MS"/>
              </a:rPr>
              <a:t>3</a:t>
            </a:r>
            <a:r>
              <a:rPr dirty="0" sz="3000" spc="-430">
                <a:latin typeface="Trebuchet MS"/>
                <a:cs typeface="Trebuchet MS"/>
              </a:rPr>
              <a:t>.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245">
                <a:latin typeface="Trebuchet MS"/>
                <a:cs typeface="Trebuchet MS"/>
              </a:rPr>
              <a:t>K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-105">
                <a:latin typeface="Trebuchet MS"/>
                <a:cs typeface="Trebuchet MS"/>
              </a:rPr>
              <a:t>l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190">
                <a:latin typeface="Trebuchet MS"/>
                <a:cs typeface="Trebuchet MS"/>
              </a:rPr>
              <a:t>s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175">
                <a:latin typeface="Trebuchet MS"/>
                <a:cs typeface="Trebuchet MS"/>
              </a:rPr>
              <a:t>g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-105">
                <a:latin typeface="Trebuchet MS"/>
                <a:cs typeface="Trebuchet MS"/>
              </a:rPr>
              <a:t>l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190">
                <a:latin typeface="Trebuchet MS"/>
                <a:cs typeface="Trebuchet MS"/>
              </a:rPr>
              <a:t>s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y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180">
                <a:latin typeface="Trebuchet MS"/>
                <a:cs typeface="Trebuchet MS"/>
              </a:rPr>
              <a:t>g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70">
                <a:latin typeface="Trebuchet MS"/>
                <a:cs typeface="Trebuchet MS"/>
              </a:rPr>
              <a:t>k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5">
                <a:latin typeface="Trebuchet MS"/>
                <a:cs typeface="Trebuchet MS"/>
              </a:rPr>
              <a:t>c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-100">
                <a:latin typeface="Trebuchet MS"/>
                <a:cs typeface="Trebuchet MS"/>
              </a:rPr>
              <a:t>l</a:t>
            </a:r>
            <a:endParaRPr sz="3000">
              <a:latin typeface="Trebuchet MS"/>
              <a:cs typeface="Trebuchet MS"/>
            </a:endParaRPr>
          </a:p>
          <a:p>
            <a:pPr marL="12700" marR="88265">
              <a:lnSpc>
                <a:spcPts val="3829"/>
              </a:lnSpc>
              <a:spcBef>
                <a:spcPts val="160"/>
              </a:spcBef>
              <a:buSzPct val="96666"/>
              <a:buChar char="•"/>
              <a:tabLst>
                <a:tab pos="170180" algn="l"/>
              </a:tabLst>
            </a:pPr>
            <a:r>
              <a:rPr dirty="0" sz="3000" spc="280">
                <a:latin typeface="Trebuchet MS"/>
                <a:cs typeface="Trebuchet MS"/>
              </a:rPr>
              <a:t>4</a:t>
            </a:r>
            <a:r>
              <a:rPr dirty="0" sz="3000" spc="-430">
                <a:latin typeface="Trebuchet MS"/>
                <a:cs typeface="Trebuchet MS"/>
              </a:rPr>
              <a:t>.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210">
                <a:latin typeface="Trebuchet MS"/>
                <a:cs typeface="Trebuchet MS"/>
              </a:rPr>
              <a:t>P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 spc="-105">
                <a:latin typeface="Trebuchet MS"/>
                <a:cs typeface="Trebuchet MS"/>
              </a:rPr>
              <a:t>l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175">
                <a:latin typeface="Trebuchet MS"/>
                <a:cs typeface="Trebuchet MS"/>
              </a:rPr>
              <a:t>g</a:t>
            </a:r>
            <a:r>
              <a:rPr dirty="0" sz="3000" spc="70">
                <a:latin typeface="Trebuchet MS"/>
                <a:cs typeface="Trebuchet MS"/>
              </a:rPr>
              <a:t>k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45">
                <a:latin typeface="Trebuchet MS"/>
                <a:cs typeface="Trebuchet MS"/>
              </a:rPr>
              <a:t>n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5">
                <a:latin typeface="Trebuchet MS"/>
                <a:cs typeface="Trebuchet MS"/>
              </a:rPr>
              <a:t>b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55">
                <a:latin typeface="Trebuchet MS"/>
                <a:cs typeface="Trebuchet MS"/>
              </a:rPr>
              <a:t>o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 spc="40">
                <a:latin typeface="Trebuchet MS"/>
                <a:cs typeface="Trebuchet MS"/>
              </a:rPr>
              <a:t>m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-100">
                <a:latin typeface="Trebuchet MS"/>
                <a:cs typeface="Trebuchet MS"/>
              </a:rPr>
              <a:t>l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40">
                <a:latin typeface="Trebuchet MS"/>
                <a:cs typeface="Trebuchet MS"/>
              </a:rPr>
              <a:t>n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>
                <a:latin typeface="Trebuchet MS"/>
                <a:cs typeface="Trebuchet MS"/>
              </a:rPr>
              <a:t>a  </a:t>
            </a:r>
            <a:r>
              <a:rPr dirty="0" sz="3000" spc="15">
                <a:latin typeface="Trebuchet MS"/>
                <a:cs typeface="Trebuchet MS"/>
              </a:rPr>
              <a:t>testis</a:t>
            </a:r>
            <a:r>
              <a:rPr dirty="0" sz="3000" spc="-204">
                <a:latin typeface="Trebuchet MS"/>
                <a:cs typeface="Trebuchet MS"/>
              </a:rPr>
              <a:t> </a:t>
            </a:r>
            <a:r>
              <a:rPr dirty="0" sz="3000" spc="40">
                <a:latin typeface="Trebuchet MS"/>
                <a:cs typeface="Trebuchet MS"/>
              </a:rPr>
              <a:t>dengan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10">
                <a:latin typeface="Trebuchet MS"/>
                <a:cs typeface="Trebuchet MS"/>
              </a:rPr>
              <a:t>dinding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-20">
                <a:latin typeface="Trebuchet MS"/>
                <a:cs typeface="Trebuchet MS"/>
              </a:rPr>
              <a:t>retroperitoneal</a:t>
            </a:r>
            <a:endParaRPr sz="3000">
              <a:latin typeface="Trebuchet MS"/>
              <a:cs typeface="Trebuchet MS"/>
            </a:endParaRPr>
          </a:p>
          <a:p>
            <a:pPr marL="169545" indent="-157480">
              <a:lnSpc>
                <a:spcPct val="100000"/>
              </a:lnSpc>
              <a:spcBef>
                <a:spcPts val="55"/>
              </a:spcBef>
              <a:buSzPct val="96666"/>
              <a:buChar char="•"/>
              <a:tabLst>
                <a:tab pos="170180" algn="l"/>
              </a:tabLst>
            </a:pPr>
            <a:r>
              <a:rPr dirty="0" sz="3000" spc="280">
                <a:latin typeface="Trebuchet MS"/>
                <a:cs typeface="Trebuchet MS"/>
              </a:rPr>
              <a:t>5</a:t>
            </a:r>
            <a:r>
              <a:rPr dirty="0" sz="3000" spc="-430">
                <a:latin typeface="Trebuchet MS"/>
                <a:cs typeface="Trebuchet MS"/>
              </a:rPr>
              <a:t>.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130">
                <a:latin typeface="Trebuchet MS"/>
                <a:cs typeface="Trebuchet MS"/>
              </a:rPr>
              <a:t>H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15">
                <a:latin typeface="Trebuchet MS"/>
                <a:cs typeface="Trebuchet MS"/>
              </a:rPr>
              <a:t>p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70">
                <a:latin typeface="Trebuchet MS"/>
                <a:cs typeface="Trebuchet MS"/>
              </a:rPr>
              <a:t>k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-114">
                <a:latin typeface="Trebuchet MS"/>
                <a:cs typeface="Trebuchet MS"/>
              </a:rPr>
              <a:t>f</a:t>
            </a:r>
            <a:r>
              <a:rPr dirty="0" sz="3000" spc="-100">
                <a:latin typeface="Trebuchet MS"/>
                <a:cs typeface="Trebuchet MS"/>
              </a:rPr>
              <a:t>i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190">
                <a:latin typeface="Trebuchet MS"/>
                <a:cs typeface="Trebuchet MS"/>
              </a:rPr>
              <a:t>s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40">
                <a:latin typeface="Trebuchet MS"/>
                <a:cs typeface="Trebuchet MS"/>
              </a:rPr>
              <a:t>m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5">
                <a:latin typeface="Trebuchet MS"/>
                <a:cs typeface="Trebuchet MS"/>
              </a:rPr>
              <a:t>c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-105">
                <a:latin typeface="Trebuchet MS"/>
                <a:cs typeface="Trebuchet MS"/>
              </a:rPr>
              <a:t>l</a:t>
            </a:r>
            <a:r>
              <a:rPr dirty="0" sz="3000" spc="40">
                <a:latin typeface="Trebuchet MS"/>
                <a:cs typeface="Trebuchet MS"/>
              </a:rPr>
              <a:t>u</a:t>
            </a:r>
            <a:r>
              <a:rPr dirty="0" sz="3000" spc="190">
                <a:latin typeface="Trebuchet MS"/>
                <a:cs typeface="Trebuchet MS"/>
              </a:rPr>
              <a:t>s</a:t>
            </a:r>
            <a:r>
              <a:rPr dirty="0" sz="3000" spc="-200">
                <a:latin typeface="Trebuchet MS"/>
                <a:cs typeface="Trebuchet MS"/>
              </a:rPr>
              <a:t> </a:t>
            </a:r>
            <a:r>
              <a:rPr dirty="0" sz="3000" spc="5">
                <a:latin typeface="Trebuchet MS"/>
                <a:cs typeface="Trebuchet MS"/>
              </a:rPr>
              <a:t>c</a:t>
            </a:r>
            <a:r>
              <a:rPr dirty="0" sz="3000" spc="-5">
                <a:latin typeface="Trebuchet MS"/>
                <a:cs typeface="Trebuchet MS"/>
              </a:rPr>
              <a:t>r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 spc="40">
                <a:latin typeface="Trebuchet MS"/>
                <a:cs typeface="Trebuchet MS"/>
              </a:rPr>
              <a:t>m</a:t>
            </a:r>
            <a:r>
              <a:rPr dirty="0" sz="3000" spc="-5">
                <a:latin typeface="Trebuchet MS"/>
                <a:cs typeface="Trebuchet MS"/>
              </a:rPr>
              <a:t>a</a:t>
            </a:r>
            <a:r>
              <a:rPr dirty="0" sz="3000" spc="185">
                <a:latin typeface="Trebuchet MS"/>
                <a:cs typeface="Trebuchet MS"/>
              </a:rPr>
              <a:t>s</a:t>
            </a:r>
            <a:r>
              <a:rPr dirty="0" sz="3000" spc="-75">
                <a:latin typeface="Trebuchet MS"/>
                <a:cs typeface="Trebuchet MS"/>
              </a:rPr>
              <a:t>t</a:t>
            </a:r>
            <a:r>
              <a:rPr dirty="0" sz="3000" spc="-30">
                <a:latin typeface="Trebuchet MS"/>
                <a:cs typeface="Trebuchet MS"/>
              </a:rPr>
              <a:t>e</a:t>
            </a:r>
            <a:r>
              <a:rPr dirty="0" sz="3000">
                <a:latin typeface="Trebuchet MS"/>
                <a:cs typeface="Trebuchet MS"/>
              </a:rPr>
              <a:t>r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8583" y="4948884"/>
            <a:ext cx="58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1931930" cy="2095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30"/>
            <a:ext cx="6410324" cy="4304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800276"/>
            <a:ext cx="561149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9"/>
              <a:t>K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380"/>
              <a:t>s</a:t>
            </a:r>
            <a:r>
              <a:rPr dirty="0" spc="235"/>
              <a:t>i</a:t>
            </a:r>
            <a:r>
              <a:rPr dirty="0" spc="1180"/>
              <a:t>f</a:t>
            </a:r>
            <a:r>
              <a:rPr dirty="0" spc="235"/>
              <a:t>i</a:t>
            </a:r>
            <a:r>
              <a:rPr dirty="0" spc="340"/>
              <a:t>k</a:t>
            </a:r>
            <a:r>
              <a:rPr dirty="0" spc="635"/>
              <a:t>a</a:t>
            </a:r>
            <a:r>
              <a:rPr dirty="0" spc="380"/>
              <a:t>s</a:t>
            </a:r>
            <a:r>
              <a:rPr dirty="0" spc="235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8583" y="1673488"/>
            <a:ext cx="582295" cy="2442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0">
                <a:latin typeface="Tahoma"/>
                <a:cs typeface="Tahoma"/>
              </a:rPr>
              <a:t>01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3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45"/>
              </a:spcBef>
            </a:pPr>
            <a:r>
              <a:rPr dirty="0" sz="3600" spc="220"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7067" y="1596498"/>
            <a:ext cx="6570980" cy="4787265"/>
          </a:xfrm>
          <a:prstGeom prst="rect">
            <a:avLst/>
          </a:prstGeom>
        </p:spPr>
        <p:txBody>
          <a:bodyPr wrap="square" lIns="0" tIns="211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dirty="0" sz="3100" spc="5">
                <a:latin typeface="Tahoma"/>
                <a:cs typeface="Tahoma"/>
              </a:rPr>
              <a:t>T</a:t>
            </a:r>
            <a:r>
              <a:rPr dirty="0" sz="3100" spc="90">
                <a:latin typeface="Tahoma"/>
                <a:cs typeface="Tahoma"/>
              </a:rPr>
              <a:t>r</a:t>
            </a:r>
            <a:r>
              <a:rPr dirty="0" sz="3100" spc="25">
                <a:latin typeface="Tahoma"/>
                <a:cs typeface="Tahoma"/>
              </a:rPr>
              <a:t>u</a:t>
            </a:r>
            <a:r>
              <a:rPr dirty="0" sz="3100" spc="45">
                <a:latin typeface="Tahoma"/>
                <a:cs typeface="Tahoma"/>
              </a:rPr>
              <a:t>e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110">
                <a:latin typeface="Tahoma"/>
                <a:cs typeface="Tahoma"/>
              </a:rPr>
              <a:t>U</a:t>
            </a:r>
            <a:r>
              <a:rPr dirty="0" sz="3100" spc="20">
                <a:latin typeface="Tahoma"/>
                <a:cs typeface="Tahoma"/>
              </a:rPr>
              <a:t>D</a:t>
            </a:r>
            <a:r>
              <a:rPr dirty="0" sz="3100" spc="5">
                <a:latin typeface="Tahoma"/>
                <a:cs typeface="Tahoma"/>
              </a:rPr>
              <a:t>T</a:t>
            </a:r>
            <a:r>
              <a:rPr dirty="0" sz="3100" spc="-395">
                <a:latin typeface="Tahoma"/>
                <a:cs typeface="Tahoma"/>
              </a:rPr>
              <a:t>: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5">
                <a:latin typeface="Tahoma"/>
                <a:cs typeface="Tahoma"/>
              </a:rPr>
              <a:t>b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45">
                <a:latin typeface="Tahoma"/>
                <a:cs typeface="Tahoma"/>
              </a:rPr>
              <a:t>e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35">
                <a:latin typeface="Tahoma"/>
                <a:cs typeface="Tahoma"/>
              </a:rPr>
              <a:t>d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0">
                <a:latin typeface="Tahoma"/>
                <a:cs typeface="Tahoma"/>
              </a:rPr>
              <a:t>n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25">
                <a:latin typeface="Tahoma"/>
                <a:cs typeface="Tahoma"/>
              </a:rPr>
              <a:t>n</a:t>
            </a:r>
            <a:r>
              <a:rPr dirty="0" sz="3100" spc="55">
                <a:latin typeface="Tahoma"/>
                <a:cs typeface="Tahoma"/>
              </a:rPr>
              <a:t>o</a:t>
            </a:r>
            <a:r>
              <a:rPr dirty="0" sz="3100" spc="30">
                <a:latin typeface="Tahoma"/>
                <a:cs typeface="Tahoma"/>
              </a:rPr>
              <a:t>n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5">
                <a:latin typeface="Tahoma"/>
                <a:cs typeface="Tahoma"/>
              </a:rPr>
              <a:t>b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45">
                <a:latin typeface="Tahoma"/>
                <a:cs typeface="Tahoma"/>
              </a:rPr>
              <a:t>e</a:t>
            </a:r>
            <a:endParaRPr sz="3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3100" spc="240">
                <a:latin typeface="Tahoma"/>
                <a:cs typeface="Tahoma"/>
              </a:rPr>
              <a:t>A</a:t>
            </a:r>
            <a:r>
              <a:rPr dirty="0" sz="3100" spc="10">
                <a:latin typeface="Tahoma"/>
                <a:cs typeface="Tahoma"/>
              </a:rPr>
              <a:t>n</a:t>
            </a:r>
            <a:r>
              <a:rPr dirty="0" sz="3100" spc="40">
                <a:latin typeface="Tahoma"/>
                <a:cs typeface="Tahoma"/>
              </a:rPr>
              <a:t>o</a:t>
            </a:r>
            <a:r>
              <a:rPr dirty="0" sz="3100" spc="80">
                <a:latin typeface="Tahoma"/>
                <a:cs typeface="Tahoma"/>
              </a:rPr>
              <a:t>r</a:t>
            </a:r>
            <a:r>
              <a:rPr dirty="0" sz="3100" spc="110">
                <a:latin typeface="Tahoma"/>
                <a:cs typeface="Tahoma"/>
              </a:rPr>
              <a:t>c</a:t>
            </a:r>
            <a:r>
              <a:rPr dirty="0" sz="3100" spc="10">
                <a:latin typeface="Tahoma"/>
                <a:cs typeface="Tahoma"/>
              </a:rPr>
              <a:t>h</a:t>
            </a:r>
            <a:r>
              <a:rPr dirty="0" sz="3100" spc="75">
                <a:latin typeface="Tahoma"/>
                <a:cs typeface="Tahoma"/>
              </a:rPr>
              <a:t>i</a:t>
            </a:r>
            <a:r>
              <a:rPr dirty="0" sz="3100" spc="-5">
                <a:latin typeface="Tahoma"/>
                <a:cs typeface="Tahoma"/>
              </a:rPr>
              <a:t>a</a:t>
            </a:r>
            <a:r>
              <a:rPr dirty="0" sz="3100" spc="-400">
                <a:latin typeface="Tahoma"/>
                <a:cs typeface="Tahoma"/>
              </a:rPr>
              <a:t>:</a:t>
            </a:r>
            <a:r>
              <a:rPr dirty="0" sz="3100" spc="-245">
                <a:latin typeface="Tahoma"/>
                <a:cs typeface="Tahoma"/>
              </a:rPr>
              <a:t> </a:t>
            </a:r>
            <a:r>
              <a:rPr dirty="0" sz="3100" spc="114">
                <a:latin typeface="Tahoma"/>
                <a:cs typeface="Tahoma"/>
              </a:rPr>
              <a:t>t</a:t>
            </a:r>
            <a:r>
              <a:rPr dirty="0" sz="3100" spc="30">
                <a:latin typeface="Tahoma"/>
                <a:cs typeface="Tahoma"/>
              </a:rPr>
              <a:t>e</a:t>
            </a:r>
            <a:r>
              <a:rPr dirty="0" sz="3100" spc="65">
                <a:latin typeface="Tahoma"/>
                <a:cs typeface="Tahoma"/>
              </a:rPr>
              <a:t>s</a:t>
            </a:r>
            <a:r>
              <a:rPr dirty="0" sz="3100" spc="114">
                <a:latin typeface="Tahoma"/>
                <a:cs typeface="Tahoma"/>
              </a:rPr>
              <a:t>t</a:t>
            </a:r>
            <a:r>
              <a:rPr dirty="0" sz="3100" spc="75">
                <a:latin typeface="Tahoma"/>
                <a:cs typeface="Tahoma"/>
              </a:rPr>
              <a:t>i</a:t>
            </a:r>
            <a:r>
              <a:rPr dirty="0" sz="3100" spc="70">
                <a:latin typeface="Tahoma"/>
                <a:cs typeface="Tahoma"/>
              </a:rPr>
              <a:t>s</a:t>
            </a:r>
            <a:r>
              <a:rPr dirty="0" sz="3100" spc="-245">
                <a:latin typeface="Tahoma"/>
                <a:cs typeface="Tahoma"/>
              </a:rPr>
              <a:t> </a:t>
            </a:r>
            <a:r>
              <a:rPr dirty="0" sz="3100" spc="25">
                <a:latin typeface="Tahoma"/>
                <a:cs typeface="Tahoma"/>
              </a:rPr>
              <a:t>g</a:t>
            </a:r>
            <a:r>
              <a:rPr dirty="0" sz="3100" spc="-5">
                <a:latin typeface="Tahoma"/>
                <a:cs typeface="Tahoma"/>
              </a:rPr>
              <a:t>a</a:t>
            </a:r>
            <a:r>
              <a:rPr dirty="0" sz="3100" spc="25">
                <a:latin typeface="Tahoma"/>
                <a:cs typeface="Tahoma"/>
              </a:rPr>
              <a:t>g</a:t>
            </a:r>
            <a:r>
              <a:rPr dirty="0" sz="3100" spc="-5">
                <a:latin typeface="Tahoma"/>
                <a:cs typeface="Tahoma"/>
              </a:rPr>
              <a:t>a</a:t>
            </a:r>
            <a:r>
              <a:rPr dirty="0" sz="3100" spc="100">
                <a:latin typeface="Tahoma"/>
                <a:cs typeface="Tahoma"/>
              </a:rPr>
              <a:t>l</a:t>
            </a:r>
            <a:r>
              <a:rPr dirty="0" sz="3100" spc="-245">
                <a:latin typeface="Tahoma"/>
                <a:cs typeface="Tahoma"/>
              </a:rPr>
              <a:t> </a:t>
            </a:r>
            <a:r>
              <a:rPr dirty="0" sz="3100" spc="20">
                <a:latin typeface="Tahoma"/>
                <a:cs typeface="Tahoma"/>
              </a:rPr>
              <a:t>b</a:t>
            </a:r>
            <a:r>
              <a:rPr dirty="0" sz="3100" spc="30">
                <a:latin typeface="Tahoma"/>
                <a:cs typeface="Tahoma"/>
              </a:rPr>
              <a:t>e</a:t>
            </a:r>
            <a:r>
              <a:rPr dirty="0" sz="3100" spc="80">
                <a:latin typeface="Tahoma"/>
                <a:cs typeface="Tahoma"/>
              </a:rPr>
              <a:t>r</a:t>
            </a:r>
            <a:r>
              <a:rPr dirty="0" sz="3100" spc="95">
                <a:latin typeface="Tahoma"/>
                <a:cs typeface="Tahoma"/>
              </a:rPr>
              <a:t>k</a:t>
            </a:r>
            <a:r>
              <a:rPr dirty="0" sz="3100" spc="30">
                <a:latin typeface="Tahoma"/>
                <a:cs typeface="Tahoma"/>
              </a:rPr>
              <a:t>e</a:t>
            </a:r>
            <a:r>
              <a:rPr dirty="0" sz="3100" spc="10">
                <a:latin typeface="Tahoma"/>
                <a:cs typeface="Tahoma"/>
              </a:rPr>
              <a:t>m</a:t>
            </a:r>
            <a:r>
              <a:rPr dirty="0" sz="3100" spc="20">
                <a:latin typeface="Tahoma"/>
                <a:cs typeface="Tahoma"/>
              </a:rPr>
              <a:t>b</a:t>
            </a:r>
            <a:r>
              <a:rPr dirty="0" sz="3100" spc="-5">
                <a:latin typeface="Tahoma"/>
                <a:cs typeface="Tahoma"/>
              </a:rPr>
              <a:t>a</a:t>
            </a:r>
            <a:r>
              <a:rPr dirty="0" sz="3100" spc="10">
                <a:latin typeface="Tahoma"/>
                <a:cs typeface="Tahoma"/>
              </a:rPr>
              <a:t>n</a:t>
            </a:r>
            <a:r>
              <a:rPr dirty="0" sz="3100" spc="30">
                <a:latin typeface="Tahoma"/>
                <a:cs typeface="Tahoma"/>
              </a:rPr>
              <a:t>g</a:t>
            </a:r>
            <a:endParaRPr sz="3100">
              <a:latin typeface="Tahoma"/>
              <a:cs typeface="Tahoma"/>
            </a:endParaRPr>
          </a:p>
          <a:p>
            <a:pPr marL="12700" marR="247650">
              <a:lnSpc>
                <a:spcPct val="108900"/>
              </a:lnSpc>
              <a:spcBef>
                <a:spcPts val="1350"/>
              </a:spcBef>
            </a:pPr>
            <a:r>
              <a:rPr dirty="0" sz="3100" spc="65">
                <a:latin typeface="Tahoma"/>
                <a:cs typeface="Tahoma"/>
              </a:rPr>
              <a:t>Testis </a:t>
            </a:r>
            <a:r>
              <a:rPr dirty="0" sz="3100" spc="20">
                <a:latin typeface="Tahoma"/>
                <a:cs typeface="Tahoma"/>
              </a:rPr>
              <a:t>ektopik: </a:t>
            </a:r>
            <a:r>
              <a:rPr dirty="0" sz="3100" spc="85">
                <a:latin typeface="Tahoma"/>
                <a:cs typeface="Tahoma"/>
              </a:rPr>
              <a:t>testis </a:t>
            </a:r>
            <a:r>
              <a:rPr dirty="0" sz="3100" spc="40">
                <a:latin typeface="Tahoma"/>
                <a:cs typeface="Tahoma"/>
              </a:rPr>
              <a:t>mengalami </a:t>
            </a:r>
            <a:r>
              <a:rPr dirty="0" sz="3100" spc="45">
                <a:latin typeface="Tahoma"/>
                <a:cs typeface="Tahoma"/>
              </a:rPr>
              <a:t> 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25">
                <a:latin typeface="Tahoma"/>
                <a:cs typeface="Tahoma"/>
              </a:rPr>
              <a:t>nu</a:t>
            </a:r>
            <a:r>
              <a:rPr dirty="0" sz="3100" spc="90">
                <a:latin typeface="Tahoma"/>
                <a:cs typeface="Tahoma"/>
              </a:rPr>
              <a:t>r</a:t>
            </a:r>
            <a:r>
              <a:rPr dirty="0" sz="3100" spc="25">
                <a:latin typeface="Tahoma"/>
                <a:cs typeface="Tahoma"/>
              </a:rPr>
              <a:t>un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0">
                <a:latin typeface="Tahoma"/>
                <a:cs typeface="Tahoma"/>
              </a:rPr>
              <a:t>n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35">
                <a:latin typeface="Tahoma"/>
                <a:cs typeface="Tahoma"/>
              </a:rPr>
              <a:t>d</a:t>
            </a:r>
            <a:r>
              <a:rPr dirty="0" sz="3100" spc="85">
                <a:latin typeface="Tahoma"/>
                <a:cs typeface="Tahoma"/>
              </a:rPr>
              <a:t>i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25">
                <a:latin typeface="Tahoma"/>
                <a:cs typeface="Tahoma"/>
              </a:rPr>
              <a:t>u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95">
                <a:latin typeface="Tahoma"/>
                <a:cs typeface="Tahoma"/>
              </a:rPr>
              <a:t>r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-85">
                <a:latin typeface="Tahoma"/>
                <a:cs typeface="Tahoma"/>
              </a:rPr>
              <a:t>j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25">
                <a:latin typeface="Tahoma"/>
                <a:cs typeface="Tahoma"/>
              </a:rPr>
              <a:t>u</a:t>
            </a:r>
            <a:r>
              <a:rPr dirty="0" sz="3100" spc="95">
                <a:latin typeface="Tahoma"/>
                <a:cs typeface="Tahoma"/>
              </a:rPr>
              <a:t>r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105">
                <a:latin typeface="Tahoma"/>
                <a:cs typeface="Tahoma"/>
              </a:rPr>
              <a:t>y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25">
                <a:latin typeface="Tahoma"/>
                <a:cs typeface="Tahoma"/>
              </a:rPr>
              <a:t>n</a:t>
            </a:r>
            <a:r>
              <a:rPr dirty="0" sz="3100" spc="45">
                <a:latin typeface="Tahoma"/>
                <a:cs typeface="Tahoma"/>
              </a:rPr>
              <a:t>g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25">
                <a:latin typeface="Tahoma"/>
                <a:cs typeface="Tahoma"/>
              </a:rPr>
              <a:t>n</a:t>
            </a:r>
            <a:r>
              <a:rPr dirty="0" sz="3100" spc="55">
                <a:latin typeface="Tahoma"/>
                <a:cs typeface="Tahoma"/>
              </a:rPr>
              <a:t>o</a:t>
            </a:r>
            <a:r>
              <a:rPr dirty="0" sz="3100" spc="90">
                <a:latin typeface="Tahoma"/>
                <a:cs typeface="Tahoma"/>
              </a:rPr>
              <a:t>r</a:t>
            </a:r>
            <a:r>
              <a:rPr dirty="0" sz="3100" spc="30">
                <a:latin typeface="Tahoma"/>
                <a:cs typeface="Tahoma"/>
              </a:rPr>
              <a:t>m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110">
                <a:latin typeface="Tahoma"/>
                <a:cs typeface="Tahoma"/>
              </a:rPr>
              <a:t>l</a:t>
            </a:r>
            <a:endParaRPr sz="3100">
              <a:latin typeface="Tahoma"/>
              <a:cs typeface="Tahoma"/>
            </a:endParaRPr>
          </a:p>
          <a:p>
            <a:pPr marL="12700" marR="5080">
              <a:lnSpc>
                <a:spcPct val="107800"/>
              </a:lnSpc>
              <a:spcBef>
                <a:spcPts val="2505"/>
              </a:spcBef>
            </a:pPr>
            <a:r>
              <a:rPr dirty="0" sz="2900" spc="120">
                <a:latin typeface="Tahoma"/>
                <a:cs typeface="Tahoma"/>
              </a:rPr>
              <a:t>R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75">
                <a:latin typeface="Tahoma"/>
                <a:cs typeface="Tahoma"/>
              </a:rPr>
              <a:t>r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05">
                <a:latin typeface="Tahoma"/>
                <a:cs typeface="Tahoma"/>
              </a:rPr>
              <a:t>c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65">
                <a:latin typeface="Tahoma"/>
                <a:cs typeface="Tahoma"/>
              </a:rPr>
              <a:t>i</a:t>
            </a:r>
            <a:r>
              <a:rPr dirty="0" sz="2900" spc="90">
                <a:latin typeface="Tahoma"/>
                <a:cs typeface="Tahoma"/>
              </a:rPr>
              <a:t>l</a:t>
            </a:r>
            <a:r>
              <a:rPr dirty="0" sz="2900" spc="30">
                <a:latin typeface="Tahoma"/>
                <a:cs typeface="Tahoma"/>
              </a:rPr>
              <a:t>e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60">
                <a:latin typeface="Tahoma"/>
                <a:cs typeface="Tahoma"/>
              </a:rPr>
              <a:t>s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65">
                <a:latin typeface="Tahoma"/>
                <a:cs typeface="Tahoma"/>
              </a:rPr>
              <a:t>i</a:t>
            </a:r>
            <a:r>
              <a:rPr dirty="0" sz="2900" spc="60">
                <a:latin typeface="Tahoma"/>
                <a:cs typeface="Tahoma"/>
              </a:rPr>
              <a:t>s</a:t>
            </a:r>
            <a:r>
              <a:rPr dirty="0" sz="2900" spc="-375">
                <a:latin typeface="Tahoma"/>
                <a:cs typeface="Tahoma"/>
              </a:rPr>
              <a:t>:</a:t>
            </a:r>
            <a:r>
              <a:rPr dirty="0" sz="2900" spc="-225">
                <a:latin typeface="Tahoma"/>
                <a:cs typeface="Tahoma"/>
              </a:rPr>
              <a:t> </a:t>
            </a:r>
            <a:r>
              <a:rPr dirty="0" sz="2900" spc="75">
                <a:latin typeface="Tahoma"/>
                <a:cs typeface="Tahoma"/>
              </a:rPr>
              <a:t>r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35">
                <a:latin typeface="Tahoma"/>
                <a:cs typeface="Tahoma"/>
              </a:rPr>
              <a:t>f</a:t>
            </a:r>
            <a:r>
              <a:rPr dirty="0" sz="2900" spc="90">
                <a:latin typeface="Tahoma"/>
                <a:cs typeface="Tahoma"/>
              </a:rPr>
              <a:t>l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95">
                <a:latin typeface="Tahoma"/>
                <a:cs typeface="Tahoma"/>
              </a:rPr>
              <a:t>k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105">
                <a:latin typeface="Tahoma"/>
                <a:cs typeface="Tahoma"/>
              </a:rPr>
              <a:t>c</a:t>
            </a:r>
            <a:r>
              <a:rPr dirty="0" sz="2900" spc="75">
                <a:latin typeface="Tahoma"/>
                <a:cs typeface="Tahoma"/>
              </a:rPr>
              <a:t>r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10">
                <a:latin typeface="Tahoma"/>
                <a:cs typeface="Tahoma"/>
              </a:rPr>
              <a:t>m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60">
                <a:latin typeface="Tahoma"/>
                <a:cs typeface="Tahoma"/>
              </a:rPr>
              <a:t>s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75">
                <a:latin typeface="Tahoma"/>
                <a:cs typeface="Tahoma"/>
              </a:rPr>
              <a:t>r  </a:t>
            </a:r>
            <a:r>
              <a:rPr dirty="0" sz="2900" spc="20">
                <a:latin typeface="Tahoma"/>
                <a:cs typeface="Tahoma"/>
              </a:rPr>
              <a:t>b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75">
                <a:latin typeface="Tahoma"/>
                <a:cs typeface="Tahoma"/>
              </a:rPr>
              <a:t>r</a:t>
            </a:r>
            <a:r>
              <a:rPr dirty="0" sz="2900" spc="90">
                <a:latin typeface="Tahoma"/>
                <a:cs typeface="Tahoma"/>
              </a:rPr>
              <a:t>l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20">
                <a:latin typeface="Tahoma"/>
                <a:cs typeface="Tahoma"/>
              </a:rPr>
              <a:t>b</a:t>
            </a:r>
            <a:r>
              <a:rPr dirty="0" sz="2900" spc="65">
                <a:latin typeface="Tahoma"/>
                <a:cs typeface="Tahoma"/>
              </a:rPr>
              <a:t>i</a:t>
            </a:r>
            <a:r>
              <a:rPr dirty="0" sz="2900" spc="10">
                <a:latin typeface="Tahoma"/>
                <a:cs typeface="Tahoma"/>
              </a:rPr>
              <a:t>h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5">
                <a:latin typeface="Tahoma"/>
                <a:cs typeface="Tahoma"/>
              </a:rPr>
              <a:t>n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20">
                <a:latin typeface="Tahoma"/>
                <a:cs typeface="Tahoma"/>
              </a:rPr>
              <a:t>d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5">
                <a:latin typeface="Tahoma"/>
                <a:cs typeface="Tahoma"/>
              </a:rPr>
              <a:t>n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90">
                <a:latin typeface="Tahoma"/>
                <a:cs typeface="Tahoma"/>
              </a:rPr>
              <a:t>k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20">
                <a:latin typeface="Tahoma"/>
                <a:cs typeface="Tahoma"/>
              </a:rPr>
              <a:t>g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20">
                <a:latin typeface="Tahoma"/>
                <a:cs typeface="Tahoma"/>
              </a:rPr>
              <a:t>g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90">
                <a:latin typeface="Tahoma"/>
                <a:cs typeface="Tahoma"/>
              </a:rPr>
              <a:t>l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0">
                <a:latin typeface="Tahoma"/>
                <a:cs typeface="Tahoma"/>
              </a:rPr>
              <a:t>n  </a:t>
            </a:r>
            <a:r>
              <a:rPr dirty="0" sz="2900" spc="20">
                <a:latin typeface="Tahoma"/>
                <a:cs typeface="Tahoma"/>
              </a:rPr>
              <a:t>g</a:t>
            </a:r>
            <a:r>
              <a:rPr dirty="0" sz="2900" spc="10">
                <a:latin typeface="Tahoma"/>
                <a:cs typeface="Tahoma"/>
              </a:rPr>
              <a:t>u</a:t>
            </a:r>
            <a:r>
              <a:rPr dirty="0" sz="2900" spc="20">
                <a:latin typeface="Tahoma"/>
                <a:cs typeface="Tahoma"/>
              </a:rPr>
              <a:t>b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75">
                <a:latin typeface="Tahoma"/>
                <a:cs typeface="Tahoma"/>
              </a:rPr>
              <a:t>r</a:t>
            </a:r>
            <a:r>
              <a:rPr dirty="0" sz="2900" spc="10">
                <a:latin typeface="Tahoma"/>
                <a:cs typeface="Tahoma"/>
              </a:rPr>
              <a:t>n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05">
                <a:latin typeface="Tahoma"/>
                <a:cs typeface="Tahoma"/>
              </a:rPr>
              <a:t>c</a:t>
            </a:r>
            <a:r>
              <a:rPr dirty="0" sz="2900" spc="10">
                <a:latin typeface="Tahoma"/>
                <a:cs typeface="Tahoma"/>
              </a:rPr>
              <a:t>u</a:t>
            </a:r>
            <a:r>
              <a:rPr dirty="0" sz="2900" spc="90">
                <a:latin typeface="Tahoma"/>
                <a:cs typeface="Tahoma"/>
              </a:rPr>
              <a:t>l</a:t>
            </a:r>
            <a:r>
              <a:rPr dirty="0" sz="2900" spc="10">
                <a:latin typeface="Tahoma"/>
                <a:cs typeface="Tahoma"/>
              </a:rPr>
              <a:t>u</a:t>
            </a:r>
            <a:r>
              <a:rPr dirty="0" sz="2900" spc="15">
                <a:latin typeface="Tahoma"/>
                <a:cs typeface="Tahoma"/>
              </a:rPr>
              <a:t>m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10">
                <a:latin typeface="Tahoma"/>
                <a:cs typeface="Tahoma"/>
              </a:rPr>
              <a:t>m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90">
                <a:latin typeface="Tahoma"/>
                <a:cs typeface="Tahoma"/>
              </a:rPr>
              <a:t>l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90">
                <a:latin typeface="Tahoma"/>
                <a:cs typeface="Tahoma"/>
              </a:rPr>
              <a:t>k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90">
                <a:latin typeface="Tahoma"/>
                <a:cs typeface="Tahoma"/>
              </a:rPr>
              <a:t>k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5">
                <a:latin typeface="Tahoma"/>
                <a:cs typeface="Tahoma"/>
              </a:rPr>
              <a:t>n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10">
                <a:latin typeface="Tahoma"/>
                <a:cs typeface="Tahoma"/>
              </a:rPr>
              <a:t>u</a:t>
            </a:r>
            <a:r>
              <a:rPr dirty="0" sz="2900" spc="-90">
                <a:latin typeface="Tahoma"/>
                <a:cs typeface="Tahoma"/>
              </a:rPr>
              <a:t>j</a:t>
            </a:r>
            <a:r>
              <a:rPr dirty="0" sz="2900" spc="10">
                <a:latin typeface="Tahoma"/>
                <a:cs typeface="Tahoma"/>
              </a:rPr>
              <a:t>un</a:t>
            </a:r>
            <a:r>
              <a:rPr dirty="0" sz="2900" spc="25">
                <a:latin typeface="Tahoma"/>
                <a:cs typeface="Tahoma"/>
              </a:rPr>
              <a:t>g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20">
                <a:latin typeface="Tahoma"/>
                <a:cs typeface="Tahoma"/>
              </a:rPr>
              <a:t>b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-85">
                <a:latin typeface="Tahoma"/>
                <a:cs typeface="Tahoma"/>
              </a:rPr>
              <a:t>w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10">
                <a:latin typeface="Tahoma"/>
                <a:cs typeface="Tahoma"/>
              </a:rPr>
              <a:t>h  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25">
                <a:latin typeface="Tahoma"/>
                <a:cs typeface="Tahoma"/>
              </a:rPr>
              <a:t>e</a:t>
            </a:r>
            <a:r>
              <a:rPr dirty="0" sz="2900" spc="60">
                <a:latin typeface="Tahoma"/>
                <a:cs typeface="Tahoma"/>
              </a:rPr>
              <a:t>s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65">
                <a:latin typeface="Tahoma"/>
                <a:cs typeface="Tahoma"/>
              </a:rPr>
              <a:t>i</a:t>
            </a:r>
            <a:r>
              <a:rPr dirty="0" sz="2900" spc="65">
                <a:latin typeface="Tahoma"/>
                <a:cs typeface="Tahoma"/>
              </a:rPr>
              <a:t>s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25">
                <a:latin typeface="Tahoma"/>
                <a:cs typeface="Tahoma"/>
              </a:rPr>
              <a:t>p</a:t>
            </a:r>
            <a:r>
              <a:rPr dirty="0" sz="2900" spc="-5">
                <a:latin typeface="Tahoma"/>
                <a:cs typeface="Tahoma"/>
              </a:rPr>
              <a:t>a</a:t>
            </a:r>
            <a:r>
              <a:rPr dirty="0" sz="2900" spc="20">
                <a:latin typeface="Tahoma"/>
                <a:cs typeface="Tahoma"/>
              </a:rPr>
              <a:t>d</a:t>
            </a:r>
            <a:r>
              <a:rPr dirty="0" sz="2900">
                <a:latin typeface="Tahoma"/>
                <a:cs typeface="Tahoma"/>
              </a:rPr>
              <a:t>a</a:t>
            </a:r>
            <a:r>
              <a:rPr dirty="0" sz="2900" spc="-229">
                <a:latin typeface="Tahoma"/>
                <a:cs typeface="Tahoma"/>
              </a:rPr>
              <a:t> </a:t>
            </a:r>
            <a:r>
              <a:rPr dirty="0" sz="2900" spc="60">
                <a:latin typeface="Tahoma"/>
                <a:cs typeface="Tahoma"/>
              </a:rPr>
              <a:t>s</a:t>
            </a:r>
            <a:r>
              <a:rPr dirty="0" sz="2900" spc="90">
                <a:latin typeface="Tahoma"/>
                <a:cs typeface="Tahoma"/>
              </a:rPr>
              <a:t>k</a:t>
            </a:r>
            <a:r>
              <a:rPr dirty="0" sz="2900" spc="75">
                <a:latin typeface="Tahoma"/>
                <a:cs typeface="Tahoma"/>
              </a:rPr>
              <a:t>r</a:t>
            </a:r>
            <a:r>
              <a:rPr dirty="0" sz="2900" spc="35">
                <a:latin typeface="Tahoma"/>
                <a:cs typeface="Tahoma"/>
              </a:rPr>
              <a:t>o</a:t>
            </a:r>
            <a:r>
              <a:rPr dirty="0" sz="2900" spc="105">
                <a:latin typeface="Tahoma"/>
                <a:cs typeface="Tahoma"/>
              </a:rPr>
              <a:t>t</a:t>
            </a:r>
            <a:r>
              <a:rPr dirty="0" sz="2900" spc="10">
                <a:latin typeface="Tahoma"/>
                <a:cs typeface="Tahoma"/>
              </a:rPr>
              <a:t>u</a:t>
            </a:r>
            <a:r>
              <a:rPr dirty="0" sz="2900" spc="15">
                <a:latin typeface="Tahoma"/>
                <a:cs typeface="Tahoma"/>
              </a:rPr>
              <a:t>m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8583" y="5093070"/>
            <a:ext cx="574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65">
                <a:latin typeface="Tahoma"/>
                <a:cs typeface="Tahoma"/>
              </a:rPr>
              <a:t>4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31930" cy="2095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15"/>
            <a:ext cx="6410324" cy="43041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7170" y="3982343"/>
            <a:ext cx="4495165" cy="372110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5200" spc="-155">
                <a:latin typeface="Lucida Sans Unicode"/>
                <a:cs typeface="Lucida Sans Unicode"/>
              </a:rPr>
              <a:t>Lokasi:</a:t>
            </a:r>
            <a:endParaRPr sz="5200">
              <a:latin typeface="Lucida Sans Unicode"/>
              <a:cs typeface="Lucida Sans Unicode"/>
            </a:endParaRPr>
          </a:p>
          <a:p>
            <a:pPr marL="1134745" indent="-6191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1135380" algn="l"/>
              </a:tabLst>
            </a:pPr>
            <a:r>
              <a:rPr dirty="0" sz="5200" spc="-110">
                <a:latin typeface="Lucida Sans Unicode"/>
                <a:cs typeface="Lucida Sans Unicode"/>
              </a:rPr>
              <a:t>Abdominal</a:t>
            </a:r>
            <a:endParaRPr sz="5200">
              <a:latin typeface="Lucida Sans Unicode"/>
              <a:cs typeface="Lucida Sans Unicode"/>
            </a:endParaRPr>
          </a:p>
          <a:p>
            <a:pPr marL="1134745" indent="-6191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1135380" algn="l"/>
              </a:tabLst>
            </a:pPr>
            <a:r>
              <a:rPr dirty="0" sz="5200" spc="-120">
                <a:latin typeface="Lucida Sans Unicode"/>
                <a:cs typeface="Lucida Sans Unicode"/>
              </a:rPr>
              <a:t>Inguinal</a:t>
            </a:r>
            <a:endParaRPr sz="5200">
              <a:latin typeface="Lucida Sans Unicode"/>
              <a:cs typeface="Lucida Sans Unicode"/>
            </a:endParaRPr>
          </a:p>
          <a:p>
            <a:pPr marL="1134745" indent="-6191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1135380" algn="l"/>
              </a:tabLst>
            </a:pPr>
            <a:r>
              <a:rPr dirty="0" sz="5200" spc="-75">
                <a:latin typeface="Lucida Sans Unicode"/>
                <a:cs typeface="Lucida Sans Unicode"/>
              </a:rPr>
              <a:t>Scrotal</a:t>
            </a:r>
            <a:endParaRPr sz="5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657" y="874317"/>
            <a:ext cx="7310755" cy="2858135"/>
          </a:xfrm>
          <a:custGeom>
            <a:avLst/>
            <a:gdLst/>
            <a:ahLst/>
            <a:cxnLst/>
            <a:rect l="l" t="t" r="r" b="b"/>
            <a:pathLst>
              <a:path w="7310755" h="2858135">
                <a:moveTo>
                  <a:pt x="5064013" y="2857689"/>
                </a:moveTo>
                <a:lnTo>
                  <a:pt x="5015073" y="2857592"/>
                </a:lnTo>
                <a:lnTo>
                  <a:pt x="4966116" y="2856658"/>
                </a:lnTo>
                <a:lnTo>
                  <a:pt x="4917139" y="2854871"/>
                </a:lnTo>
                <a:lnTo>
                  <a:pt x="4868143" y="2852215"/>
                </a:lnTo>
                <a:lnTo>
                  <a:pt x="4819128" y="2848675"/>
                </a:lnTo>
                <a:lnTo>
                  <a:pt x="4770094" y="2844235"/>
                </a:lnTo>
                <a:lnTo>
                  <a:pt x="4721040" y="2838880"/>
                </a:lnTo>
                <a:lnTo>
                  <a:pt x="4671965" y="2832595"/>
                </a:lnTo>
                <a:lnTo>
                  <a:pt x="4622870" y="2825364"/>
                </a:lnTo>
                <a:lnTo>
                  <a:pt x="4573754" y="2817172"/>
                </a:lnTo>
                <a:lnTo>
                  <a:pt x="4475172" y="2799334"/>
                </a:lnTo>
                <a:lnTo>
                  <a:pt x="4130446" y="2734774"/>
                </a:lnTo>
                <a:lnTo>
                  <a:pt x="4031885" y="2716826"/>
                </a:lnTo>
                <a:lnTo>
                  <a:pt x="3982570" y="2708102"/>
                </a:lnTo>
                <a:lnTo>
                  <a:pt x="3933225" y="2699590"/>
                </a:lnTo>
                <a:lnTo>
                  <a:pt x="3883846" y="2691323"/>
                </a:lnTo>
                <a:lnTo>
                  <a:pt x="3834428" y="2683334"/>
                </a:lnTo>
                <a:lnTo>
                  <a:pt x="3784966" y="2675657"/>
                </a:lnTo>
                <a:lnTo>
                  <a:pt x="3735455" y="2668326"/>
                </a:lnTo>
                <a:lnTo>
                  <a:pt x="3685892" y="2661373"/>
                </a:lnTo>
                <a:lnTo>
                  <a:pt x="3636270" y="2654833"/>
                </a:lnTo>
                <a:lnTo>
                  <a:pt x="3586586" y="2648739"/>
                </a:lnTo>
                <a:lnTo>
                  <a:pt x="3536834" y="2643124"/>
                </a:lnTo>
                <a:lnTo>
                  <a:pt x="3487010" y="2638022"/>
                </a:lnTo>
                <a:lnTo>
                  <a:pt x="3437110" y="2633466"/>
                </a:lnTo>
                <a:lnTo>
                  <a:pt x="3386486" y="2629415"/>
                </a:lnTo>
                <a:lnTo>
                  <a:pt x="3335769" y="2625952"/>
                </a:lnTo>
                <a:lnTo>
                  <a:pt x="3284965" y="2623041"/>
                </a:lnTo>
                <a:lnTo>
                  <a:pt x="3234082" y="2620646"/>
                </a:lnTo>
                <a:lnTo>
                  <a:pt x="3183124" y="2618730"/>
                </a:lnTo>
                <a:lnTo>
                  <a:pt x="3132099" y="2617258"/>
                </a:lnTo>
                <a:lnTo>
                  <a:pt x="3081013" y="2616194"/>
                </a:lnTo>
                <a:lnTo>
                  <a:pt x="3029872" y="2615502"/>
                </a:lnTo>
                <a:lnTo>
                  <a:pt x="2978682" y="2615145"/>
                </a:lnTo>
                <a:lnTo>
                  <a:pt x="2927450" y="2615088"/>
                </a:lnTo>
                <a:lnTo>
                  <a:pt x="2876182" y="2615295"/>
                </a:lnTo>
                <a:lnTo>
                  <a:pt x="2824884" y="2615730"/>
                </a:lnTo>
                <a:lnTo>
                  <a:pt x="2722224" y="2617138"/>
                </a:lnTo>
                <a:lnTo>
                  <a:pt x="2414186" y="2623085"/>
                </a:lnTo>
                <a:lnTo>
                  <a:pt x="2111044" y="2627975"/>
                </a:lnTo>
                <a:lnTo>
                  <a:pt x="2060929" y="2628682"/>
                </a:lnTo>
                <a:lnTo>
                  <a:pt x="2010847" y="2629211"/>
                </a:lnTo>
                <a:lnTo>
                  <a:pt x="1960804" y="2629496"/>
                </a:lnTo>
                <a:lnTo>
                  <a:pt x="1910808" y="2629473"/>
                </a:lnTo>
                <a:lnTo>
                  <a:pt x="1860868" y="2629075"/>
                </a:lnTo>
                <a:lnTo>
                  <a:pt x="1810992" y="2628237"/>
                </a:lnTo>
                <a:lnTo>
                  <a:pt x="1761187" y="2626894"/>
                </a:lnTo>
                <a:lnTo>
                  <a:pt x="1711461" y="2624980"/>
                </a:lnTo>
                <a:lnTo>
                  <a:pt x="1661823" y="2622429"/>
                </a:lnTo>
                <a:lnTo>
                  <a:pt x="1612280" y="2619177"/>
                </a:lnTo>
                <a:lnTo>
                  <a:pt x="1562841" y="2615156"/>
                </a:lnTo>
                <a:lnTo>
                  <a:pt x="1513513" y="2610303"/>
                </a:lnTo>
                <a:lnTo>
                  <a:pt x="1464304" y="2604552"/>
                </a:lnTo>
                <a:lnTo>
                  <a:pt x="1415223" y="2597836"/>
                </a:lnTo>
                <a:lnTo>
                  <a:pt x="1366276" y="2590090"/>
                </a:lnTo>
                <a:lnTo>
                  <a:pt x="1317474" y="2581250"/>
                </a:lnTo>
                <a:lnTo>
                  <a:pt x="1268822" y="2571249"/>
                </a:lnTo>
                <a:lnTo>
                  <a:pt x="1220330" y="2560021"/>
                </a:lnTo>
                <a:lnTo>
                  <a:pt x="1172005" y="2547502"/>
                </a:lnTo>
                <a:lnTo>
                  <a:pt x="1123855" y="2533626"/>
                </a:lnTo>
                <a:lnTo>
                  <a:pt x="1077481" y="2519786"/>
                </a:lnTo>
                <a:lnTo>
                  <a:pt x="1030995" y="2506292"/>
                </a:lnTo>
                <a:lnTo>
                  <a:pt x="937998" y="2479737"/>
                </a:lnTo>
                <a:lnTo>
                  <a:pt x="891644" y="2466373"/>
                </a:lnTo>
                <a:lnTo>
                  <a:pt x="845489" y="2452749"/>
                </a:lnTo>
                <a:lnTo>
                  <a:pt x="799612" y="2438713"/>
                </a:lnTo>
                <a:lnTo>
                  <a:pt x="754091" y="2424115"/>
                </a:lnTo>
                <a:lnTo>
                  <a:pt x="709003" y="2408801"/>
                </a:lnTo>
                <a:lnTo>
                  <a:pt x="664428" y="2392621"/>
                </a:lnTo>
                <a:lnTo>
                  <a:pt x="620443" y="2375422"/>
                </a:lnTo>
                <a:lnTo>
                  <a:pt x="577127" y="2357054"/>
                </a:lnTo>
                <a:lnTo>
                  <a:pt x="534556" y="2337365"/>
                </a:lnTo>
                <a:lnTo>
                  <a:pt x="492809" y="2316202"/>
                </a:lnTo>
                <a:lnTo>
                  <a:pt x="451965" y="2293414"/>
                </a:lnTo>
                <a:lnTo>
                  <a:pt x="412101" y="2268850"/>
                </a:lnTo>
                <a:lnTo>
                  <a:pt x="373296" y="2242358"/>
                </a:lnTo>
                <a:lnTo>
                  <a:pt x="335627" y="2213787"/>
                </a:lnTo>
                <a:lnTo>
                  <a:pt x="299172" y="2182984"/>
                </a:lnTo>
                <a:lnTo>
                  <a:pt x="264010" y="2149798"/>
                </a:lnTo>
                <a:lnTo>
                  <a:pt x="230219" y="2114077"/>
                </a:lnTo>
                <a:lnTo>
                  <a:pt x="197876" y="2075671"/>
                </a:lnTo>
                <a:lnTo>
                  <a:pt x="167060" y="2034426"/>
                </a:lnTo>
                <a:lnTo>
                  <a:pt x="143008" y="1996844"/>
                </a:lnTo>
                <a:lnTo>
                  <a:pt x="119876" y="1954020"/>
                </a:lnTo>
                <a:lnTo>
                  <a:pt x="97947" y="1906929"/>
                </a:lnTo>
                <a:lnTo>
                  <a:pt x="77506" y="1856547"/>
                </a:lnTo>
                <a:lnTo>
                  <a:pt x="58838" y="1803850"/>
                </a:lnTo>
                <a:lnTo>
                  <a:pt x="42227" y="1749814"/>
                </a:lnTo>
                <a:lnTo>
                  <a:pt x="27959" y="1695414"/>
                </a:lnTo>
                <a:lnTo>
                  <a:pt x="16317" y="1641626"/>
                </a:lnTo>
                <a:lnTo>
                  <a:pt x="7587" y="1589426"/>
                </a:lnTo>
                <a:lnTo>
                  <a:pt x="2053" y="1539789"/>
                </a:lnTo>
                <a:lnTo>
                  <a:pt x="0" y="1493692"/>
                </a:lnTo>
                <a:lnTo>
                  <a:pt x="948" y="1459766"/>
                </a:lnTo>
                <a:lnTo>
                  <a:pt x="9134" y="1384656"/>
                </a:lnTo>
                <a:lnTo>
                  <a:pt x="16173" y="1343745"/>
                </a:lnTo>
                <a:lnTo>
                  <a:pt x="25044" y="1300779"/>
                </a:lnTo>
                <a:lnTo>
                  <a:pt x="35646" y="1255896"/>
                </a:lnTo>
                <a:lnTo>
                  <a:pt x="47881" y="1209233"/>
                </a:lnTo>
                <a:lnTo>
                  <a:pt x="61648" y="1160925"/>
                </a:lnTo>
                <a:lnTo>
                  <a:pt x="76848" y="1111111"/>
                </a:lnTo>
                <a:lnTo>
                  <a:pt x="93382" y="1059926"/>
                </a:lnTo>
                <a:lnTo>
                  <a:pt x="111150" y="1007508"/>
                </a:lnTo>
                <a:lnTo>
                  <a:pt x="130053" y="953994"/>
                </a:lnTo>
                <a:lnTo>
                  <a:pt x="149990" y="899521"/>
                </a:lnTo>
                <a:lnTo>
                  <a:pt x="170864" y="844225"/>
                </a:lnTo>
                <a:lnTo>
                  <a:pt x="192573" y="788243"/>
                </a:lnTo>
                <a:lnTo>
                  <a:pt x="215019" y="731713"/>
                </a:lnTo>
                <a:lnTo>
                  <a:pt x="248776" y="675689"/>
                </a:lnTo>
                <a:lnTo>
                  <a:pt x="281585" y="625442"/>
                </a:lnTo>
                <a:lnTo>
                  <a:pt x="313861" y="580393"/>
                </a:lnTo>
                <a:lnTo>
                  <a:pt x="346020" y="539961"/>
                </a:lnTo>
                <a:lnTo>
                  <a:pt x="378478" y="503567"/>
                </a:lnTo>
                <a:lnTo>
                  <a:pt x="411653" y="470631"/>
                </a:lnTo>
                <a:lnTo>
                  <a:pt x="445961" y="440574"/>
                </a:lnTo>
                <a:lnTo>
                  <a:pt x="481817" y="412816"/>
                </a:lnTo>
                <a:lnTo>
                  <a:pt x="519638" y="386778"/>
                </a:lnTo>
                <a:lnTo>
                  <a:pt x="559840" y="361879"/>
                </a:lnTo>
                <a:lnTo>
                  <a:pt x="602840" y="337541"/>
                </a:lnTo>
                <a:lnTo>
                  <a:pt x="649054" y="313183"/>
                </a:lnTo>
                <a:lnTo>
                  <a:pt x="696688" y="289404"/>
                </a:lnTo>
                <a:lnTo>
                  <a:pt x="744410" y="266831"/>
                </a:lnTo>
                <a:lnTo>
                  <a:pt x="792219" y="245435"/>
                </a:lnTo>
                <a:lnTo>
                  <a:pt x="840112" y="225186"/>
                </a:lnTo>
                <a:lnTo>
                  <a:pt x="888089" y="206056"/>
                </a:lnTo>
                <a:lnTo>
                  <a:pt x="936150" y="188015"/>
                </a:lnTo>
                <a:lnTo>
                  <a:pt x="984292" y="171034"/>
                </a:lnTo>
                <a:lnTo>
                  <a:pt x="1032515" y="155084"/>
                </a:lnTo>
                <a:lnTo>
                  <a:pt x="1080818" y="140136"/>
                </a:lnTo>
                <a:lnTo>
                  <a:pt x="1129201" y="126161"/>
                </a:lnTo>
                <a:lnTo>
                  <a:pt x="1177660" y="113129"/>
                </a:lnTo>
                <a:lnTo>
                  <a:pt x="1226197" y="101011"/>
                </a:lnTo>
                <a:lnTo>
                  <a:pt x="1274809" y="89778"/>
                </a:lnTo>
                <a:lnTo>
                  <a:pt x="1323496" y="79402"/>
                </a:lnTo>
                <a:lnTo>
                  <a:pt x="1372256" y="69852"/>
                </a:lnTo>
                <a:lnTo>
                  <a:pt x="1421089" y="61099"/>
                </a:lnTo>
                <a:lnTo>
                  <a:pt x="1469994" y="53116"/>
                </a:lnTo>
                <a:lnTo>
                  <a:pt x="1518968" y="45871"/>
                </a:lnTo>
                <a:lnTo>
                  <a:pt x="1568013" y="39337"/>
                </a:lnTo>
                <a:lnTo>
                  <a:pt x="1617125" y="33483"/>
                </a:lnTo>
                <a:lnTo>
                  <a:pt x="1666305" y="28282"/>
                </a:lnTo>
                <a:lnTo>
                  <a:pt x="1715551" y="23703"/>
                </a:lnTo>
                <a:lnTo>
                  <a:pt x="1764862" y="19718"/>
                </a:lnTo>
                <a:lnTo>
                  <a:pt x="1814237" y="16296"/>
                </a:lnTo>
                <a:lnTo>
                  <a:pt x="1863676" y="13410"/>
                </a:lnTo>
                <a:lnTo>
                  <a:pt x="1913176" y="11030"/>
                </a:lnTo>
                <a:lnTo>
                  <a:pt x="1962737" y="9127"/>
                </a:lnTo>
                <a:lnTo>
                  <a:pt x="2012358" y="7672"/>
                </a:lnTo>
                <a:lnTo>
                  <a:pt x="2062039" y="6635"/>
                </a:lnTo>
                <a:lnTo>
                  <a:pt x="2111776" y="5987"/>
                </a:lnTo>
                <a:lnTo>
                  <a:pt x="2161571" y="5699"/>
                </a:lnTo>
                <a:lnTo>
                  <a:pt x="2211421" y="5743"/>
                </a:lnTo>
                <a:lnTo>
                  <a:pt x="2261326" y="6088"/>
                </a:lnTo>
                <a:lnTo>
                  <a:pt x="2311285" y="6706"/>
                </a:lnTo>
                <a:lnTo>
                  <a:pt x="2361296" y="7567"/>
                </a:lnTo>
                <a:lnTo>
                  <a:pt x="2411359" y="8643"/>
                </a:lnTo>
                <a:lnTo>
                  <a:pt x="2511634" y="11321"/>
                </a:lnTo>
                <a:lnTo>
                  <a:pt x="2561845" y="12864"/>
                </a:lnTo>
                <a:lnTo>
                  <a:pt x="2612224" y="14217"/>
                </a:lnTo>
                <a:lnTo>
                  <a:pt x="2662642" y="15163"/>
                </a:lnTo>
                <a:lnTo>
                  <a:pt x="2713096" y="15736"/>
                </a:lnTo>
                <a:lnTo>
                  <a:pt x="2763585" y="15970"/>
                </a:lnTo>
                <a:lnTo>
                  <a:pt x="2814103" y="15897"/>
                </a:lnTo>
                <a:lnTo>
                  <a:pt x="2864649" y="15551"/>
                </a:lnTo>
                <a:lnTo>
                  <a:pt x="2915220" y="14965"/>
                </a:lnTo>
                <a:lnTo>
                  <a:pt x="2965813" y="14172"/>
                </a:lnTo>
                <a:lnTo>
                  <a:pt x="3067050" y="12099"/>
                </a:lnTo>
                <a:lnTo>
                  <a:pt x="3370967" y="4381"/>
                </a:lnTo>
                <a:lnTo>
                  <a:pt x="3472262" y="2195"/>
                </a:lnTo>
                <a:lnTo>
                  <a:pt x="3522893" y="1324"/>
                </a:lnTo>
                <a:lnTo>
                  <a:pt x="3573510" y="646"/>
                </a:lnTo>
                <a:lnTo>
                  <a:pt x="3624109" y="193"/>
                </a:lnTo>
                <a:lnTo>
                  <a:pt x="3674688" y="0"/>
                </a:lnTo>
                <a:lnTo>
                  <a:pt x="3725244" y="98"/>
                </a:lnTo>
                <a:lnTo>
                  <a:pt x="3775773" y="523"/>
                </a:lnTo>
                <a:lnTo>
                  <a:pt x="3826273" y="1306"/>
                </a:lnTo>
                <a:lnTo>
                  <a:pt x="3876740" y="2481"/>
                </a:lnTo>
                <a:lnTo>
                  <a:pt x="3927558" y="3992"/>
                </a:lnTo>
                <a:lnTo>
                  <a:pt x="3978341" y="5825"/>
                </a:lnTo>
                <a:lnTo>
                  <a:pt x="4029091" y="7959"/>
                </a:lnTo>
                <a:lnTo>
                  <a:pt x="4079811" y="10370"/>
                </a:lnTo>
                <a:lnTo>
                  <a:pt x="4130504" y="13037"/>
                </a:lnTo>
                <a:lnTo>
                  <a:pt x="4181172" y="15937"/>
                </a:lnTo>
                <a:lnTo>
                  <a:pt x="4231818" y="19048"/>
                </a:lnTo>
                <a:lnTo>
                  <a:pt x="4282446" y="22347"/>
                </a:lnTo>
                <a:lnTo>
                  <a:pt x="4383654" y="29420"/>
                </a:lnTo>
                <a:lnTo>
                  <a:pt x="4484820" y="36978"/>
                </a:lnTo>
                <a:lnTo>
                  <a:pt x="4838880" y="64662"/>
                </a:lnTo>
                <a:lnTo>
                  <a:pt x="4940126" y="72184"/>
                </a:lnTo>
                <a:lnTo>
                  <a:pt x="5041450" y="79206"/>
                </a:lnTo>
                <a:lnTo>
                  <a:pt x="5092149" y="82473"/>
                </a:lnTo>
                <a:lnTo>
                  <a:pt x="5142875" y="85548"/>
                </a:lnTo>
                <a:lnTo>
                  <a:pt x="5195017" y="86691"/>
                </a:lnTo>
                <a:lnTo>
                  <a:pt x="5247469" y="84572"/>
                </a:lnTo>
                <a:lnTo>
                  <a:pt x="5300143" y="80456"/>
                </a:lnTo>
                <a:lnTo>
                  <a:pt x="5352950" y="75608"/>
                </a:lnTo>
                <a:lnTo>
                  <a:pt x="5405802" y="71293"/>
                </a:lnTo>
                <a:lnTo>
                  <a:pt x="5458610" y="68775"/>
                </a:lnTo>
                <a:lnTo>
                  <a:pt x="5510074" y="67355"/>
                </a:lnTo>
                <a:lnTo>
                  <a:pt x="5561669" y="65291"/>
                </a:lnTo>
                <a:lnTo>
                  <a:pt x="5613356" y="62794"/>
                </a:lnTo>
                <a:lnTo>
                  <a:pt x="5716840" y="57346"/>
                </a:lnTo>
                <a:lnTo>
                  <a:pt x="5768558" y="54817"/>
                </a:lnTo>
                <a:lnTo>
                  <a:pt x="5820206" y="52701"/>
                </a:lnTo>
                <a:lnTo>
                  <a:pt x="5871743" y="51208"/>
                </a:lnTo>
                <a:lnTo>
                  <a:pt x="5923131" y="50550"/>
                </a:lnTo>
                <a:lnTo>
                  <a:pt x="5974328" y="50938"/>
                </a:lnTo>
                <a:lnTo>
                  <a:pt x="6025294" y="52583"/>
                </a:lnTo>
                <a:lnTo>
                  <a:pt x="6075989" y="55697"/>
                </a:lnTo>
                <a:lnTo>
                  <a:pt x="6126373" y="60492"/>
                </a:lnTo>
                <a:lnTo>
                  <a:pt x="6176406" y="67177"/>
                </a:lnTo>
                <a:lnTo>
                  <a:pt x="6224901" y="75449"/>
                </a:lnTo>
                <a:lnTo>
                  <a:pt x="6273040" y="85309"/>
                </a:lnTo>
                <a:lnTo>
                  <a:pt x="6320798" y="96739"/>
                </a:lnTo>
                <a:lnTo>
                  <a:pt x="6368150" y="109719"/>
                </a:lnTo>
                <a:lnTo>
                  <a:pt x="6415074" y="124229"/>
                </a:lnTo>
                <a:lnTo>
                  <a:pt x="6461543" y="140250"/>
                </a:lnTo>
                <a:lnTo>
                  <a:pt x="6507534" y="157763"/>
                </a:lnTo>
                <a:lnTo>
                  <a:pt x="6553022" y="176748"/>
                </a:lnTo>
                <a:lnTo>
                  <a:pt x="6597984" y="197185"/>
                </a:lnTo>
                <a:lnTo>
                  <a:pt x="6642393" y="219055"/>
                </a:lnTo>
                <a:lnTo>
                  <a:pt x="6686227" y="242338"/>
                </a:lnTo>
                <a:lnTo>
                  <a:pt x="6729460" y="267015"/>
                </a:lnTo>
                <a:lnTo>
                  <a:pt x="6772069" y="293067"/>
                </a:lnTo>
                <a:lnTo>
                  <a:pt x="6814028" y="320473"/>
                </a:lnTo>
                <a:lnTo>
                  <a:pt x="6855314" y="349215"/>
                </a:lnTo>
                <a:lnTo>
                  <a:pt x="6895902" y="379273"/>
                </a:lnTo>
                <a:lnTo>
                  <a:pt x="6935768" y="410627"/>
                </a:lnTo>
                <a:lnTo>
                  <a:pt x="6972211" y="441458"/>
                </a:lnTo>
                <a:lnTo>
                  <a:pt x="7006695" y="473512"/>
                </a:lnTo>
                <a:lnTo>
                  <a:pt x="7039233" y="506775"/>
                </a:lnTo>
                <a:lnTo>
                  <a:pt x="7069842" y="541230"/>
                </a:lnTo>
                <a:lnTo>
                  <a:pt x="7098538" y="576859"/>
                </a:lnTo>
                <a:lnTo>
                  <a:pt x="7125336" y="613647"/>
                </a:lnTo>
                <a:lnTo>
                  <a:pt x="7150253" y="651576"/>
                </a:lnTo>
                <a:lnTo>
                  <a:pt x="7173303" y="690631"/>
                </a:lnTo>
                <a:lnTo>
                  <a:pt x="7194503" y="730794"/>
                </a:lnTo>
                <a:lnTo>
                  <a:pt x="7213869" y="772050"/>
                </a:lnTo>
                <a:lnTo>
                  <a:pt x="7231416" y="814382"/>
                </a:lnTo>
                <a:lnTo>
                  <a:pt x="7247160" y="857773"/>
                </a:lnTo>
                <a:lnTo>
                  <a:pt x="7261117" y="902206"/>
                </a:lnTo>
                <a:lnTo>
                  <a:pt x="7273302" y="947665"/>
                </a:lnTo>
                <a:lnTo>
                  <a:pt x="7283731" y="994134"/>
                </a:lnTo>
                <a:lnTo>
                  <a:pt x="7292421" y="1041596"/>
                </a:lnTo>
                <a:lnTo>
                  <a:pt x="7299387" y="1090034"/>
                </a:lnTo>
                <a:lnTo>
                  <a:pt x="7304644" y="1139432"/>
                </a:lnTo>
                <a:lnTo>
                  <a:pt x="7308209" y="1189773"/>
                </a:lnTo>
                <a:lnTo>
                  <a:pt x="7310096" y="1241042"/>
                </a:lnTo>
                <a:lnTo>
                  <a:pt x="7310323" y="1293220"/>
                </a:lnTo>
                <a:lnTo>
                  <a:pt x="7308904" y="1346292"/>
                </a:lnTo>
                <a:lnTo>
                  <a:pt x="7305856" y="1400242"/>
                </a:lnTo>
                <a:lnTo>
                  <a:pt x="7304920" y="1418812"/>
                </a:lnTo>
                <a:lnTo>
                  <a:pt x="7303458" y="1474523"/>
                </a:lnTo>
                <a:lnTo>
                  <a:pt x="7276381" y="1575860"/>
                </a:lnTo>
                <a:lnTo>
                  <a:pt x="7249903" y="1676599"/>
                </a:lnTo>
                <a:lnTo>
                  <a:pt x="7219529" y="1744191"/>
                </a:lnTo>
                <a:lnTo>
                  <a:pt x="7204941" y="1778024"/>
                </a:lnTo>
                <a:lnTo>
                  <a:pt x="7191552" y="1812381"/>
                </a:lnTo>
                <a:lnTo>
                  <a:pt x="7171717" y="1862555"/>
                </a:lnTo>
                <a:lnTo>
                  <a:pt x="7150350" y="1910949"/>
                </a:lnTo>
                <a:lnTo>
                  <a:pt x="7127489" y="1957605"/>
                </a:lnTo>
                <a:lnTo>
                  <a:pt x="7103169" y="2002561"/>
                </a:lnTo>
                <a:lnTo>
                  <a:pt x="7077426" y="2045858"/>
                </a:lnTo>
                <a:lnTo>
                  <a:pt x="7050298" y="2087535"/>
                </a:lnTo>
                <a:lnTo>
                  <a:pt x="7021820" y="2127633"/>
                </a:lnTo>
                <a:lnTo>
                  <a:pt x="6992029" y="2166190"/>
                </a:lnTo>
                <a:lnTo>
                  <a:pt x="6960961" y="2203248"/>
                </a:lnTo>
                <a:lnTo>
                  <a:pt x="6928653" y="2238845"/>
                </a:lnTo>
                <a:lnTo>
                  <a:pt x="6895141" y="2273022"/>
                </a:lnTo>
                <a:lnTo>
                  <a:pt x="6860461" y="2305818"/>
                </a:lnTo>
                <a:lnTo>
                  <a:pt x="6824650" y="2337274"/>
                </a:lnTo>
                <a:lnTo>
                  <a:pt x="6787743" y="2367428"/>
                </a:lnTo>
                <a:lnTo>
                  <a:pt x="6749778" y="2396321"/>
                </a:lnTo>
                <a:lnTo>
                  <a:pt x="6710791" y="2423993"/>
                </a:lnTo>
                <a:lnTo>
                  <a:pt x="6670818" y="2450484"/>
                </a:lnTo>
                <a:lnTo>
                  <a:pt x="6629896" y="2475833"/>
                </a:lnTo>
                <a:lnTo>
                  <a:pt x="6588060" y="2500080"/>
                </a:lnTo>
                <a:lnTo>
                  <a:pt x="6547102" y="2522808"/>
                </a:lnTo>
                <a:lnTo>
                  <a:pt x="6505761" y="2544655"/>
                </a:lnTo>
                <a:lnTo>
                  <a:pt x="6464036" y="2565121"/>
                </a:lnTo>
                <a:lnTo>
                  <a:pt x="6421928" y="2583709"/>
                </a:lnTo>
                <a:lnTo>
                  <a:pt x="6379436" y="2599920"/>
                </a:lnTo>
                <a:lnTo>
                  <a:pt x="6330887" y="2616617"/>
                </a:lnTo>
                <a:lnTo>
                  <a:pt x="6282328" y="2632892"/>
                </a:lnTo>
                <a:lnTo>
                  <a:pt x="6233758" y="2648731"/>
                </a:lnTo>
                <a:lnTo>
                  <a:pt x="6185177" y="2664117"/>
                </a:lnTo>
                <a:lnTo>
                  <a:pt x="6136583" y="2679036"/>
                </a:lnTo>
                <a:lnTo>
                  <a:pt x="6087978" y="2693471"/>
                </a:lnTo>
                <a:lnTo>
                  <a:pt x="6039361" y="2707408"/>
                </a:lnTo>
                <a:lnTo>
                  <a:pt x="5990731" y="2720831"/>
                </a:lnTo>
                <a:lnTo>
                  <a:pt x="5942089" y="2733724"/>
                </a:lnTo>
                <a:lnTo>
                  <a:pt x="5893433" y="2746073"/>
                </a:lnTo>
                <a:lnTo>
                  <a:pt x="5844764" y="2757861"/>
                </a:lnTo>
                <a:lnTo>
                  <a:pt x="5796081" y="2769073"/>
                </a:lnTo>
                <a:lnTo>
                  <a:pt x="5747385" y="2779695"/>
                </a:lnTo>
                <a:lnTo>
                  <a:pt x="5698674" y="2789709"/>
                </a:lnTo>
                <a:lnTo>
                  <a:pt x="5649949" y="2799102"/>
                </a:lnTo>
                <a:lnTo>
                  <a:pt x="5601209" y="2807858"/>
                </a:lnTo>
                <a:lnTo>
                  <a:pt x="5552454" y="2815960"/>
                </a:lnTo>
                <a:lnTo>
                  <a:pt x="5503683" y="2823395"/>
                </a:lnTo>
                <a:lnTo>
                  <a:pt x="5454897" y="2830145"/>
                </a:lnTo>
                <a:lnTo>
                  <a:pt x="5406095" y="2836197"/>
                </a:lnTo>
                <a:lnTo>
                  <a:pt x="5357277" y="2841534"/>
                </a:lnTo>
                <a:lnTo>
                  <a:pt x="5308443" y="2846141"/>
                </a:lnTo>
                <a:lnTo>
                  <a:pt x="5259591" y="2850003"/>
                </a:lnTo>
                <a:lnTo>
                  <a:pt x="5210723" y="2853104"/>
                </a:lnTo>
                <a:lnTo>
                  <a:pt x="5161837" y="2855429"/>
                </a:lnTo>
                <a:lnTo>
                  <a:pt x="5112934" y="2856962"/>
                </a:lnTo>
                <a:lnTo>
                  <a:pt x="5064013" y="2857689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5238" y="6896076"/>
            <a:ext cx="7414895" cy="2904490"/>
          </a:xfrm>
          <a:custGeom>
            <a:avLst/>
            <a:gdLst/>
            <a:ahLst/>
            <a:cxnLst/>
            <a:rect l="l" t="t" r="r" b="b"/>
            <a:pathLst>
              <a:path w="7414895" h="2904490">
                <a:moveTo>
                  <a:pt x="2278331" y="2904080"/>
                </a:moveTo>
                <a:lnTo>
                  <a:pt x="2327968" y="2903982"/>
                </a:lnTo>
                <a:lnTo>
                  <a:pt x="2377624" y="2903033"/>
                </a:lnTo>
                <a:lnTo>
                  <a:pt x="2427299" y="2901216"/>
                </a:lnTo>
                <a:lnTo>
                  <a:pt x="2476993" y="2898517"/>
                </a:lnTo>
                <a:lnTo>
                  <a:pt x="2526707" y="2894919"/>
                </a:lnTo>
                <a:lnTo>
                  <a:pt x="2576440" y="2890408"/>
                </a:lnTo>
                <a:lnTo>
                  <a:pt x="2626194" y="2884966"/>
                </a:lnTo>
                <a:lnTo>
                  <a:pt x="2675968" y="2878579"/>
                </a:lnTo>
                <a:lnTo>
                  <a:pt x="2725763" y="2871230"/>
                </a:lnTo>
                <a:lnTo>
                  <a:pt x="2775579" y="2862905"/>
                </a:lnTo>
                <a:lnTo>
                  <a:pt x="2875566" y="2844777"/>
                </a:lnTo>
                <a:lnTo>
                  <a:pt x="3225207" y="2779170"/>
                </a:lnTo>
                <a:lnTo>
                  <a:pt x="3325172" y="2760930"/>
                </a:lnTo>
                <a:lnTo>
                  <a:pt x="3375191" y="2752065"/>
                </a:lnTo>
                <a:lnTo>
                  <a:pt x="3425239" y="2743414"/>
                </a:lnTo>
                <a:lnTo>
                  <a:pt x="3475322" y="2735013"/>
                </a:lnTo>
                <a:lnTo>
                  <a:pt x="3525445" y="2726894"/>
                </a:lnTo>
                <a:lnTo>
                  <a:pt x="3575612" y="2719093"/>
                </a:lnTo>
                <a:lnTo>
                  <a:pt x="3625828" y="2711643"/>
                </a:lnTo>
                <a:lnTo>
                  <a:pt x="3676098" y="2704577"/>
                </a:lnTo>
                <a:lnTo>
                  <a:pt x="3726427" y="2697931"/>
                </a:lnTo>
                <a:lnTo>
                  <a:pt x="3776819" y="2691738"/>
                </a:lnTo>
                <a:lnTo>
                  <a:pt x="3827280" y="2686032"/>
                </a:lnTo>
                <a:lnTo>
                  <a:pt x="3877814" y="2680847"/>
                </a:lnTo>
                <a:lnTo>
                  <a:pt x="3928426" y="2676217"/>
                </a:lnTo>
                <a:lnTo>
                  <a:pt x="3977537" y="2672267"/>
                </a:lnTo>
                <a:lnTo>
                  <a:pt x="4026735" y="2668865"/>
                </a:lnTo>
                <a:lnTo>
                  <a:pt x="4076014" y="2665978"/>
                </a:lnTo>
                <a:lnTo>
                  <a:pt x="4125367" y="2663576"/>
                </a:lnTo>
                <a:lnTo>
                  <a:pt x="4174791" y="2661626"/>
                </a:lnTo>
                <a:lnTo>
                  <a:pt x="4224278" y="2660095"/>
                </a:lnTo>
                <a:lnTo>
                  <a:pt x="4273823" y="2658952"/>
                </a:lnTo>
                <a:lnTo>
                  <a:pt x="4323422" y="2658165"/>
                </a:lnTo>
                <a:lnTo>
                  <a:pt x="4373067" y="2657702"/>
                </a:lnTo>
                <a:lnTo>
                  <a:pt x="4422754" y="2657531"/>
                </a:lnTo>
                <a:lnTo>
                  <a:pt x="4472477" y="2657620"/>
                </a:lnTo>
                <a:lnTo>
                  <a:pt x="4522231" y="2657936"/>
                </a:lnTo>
                <a:lnTo>
                  <a:pt x="4572009" y="2658448"/>
                </a:lnTo>
                <a:lnTo>
                  <a:pt x="4671617" y="2659931"/>
                </a:lnTo>
                <a:lnTo>
                  <a:pt x="4970455" y="2665748"/>
                </a:lnTo>
                <a:lnTo>
                  <a:pt x="5273396" y="2670637"/>
                </a:lnTo>
                <a:lnTo>
                  <a:pt x="5324224" y="2671355"/>
                </a:lnTo>
                <a:lnTo>
                  <a:pt x="5375021" y="2671892"/>
                </a:lnTo>
                <a:lnTo>
                  <a:pt x="5425777" y="2672183"/>
                </a:lnTo>
                <a:lnTo>
                  <a:pt x="5476485" y="2672159"/>
                </a:lnTo>
                <a:lnTo>
                  <a:pt x="5527137" y="2671755"/>
                </a:lnTo>
                <a:lnTo>
                  <a:pt x="5577725" y="2670903"/>
                </a:lnTo>
                <a:lnTo>
                  <a:pt x="5628240" y="2669538"/>
                </a:lnTo>
                <a:lnTo>
                  <a:pt x="5678674" y="2667593"/>
                </a:lnTo>
                <a:lnTo>
                  <a:pt x="5729020" y="2665001"/>
                </a:lnTo>
                <a:lnTo>
                  <a:pt x="5779269" y="2661696"/>
                </a:lnTo>
                <a:lnTo>
                  <a:pt x="5829413" y="2657610"/>
                </a:lnTo>
                <a:lnTo>
                  <a:pt x="5879445" y="2652678"/>
                </a:lnTo>
                <a:lnTo>
                  <a:pt x="5929355" y="2646833"/>
                </a:lnTo>
                <a:lnTo>
                  <a:pt x="5979136" y="2640008"/>
                </a:lnTo>
                <a:lnTo>
                  <a:pt x="6028780" y="2632137"/>
                </a:lnTo>
                <a:lnTo>
                  <a:pt x="6078278" y="2623153"/>
                </a:lnTo>
                <a:lnTo>
                  <a:pt x="6127623" y="2612990"/>
                </a:lnTo>
                <a:lnTo>
                  <a:pt x="6176807" y="2601580"/>
                </a:lnTo>
                <a:lnTo>
                  <a:pt x="6225821" y="2588858"/>
                </a:lnTo>
                <a:lnTo>
                  <a:pt x="6274657" y="2574756"/>
                </a:lnTo>
                <a:lnTo>
                  <a:pt x="6321692" y="2560691"/>
                </a:lnTo>
                <a:lnTo>
                  <a:pt x="6368840" y="2546978"/>
                </a:lnTo>
                <a:lnTo>
                  <a:pt x="6463163" y="2519992"/>
                </a:lnTo>
                <a:lnTo>
                  <a:pt x="6510178" y="2506411"/>
                </a:lnTo>
                <a:lnTo>
                  <a:pt x="6556991" y="2492566"/>
                </a:lnTo>
                <a:lnTo>
                  <a:pt x="6603522" y="2478303"/>
                </a:lnTo>
                <a:lnTo>
                  <a:pt x="6649692" y="2463467"/>
                </a:lnTo>
                <a:lnTo>
                  <a:pt x="6695422" y="2447905"/>
                </a:lnTo>
                <a:lnTo>
                  <a:pt x="6740633" y="2431462"/>
                </a:lnTo>
                <a:lnTo>
                  <a:pt x="6785245" y="2413984"/>
                </a:lnTo>
                <a:lnTo>
                  <a:pt x="6829179" y="2395318"/>
                </a:lnTo>
                <a:lnTo>
                  <a:pt x="6872356" y="2375309"/>
                </a:lnTo>
                <a:lnTo>
                  <a:pt x="6914698" y="2353802"/>
                </a:lnTo>
                <a:lnTo>
                  <a:pt x="6956124" y="2330645"/>
                </a:lnTo>
                <a:lnTo>
                  <a:pt x="6996557" y="2305682"/>
                </a:lnTo>
                <a:lnTo>
                  <a:pt x="7035915" y="2278760"/>
                </a:lnTo>
                <a:lnTo>
                  <a:pt x="7074121" y="2249725"/>
                </a:lnTo>
                <a:lnTo>
                  <a:pt x="7111095" y="2218422"/>
                </a:lnTo>
                <a:lnTo>
                  <a:pt x="7146759" y="2184697"/>
                </a:lnTo>
                <a:lnTo>
                  <a:pt x="7181032" y="2148397"/>
                </a:lnTo>
                <a:lnTo>
                  <a:pt x="7213836" y="2109366"/>
                </a:lnTo>
                <a:lnTo>
                  <a:pt x="7245092" y="2067452"/>
                </a:lnTo>
                <a:lnTo>
                  <a:pt x="7267485" y="2032660"/>
                </a:lnTo>
                <a:lnTo>
                  <a:pt x="7289115" y="1993322"/>
                </a:lnTo>
                <a:lnTo>
                  <a:pt x="7309760" y="1950202"/>
                </a:lnTo>
                <a:lnTo>
                  <a:pt x="7329197" y="1904063"/>
                </a:lnTo>
                <a:lnTo>
                  <a:pt x="7347204" y="1855669"/>
                </a:lnTo>
                <a:lnTo>
                  <a:pt x="7363559" y="1805785"/>
                </a:lnTo>
                <a:lnTo>
                  <a:pt x="7378039" y="1755173"/>
                </a:lnTo>
                <a:lnTo>
                  <a:pt x="7390422" y="1704598"/>
                </a:lnTo>
                <a:lnTo>
                  <a:pt x="7400485" y="1654824"/>
                </a:lnTo>
                <a:lnTo>
                  <a:pt x="7408006" y="1606613"/>
                </a:lnTo>
                <a:lnTo>
                  <a:pt x="7412763" y="1560731"/>
                </a:lnTo>
                <a:lnTo>
                  <a:pt x="7414533" y="1517940"/>
                </a:lnTo>
                <a:lnTo>
                  <a:pt x="7413571" y="1483464"/>
                </a:lnTo>
                <a:lnTo>
                  <a:pt x="7405268" y="1407134"/>
                </a:lnTo>
                <a:lnTo>
                  <a:pt x="7398129" y="1365559"/>
                </a:lnTo>
                <a:lnTo>
                  <a:pt x="7389132" y="1321896"/>
                </a:lnTo>
                <a:lnTo>
                  <a:pt x="7378378" y="1276284"/>
                </a:lnTo>
                <a:lnTo>
                  <a:pt x="7365970" y="1228863"/>
                </a:lnTo>
                <a:lnTo>
                  <a:pt x="7352006" y="1179771"/>
                </a:lnTo>
                <a:lnTo>
                  <a:pt x="7336589" y="1129148"/>
                </a:lnTo>
                <a:lnTo>
                  <a:pt x="7319820" y="1077133"/>
                </a:lnTo>
                <a:lnTo>
                  <a:pt x="7301798" y="1023864"/>
                </a:lnTo>
                <a:lnTo>
                  <a:pt x="7282626" y="969481"/>
                </a:lnTo>
                <a:lnTo>
                  <a:pt x="7262404" y="914123"/>
                </a:lnTo>
                <a:lnTo>
                  <a:pt x="7241233" y="857930"/>
                </a:lnTo>
                <a:lnTo>
                  <a:pt x="7219215" y="801039"/>
                </a:lnTo>
                <a:lnTo>
                  <a:pt x="7196449" y="743591"/>
                </a:lnTo>
                <a:lnTo>
                  <a:pt x="7162210" y="686658"/>
                </a:lnTo>
                <a:lnTo>
                  <a:pt x="7128934" y="635596"/>
                </a:lnTo>
                <a:lnTo>
                  <a:pt x="7096198" y="589815"/>
                </a:lnTo>
                <a:lnTo>
                  <a:pt x="7063580" y="548726"/>
                </a:lnTo>
                <a:lnTo>
                  <a:pt x="7030659" y="511742"/>
                </a:lnTo>
                <a:lnTo>
                  <a:pt x="6997011" y="478271"/>
                </a:lnTo>
                <a:lnTo>
                  <a:pt x="6962215" y="447726"/>
                </a:lnTo>
                <a:lnTo>
                  <a:pt x="6925848" y="419518"/>
                </a:lnTo>
                <a:lnTo>
                  <a:pt x="6887488" y="393057"/>
                </a:lnTo>
                <a:lnTo>
                  <a:pt x="6846712" y="367754"/>
                </a:lnTo>
                <a:lnTo>
                  <a:pt x="6803099" y="343021"/>
                </a:lnTo>
                <a:lnTo>
                  <a:pt x="6756227" y="318267"/>
                </a:lnTo>
                <a:lnTo>
                  <a:pt x="6709122" y="294692"/>
                </a:lnTo>
                <a:lnTo>
                  <a:pt x="6661933" y="272281"/>
                </a:lnTo>
                <a:lnTo>
                  <a:pt x="6614661" y="251009"/>
                </a:lnTo>
                <a:lnTo>
                  <a:pt x="6567306" y="230848"/>
                </a:lnTo>
                <a:lnTo>
                  <a:pt x="6519871" y="211770"/>
                </a:lnTo>
                <a:lnTo>
                  <a:pt x="6472355" y="193748"/>
                </a:lnTo>
                <a:lnTo>
                  <a:pt x="6424760" y="176754"/>
                </a:lnTo>
                <a:lnTo>
                  <a:pt x="6377087" y="160761"/>
                </a:lnTo>
                <a:lnTo>
                  <a:pt x="6329337" y="145742"/>
                </a:lnTo>
                <a:lnTo>
                  <a:pt x="6281510" y="131668"/>
                </a:lnTo>
                <a:lnTo>
                  <a:pt x="6233609" y="118513"/>
                </a:lnTo>
                <a:lnTo>
                  <a:pt x="6185633" y="106249"/>
                </a:lnTo>
                <a:lnTo>
                  <a:pt x="6137583" y="94849"/>
                </a:lnTo>
                <a:lnTo>
                  <a:pt x="6089462" y="84284"/>
                </a:lnTo>
                <a:lnTo>
                  <a:pt x="6041269" y="74528"/>
                </a:lnTo>
                <a:lnTo>
                  <a:pt x="5993006" y="65554"/>
                </a:lnTo>
                <a:lnTo>
                  <a:pt x="5944673" y="57333"/>
                </a:lnTo>
                <a:lnTo>
                  <a:pt x="5896273" y="49838"/>
                </a:lnTo>
                <a:lnTo>
                  <a:pt x="5847804" y="43042"/>
                </a:lnTo>
                <a:lnTo>
                  <a:pt x="5799270" y="36917"/>
                </a:lnTo>
                <a:lnTo>
                  <a:pt x="5750670" y="31435"/>
                </a:lnTo>
                <a:lnTo>
                  <a:pt x="5702006" y="26571"/>
                </a:lnTo>
                <a:lnTo>
                  <a:pt x="5653278" y="22294"/>
                </a:lnTo>
                <a:lnTo>
                  <a:pt x="5604488" y="18580"/>
                </a:lnTo>
                <a:lnTo>
                  <a:pt x="5555637" y="15399"/>
                </a:lnTo>
                <a:lnTo>
                  <a:pt x="5506725" y="12725"/>
                </a:lnTo>
                <a:lnTo>
                  <a:pt x="5457754" y="10529"/>
                </a:lnTo>
                <a:lnTo>
                  <a:pt x="5408724" y="8785"/>
                </a:lnTo>
                <a:lnTo>
                  <a:pt x="5359637" y="7465"/>
                </a:lnTo>
                <a:lnTo>
                  <a:pt x="5310493" y="6542"/>
                </a:lnTo>
                <a:lnTo>
                  <a:pt x="5261294" y="5987"/>
                </a:lnTo>
                <a:lnTo>
                  <a:pt x="5212040" y="5775"/>
                </a:lnTo>
                <a:lnTo>
                  <a:pt x="5162733" y="5876"/>
                </a:lnTo>
                <a:lnTo>
                  <a:pt x="5113373" y="6264"/>
                </a:lnTo>
                <a:lnTo>
                  <a:pt x="5063962" y="6911"/>
                </a:lnTo>
                <a:lnTo>
                  <a:pt x="5014500" y="7790"/>
                </a:lnTo>
                <a:lnTo>
                  <a:pt x="4964989" y="8873"/>
                </a:lnTo>
                <a:lnTo>
                  <a:pt x="4865822" y="11542"/>
                </a:lnTo>
                <a:lnTo>
                  <a:pt x="4816168" y="13073"/>
                </a:lnTo>
                <a:lnTo>
                  <a:pt x="4765071" y="14448"/>
                </a:lnTo>
                <a:lnTo>
                  <a:pt x="4713934" y="15409"/>
                </a:lnTo>
                <a:lnTo>
                  <a:pt x="4662761" y="15992"/>
                </a:lnTo>
                <a:lnTo>
                  <a:pt x="4611553" y="16229"/>
                </a:lnTo>
                <a:lnTo>
                  <a:pt x="4560314" y="16155"/>
                </a:lnTo>
                <a:lnTo>
                  <a:pt x="4509047" y="15803"/>
                </a:lnTo>
                <a:lnTo>
                  <a:pt x="4457755" y="15208"/>
                </a:lnTo>
                <a:lnTo>
                  <a:pt x="4406442" y="14402"/>
                </a:lnTo>
                <a:lnTo>
                  <a:pt x="4303761" y="12296"/>
                </a:lnTo>
                <a:lnTo>
                  <a:pt x="3995511" y="4452"/>
                </a:lnTo>
                <a:lnTo>
                  <a:pt x="3892773" y="2230"/>
                </a:lnTo>
                <a:lnTo>
                  <a:pt x="3841420" y="1345"/>
                </a:lnTo>
                <a:lnTo>
                  <a:pt x="3790082" y="656"/>
                </a:lnTo>
                <a:lnTo>
                  <a:pt x="3738761" y="196"/>
                </a:lnTo>
                <a:lnTo>
                  <a:pt x="3687461" y="0"/>
                </a:lnTo>
                <a:lnTo>
                  <a:pt x="3636185" y="100"/>
                </a:lnTo>
                <a:lnTo>
                  <a:pt x="3584935" y="531"/>
                </a:lnTo>
                <a:lnTo>
                  <a:pt x="3533716" y="1327"/>
                </a:lnTo>
                <a:lnTo>
                  <a:pt x="3482529" y="2521"/>
                </a:lnTo>
                <a:lnTo>
                  <a:pt x="3430986" y="4057"/>
                </a:lnTo>
                <a:lnTo>
                  <a:pt x="3379479" y="5920"/>
                </a:lnTo>
                <a:lnTo>
                  <a:pt x="3328006" y="8088"/>
                </a:lnTo>
                <a:lnTo>
                  <a:pt x="3276563" y="10538"/>
                </a:lnTo>
                <a:lnTo>
                  <a:pt x="3225148" y="13249"/>
                </a:lnTo>
                <a:lnTo>
                  <a:pt x="3173757" y="16196"/>
                </a:lnTo>
                <a:lnTo>
                  <a:pt x="3122389" y="19357"/>
                </a:lnTo>
                <a:lnTo>
                  <a:pt x="3071040" y="22710"/>
                </a:lnTo>
                <a:lnTo>
                  <a:pt x="2968388" y="29898"/>
                </a:lnTo>
                <a:lnTo>
                  <a:pt x="2865781" y="37579"/>
                </a:lnTo>
                <a:lnTo>
                  <a:pt x="2506673" y="65712"/>
                </a:lnTo>
                <a:lnTo>
                  <a:pt x="2403984" y="73356"/>
                </a:lnTo>
                <a:lnTo>
                  <a:pt x="2301216" y="80492"/>
                </a:lnTo>
                <a:lnTo>
                  <a:pt x="2249794" y="83812"/>
                </a:lnTo>
                <a:lnTo>
                  <a:pt x="2198345" y="86937"/>
                </a:lnTo>
                <a:lnTo>
                  <a:pt x="2145460" y="88098"/>
                </a:lnTo>
                <a:lnTo>
                  <a:pt x="2092260" y="85945"/>
                </a:lnTo>
                <a:lnTo>
                  <a:pt x="2038835" y="81762"/>
                </a:lnTo>
                <a:lnTo>
                  <a:pt x="1985275" y="76836"/>
                </a:lnTo>
                <a:lnTo>
                  <a:pt x="1931670" y="72450"/>
                </a:lnTo>
                <a:lnTo>
                  <a:pt x="1878109" y="69891"/>
                </a:lnTo>
                <a:lnTo>
                  <a:pt x="1825911" y="68449"/>
                </a:lnTo>
                <a:lnTo>
                  <a:pt x="1773580" y="66351"/>
                </a:lnTo>
                <a:lnTo>
                  <a:pt x="1721157" y="63813"/>
                </a:lnTo>
                <a:lnTo>
                  <a:pt x="1616198" y="58277"/>
                </a:lnTo>
                <a:lnTo>
                  <a:pt x="1563743" y="55707"/>
                </a:lnTo>
                <a:lnTo>
                  <a:pt x="1511359" y="53556"/>
                </a:lnTo>
                <a:lnTo>
                  <a:pt x="1459086" y="52039"/>
                </a:lnTo>
                <a:lnTo>
                  <a:pt x="1406966" y="51370"/>
                </a:lnTo>
                <a:lnTo>
                  <a:pt x="1355040" y="51764"/>
                </a:lnTo>
                <a:lnTo>
                  <a:pt x="1303347" y="53437"/>
                </a:lnTo>
                <a:lnTo>
                  <a:pt x="1251929" y="56601"/>
                </a:lnTo>
                <a:lnTo>
                  <a:pt x="1200827" y="61474"/>
                </a:lnTo>
                <a:lnTo>
                  <a:pt x="1150081" y="68268"/>
                </a:lnTo>
                <a:lnTo>
                  <a:pt x="1100894" y="76674"/>
                </a:lnTo>
                <a:lnTo>
                  <a:pt x="1052070" y="86694"/>
                </a:lnTo>
                <a:lnTo>
                  <a:pt x="1003631" y="98309"/>
                </a:lnTo>
                <a:lnTo>
                  <a:pt x="955603" y="111500"/>
                </a:lnTo>
                <a:lnTo>
                  <a:pt x="908011" y="126246"/>
                </a:lnTo>
                <a:lnTo>
                  <a:pt x="860879" y="142527"/>
                </a:lnTo>
                <a:lnTo>
                  <a:pt x="814232" y="160324"/>
                </a:lnTo>
                <a:lnTo>
                  <a:pt x="768096" y="179617"/>
                </a:lnTo>
                <a:lnTo>
                  <a:pt x="722493" y="200386"/>
                </a:lnTo>
                <a:lnTo>
                  <a:pt x="677451" y="222611"/>
                </a:lnTo>
                <a:lnTo>
                  <a:pt x="632992" y="246272"/>
                </a:lnTo>
                <a:lnTo>
                  <a:pt x="589143" y="271350"/>
                </a:lnTo>
                <a:lnTo>
                  <a:pt x="545927" y="297824"/>
                </a:lnTo>
                <a:lnTo>
                  <a:pt x="503369" y="325676"/>
                </a:lnTo>
                <a:lnTo>
                  <a:pt x="461495" y="354884"/>
                </a:lnTo>
                <a:lnTo>
                  <a:pt x="420328" y="385430"/>
                </a:lnTo>
                <a:lnTo>
                  <a:pt x="379894" y="417293"/>
                </a:lnTo>
                <a:lnTo>
                  <a:pt x="342931" y="448624"/>
                </a:lnTo>
                <a:lnTo>
                  <a:pt x="307956" y="481199"/>
                </a:lnTo>
                <a:lnTo>
                  <a:pt x="274954" y="515002"/>
                </a:lnTo>
                <a:lnTo>
                  <a:pt x="243908" y="550016"/>
                </a:lnTo>
                <a:lnTo>
                  <a:pt x="214804" y="586223"/>
                </a:lnTo>
                <a:lnTo>
                  <a:pt x="187623" y="623608"/>
                </a:lnTo>
                <a:lnTo>
                  <a:pt x="162352" y="662154"/>
                </a:lnTo>
                <a:lnTo>
                  <a:pt x="138973" y="701842"/>
                </a:lnTo>
                <a:lnTo>
                  <a:pt x="117470" y="742658"/>
                </a:lnTo>
                <a:lnTo>
                  <a:pt x="97829" y="784584"/>
                </a:lnTo>
                <a:lnTo>
                  <a:pt x="80031" y="827602"/>
                </a:lnTo>
                <a:lnTo>
                  <a:pt x="64063" y="871697"/>
                </a:lnTo>
                <a:lnTo>
                  <a:pt x="49907" y="916852"/>
                </a:lnTo>
                <a:lnTo>
                  <a:pt x="37548" y="963049"/>
                </a:lnTo>
                <a:lnTo>
                  <a:pt x="26970" y="1010272"/>
                </a:lnTo>
                <a:lnTo>
                  <a:pt x="18157" y="1058505"/>
                </a:lnTo>
                <a:lnTo>
                  <a:pt x="11092" y="1107729"/>
                </a:lnTo>
                <a:lnTo>
                  <a:pt x="5760" y="1157929"/>
                </a:lnTo>
                <a:lnTo>
                  <a:pt x="2144" y="1209088"/>
                </a:lnTo>
                <a:lnTo>
                  <a:pt x="229" y="1261188"/>
                </a:lnTo>
                <a:lnTo>
                  <a:pt x="0" y="1314214"/>
                </a:lnTo>
                <a:lnTo>
                  <a:pt x="1438" y="1368148"/>
                </a:lnTo>
                <a:lnTo>
                  <a:pt x="4530" y="1422973"/>
                </a:lnTo>
                <a:lnTo>
                  <a:pt x="5480" y="1441845"/>
                </a:lnTo>
                <a:lnTo>
                  <a:pt x="6962" y="1498460"/>
                </a:lnTo>
                <a:lnTo>
                  <a:pt x="34425" y="1601443"/>
                </a:lnTo>
                <a:lnTo>
                  <a:pt x="61280" y="1703816"/>
                </a:lnTo>
                <a:lnTo>
                  <a:pt x="92088" y="1772505"/>
                </a:lnTo>
                <a:lnTo>
                  <a:pt x="106884" y="1806888"/>
                </a:lnTo>
                <a:lnTo>
                  <a:pt x="120463" y="1841803"/>
                </a:lnTo>
                <a:lnTo>
                  <a:pt x="140581" y="1892791"/>
                </a:lnTo>
                <a:lnTo>
                  <a:pt x="162253" y="1941971"/>
                </a:lnTo>
                <a:lnTo>
                  <a:pt x="185440" y="1989384"/>
                </a:lnTo>
                <a:lnTo>
                  <a:pt x="210107" y="2035070"/>
                </a:lnTo>
                <a:lnTo>
                  <a:pt x="236216" y="2079070"/>
                </a:lnTo>
                <a:lnTo>
                  <a:pt x="263731" y="2121424"/>
                </a:lnTo>
                <a:lnTo>
                  <a:pt x="292615" y="2162172"/>
                </a:lnTo>
                <a:lnTo>
                  <a:pt x="322831" y="2201356"/>
                </a:lnTo>
                <a:lnTo>
                  <a:pt x="354342" y="2239015"/>
                </a:lnTo>
                <a:lnTo>
                  <a:pt x="387110" y="2275190"/>
                </a:lnTo>
                <a:lnTo>
                  <a:pt x="421100" y="2309922"/>
                </a:lnTo>
                <a:lnTo>
                  <a:pt x="456274" y="2343250"/>
                </a:lnTo>
                <a:lnTo>
                  <a:pt x="492596" y="2375216"/>
                </a:lnTo>
                <a:lnTo>
                  <a:pt x="530029" y="2405860"/>
                </a:lnTo>
                <a:lnTo>
                  <a:pt x="568535" y="2435223"/>
                </a:lnTo>
                <a:lnTo>
                  <a:pt x="608078" y="2463344"/>
                </a:lnTo>
                <a:lnTo>
                  <a:pt x="648620" y="2490264"/>
                </a:lnTo>
                <a:lnTo>
                  <a:pt x="690126" y="2516025"/>
                </a:lnTo>
                <a:lnTo>
                  <a:pt x="732559" y="2540665"/>
                </a:lnTo>
                <a:lnTo>
                  <a:pt x="774100" y="2563763"/>
                </a:lnTo>
                <a:lnTo>
                  <a:pt x="816031" y="2585964"/>
                </a:lnTo>
                <a:lnTo>
                  <a:pt x="858350" y="2606763"/>
                </a:lnTo>
                <a:lnTo>
                  <a:pt x="901059" y="2625652"/>
                </a:lnTo>
                <a:lnTo>
                  <a:pt x="944157" y="2642126"/>
                </a:lnTo>
                <a:lnTo>
                  <a:pt x="993397" y="2659094"/>
                </a:lnTo>
                <a:lnTo>
                  <a:pt x="1042649" y="2675634"/>
                </a:lnTo>
                <a:lnTo>
                  <a:pt x="1091911" y="2691730"/>
                </a:lnTo>
                <a:lnTo>
                  <a:pt x="1141185" y="2707366"/>
                </a:lnTo>
                <a:lnTo>
                  <a:pt x="1190471" y="2722527"/>
                </a:lnTo>
                <a:lnTo>
                  <a:pt x="1239769" y="2737196"/>
                </a:lnTo>
                <a:lnTo>
                  <a:pt x="1289079" y="2751359"/>
                </a:lnTo>
                <a:lnTo>
                  <a:pt x="1338402" y="2765000"/>
                </a:lnTo>
                <a:lnTo>
                  <a:pt x="1387738" y="2778103"/>
                </a:lnTo>
                <a:lnTo>
                  <a:pt x="1437088" y="2790652"/>
                </a:lnTo>
                <a:lnTo>
                  <a:pt x="1486450" y="2802631"/>
                </a:lnTo>
                <a:lnTo>
                  <a:pt x="1535827" y="2814026"/>
                </a:lnTo>
                <a:lnTo>
                  <a:pt x="1585218" y="2824819"/>
                </a:lnTo>
                <a:lnTo>
                  <a:pt x="1634623" y="2834997"/>
                </a:lnTo>
                <a:lnTo>
                  <a:pt x="1684043" y="2844542"/>
                </a:lnTo>
                <a:lnTo>
                  <a:pt x="1733477" y="2853440"/>
                </a:lnTo>
                <a:lnTo>
                  <a:pt x="1782928" y="2861674"/>
                </a:lnTo>
                <a:lnTo>
                  <a:pt x="1832393" y="2869229"/>
                </a:lnTo>
                <a:lnTo>
                  <a:pt x="1881875" y="2876089"/>
                </a:lnTo>
                <a:lnTo>
                  <a:pt x="1931372" y="2882239"/>
                </a:lnTo>
                <a:lnTo>
                  <a:pt x="1980886" y="2887663"/>
                </a:lnTo>
                <a:lnTo>
                  <a:pt x="2030417" y="2892345"/>
                </a:lnTo>
                <a:lnTo>
                  <a:pt x="2079965" y="2896269"/>
                </a:lnTo>
                <a:lnTo>
                  <a:pt x="2129530" y="2899421"/>
                </a:lnTo>
                <a:lnTo>
                  <a:pt x="2179112" y="2901783"/>
                </a:lnTo>
                <a:lnTo>
                  <a:pt x="2228713" y="2903342"/>
                </a:lnTo>
                <a:lnTo>
                  <a:pt x="2278331" y="290408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7826" y="3741701"/>
            <a:ext cx="7301230" cy="2858135"/>
          </a:xfrm>
          <a:custGeom>
            <a:avLst/>
            <a:gdLst/>
            <a:ahLst/>
            <a:cxnLst/>
            <a:rect l="l" t="t" r="r" b="b"/>
            <a:pathLst>
              <a:path w="7301230" h="2858134">
                <a:moveTo>
                  <a:pt x="2243349" y="0"/>
                </a:moveTo>
                <a:lnTo>
                  <a:pt x="2292224" y="96"/>
                </a:lnTo>
                <a:lnTo>
                  <a:pt x="2341118" y="1030"/>
                </a:lnTo>
                <a:lnTo>
                  <a:pt x="2390030" y="2817"/>
                </a:lnTo>
                <a:lnTo>
                  <a:pt x="2438961" y="5473"/>
                </a:lnTo>
                <a:lnTo>
                  <a:pt x="2487911" y="9013"/>
                </a:lnTo>
                <a:lnTo>
                  <a:pt x="2536881" y="13453"/>
                </a:lnTo>
                <a:lnTo>
                  <a:pt x="2585871" y="18808"/>
                </a:lnTo>
                <a:lnTo>
                  <a:pt x="2634881" y="25093"/>
                </a:lnTo>
                <a:lnTo>
                  <a:pt x="2683911" y="32324"/>
                </a:lnTo>
                <a:lnTo>
                  <a:pt x="2732962" y="40516"/>
                </a:lnTo>
                <a:lnTo>
                  <a:pt x="2831414" y="58354"/>
                </a:lnTo>
                <a:lnTo>
                  <a:pt x="3175686" y="122914"/>
                </a:lnTo>
                <a:lnTo>
                  <a:pt x="3274117" y="140862"/>
                </a:lnTo>
                <a:lnTo>
                  <a:pt x="3323367" y="149586"/>
                </a:lnTo>
                <a:lnTo>
                  <a:pt x="3372647" y="158098"/>
                </a:lnTo>
                <a:lnTo>
                  <a:pt x="3421961" y="166365"/>
                </a:lnTo>
                <a:lnTo>
                  <a:pt x="3471314" y="174354"/>
                </a:lnTo>
                <a:lnTo>
                  <a:pt x="3520711" y="182031"/>
                </a:lnTo>
                <a:lnTo>
                  <a:pt x="3570156" y="189362"/>
                </a:lnTo>
                <a:lnTo>
                  <a:pt x="3619654" y="196315"/>
                </a:lnTo>
                <a:lnTo>
                  <a:pt x="3669210" y="202855"/>
                </a:lnTo>
                <a:lnTo>
                  <a:pt x="3718829" y="208949"/>
                </a:lnTo>
                <a:lnTo>
                  <a:pt x="3768515" y="214564"/>
                </a:lnTo>
                <a:lnTo>
                  <a:pt x="3818273" y="219666"/>
                </a:lnTo>
                <a:lnTo>
                  <a:pt x="3868108" y="224222"/>
                </a:lnTo>
                <a:lnTo>
                  <a:pt x="3918666" y="228273"/>
                </a:lnTo>
                <a:lnTo>
                  <a:pt x="3969316" y="231736"/>
                </a:lnTo>
                <a:lnTo>
                  <a:pt x="4020052" y="234647"/>
                </a:lnTo>
                <a:lnTo>
                  <a:pt x="4070869" y="237042"/>
                </a:lnTo>
                <a:lnTo>
                  <a:pt x="4121759" y="238958"/>
                </a:lnTo>
                <a:lnTo>
                  <a:pt x="4172717" y="240430"/>
                </a:lnTo>
                <a:lnTo>
                  <a:pt x="4223736" y="241494"/>
                </a:lnTo>
                <a:lnTo>
                  <a:pt x="4274810" y="242186"/>
                </a:lnTo>
                <a:lnTo>
                  <a:pt x="4325932" y="242543"/>
                </a:lnTo>
                <a:lnTo>
                  <a:pt x="4377097" y="242600"/>
                </a:lnTo>
                <a:lnTo>
                  <a:pt x="4428297" y="242393"/>
                </a:lnTo>
                <a:lnTo>
                  <a:pt x="4479528" y="241958"/>
                </a:lnTo>
                <a:lnTo>
                  <a:pt x="4582052" y="240550"/>
                </a:lnTo>
                <a:lnTo>
                  <a:pt x="4889684" y="234604"/>
                </a:lnTo>
                <a:lnTo>
                  <a:pt x="5192427" y="229713"/>
                </a:lnTo>
                <a:lnTo>
                  <a:pt x="5242475" y="229006"/>
                </a:lnTo>
                <a:lnTo>
                  <a:pt x="5292492" y="228478"/>
                </a:lnTo>
                <a:lnTo>
                  <a:pt x="5342469" y="228192"/>
                </a:lnTo>
                <a:lnTo>
                  <a:pt x="5392398" y="228215"/>
                </a:lnTo>
                <a:lnTo>
                  <a:pt x="5442273" y="228613"/>
                </a:lnTo>
                <a:lnTo>
                  <a:pt x="5492083" y="229451"/>
                </a:lnTo>
                <a:lnTo>
                  <a:pt x="5541823" y="230794"/>
                </a:lnTo>
                <a:lnTo>
                  <a:pt x="5591483" y="232708"/>
                </a:lnTo>
                <a:lnTo>
                  <a:pt x="5641056" y="235259"/>
                </a:lnTo>
                <a:lnTo>
                  <a:pt x="5690533" y="238511"/>
                </a:lnTo>
                <a:lnTo>
                  <a:pt x="5739907" y="242532"/>
                </a:lnTo>
                <a:lnTo>
                  <a:pt x="5789170" y="247385"/>
                </a:lnTo>
                <a:lnTo>
                  <a:pt x="5838314" y="253137"/>
                </a:lnTo>
                <a:lnTo>
                  <a:pt x="5887331" y="259852"/>
                </a:lnTo>
                <a:lnTo>
                  <a:pt x="5936213" y="267598"/>
                </a:lnTo>
                <a:lnTo>
                  <a:pt x="5984951" y="276438"/>
                </a:lnTo>
                <a:lnTo>
                  <a:pt x="6033538" y="286439"/>
                </a:lnTo>
                <a:lnTo>
                  <a:pt x="6081967" y="297667"/>
                </a:lnTo>
                <a:lnTo>
                  <a:pt x="6130228" y="310186"/>
                </a:lnTo>
                <a:lnTo>
                  <a:pt x="6178314" y="324062"/>
                </a:lnTo>
                <a:lnTo>
                  <a:pt x="6224627" y="337903"/>
                </a:lnTo>
                <a:lnTo>
                  <a:pt x="6271052" y="351397"/>
                </a:lnTo>
                <a:lnTo>
                  <a:pt x="6363926" y="377951"/>
                </a:lnTo>
                <a:lnTo>
                  <a:pt x="6410220" y="391315"/>
                </a:lnTo>
                <a:lnTo>
                  <a:pt x="6456314" y="404939"/>
                </a:lnTo>
                <a:lnTo>
                  <a:pt x="6502131" y="418975"/>
                </a:lnTo>
                <a:lnTo>
                  <a:pt x="6547592" y="433573"/>
                </a:lnTo>
                <a:lnTo>
                  <a:pt x="6592619" y="448887"/>
                </a:lnTo>
                <a:lnTo>
                  <a:pt x="6637136" y="465067"/>
                </a:lnTo>
                <a:lnTo>
                  <a:pt x="6681063" y="482266"/>
                </a:lnTo>
                <a:lnTo>
                  <a:pt x="6724322" y="500634"/>
                </a:lnTo>
                <a:lnTo>
                  <a:pt x="6766837" y="520324"/>
                </a:lnTo>
                <a:lnTo>
                  <a:pt x="6808528" y="541486"/>
                </a:lnTo>
                <a:lnTo>
                  <a:pt x="6849319" y="564274"/>
                </a:lnTo>
                <a:lnTo>
                  <a:pt x="6889130" y="588838"/>
                </a:lnTo>
                <a:lnTo>
                  <a:pt x="6927884" y="615330"/>
                </a:lnTo>
                <a:lnTo>
                  <a:pt x="6965504" y="643901"/>
                </a:lnTo>
                <a:lnTo>
                  <a:pt x="7001910" y="674704"/>
                </a:lnTo>
                <a:lnTo>
                  <a:pt x="7037026" y="707890"/>
                </a:lnTo>
                <a:lnTo>
                  <a:pt x="7070773" y="743611"/>
                </a:lnTo>
                <a:lnTo>
                  <a:pt x="7103073" y="782018"/>
                </a:lnTo>
                <a:lnTo>
                  <a:pt x="7133849" y="823262"/>
                </a:lnTo>
                <a:lnTo>
                  <a:pt x="7157869" y="860844"/>
                </a:lnTo>
                <a:lnTo>
                  <a:pt x="7180971" y="903668"/>
                </a:lnTo>
                <a:lnTo>
                  <a:pt x="7202871" y="950759"/>
                </a:lnTo>
                <a:lnTo>
                  <a:pt x="7223285" y="1001141"/>
                </a:lnTo>
                <a:lnTo>
                  <a:pt x="7241928" y="1053838"/>
                </a:lnTo>
                <a:lnTo>
                  <a:pt x="7258517" y="1107874"/>
                </a:lnTo>
                <a:lnTo>
                  <a:pt x="7272767" y="1162274"/>
                </a:lnTo>
                <a:lnTo>
                  <a:pt x="7284393" y="1216062"/>
                </a:lnTo>
                <a:lnTo>
                  <a:pt x="7293112" y="1268262"/>
                </a:lnTo>
                <a:lnTo>
                  <a:pt x="7298638" y="1317899"/>
                </a:lnTo>
                <a:lnTo>
                  <a:pt x="7300689" y="1363996"/>
                </a:lnTo>
                <a:lnTo>
                  <a:pt x="7299742" y="1397922"/>
                </a:lnTo>
                <a:lnTo>
                  <a:pt x="7291566" y="1473032"/>
                </a:lnTo>
                <a:lnTo>
                  <a:pt x="7284536" y="1513943"/>
                </a:lnTo>
                <a:lnTo>
                  <a:pt x="7275678" y="1556909"/>
                </a:lnTo>
                <a:lnTo>
                  <a:pt x="7265089" y="1601792"/>
                </a:lnTo>
                <a:lnTo>
                  <a:pt x="7252871" y="1648455"/>
                </a:lnTo>
                <a:lnTo>
                  <a:pt x="7239122" y="1696763"/>
                </a:lnTo>
                <a:lnTo>
                  <a:pt x="7223942" y="1746577"/>
                </a:lnTo>
                <a:lnTo>
                  <a:pt x="7207430" y="1797762"/>
                </a:lnTo>
                <a:lnTo>
                  <a:pt x="7189685" y="1850180"/>
                </a:lnTo>
                <a:lnTo>
                  <a:pt x="7170807" y="1903694"/>
                </a:lnTo>
                <a:lnTo>
                  <a:pt x="7150896" y="1958167"/>
                </a:lnTo>
                <a:lnTo>
                  <a:pt x="7130050" y="2013463"/>
                </a:lnTo>
                <a:lnTo>
                  <a:pt x="7108369" y="2069445"/>
                </a:lnTo>
                <a:lnTo>
                  <a:pt x="7085953" y="2125975"/>
                </a:lnTo>
                <a:lnTo>
                  <a:pt x="7052240" y="2181999"/>
                </a:lnTo>
                <a:lnTo>
                  <a:pt x="7019475" y="2232246"/>
                </a:lnTo>
                <a:lnTo>
                  <a:pt x="6987241" y="2277295"/>
                </a:lnTo>
                <a:lnTo>
                  <a:pt x="6955125" y="2317727"/>
                </a:lnTo>
                <a:lnTo>
                  <a:pt x="6922709" y="2354121"/>
                </a:lnTo>
                <a:lnTo>
                  <a:pt x="6889578" y="2387057"/>
                </a:lnTo>
                <a:lnTo>
                  <a:pt x="6855316" y="2417114"/>
                </a:lnTo>
                <a:lnTo>
                  <a:pt x="6819507" y="2444872"/>
                </a:lnTo>
                <a:lnTo>
                  <a:pt x="6781736" y="2470910"/>
                </a:lnTo>
                <a:lnTo>
                  <a:pt x="6741586" y="2495809"/>
                </a:lnTo>
                <a:lnTo>
                  <a:pt x="6698643" y="2520147"/>
                </a:lnTo>
                <a:lnTo>
                  <a:pt x="6652490" y="2544505"/>
                </a:lnTo>
                <a:lnTo>
                  <a:pt x="6604918" y="2568284"/>
                </a:lnTo>
                <a:lnTo>
                  <a:pt x="6557259" y="2590857"/>
                </a:lnTo>
                <a:lnTo>
                  <a:pt x="6509514" y="2612253"/>
                </a:lnTo>
                <a:lnTo>
                  <a:pt x="6461684" y="2632502"/>
                </a:lnTo>
                <a:lnTo>
                  <a:pt x="6413770" y="2651632"/>
                </a:lnTo>
                <a:lnTo>
                  <a:pt x="6365773" y="2669673"/>
                </a:lnTo>
                <a:lnTo>
                  <a:pt x="6317694" y="2686654"/>
                </a:lnTo>
                <a:lnTo>
                  <a:pt x="6269534" y="2702604"/>
                </a:lnTo>
                <a:lnTo>
                  <a:pt x="6221294" y="2717552"/>
                </a:lnTo>
                <a:lnTo>
                  <a:pt x="6172976" y="2731527"/>
                </a:lnTo>
                <a:lnTo>
                  <a:pt x="6124580" y="2744559"/>
                </a:lnTo>
                <a:lnTo>
                  <a:pt x="6076108" y="2756677"/>
                </a:lnTo>
                <a:lnTo>
                  <a:pt x="6027559" y="2767910"/>
                </a:lnTo>
                <a:lnTo>
                  <a:pt x="5978937" y="2778286"/>
                </a:lnTo>
                <a:lnTo>
                  <a:pt x="5930241" y="2787836"/>
                </a:lnTo>
                <a:lnTo>
                  <a:pt x="5881472" y="2796588"/>
                </a:lnTo>
                <a:lnTo>
                  <a:pt x="5832632" y="2804572"/>
                </a:lnTo>
                <a:lnTo>
                  <a:pt x="5783722" y="2811817"/>
                </a:lnTo>
                <a:lnTo>
                  <a:pt x="5734742" y="2818351"/>
                </a:lnTo>
                <a:lnTo>
                  <a:pt x="5685694" y="2824204"/>
                </a:lnTo>
                <a:lnTo>
                  <a:pt x="5636580" y="2829406"/>
                </a:lnTo>
                <a:lnTo>
                  <a:pt x="5587398" y="2833985"/>
                </a:lnTo>
                <a:lnTo>
                  <a:pt x="5538152" y="2837970"/>
                </a:lnTo>
                <a:lnTo>
                  <a:pt x="5488842" y="2841391"/>
                </a:lnTo>
                <a:lnTo>
                  <a:pt x="5439469" y="2844277"/>
                </a:lnTo>
                <a:lnTo>
                  <a:pt x="5390034" y="2846658"/>
                </a:lnTo>
                <a:lnTo>
                  <a:pt x="5340538" y="2848561"/>
                </a:lnTo>
                <a:lnTo>
                  <a:pt x="5290982" y="2850016"/>
                </a:lnTo>
                <a:lnTo>
                  <a:pt x="5241367" y="2851053"/>
                </a:lnTo>
                <a:lnTo>
                  <a:pt x="5191695" y="2851701"/>
                </a:lnTo>
                <a:lnTo>
                  <a:pt x="5141966" y="2851989"/>
                </a:lnTo>
                <a:lnTo>
                  <a:pt x="5092181" y="2851945"/>
                </a:lnTo>
                <a:lnTo>
                  <a:pt x="5042342" y="2851600"/>
                </a:lnTo>
                <a:lnTo>
                  <a:pt x="4992449" y="2850982"/>
                </a:lnTo>
                <a:lnTo>
                  <a:pt x="4942504" y="2850121"/>
                </a:lnTo>
                <a:lnTo>
                  <a:pt x="4892507" y="2849045"/>
                </a:lnTo>
                <a:lnTo>
                  <a:pt x="4792364" y="2846367"/>
                </a:lnTo>
                <a:lnTo>
                  <a:pt x="4742219" y="2844823"/>
                </a:lnTo>
                <a:lnTo>
                  <a:pt x="4691907" y="2843471"/>
                </a:lnTo>
                <a:lnTo>
                  <a:pt x="4641556" y="2842525"/>
                </a:lnTo>
                <a:lnTo>
                  <a:pt x="4591168" y="2841951"/>
                </a:lnTo>
                <a:lnTo>
                  <a:pt x="4540746" y="2841718"/>
                </a:lnTo>
                <a:lnTo>
                  <a:pt x="4490294" y="2841791"/>
                </a:lnTo>
                <a:lnTo>
                  <a:pt x="4439814" y="2842137"/>
                </a:lnTo>
                <a:lnTo>
                  <a:pt x="4389310" y="2842723"/>
                </a:lnTo>
                <a:lnTo>
                  <a:pt x="4338784" y="2843516"/>
                </a:lnTo>
                <a:lnTo>
                  <a:pt x="4237680" y="2845589"/>
                </a:lnTo>
                <a:lnTo>
                  <a:pt x="3934164" y="2853307"/>
                </a:lnTo>
                <a:lnTo>
                  <a:pt x="3833003" y="2855493"/>
                </a:lnTo>
                <a:lnTo>
                  <a:pt x="3782438" y="2856364"/>
                </a:lnTo>
                <a:lnTo>
                  <a:pt x="3731888" y="2857042"/>
                </a:lnTo>
                <a:lnTo>
                  <a:pt x="3681355" y="2857495"/>
                </a:lnTo>
                <a:lnTo>
                  <a:pt x="3630843" y="2857688"/>
                </a:lnTo>
                <a:lnTo>
                  <a:pt x="3580354" y="2857590"/>
                </a:lnTo>
                <a:lnTo>
                  <a:pt x="3529891" y="2857165"/>
                </a:lnTo>
                <a:lnTo>
                  <a:pt x="3479458" y="2856382"/>
                </a:lnTo>
                <a:lnTo>
                  <a:pt x="3429058" y="2855207"/>
                </a:lnTo>
                <a:lnTo>
                  <a:pt x="3378306" y="2853696"/>
                </a:lnTo>
                <a:lnTo>
                  <a:pt x="3327590" y="2851863"/>
                </a:lnTo>
                <a:lnTo>
                  <a:pt x="3276907" y="2849729"/>
                </a:lnTo>
                <a:lnTo>
                  <a:pt x="3226254" y="2847318"/>
                </a:lnTo>
                <a:lnTo>
                  <a:pt x="3175628" y="2844651"/>
                </a:lnTo>
                <a:lnTo>
                  <a:pt x="3125027" y="2841751"/>
                </a:lnTo>
                <a:lnTo>
                  <a:pt x="3074447" y="2838640"/>
                </a:lnTo>
                <a:lnTo>
                  <a:pt x="3023886" y="2835341"/>
                </a:lnTo>
                <a:lnTo>
                  <a:pt x="2922811" y="2828268"/>
                </a:lnTo>
                <a:lnTo>
                  <a:pt x="2821779" y="2820709"/>
                </a:lnTo>
                <a:lnTo>
                  <a:pt x="2468185" y="2793026"/>
                </a:lnTo>
                <a:lnTo>
                  <a:pt x="2367073" y="2785504"/>
                </a:lnTo>
                <a:lnTo>
                  <a:pt x="2265882" y="2778482"/>
                </a:lnTo>
                <a:lnTo>
                  <a:pt x="2215250" y="2775215"/>
                </a:lnTo>
                <a:lnTo>
                  <a:pt x="2164591" y="2772140"/>
                </a:lnTo>
                <a:lnTo>
                  <a:pt x="2112518" y="2770997"/>
                </a:lnTo>
                <a:lnTo>
                  <a:pt x="2060135" y="2773116"/>
                </a:lnTo>
                <a:lnTo>
                  <a:pt x="2007530" y="2777232"/>
                </a:lnTo>
                <a:lnTo>
                  <a:pt x="1954793" y="2782079"/>
                </a:lnTo>
                <a:lnTo>
                  <a:pt x="1902010" y="2786395"/>
                </a:lnTo>
                <a:lnTo>
                  <a:pt x="1849272" y="2788913"/>
                </a:lnTo>
                <a:lnTo>
                  <a:pt x="1797876" y="2790333"/>
                </a:lnTo>
                <a:lnTo>
                  <a:pt x="1746349" y="2792397"/>
                </a:lnTo>
                <a:lnTo>
                  <a:pt x="1694730" y="2794894"/>
                </a:lnTo>
                <a:lnTo>
                  <a:pt x="1591382" y="2800342"/>
                </a:lnTo>
                <a:lnTo>
                  <a:pt x="1539733" y="2802871"/>
                </a:lnTo>
                <a:lnTo>
                  <a:pt x="1488153" y="2804987"/>
                </a:lnTo>
                <a:lnTo>
                  <a:pt x="1436683" y="2806480"/>
                </a:lnTo>
                <a:lnTo>
                  <a:pt x="1385364" y="2807138"/>
                </a:lnTo>
                <a:lnTo>
                  <a:pt x="1334234" y="2806750"/>
                </a:lnTo>
                <a:lnTo>
                  <a:pt x="1283335" y="2805105"/>
                </a:lnTo>
                <a:lnTo>
                  <a:pt x="1232707" y="2801991"/>
                </a:lnTo>
                <a:lnTo>
                  <a:pt x="1182389" y="2797196"/>
                </a:lnTo>
                <a:lnTo>
                  <a:pt x="1132422" y="2790510"/>
                </a:lnTo>
                <a:lnTo>
                  <a:pt x="1083991" y="2782239"/>
                </a:lnTo>
                <a:lnTo>
                  <a:pt x="1035916" y="2772379"/>
                </a:lnTo>
                <a:lnTo>
                  <a:pt x="988221" y="2760949"/>
                </a:lnTo>
                <a:lnTo>
                  <a:pt x="940930" y="2747969"/>
                </a:lnTo>
                <a:lnTo>
                  <a:pt x="894069" y="2733459"/>
                </a:lnTo>
                <a:lnTo>
                  <a:pt x="847661" y="2717438"/>
                </a:lnTo>
                <a:lnTo>
                  <a:pt x="801730" y="2699925"/>
                </a:lnTo>
                <a:lnTo>
                  <a:pt x="756302" y="2680940"/>
                </a:lnTo>
                <a:lnTo>
                  <a:pt x="711400" y="2660503"/>
                </a:lnTo>
                <a:lnTo>
                  <a:pt x="667049" y="2638633"/>
                </a:lnTo>
                <a:lnTo>
                  <a:pt x="623273" y="2615350"/>
                </a:lnTo>
                <a:lnTo>
                  <a:pt x="580097" y="2590673"/>
                </a:lnTo>
                <a:lnTo>
                  <a:pt x="537544" y="2564621"/>
                </a:lnTo>
                <a:lnTo>
                  <a:pt x="495640" y="2537214"/>
                </a:lnTo>
                <a:lnTo>
                  <a:pt x="454409" y="2508473"/>
                </a:lnTo>
                <a:lnTo>
                  <a:pt x="413874" y="2478415"/>
                </a:lnTo>
                <a:lnTo>
                  <a:pt x="374061" y="2447061"/>
                </a:lnTo>
                <a:lnTo>
                  <a:pt x="337666" y="2416230"/>
                </a:lnTo>
                <a:lnTo>
                  <a:pt x="303228" y="2384176"/>
                </a:lnTo>
                <a:lnTo>
                  <a:pt x="270732" y="2350913"/>
                </a:lnTo>
                <a:lnTo>
                  <a:pt x="240163" y="2316458"/>
                </a:lnTo>
                <a:lnTo>
                  <a:pt x="211505" y="2280829"/>
                </a:lnTo>
                <a:lnTo>
                  <a:pt x="184742" y="2244041"/>
                </a:lnTo>
                <a:lnTo>
                  <a:pt x="159859" y="2206112"/>
                </a:lnTo>
                <a:lnTo>
                  <a:pt x="136839" y="2167057"/>
                </a:lnTo>
                <a:lnTo>
                  <a:pt x="115667" y="2126893"/>
                </a:lnTo>
                <a:lnTo>
                  <a:pt x="96326" y="2085638"/>
                </a:lnTo>
                <a:lnTo>
                  <a:pt x="78803" y="2043306"/>
                </a:lnTo>
                <a:lnTo>
                  <a:pt x="63079" y="1999915"/>
                </a:lnTo>
                <a:lnTo>
                  <a:pt x="49141" y="1955482"/>
                </a:lnTo>
                <a:lnTo>
                  <a:pt x="36972" y="1910023"/>
                </a:lnTo>
                <a:lnTo>
                  <a:pt x="26556" y="1863554"/>
                </a:lnTo>
                <a:lnTo>
                  <a:pt x="17878" y="1816092"/>
                </a:lnTo>
                <a:lnTo>
                  <a:pt x="10921" y="1767654"/>
                </a:lnTo>
                <a:lnTo>
                  <a:pt x="5671" y="1718256"/>
                </a:lnTo>
                <a:lnTo>
                  <a:pt x="2111" y="1667914"/>
                </a:lnTo>
                <a:lnTo>
                  <a:pt x="226" y="1616646"/>
                </a:lnTo>
                <a:lnTo>
                  <a:pt x="0" y="1564468"/>
                </a:lnTo>
                <a:lnTo>
                  <a:pt x="1416" y="1511396"/>
                </a:lnTo>
                <a:lnTo>
                  <a:pt x="4460" y="1457446"/>
                </a:lnTo>
                <a:lnTo>
                  <a:pt x="5396" y="1438876"/>
                </a:lnTo>
                <a:lnTo>
                  <a:pt x="6855" y="1383165"/>
                </a:lnTo>
                <a:lnTo>
                  <a:pt x="33897" y="1281828"/>
                </a:lnTo>
                <a:lnTo>
                  <a:pt x="60340" y="1181089"/>
                </a:lnTo>
                <a:lnTo>
                  <a:pt x="90674" y="1113497"/>
                </a:lnTo>
                <a:lnTo>
                  <a:pt x="105242" y="1079664"/>
                </a:lnTo>
                <a:lnTo>
                  <a:pt x="118614" y="1045307"/>
                </a:lnTo>
                <a:lnTo>
                  <a:pt x="138423" y="995133"/>
                </a:lnTo>
                <a:lnTo>
                  <a:pt x="159761" y="946739"/>
                </a:lnTo>
                <a:lnTo>
                  <a:pt x="182593" y="900083"/>
                </a:lnTo>
                <a:lnTo>
                  <a:pt x="206881" y="855127"/>
                </a:lnTo>
                <a:lnTo>
                  <a:pt x="232590" y="811830"/>
                </a:lnTo>
                <a:lnTo>
                  <a:pt x="259682" y="770153"/>
                </a:lnTo>
                <a:lnTo>
                  <a:pt x="288122" y="730055"/>
                </a:lnTo>
                <a:lnTo>
                  <a:pt x="317874" y="691498"/>
                </a:lnTo>
                <a:lnTo>
                  <a:pt x="348901" y="654440"/>
                </a:lnTo>
                <a:lnTo>
                  <a:pt x="381166" y="618843"/>
                </a:lnTo>
                <a:lnTo>
                  <a:pt x="414635" y="584666"/>
                </a:lnTo>
                <a:lnTo>
                  <a:pt x="449269" y="551870"/>
                </a:lnTo>
                <a:lnTo>
                  <a:pt x="485033" y="520414"/>
                </a:lnTo>
                <a:lnTo>
                  <a:pt x="521890" y="490260"/>
                </a:lnTo>
                <a:lnTo>
                  <a:pt x="559805" y="461367"/>
                </a:lnTo>
                <a:lnTo>
                  <a:pt x="598741" y="433695"/>
                </a:lnTo>
                <a:lnTo>
                  <a:pt x="638661" y="407204"/>
                </a:lnTo>
                <a:lnTo>
                  <a:pt x="679530" y="381855"/>
                </a:lnTo>
                <a:lnTo>
                  <a:pt x="721311" y="357608"/>
                </a:lnTo>
                <a:lnTo>
                  <a:pt x="762214" y="334880"/>
                </a:lnTo>
                <a:lnTo>
                  <a:pt x="803501" y="313033"/>
                </a:lnTo>
                <a:lnTo>
                  <a:pt x="845171" y="292567"/>
                </a:lnTo>
                <a:lnTo>
                  <a:pt x="887224" y="273979"/>
                </a:lnTo>
                <a:lnTo>
                  <a:pt x="929660" y="257768"/>
                </a:lnTo>
                <a:lnTo>
                  <a:pt x="978144" y="241071"/>
                </a:lnTo>
                <a:lnTo>
                  <a:pt x="1026640" y="224796"/>
                </a:lnTo>
                <a:lnTo>
                  <a:pt x="1075146" y="208957"/>
                </a:lnTo>
                <a:lnTo>
                  <a:pt x="1123663" y="193571"/>
                </a:lnTo>
                <a:lnTo>
                  <a:pt x="1172192" y="178652"/>
                </a:lnTo>
                <a:lnTo>
                  <a:pt x="1220733" y="164217"/>
                </a:lnTo>
                <a:lnTo>
                  <a:pt x="1269287" y="150280"/>
                </a:lnTo>
                <a:lnTo>
                  <a:pt x="1317852" y="136857"/>
                </a:lnTo>
                <a:lnTo>
                  <a:pt x="1366431" y="123964"/>
                </a:lnTo>
                <a:lnTo>
                  <a:pt x="1415022" y="111615"/>
                </a:lnTo>
                <a:lnTo>
                  <a:pt x="1463627" y="99827"/>
                </a:lnTo>
                <a:lnTo>
                  <a:pt x="1512246" y="88615"/>
                </a:lnTo>
                <a:lnTo>
                  <a:pt x="1560878" y="77994"/>
                </a:lnTo>
                <a:lnTo>
                  <a:pt x="1609525" y="67979"/>
                </a:lnTo>
                <a:lnTo>
                  <a:pt x="1658186" y="58586"/>
                </a:lnTo>
                <a:lnTo>
                  <a:pt x="1706861" y="49831"/>
                </a:lnTo>
                <a:lnTo>
                  <a:pt x="1755552" y="41728"/>
                </a:lnTo>
                <a:lnTo>
                  <a:pt x="1804258" y="34294"/>
                </a:lnTo>
                <a:lnTo>
                  <a:pt x="1852980" y="27543"/>
                </a:lnTo>
                <a:lnTo>
                  <a:pt x="1901718" y="21491"/>
                </a:lnTo>
                <a:lnTo>
                  <a:pt x="1950471" y="16154"/>
                </a:lnTo>
                <a:lnTo>
                  <a:pt x="1999242" y="11547"/>
                </a:lnTo>
                <a:lnTo>
                  <a:pt x="2048029" y="7685"/>
                </a:lnTo>
                <a:lnTo>
                  <a:pt x="2096832" y="4584"/>
                </a:lnTo>
                <a:lnTo>
                  <a:pt x="2145654" y="2259"/>
                </a:lnTo>
                <a:lnTo>
                  <a:pt x="2194493" y="726"/>
                </a:lnTo>
                <a:lnTo>
                  <a:pt x="2243349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917847" y="628865"/>
            <a:ext cx="9370695" cy="9658350"/>
            <a:chOff x="8917847" y="628865"/>
            <a:chExt cx="9370695" cy="96583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0005" y="628865"/>
              <a:ext cx="8287993" cy="96581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7847" y="3678016"/>
              <a:ext cx="7543799" cy="421957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79059" y="1526414"/>
            <a:ext cx="5922645" cy="1570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150" spc="250"/>
              <a:t>D</a:t>
            </a:r>
            <a:r>
              <a:rPr dirty="0" sz="10150" spc="265"/>
              <a:t>i</a:t>
            </a:r>
            <a:r>
              <a:rPr dirty="0" sz="10150" spc="715"/>
              <a:t>a</a:t>
            </a:r>
            <a:r>
              <a:rPr dirty="0" sz="10150" spc="320"/>
              <a:t>g</a:t>
            </a:r>
            <a:r>
              <a:rPr dirty="0" sz="10150" spc="484"/>
              <a:t>n</a:t>
            </a:r>
            <a:r>
              <a:rPr dirty="0" sz="10150" spc="570"/>
              <a:t>o</a:t>
            </a:r>
            <a:r>
              <a:rPr dirty="0" sz="10150" spc="425"/>
              <a:t>s</a:t>
            </a:r>
            <a:r>
              <a:rPr dirty="0" sz="10150" spc="265"/>
              <a:t>i</a:t>
            </a:r>
            <a:r>
              <a:rPr dirty="0" sz="10150" spc="425"/>
              <a:t>s</a:t>
            </a:r>
            <a:endParaRPr sz="10150"/>
          </a:p>
        </p:txBody>
      </p:sp>
      <p:sp>
        <p:nvSpPr>
          <p:cNvPr id="9" name="object 9"/>
          <p:cNvSpPr txBox="1"/>
          <p:nvPr/>
        </p:nvSpPr>
        <p:spPr>
          <a:xfrm>
            <a:off x="2081012" y="1555159"/>
            <a:ext cx="2526030" cy="1188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00">
                <a:latin typeface="Tahoma"/>
                <a:cs typeface="Tahoma"/>
              </a:rPr>
              <a:t>Anamnesis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dirty="0" sz="2300" spc="85">
                <a:latin typeface="Tahoma"/>
                <a:cs typeface="Tahoma"/>
              </a:rPr>
              <a:t>t</a:t>
            </a:r>
            <a:r>
              <a:rPr dirty="0" sz="2300" spc="50">
                <a:latin typeface="Tahoma"/>
                <a:cs typeface="Tahoma"/>
              </a:rPr>
              <a:t>i</a:t>
            </a:r>
            <a:r>
              <a:rPr dirty="0" sz="2300" spc="15">
                <a:latin typeface="Tahoma"/>
                <a:cs typeface="Tahoma"/>
              </a:rPr>
              <a:t>d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75">
                <a:latin typeface="Tahoma"/>
                <a:cs typeface="Tahoma"/>
              </a:rPr>
              <a:t>k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85">
                <a:latin typeface="Tahoma"/>
                <a:cs typeface="Tahoma"/>
              </a:rPr>
              <a:t>t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5">
                <a:latin typeface="Tahoma"/>
                <a:cs typeface="Tahoma"/>
              </a:rPr>
              <a:t>m</a:t>
            </a:r>
            <a:r>
              <a:rPr dirty="0" sz="2300" spc="20">
                <a:latin typeface="Tahoma"/>
                <a:cs typeface="Tahoma"/>
              </a:rPr>
              <a:t>p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75">
                <a:latin typeface="Tahoma"/>
                <a:cs typeface="Tahoma"/>
              </a:rPr>
              <a:t>k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85">
                <a:latin typeface="Tahoma"/>
                <a:cs typeface="Tahoma"/>
              </a:rPr>
              <a:t>t</a:t>
            </a:r>
            <a:r>
              <a:rPr dirty="0" sz="2300" spc="20">
                <a:latin typeface="Tahoma"/>
                <a:cs typeface="Tahoma"/>
              </a:rPr>
              <a:t>e</a:t>
            </a:r>
            <a:r>
              <a:rPr dirty="0" sz="2300" spc="45">
                <a:latin typeface="Tahoma"/>
                <a:cs typeface="Tahoma"/>
              </a:rPr>
              <a:t>s</a:t>
            </a:r>
            <a:r>
              <a:rPr dirty="0" sz="2300" spc="85">
                <a:latin typeface="Tahoma"/>
                <a:cs typeface="Tahoma"/>
              </a:rPr>
              <a:t>t</a:t>
            </a:r>
            <a:r>
              <a:rPr dirty="0" sz="2300" spc="50">
                <a:latin typeface="Tahoma"/>
                <a:cs typeface="Tahoma"/>
              </a:rPr>
              <a:t>i</a:t>
            </a:r>
            <a:r>
              <a:rPr dirty="0" sz="2300" spc="50">
                <a:latin typeface="Tahoma"/>
                <a:cs typeface="Tahoma"/>
              </a:rPr>
              <a:t>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0512" y="4662177"/>
            <a:ext cx="3867150" cy="1188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85">
                <a:latin typeface="Tahoma"/>
                <a:cs typeface="Tahoma"/>
              </a:rPr>
              <a:t>Pemeriksaan</a:t>
            </a:r>
            <a:r>
              <a:rPr dirty="0" sz="3600" spc="-254">
                <a:latin typeface="Tahoma"/>
                <a:cs typeface="Tahoma"/>
              </a:rPr>
              <a:t> </a:t>
            </a:r>
            <a:r>
              <a:rPr dirty="0" sz="3600" spc="190">
                <a:latin typeface="Tahoma"/>
                <a:cs typeface="Tahoma"/>
              </a:rPr>
              <a:t>fisik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dirty="0" sz="2300" spc="175">
                <a:latin typeface="Tahoma"/>
                <a:cs typeface="Tahoma"/>
              </a:rPr>
              <a:t>P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70">
                <a:latin typeface="Tahoma"/>
                <a:cs typeface="Tahoma"/>
              </a:rPr>
              <a:t>l</a:t>
            </a:r>
            <a:r>
              <a:rPr dirty="0" sz="2300" spc="20">
                <a:latin typeface="Tahoma"/>
                <a:cs typeface="Tahoma"/>
              </a:rPr>
              <a:t>p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15">
                <a:latin typeface="Tahoma"/>
                <a:cs typeface="Tahoma"/>
              </a:rPr>
              <a:t>b</a:t>
            </a:r>
            <a:r>
              <a:rPr dirty="0" sz="2300" spc="70">
                <a:latin typeface="Tahoma"/>
                <a:cs typeface="Tahoma"/>
              </a:rPr>
              <a:t>l</a:t>
            </a:r>
            <a:r>
              <a:rPr dirty="0" sz="2300" spc="25">
                <a:latin typeface="Tahoma"/>
                <a:cs typeface="Tahoma"/>
              </a:rPr>
              <a:t>e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85">
                <a:latin typeface="Tahoma"/>
                <a:cs typeface="Tahoma"/>
              </a:rPr>
              <a:t>t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10">
                <a:latin typeface="Tahoma"/>
                <a:cs typeface="Tahoma"/>
              </a:rPr>
              <a:t>u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5">
                <a:latin typeface="Tahoma"/>
                <a:cs typeface="Tahoma"/>
              </a:rPr>
              <a:t>n</a:t>
            </a:r>
            <a:r>
              <a:rPr dirty="0" sz="2300" spc="25">
                <a:latin typeface="Tahoma"/>
                <a:cs typeface="Tahoma"/>
              </a:rPr>
              <a:t>o</a:t>
            </a:r>
            <a:r>
              <a:rPr dirty="0" sz="2300" spc="10">
                <a:latin typeface="Tahoma"/>
                <a:cs typeface="Tahoma"/>
              </a:rPr>
              <a:t>n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20">
                <a:latin typeface="Tahoma"/>
                <a:cs typeface="Tahoma"/>
              </a:rPr>
              <a:t>p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70">
                <a:latin typeface="Tahoma"/>
                <a:cs typeface="Tahoma"/>
              </a:rPr>
              <a:t>l</a:t>
            </a:r>
            <a:r>
              <a:rPr dirty="0" sz="2300" spc="20">
                <a:latin typeface="Tahoma"/>
                <a:cs typeface="Tahoma"/>
              </a:rPr>
              <a:t>p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15">
                <a:latin typeface="Tahoma"/>
                <a:cs typeface="Tahoma"/>
              </a:rPr>
              <a:t>b</a:t>
            </a:r>
            <a:r>
              <a:rPr dirty="0" sz="2300" spc="70">
                <a:latin typeface="Tahoma"/>
                <a:cs typeface="Tahoma"/>
              </a:rPr>
              <a:t>l</a:t>
            </a:r>
            <a:r>
              <a:rPr dirty="0" sz="2300" spc="25">
                <a:latin typeface="Tahoma"/>
                <a:cs typeface="Tahoma"/>
              </a:rPr>
              <a:t>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3544" y="6908658"/>
            <a:ext cx="5273675" cy="230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85">
                <a:latin typeface="Tahoma"/>
                <a:cs typeface="Tahoma"/>
              </a:rPr>
              <a:t>Pemeriksaan</a:t>
            </a:r>
            <a:r>
              <a:rPr dirty="0" sz="3600" spc="-240">
                <a:latin typeface="Tahoma"/>
                <a:cs typeface="Tahoma"/>
              </a:rPr>
              <a:t> </a:t>
            </a:r>
            <a:r>
              <a:rPr dirty="0" sz="3600" spc="155">
                <a:latin typeface="Tahoma"/>
                <a:cs typeface="Tahoma"/>
              </a:rPr>
              <a:t>Penunjang</a:t>
            </a:r>
            <a:endParaRPr sz="3600">
              <a:latin typeface="Tahoma"/>
              <a:cs typeface="Tahoma"/>
            </a:endParaRPr>
          </a:p>
          <a:p>
            <a:pPr marL="133350" indent="-121285">
              <a:lnSpc>
                <a:spcPct val="100000"/>
              </a:lnSpc>
              <a:spcBef>
                <a:spcPts val="2070"/>
              </a:spcBef>
              <a:buSzPct val="95652"/>
              <a:buChar char="•"/>
              <a:tabLst>
                <a:tab pos="133985" algn="l"/>
              </a:tabLst>
            </a:pPr>
            <a:r>
              <a:rPr dirty="0" sz="2300" spc="70">
                <a:latin typeface="Tahoma"/>
                <a:cs typeface="Tahoma"/>
              </a:rPr>
              <a:t>USG</a:t>
            </a:r>
            <a:endParaRPr sz="2300">
              <a:latin typeface="Tahoma"/>
              <a:cs typeface="Tahoma"/>
            </a:endParaRPr>
          </a:p>
          <a:p>
            <a:pPr marL="133350" indent="-121285">
              <a:lnSpc>
                <a:spcPct val="100000"/>
              </a:lnSpc>
              <a:spcBef>
                <a:spcPts val="165"/>
              </a:spcBef>
              <a:buSzPct val="95652"/>
              <a:buChar char="•"/>
              <a:tabLst>
                <a:tab pos="133985" algn="l"/>
              </a:tabLst>
            </a:pPr>
            <a:r>
              <a:rPr dirty="0" sz="2300" spc="100">
                <a:latin typeface="Tahoma"/>
                <a:cs typeface="Tahoma"/>
              </a:rPr>
              <a:t>C</a:t>
            </a:r>
            <a:r>
              <a:rPr dirty="0" sz="2300" spc="-5">
                <a:latin typeface="Tahoma"/>
                <a:cs typeface="Tahoma"/>
              </a:rPr>
              <a:t>T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45">
                <a:latin typeface="Tahoma"/>
                <a:cs typeface="Tahoma"/>
              </a:rPr>
              <a:t>s</a:t>
            </a:r>
            <a:r>
              <a:rPr dirty="0" sz="2300" spc="80">
                <a:latin typeface="Tahoma"/>
                <a:cs typeface="Tahoma"/>
              </a:rPr>
              <a:t>c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10">
                <a:latin typeface="Tahoma"/>
                <a:cs typeface="Tahoma"/>
              </a:rPr>
              <a:t>n</a:t>
            </a:r>
            <a:endParaRPr sz="2300">
              <a:latin typeface="Tahoma"/>
              <a:cs typeface="Tahoma"/>
            </a:endParaRPr>
          </a:p>
          <a:p>
            <a:pPr marL="133350" indent="-121285">
              <a:lnSpc>
                <a:spcPct val="100000"/>
              </a:lnSpc>
              <a:spcBef>
                <a:spcPts val="165"/>
              </a:spcBef>
              <a:buSzPct val="95652"/>
              <a:buChar char="•"/>
              <a:tabLst>
                <a:tab pos="133985" algn="l"/>
              </a:tabLst>
            </a:pPr>
            <a:r>
              <a:rPr dirty="0" sz="2300" spc="-15">
                <a:latin typeface="Tahoma"/>
                <a:cs typeface="Tahoma"/>
              </a:rPr>
              <a:t>MRI</a:t>
            </a:r>
            <a:endParaRPr sz="2300">
              <a:latin typeface="Tahoma"/>
              <a:cs typeface="Tahoma"/>
            </a:endParaRPr>
          </a:p>
          <a:p>
            <a:pPr marL="133350" indent="-121285">
              <a:lnSpc>
                <a:spcPct val="100000"/>
              </a:lnSpc>
              <a:spcBef>
                <a:spcPts val="165"/>
              </a:spcBef>
              <a:buSzPct val="95652"/>
              <a:buChar char="•"/>
              <a:tabLst>
                <a:tab pos="133985" algn="l"/>
              </a:tabLst>
            </a:pPr>
            <a:r>
              <a:rPr dirty="0" sz="2300" spc="135">
                <a:latin typeface="Tahoma"/>
                <a:cs typeface="Tahoma"/>
              </a:rPr>
              <a:t>L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20">
                <a:latin typeface="Tahoma"/>
                <a:cs typeface="Tahoma"/>
              </a:rPr>
              <a:t>p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60">
                <a:latin typeface="Tahoma"/>
                <a:cs typeface="Tahoma"/>
              </a:rPr>
              <a:t>r</a:t>
            </a:r>
            <a:r>
              <a:rPr dirty="0" sz="2300" spc="25">
                <a:latin typeface="Tahoma"/>
                <a:cs typeface="Tahoma"/>
              </a:rPr>
              <a:t>o</a:t>
            </a:r>
            <a:r>
              <a:rPr dirty="0" sz="2300" spc="45">
                <a:latin typeface="Tahoma"/>
                <a:cs typeface="Tahoma"/>
              </a:rPr>
              <a:t>s</a:t>
            </a:r>
            <a:r>
              <a:rPr dirty="0" sz="2300" spc="70">
                <a:latin typeface="Tahoma"/>
                <a:cs typeface="Tahoma"/>
              </a:rPr>
              <a:t>k</a:t>
            </a:r>
            <a:r>
              <a:rPr dirty="0" sz="2300" spc="25">
                <a:latin typeface="Tahoma"/>
                <a:cs typeface="Tahoma"/>
              </a:rPr>
              <a:t>o</a:t>
            </a:r>
            <a:r>
              <a:rPr dirty="0" sz="2300" spc="20">
                <a:latin typeface="Tahoma"/>
                <a:cs typeface="Tahoma"/>
              </a:rPr>
              <a:t>p</a:t>
            </a:r>
            <a:r>
              <a:rPr dirty="0" sz="2300" spc="55">
                <a:latin typeface="Tahoma"/>
                <a:cs typeface="Tahoma"/>
              </a:rPr>
              <a:t>i</a:t>
            </a:r>
            <a:r>
              <a:rPr dirty="0" sz="2300" spc="-180">
                <a:latin typeface="Tahoma"/>
                <a:cs typeface="Tahoma"/>
              </a:rPr>
              <a:t> </a:t>
            </a:r>
            <a:r>
              <a:rPr dirty="0" sz="2300" spc="15">
                <a:latin typeface="Tahoma"/>
                <a:cs typeface="Tahoma"/>
              </a:rPr>
              <a:t>d</a:t>
            </a:r>
            <a:r>
              <a:rPr dirty="0" sz="2300" spc="50">
                <a:latin typeface="Tahoma"/>
                <a:cs typeface="Tahoma"/>
              </a:rPr>
              <a:t>i</a:t>
            </a:r>
            <a:r>
              <a:rPr dirty="0" sz="2300" spc="-5">
                <a:latin typeface="Tahoma"/>
                <a:cs typeface="Tahoma"/>
              </a:rPr>
              <a:t>a</a:t>
            </a:r>
            <a:r>
              <a:rPr dirty="0" sz="2300" spc="15">
                <a:latin typeface="Tahoma"/>
                <a:cs typeface="Tahoma"/>
              </a:rPr>
              <a:t>g</a:t>
            </a:r>
            <a:r>
              <a:rPr dirty="0" sz="2300" spc="5">
                <a:latin typeface="Tahoma"/>
                <a:cs typeface="Tahoma"/>
              </a:rPr>
              <a:t>n</a:t>
            </a:r>
            <a:r>
              <a:rPr dirty="0" sz="2300" spc="25">
                <a:latin typeface="Tahoma"/>
                <a:cs typeface="Tahoma"/>
              </a:rPr>
              <a:t>o</a:t>
            </a:r>
            <a:r>
              <a:rPr dirty="0" sz="2300" spc="45">
                <a:latin typeface="Tahoma"/>
                <a:cs typeface="Tahoma"/>
              </a:rPr>
              <a:t>s</a:t>
            </a:r>
            <a:r>
              <a:rPr dirty="0" sz="2300" spc="85">
                <a:latin typeface="Tahoma"/>
                <a:cs typeface="Tahoma"/>
              </a:rPr>
              <a:t>t</a:t>
            </a:r>
            <a:r>
              <a:rPr dirty="0" sz="2300" spc="50">
                <a:latin typeface="Tahoma"/>
                <a:cs typeface="Tahoma"/>
              </a:rPr>
              <a:t>i</a:t>
            </a:r>
            <a:r>
              <a:rPr dirty="0" sz="2300" spc="75">
                <a:latin typeface="Tahoma"/>
                <a:cs typeface="Tahoma"/>
              </a:rPr>
              <a:t>k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7811" y="1555752"/>
            <a:ext cx="14267815" cy="8731250"/>
            <a:chOff x="3127811" y="1555752"/>
            <a:chExt cx="14267815" cy="873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7811" y="3535686"/>
              <a:ext cx="10797121" cy="67513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52127" y="1555752"/>
              <a:ext cx="7143750" cy="2876550"/>
            </a:xfrm>
            <a:custGeom>
              <a:avLst/>
              <a:gdLst/>
              <a:ahLst/>
              <a:cxnLst/>
              <a:rect l="l" t="t" r="r" b="b"/>
              <a:pathLst>
                <a:path w="7143750" h="2876550">
                  <a:moveTo>
                    <a:pt x="6880808" y="2876549"/>
                  </a:moveTo>
                  <a:lnTo>
                    <a:pt x="262609" y="2876549"/>
                  </a:lnTo>
                  <a:lnTo>
                    <a:pt x="215492" y="2872312"/>
                  </a:lnTo>
                  <a:lnTo>
                    <a:pt x="171110" y="2860098"/>
                  </a:lnTo>
                  <a:lnTo>
                    <a:pt x="130212" y="2840658"/>
                  </a:lnTo>
                  <a:lnTo>
                    <a:pt x="93550" y="2814740"/>
                  </a:lnTo>
                  <a:lnTo>
                    <a:pt x="61871" y="2783094"/>
                  </a:lnTo>
                  <a:lnTo>
                    <a:pt x="35927" y="2746468"/>
                  </a:lnTo>
                  <a:lnTo>
                    <a:pt x="16467" y="2705612"/>
                  </a:lnTo>
                  <a:lnTo>
                    <a:pt x="4241" y="2661275"/>
                  </a:lnTo>
                  <a:lnTo>
                    <a:pt x="0" y="2614206"/>
                  </a:lnTo>
                  <a:lnTo>
                    <a:pt x="0" y="262343"/>
                  </a:lnTo>
                  <a:lnTo>
                    <a:pt x="4241" y="215274"/>
                  </a:lnTo>
                  <a:lnTo>
                    <a:pt x="16467" y="170937"/>
                  </a:lnTo>
                  <a:lnTo>
                    <a:pt x="35927" y="130081"/>
                  </a:lnTo>
                  <a:lnTo>
                    <a:pt x="61871" y="93455"/>
                  </a:lnTo>
                  <a:lnTo>
                    <a:pt x="93550" y="61809"/>
                  </a:lnTo>
                  <a:lnTo>
                    <a:pt x="130212" y="35891"/>
                  </a:lnTo>
                  <a:lnTo>
                    <a:pt x="171110" y="16451"/>
                  </a:lnTo>
                  <a:lnTo>
                    <a:pt x="215492" y="4237"/>
                  </a:lnTo>
                  <a:lnTo>
                    <a:pt x="262609" y="0"/>
                  </a:lnTo>
                  <a:lnTo>
                    <a:pt x="6880808" y="0"/>
                  </a:lnTo>
                  <a:lnTo>
                    <a:pt x="6927925" y="4237"/>
                  </a:lnTo>
                  <a:lnTo>
                    <a:pt x="6972307" y="16451"/>
                  </a:lnTo>
                  <a:lnTo>
                    <a:pt x="7013204" y="35891"/>
                  </a:lnTo>
                  <a:lnTo>
                    <a:pt x="7049867" y="61809"/>
                  </a:lnTo>
                  <a:lnTo>
                    <a:pt x="7081545" y="93455"/>
                  </a:lnTo>
                  <a:lnTo>
                    <a:pt x="7107489" y="130081"/>
                  </a:lnTo>
                  <a:lnTo>
                    <a:pt x="7126949" y="170937"/>
                  </a:lnTo>
                  <a:lnTo>
                    <a:pt x="7139175" y="215274"/>
                  </a:lnTo>
                  <a:lnTo>
                    <a:pt x="7143417" y="262343"/>
                  </a:lnTo>
                  <a:lnTo>
                    <a:pt x="7143417" y="2614206"/>
                  </a:lnTo>
                  <a:lnTo>
                    <a:pt x="7139175" y="2661275"/>
                  </a:lnTo>
                  <a:lnTo>
                    <a:pt x="7126949" y="2705612"/>
                  </a:lnTo>
                  <a:lnTo>
                    <a:pt x="7107489" y="2746468"/>
                  </a:lnTo>
                  <a:lnTo>
                    <a:pt x="7081545" y="2783094"/>
                  </a:lnTo>
                  <a:lnTo>
                    <a:pt x="7049867" y="2814740"/>
                  </a:lnTo>
                  <a:lnTo>
                    <a:pt x="7013204" y="2840658"/>
                  </a:lnTo>
                  <a:lnTo>
                    <a:pt x="6972307" y="2860098"/>
                  </a:lnTo>
                  <a:lnTo>
                    <a:pt x="6927925" y="2872312"/>
                  </a:lnTo>
                  <a:lnTo>
                    <a:pt x="6880808" y="2876549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701310" y="1483711"/>
            <a:ext cx="5939155" cy="1915795"/>
          </a:xfrm>
          <a:prstGeom prst="rect">
            <a:avLst/>
          </a:prstGeom>
        </p:spPr>
        <p:txBody>
          <a:bodyPr wrap="square" lIns="0" tIns="281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dirty="0" sz="3600" spc="185">
                <a:latin typeface="Tahoma"/>
                <a:cs typeface="Tahoma"/>
              </a:rPr>
              <a:t>Non</a:t>
            </a:r>
            <a:r>
              <a:rPr dirty="0" sz="3600" spc="-245">
                <a:latin typeface="Tahoma"/>
                <a:cs typeface="Tahoma"/>
              </a:rPr>
              <a:t> </a:t>
            </a:r>
            <a:r>
              <a:rPr dirty="0" sz="3600" spc="229">
                <a:latin typeface="Tahoma"/>
                <a:cs typeface="Tahoma"/>
              </a:rPr>
              <a:t>Surgery</a:t>
            </a:r>
            <a:endParaRPr sz="360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spcBef>
                <a:spcPts val="1614"/>
              </a:spcBef>
              <a:buSzPct val="96363"/>
              <a:buChar char="•"/>
              <a:tabLst>
                <a:tab pos="156845" algn="l"/>
              </a:tabLst>
            </a:pPr>
            <a:r>
              <a:rPr dirty="0" sz="2750" spc="40">
                <a:latin typeface="Tahoma"/>
                <a:cs typeface="Tahoma"/>
              </a:rPr>
              <a:t>Observasi</a:t>
            </a:r>
            <a:endParaRPr sz="2750">
              <a:latin typeface="Tahoma"/>
              <a:cs typeface="Tahoma"/>
            </a:endParaRPr>
          </a:p>
          <a:p>
            <a:pPr marL="156845" indent="-144145">
              <a:lnSpc>
                <a:spcPct val="100000"/>
              </a:lnSpc>
              <a:spcBef>
                <a:spcPts val="225"/>
              </a:spcBef>
              <a:buSzPct val="96363"/>
              <a:buChar char="•"/>
              <a:tabLst>
                <a:tab pos="156845" algn="l"/>
              </a:tabLst>
            </a:pPr>
            <a:r>
              <a:rPr dirty="0" sz="2750" spc="60">
                <a:latin typeface="Tahoma"/>
                <a:cs typeface="Tahoma"/>
              </a:rPr>
              <a:t>H</a:t>
            </a:r>
            <a:r>
              <a:rPr dirty="0" sz="2750" spc="35">
                <a:latin typeface="Tahoma"/>
                <a:cs typeface="Tahoma"/>
              </a:rPr>
              <a:t>o</a:t>
            </a:r>
            <a:r>
              <a:rPr dirty="0" sz="2750" spc="70">
                <a:latin typeface="Tahoma"/>
                <a:cs typeface="Tahoma"/>
              </a:rPr>
              <a:t>r</a:t>
            </a:r>
            <a:r>
              <a:rPr dirty="0" sz="2750" spc="10">
                <a:latin typeface="Tahoma"/>
                <a:cs typeface="Tahoma"/>
              </a:rPr>
              <a:t>m</a:t>
            </a:r>
            <a:r>
              <a:rPr dirty="0" sz="2750" spc="35">
                <a:latin typeface="Tahoma"/>
                <a:cs typeface="Tahoma"/>
              </a:rPr>
              <a:t>o</a:t>
            </a:r>
            <a:r>
              <a:rPr dirty="0" sz="2750" spc="5">
                <a:latin typeface="Tahoma"/>
                <a:cs typeface="Tahoma"/>
              </a:rPr>
              <a:t>n</a:t>
            </a:r>
            <a:r>
              <a:rPr dirty="0" sz="2750" spc="-5">
                <a:latin typeface="Tahoma"/>
                <a:cs typeface="Tahoma"/>
              </a:rPr>
              <a:t>a</a:t>
            </a:r>
            <a:r>
              <a:rPr dirty="0" sz="2750" spc="85">
                <a:latin typeface="Tahoma"/>
                <a:cs typeface="Tahoma"/>
              </a:rPr>
              <a:t>l</a:t>
            </a:r>
            <a:r>
              <a:rPr dirty="0" sz="2750" spc="-215">
                <a:latin typeface="Tahoma"/>
                <a:cs typeface="Tahoma"/>
              </a:rPr>
              <a:t>,</a:t>
            </a:r>
            <a:r>
              <a:rPr dirty="0" sz="2750" spc="-215">
                <a:latin typeface="Tahoma"/>
                <a:cs typeface="Tahoma"/>
              </a:rPr>
              <a:t> </a:t>
            </a:r>
            <a:r>
              <a:rPr dirty="0" sz="2750" spc="-5">
                <a:latin typeface="Tahoma"/>
                <a:cs typeface="Tahoma"/>
              </a:rPr>
              <a:t>a</a:t>
            </a:r>
            <a:r>
              <a:rPr dirty="0" sz="2750" spc="5">
                <a:latin typeface="Tahoma"/>
                <a:cs typeface="Tahoma"/>
              </a:rPr>
              <a:t>n</a:t>
            </a:r>
            <a:r>
              <a:rPr dirty="0" sz="2750" spc="20">
                <a:latin typeface="Tahoma"/>
                <a:cs typeface="Tahoma"/>
              </a:rPr>
              <a:t>g</a:t>
            </a:r>
            <a:r>
              <a:rPr dirty="0" sz="2750" spc="85">
                <a:latin typeface="Tahoma"/>
                <a:cs typeface="Tahoma"/>
              </a:rPr>
              <a:t>k</a:t>
            </a:r>
            <a:r>
              <a:rPr dirty="0" sz="2750">
                <a:latin typeface="Tahoma"/>
                <a:cs typeface="Tahoma"/>
              </a:rPr>
              <a:t>a</a:t>
            </a:r>
            <a:r>
              <a:rPr dirty="0" sz="2750" spc="-215">
                <a:latin typeface="Tahoma"/>
                <a:cs typeface="Tahoma"/>
              </a:rPr>
              <a:t> </a:t>
            </a:r>
            <a:r>
              <a:rPr dirty="0" sz="2750" spc="85">
                <a:latin typeface="Tahoma"/>
                <a:cs typeface="Tahoma"/>
              </a:rPr>
              <a:t>k</a:t>
            </a:r>
            <a:r>
              <a:rPr dirty="0" sz="2750" spc="-5">
                <a:latin typeface="Tahoma"/>
                <a:cs typeface="Tahoma"/>
              </a:rPr>
              <a:t>a</a:t>
            </a:r>
            <a:r>
              <a:rPr dirty="0" sz="2750" spc="20">
                <a:latin typeface="Tahoma"/>
                <a:cs typeface="Tahoma"/>
              </a:rPr>
              <a:t>b</a:t>
            </a:r>
            <a:r>
              <a:rPr dirty="0" sz="2750" spc="25">
                <a:latin typeface="Tahoma"/>
                <a:cs typeface="Tahoma"/>
              </a:rPr>
              <a:t>e</a:t>
            </a:r>
            <a:r>
              <a:rPr dirty="0" sz="2750" spc="70">
                <a:latin typeface="Tahoma"/>
                <a:cs typeface="Tahoma"/>
              </a:rPr>
              <a:t>r</a:t>
            </a:r>
            <a:r>
              <a:rPr dirty="0" sz="2750" spc="5">
                <a:latin typeface="Tahoma"/>
                <a:cs typeface="Tahoma"/>
              </a:rPr>
              <a:t>h</a:t>
            </a:r>
            <a:r>
              <a:rPr dirty="0" sz="2750" spc="-5">
                <a:latin typeface="Tahoma"/>
                <a:cs typeface="Tahoma"/>
              </a:rPr>
              <a:t>a</a:t>
            </a:r>
            <a:r>
              <a:rPr dirty="0" sz="2750" spc="55">
                <a:latin typeface="Tahoma"/>
                <a:cs typeface="Tahoma"/>
              </a:rPr>
              <a:t>s</a:t>
            </a:r>
            <a:r>
              <a:rPr dirty="0" sz="2750" spc="65">
                <a:latin typeface="Tahoma"/>
                <a:cs typeface="Tahoma"/>
              </a:rPr>
              <a:t>i</a:t>
            </a:r>
            <a:r>
              <a:rPr dirty="0" sz="2750" spc="85">
                <a:latin typeface="Tahoma"/>
                <a:cs typeface="Tahoma"/>
              </a:rPr>
              <a:t>l</a:t>
            </a:r>
            <a:r>
              <a:rPr dirty="0" sz="2750" spc="-5">
                <a:latin typeface="Tahoma"/>
                <a:cs typeface="Tahoma"/>
              </a:rPr>
              <a:t>a</a:t>
            </a:r>
            <a:r>
              <a:rPr dirty="0" sz="2750" spc="10">
                <a:latin typeface="Tahoma"/>
                <a:cs typeface="Tahoma"/>
              </a:rPr>
              <a:t>n</a:t>
            </a:r>
            <a:r>
              <a:rPr dirty="0" sz="2750" spc="-215">
                <a:latin typeface="Tahoma"/>
                <a:cs typeface="Tahoma"/>
              </a:rPr>
              <a:t> </a:t>
            </a:r>
            <a:r>
              <a:rPr dirty="0" sz="2750" spc="-235">
                <a:latin typeface="Tahoma"/>
                <a:cs typeface="Tahoma"/>
              </a:rPr>
              <a:t>&lt;</a:t>
            </a:r>
            <a:r>
              <a:rPr dirty="0" sz="2750" spc="200">
                <a:latin typeface="Tahoma"/>
                <a:cs typeface="Tahoma"/>
              </a:rPr>
              <a:t>5</a:t>
            </a:r>
            <a:r>
              <a:rPr dirty="0" sz="2750" spc="250">
                <a:latin typeface="Tahoma"/>
                <a:cs typeface="Tahoma"/>
              </a:rPr>
              <a:t>0</a:t>
            </a:r>
            <a:r>
              <a:rPr dirty="0" sz="2750" spc="-295">
                <a:latin typeface="Tahoma"/>
                <a:cs typeface="Tahoma"/>
              </a:rPr>
              <a:t>%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51961" y="5143501"/>
            <a:ext cx="7143750" cy="2943225"/>
          </a:xfrm>
          <a:custGeom>
            <a:avLst/>
            <a:gdLst/>
            <a:ahLst/>
            <a:cxnLst/>
            <a:rect l="l" t="t" r="r" b="b"/>
            <a:pathLst>
              <a:path w="7143750" h="2943225">
                <a:moveTo>
                  <a:pt x="6881128" y="2943223"/>
                </a:moveTo>
                <a:lnTo>
                  <a:pt x="262621" y="2943223"/>
                </a:lnTo>
                <a:lnTo>
                  <a:pt x="215502" y="2938975"/>
                </a:lnTo>
                <a:lnTo>
                  <a:pt x="171118" y="2926730"/>
                </a:lnTo>
                <a:lnTo>
                  <a:pt x="130219" y="2907240"/>
                </a:lnTo>
                <a:lnTo>
                  <a:pt x="93554" y="2881256"/>
                </a:lnTo>
                <a:lnTo>
                  <a:pt x="61874" y="2849529"/>
                </a:lnTo>
                <a:lnTo>
                  <a:pt x="35929" y="2812809"/>
                </a:lnTo>
                <a:lnTo>
                  <a:pt x="16468" y="2771849"/>
                </a:lnTo>
                <a:lnTo>
                  <a:pt x="4242" y="2727398"/>
                </a:lnTo>
                <a:lnTo>
                  <a:pt x="0" y="2680209"/>
                </a:lnTo>
                <a:lnTo>
                  <a:pt x="0" y="263014"/>
                </a:lnTo>
                <a:lnTo>
                  <a:pt x="4242" y="215824"/>
                </a:lnTo>
                <a:lnTo>
                  <a:pt x="16468" y="171374"/>
                </a:lnTo>
                <a:lnTo>
                  <a:pt x="35929" y="130413"/>
                </a:lnTo>
                <a:lnTo>
                  <a:pt x="61874" y="93694"/>
                </a:lnTo>
                <a:lnTo>
                  <a:pt x="93554" y="61967"/>
                </a:lnTo>
                <a:lnTo>
                  <a:pt x="130219" y="35983"/>
                </a:lnTo>
                <a:lnTo>
                  <a:pt x="171118" y="16493"/>
                </a:lnTo>
                <a:lnTo>
                  <a:pt x="215502" y="4248"/>
                </a:lnTo>
                <a:lnTo>
                  <a:pt x="262621" y="0"/>
                </a:lnTo>
                <a:lnTo>
                  <a:pt x="6881128" y="0"/>
                </a:lnTo>
                <a:lnTo>
                  <a:pt x="6928247" y="4248"/>
                </a:lnTo>
                <a:lnTo>
                  <a:pt x="6972631" y="16493"/>
                </a:lnTo>
                <a:lnTo>
                  <a:pt x="7013530" y="35983"/>
                </a:lnTo>
                <a:lnTo>
                  <a:pt x="7050195" y="61967"/>
                </a:lnTo>
                <a:lnTo>
                  <a:pt x="7081875" y="93694"/>
                </a:lnTo>
                <a:lnTo>
                  <a:pt x="7107820" y="130413"/>
                </a:lnTo>
                <a:lnTo>
                  <a:pt x="7127281" y="171374"/>
                </a:lnTo>
                <a:lnTo>
                  <a:pt x="7139507" y="215824"/>
                </a:lnTo>
                <a:lnTo>
                  <a:pt x="7143749" y="263014"/>
                </a:lnTo>
                <a:lnTo>
                  <a:pt x="7143749" y="2680209"/>
                </a:lnTo>
                <a:lnTo>
                  <a:pt x="7139507" y="2727398"/>
                </a:lnTo>
                <a:lnTo>
                  <a:pt x="7127281" y="2771849"/>
                </a:lnTo>
                <a:lnTo>
                  <a:pt x="7107820" y="2812809"/>
                </a:lnTo>
                <a:lnTo>
                  <a:pt x="7081875" y="2849529"/>
                </a:lnTo>
                <a:lnTo>
                  <a:pt x="7050195" y="2881256"/>
                </a:lnTo>
                <a:lnTo>
                  <a:pt x="7013530" y="2907240"/>
                </a:lnTo>
                <a:lnTo>
                  <a:pt x="6972631" y="2926730"/>
                </a:lnTo>
                <a:lnTo>
                  <a:pt x="6928247" y="2938975"/>
                </a:lnTo>
                <a:lnTo>
                  <a:pt x="6881128" y="2943223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01310" y="5069515"/>
            <a:ext cx="2469515" cy="1953260"/>
          </a:xfrm>
          <a:prstGeom prst="rect">
            <a:avLst/>
          </a:prstGeom>
        </p:spPr>
        <p:txBody>
          <a:bodyPr wrap="square" lIns="0" tIns="279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dirty="0" sz="3600" spc="229">
                <a:latin typeface="Tahoma"/>
                <a:cs typeface="Tahoma"/>
              </a:rPr>
              <a:t>Surgery</a:t>
            </a:r>
            <a:endParaRPr sz="3600">
              <a:latin typeface="Tahoma"/>
              <a:cs typeface="Tahoma"/>
            </a:endParaRPr>
          </a:p>
          <a:p>
            <a:pPr marL="161925" indent="-149860">
              <a:lnSpc>
                <a:spcPct val="100000"/>
              </a:lnSpc>
              <a:spcBef>
                <a:spcPts val="1664"/>
              </a:spcBef>
              <a:buSzPct val="96491"/>
              <a:buChar char="•"/>
              <a:tabLst>
                <a:tab pos="162560" algn="l"/>
              </a:tabLst>
            </a:pPr>
            <a:r>
              <a:rPr dirty="0" sz="2850" spc="50">
                <a:latin typeface="Tahoma"/>
                <a:cs typeface="Tahoma"/>
              </a:rPr>
              <a:t>Orchidopexy</a:t>
            </a:r>
            <a:endParaRPr sz="2850">
              <a:latin typeface="Tahoma"/>
              <a:cs typeface="Tahoma"/>
            </a:endParaRPr>
          </a:p>
          <a:p>
            <a:pPr marL="161925" indent="-149860">
              <a:lnSpc>
                <a:spcPct val="100000"/>
              </a:lnSpc>
              <a:spcBef>
                <a:spcPts val="254"/>
              </a:spcBef>
              <a:buSzPct val="96491"/>
              <a:buChar char="•"/>
              <a:tabLst>
                <a:tab pos="162560" algn="l"/>
              </a:tabLst>
            </a:pPr>
            <a:r>
              <a:rPr dirty="0" sz="2850" spc="55">
                <a:latin typeface="Tahoma"/>
                <a:cs typeface="Tahoma"/>
              </a:rPr>
              <a:t>O</a:t>
            </a:r>
            <a:r>
              <a:rPr dirty="0" sz="2850" spc="75">
                <a:latin typeface="Tahoma"/>
                <a:cs typeface="Tahoma"/>
              </a:rPr>
              <a:t>r</a:t>
            </a:r>
            <a:r>
              <a:rPr dirty="0" sz="2850" spc="100">
                <a:latin typeface="Tahoma"/>
                <a:cs typeface="Tahoma"/>
              </a:rPr>
              <a:t>c</a:t>
            </a:r>
            <a:r>
              <a:rPr dirty="0" sz="2850" spc="10">
                <a:latin typeface="Tahoma"/>
                <a:cs typeface="Tahoma"/>
              </a:rPr>
              <a:t>h</a:t>
            </a:r>
            <a:r>
              <a:rPr dirty="0" sz="2850" spc="65">
                <a:latin typeface="Tahoma"/>
                <a:cs typeface="Tahoma"/>
              </a:rPr>
              <a:t>i</a:t>
            </a:r>
            <a:r>
              <a:rPr dirty="0" sz="2850" spc="20">
                <a:latin typeface="Tahoma"/>
                <a:cs typeface="Tahoma"/>
              </a:rPr>
              <a:t>d</a:t>
            </a:r>
            <a:r>
              <a:rPr dirty="0" sz="2850" spc="25">
                <a:latin typeface="Tahoma"/>
                <a:cs typeface="Tahoma"/>
              </a:rPr>
              <a:t>e</a:t>
            </a:r>
            <a:r>
              <a:rPr dirty="0" sz="2850" spc="100">
                <a:latin typeface="Tahoma"/>
                <a:cs typeface="Tahoma"/>
              </a:rPr>
              <a:t>c</a:t>
            </a:r>
            <a:r>
              <a:rPr dirty="0" sz="2850" spc="105">
                <a:latin typeface="Tahoma"/>
                <a:cs typeface="Tahoma"/>
              </a:rPr>
              <a:t>t</a:t>
            </a:r>
            <a:r>
              <a:rPr dirty="0" sz="2850" spc="35">
                <a:latin typeface="Tahoma"/>
                <a:cs typeface="Tahoma"/>
              </a:rPr>
              <a:t>o</a:t>
            </a:r>
            <a:r>
              <a:rPr dirty="0" sz="2850" spc="10">
                <a:latin typeface="Tahoma"/>
                <a:cs typeface="Tahoma"/>
              </a:rPr>
              <a:t>m</a:t>
            </a:r>
            <a:r>
              <a:rPr dirty="0" sz="2850" spc="90">
                <a:latin typeface="Tahoma"/>
                <a:cs typeface="Tahoma"/>
              </a:rPr>
              <a:t>y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"/>
            <a:ext cx="4749165" cy="2798445"/>
          </a:xfrm>
          <a:custGeom>
            <a:avLst/>
            <a:gdLst/>
            <a:ahLst/>
            <a:cxnLst/>
            <a:rect l="l" t="t" r="r" b="b"/>
            <a:pathLst>
              <a:path w="4749165" h="2798445">
                <a:moveTo>
                  <a:pt x="0" y="0"/>
                </a:moveTo>
                <a:lnTo>
                  <a:pt x="4747208" y="0"/>
                </a:lnTo>
                <a:lnTo>
                  <a:pt x="4748729" y="42221"/>
                </a:lnTo>
                <a:lnTo>
                  <a:pt x="4747457" y="91374"/>
                </a:lnTo>
                <a:lnTo>
                  <a:pt x="4743306" y="138443"/>
                </a:lnTo>
                <a:lnTo>
                  <a:pt x="4736520" y="183605"/>
                </a:lnTo>
                <a:lnTo>
                  <a:pt x="4727344" y="227038"/>
                </a:lnTo>
                <a:lnTo>
                  <a:pt x="4716023" y="268920"/>
                </a:lnTo>
                <a:lnTo>
                  <a:pt x="4702801" y="309428"/>
                </a:lnTo>
                <a:lnTo>
                  <a:pt x="4687924" y="348742"/>
                </a:lnTo>
                <a:lnTo>
                  <a:pt x="4671635" y="387038"/>
                </a:lnTo>
                <a:lnTo>
                  <a:pt x="4654179" y="424494"/>
                </a:lnTo>
                <a:lnTo>
                  <a:pt x="4635802" y="461288"/>
                </a:lnTo>
                <a:lnTo>
                  <a:pt x="4616747" y="497599"/>
                </a:lnTo>
                <a:lnTo>
                  <a:pt x="4538646" y="641559"/>
                </a:lnTo>
                <a:lnTo>
                  <a:pt x="4519874" y="678118"/>
                </a:lnTo>
                <a:lnTo>
                  <a:pt x="4501893" y="715260"/>
                </a:lnTo>
                <a:lnTo>
                  <a:pt x="4484947" y="753164"/>
                </a:lnTo>
                <a:lnTo>
                  <a:pt x="4469280" y="792006"/>
                </a:lnTo>
                <a:lnTo>
                  <a:pt x="4455139" y="831965"/>
                </a:lnTo>
                <a:lnTo>
                  <a:pt x="4442766" y="873219"/>
                </a:lnTo>
                <a:lnTo>
                  <a:pt x="4438101" y="889527"/>
                </a:lnTo>
                <a:lnTo>
                  <a:pt x="4432615" y="907108"/>
                </a:lnTo>
                <a:lnTo>
                  <a:pt x="4419165" y="945917"/>
                </a:lnTo>
                <a:lnTo>
                  <a:pt x="4402383" y="989306"/>
                </a:lnTo>
                <a:lnTo>
                  <a:pt x="4382238" y="1036932"/>
                </a:lnTo>
                <a:lnTo>
                  <a:pt x="4358697" y="1088454"/>
                </a:lnTo>
                <a:lnTo>
                  <a:pt x="4331727" y="1143528"/>
                </a:lnTo>
                <a:lnTo>
                  <a:pt x="4301296" y="1201814"/>
                </a:lnTo>
                <a:lnTo>
                  <a:pt x="4267372" y="1262968"/>
                </a:lnTo>
                <a:lnTo>
                  <a:pt x="4229923" y="1326650"/>
                </a:lnTo>
                <a:lnTo>
                  <a:pt x="4209866" y="1359332"/>
                </a:lnTo>
                <a:lnTo>
                  <a:pt x="4188915" y="1392517"/>
                </a:lnTo>
                <a:lnTo>
                  <a:pt x="4167067" y="1426163"/>
                </a:lnTo>
                <a:lnTo>
                  <a:pt x="4144317" y="1460227"/>
                </a:lnTo>
                <a:lnTo>
                  <a:pt x="4120661" y="1494666"/>
                </a:lnTo>
                <a:lnTo>
                  <a:pt x="4096096" y="1529437"/>
                </a:lnTo>
                <a:lnTo>
                  <a:pt x="4070616" y="1564499"/>
                </a:lnTo>
                <a:lnTo>
                  <a:pt x="4044219" y="1599807"/>
                </a:lnTo>
                <a:lnTo>
                  <a:pt x="4016900" y="1635319"/>
                </a:lnTo>
                <a:lnTo>
                  <a:pt x="3988655" y="1670994"/>
                </a:lnTo>
                <a:lnTo>
                  <a:pt x="3959480" y="1706786"/>
                </a:lnTo>
                <a:lnTo>
                  <a:pt x="3929371" y="1742655"/>
                </a:lnTo>
                <a:lnTo>
                  <a:pt x="3898324" y="1778557"/>
                </a:lnTo>
                <a:lnTo>
                  <a:pt x="3866335" y="1814449"/>
                </a:lnTo>
                <a:lnTo>
                  <a:pt x="3833400" y="1850290"/>
                </a:lnTo>
                <a:lnTo>
                  <a:pt x="3799514" y="1886035"/>
                </a:lnTo>
                <a:lnTo>
                  <a:pt x="3764674" y="1921642"/>
                </a:lnTo>
                <a:lnTo>
                  <a:pt x="3728876" y="1957069"/>
                </a:lnTo>
                <a:lnTo>
                  <a:pt x="3692115" y="1992272"/>
                </a:lnTo>
                <a:lnTo>
                  <a:pt x="3654388" y="2027210"/>
                </a:lnTo>
                <a:lnTo>
                  <a:pt x="3615690" y="2061838"/>
                </a:lnTo>
                <a:lnTo>
                  <a:pt x="3576018" y="2096115"/>
                </a:lnTo>
                <a:lnTo>
                  <a:pt x="3535367" y="2129998"/>
                </a:lnTo>
                <a:lnTo>
                  <a:pt x="3493734" y="2163444"/>
                </a:lnTo>
                <a:lnTo>
                  <a:pt x="3451114" y="2196409"/>
                </a:lnTo>
                <a:lnTo>
                  <a:pt x="3407503" y="2228853"/>
                </a:lnTo>
                <a:lnTo>
                  <a:pt x="3362898" y="2260731"/>
                </a:lnTo>
                <a:lnTo>
                  <a:pt x="3317293" y="2292000"/>
                </a:lnTo>
                <a:lnTo>
                  <a:pt x="3270686" y="2322620"/>
                </a:lnTo>
                <a:lnTo>
                  <a:pt x="3223072" y="2352545"/>
                </a:lnTo>
                <a:lnTo>
                  <a:pt x="3174447" y="2381734"/>
                </a:lnTo>
                <a:lnTo>
                  <a:pt x="3124807" y="2410144"/>
                </a:lnTo>
                <a:lnTo>
                  <a:pt x="3074148" y="2437732"/>
                </a:lnTo>
                <a:lnTo>
                  <a:pt x="3022466" y="2464456"/>
                </a:lnTo>
                <a:lnTo>
                  <a:pt x="2969756" y="2490272"/>
                </a:lnTo>
                <a:lnTo>
                  <a:pt x="2916016" y="2515138"/>
                </a:lnTo>
                <a:lnTo>
                  <a:pt x="2861240" y="2539011"/>
                </a:lnTo>
                <a:lnTo>
                  <a:pt x="2805425" y="2561849"/>
                </a:lnTo>
                <a:lnTo>
                  <a:pt x="2748566" y="2583608"/>
                </a:lnTo>
                <a:lnTo>
                  <a:pt x="2690660" y="2604247"/>
                </a:lnTo>
                <a:lnTo>
                  <a:pt x="2631703" y="2623721"/>
                </a:lnTo>
                <a:lnTo>
                  <a:pt x="2571690" y="2641988"/>
                </a:lnTo>
                <a:lnTo>
                  <a:pt x="2510618" y="2659007"/>
                </a:lnTo>
                <a:lnTo>
                  <a:pt x="2448482" y="2674733"/>
                </a:lnTo>
                <a:lnTo>
                  <a:pt x="2385278" y="2689124"/>
                </a:lnTo>
                <a:lnTo>
                  <a:pt x="2321003" y="2702138"/>
                </a:lnTo>
                <a:lnTo>
                  <a:pt x="2255652" y="2713731"/>
                </a:lnTo>
                <a:lnTo>
                  <a:pt x="2189221" y="2723861"/>
                </a:lnTo>
                <a:lnTo>
                  <a:pt x="2121706" y="2732485"/>
                </a:lnTo>
                <a:lnTo>
                  <a:pt x="2048734" y="2740722"/>
                </a:lnTo>
                <a:lnTo>
                  <a:pt x="1976908" y="2748445"/>
                </a:lnTo>
                <a:lnTo>
                  <a:pt x="1906224" y="2755646"/>
                </a:lnTo>
                <a:lnTo>
                  <a:pt x="1836678" y="2762316"/>
                </a:lnTo>
                <a:lnTo>
                  <a:pt x="1768266" y="2768448"/>
                </a:lnTo>
                <a:lnTo>
                  <a:pt x="1700983" y="2774033"/>
                </a:lnTo>
                <a:lnTo>
                  <a:pt x="1634825" y="2779062"/>
                </a:lnTo>
                <a:lnTo>
                  <a:pt x="1569788" y="2783528"/>
                </a:lnTo>
                <a:lnTo>
                  <a:pt x="1505868" y="2787423"/>
                </a:lnTo>
                <a:lnTo>
                  <a:pt x="1443061" y="2790737"/>
                </a:lnTo>
                <a:lnTo>
                  <a:pt x="1381363" y="2793462"/>
                </a:lnTo>
                <a:lnTo>
                  <a:pt x="1320769" y="2795591"/>
                </a:lnTo>
                <a:lnTo>
                  <a:pt x="1261275" y="2797115"/>
                </a:lnTo>
                <a:lnTo>
                  <a:pt x="1202877" y="2798026"/>
                </a:lnTo>
                <a:lnTo>
                  <a:pt x="1145572" y="2798315"/>
                </a:lnTo>
                <a:lnTo>
                  <a:pt x="1089354" y="2797974"/>
                </a:lnTo>
                <a:lnTo>
                  <a:pt x="1034219" y="2796994"/>
                </a:lnTo>
                <a:lnTo>
                  <a:pt x="980164" y="2795369"/>
                </a:lnTo>
                <a:lnTo>
                  <a:pt x="927184" y="2793088"/>
                </a:lnTo>
                <a:lnTo>
                  <a:pt x="875276" y="2790144"/>
                </a:lnTo>
                <a:lnTo>
                  <a:pt x="824434" y="2786529"/>
                </a:lnTo>
                <a:lnTo>
                  <a:pt x="774655" y="2782234"/>
                </a:lnTo>
                <a:lnTo>
                  <a:pt x="725934" y="2777251"/>
                </a:lnTo>
                <a:lnTo>
                  <a:pt x="678268" y="2771572"/>
                </a:lnTo>
                <a:lnTo>
                  <a:pt x="631652" y="2765188"/>
                </a:lnTo>
                <a:lnTo>
                  <a:pt x="586082" y="2758091"/>
                </a:lnTo>
                <a:lnTo>
                  <a:pt x="541554" y="2750273"/>
                </a:lnTo>
                <a:lnTo>
                  <a:pt x="498064" y="2741726"/>
                </a:lnTo>
                <a:lnTo>
                  <a:pt x="455607" y="2732440"/>
                </a:lnTo>
                <a:lnTo>
                  <a:pt x="414179" y="2722409"/>
                </a:lnTo>
                <a:lnTo>
                  <a:pt x="373777" y="2711623"/>
                </a:lnTo>
                <a:lnTo>
                  <a:pt x="334396" y="2700074"/>
                </a:lnTo>
                <a:lnTo>
                  <a:pt x="296032" y="2687754"/>
                </a:lnTo>
                <a:lnTo>
                  <a:pt x="258680" y="2674655"/>
                </a:lnTo>
                <a:lnTo>
                  <a:pt x="222337" y="2660768"/>
                </a:lnTo>
                <a:lnTo>
                  <a:pt x="186998" y="2646086"/>
                </a:lnTo>
                <a:lnTo>
                  <a:pt x="119316" y="2614300"/>
                </a:lnTo>
                <a:lnTo>
                  <a:pt x="55602" y="2579230"/>
                </a:lnTo>
                <a:lnTo>
                  <a:pt x="0" y="2543600"/>
                </a:lnTo>
                <a:lnTo>
                  <a:pt x="0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60184" y="777616"/>
            <a:ext cx="60890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725"/>
              <a:t>Tata</a:t>
            </a:r>
            <a:r>
              <a:rPr dirty="0" sz="7200" spc="-495"/>
              <a:t> </a:t>
            </a:r>
            <a:r>
              <a:rPr dirty="0" sz="7200" spc="440"/>
              <a:t>Laksana</a:t>
            </a:r>
            <a:endParaRPr sz="72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434" y="4274964"/>
            <a:ext cx="9134474" cy="55054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5242" y="3066523"/>
            <a:ext cx="3792854" cy="1276350"/>
          </a:xfrm>
          <a:custGeom>
            <a:avLst/>
            <a:gdLst/>
            <a:ahLst/>
            <a:cxnLst/>
            <a:rect l="l" t="t" r="r" b="b"/>
            <a:pathLst>
              <a:path w="3792854" h="1276350">
                <a:moveTo>
                  <a:pt x="991311" y="1248562"/>
                </a:moveTo>
                <a:lnTo>
                  <a:pt x="939527" y="1247920"/>
                </a:lnTo>
                <a:lnTo>
                  <a:pt x="887892" y="1246228"/>
                </a:lnTo>
                <a:lnTo>
                  <a:pt x="836437" y="1243213"/>
                </a:lnTo>
                <a:lnTo>
                  <a:pt x="785198" y="1238604"/>
                </a:lnTo>
                <a:lnTo>
                  <a:pt x="734206" y="1232127"/>
                </a:lnTo>
                <a:lnTo>
                  <a:pt x="683494" y="1223511"/>
                </a:lnTo>
                <a:lnTo>
                  <a:pt x="633097" y="1212483"/>
                </a:lnTo>
                <a:lnTo>
                  <a:pt x="583047" y="1198772"/>
                </a:lnTo>
                <a:lnTo>
                  <a:pt x="444607" y="1158544"/>
                </a:lnTo>
                <a:lnTo>
                  <a:pt x="399065" y="1144448"/>
                </a:lnTo>
                <a:lnTo>
                  <a:pt x="354300" y="1129084"/>
                </a:lnTo>
                <a:lnTo>
                  <a:pt x="310599" y="1111898"/>
                </a:lnTo>
                <a:lnTo>
                  <a:pt x="268245" y="1092334"/>
                </a:lnTo>
                <a:lnTo>
                  <a:pt x="227523" y="1069839"/>
                </a:lnTo>
                <a:lnTo>
                  <a:pt x="188720" y="1043857"/>
                </a:lnTo>
                <a:lnTo>
                  <a:pt x="152120" y="1013835"/>
                </a:lnTo>
                <a:lnTo>
                  <a:pt x="118008" y="979216"/>
                </a:lnTo>
                <a:lnTo>
                  <a:pt x="86669" y="939447"/>
                </a:lnTo>
                <a:lnTo>
                  <a:pt x="64151" y="901553"/>
                </a:lnTo>
                <a:lnTo>
                  <a:pt x="43649" y="855925"/>
                </a:lnTo>
                <a:lnTo>
                  <a:pt x="26073" y="805687"/>
                </a:lnTo>
                <a:lnTo>
                  <a:pt x="12333" y="753962"/>
                </a:lnTo>
                <a:lnTo>
                  <a:pt x="3338" y="703874"/>
                </a:lnTo>
                <a:lnTo>
                  <a:pt x="0" y="658546"/>
                </a:lnTo>
                <a:lnTo>
                  <a:pt x="2088" y="622018"/>
                </a:lnTo>
                <a:lnTo>
                  <a:pt x="8390" y="580651"/>
                </a:lnTo>
                <a:lnTo>
                  <a:pt x="18493" y="535016"/>
                </a:lnTo>
                <a:lnTo>
                  <a:pt x="31982" y="485680"/>
                </a:lnTo>
                <a:lnTo>
                  <a:pt x="48446" y="433213"/>
                </a:lnTo>
                <a:lnTo>
                  <a:pt x="67470" y="378184"/>
                </a:lnTo>
                <a:lnTo>
                  <a:pt x="88642" y="321160"/>
                </a:lnTo>
                <a:lnTo>
                  <a:pt x="111550" y="262713"/>
                </a:lnTo>
                <a:lnTo>
                  <a:pt x="146084" y="207507"/>
                </a:lnTo>
                <a:lnTo>
                  <a:pt x="179512" y="163101"/>
                </a:lnTo>
                <a:lnTo>
                  <a:pt x="213562" y="127086"/>
                </a:lnTo>
                <a:lnTo>
                  <a:pt x="249962" y="97052"/>
                </a:lnTo>
                <a:lnTo>
                  <a:pt x="290440" y="70591"/>
                </a:lnTo>
                <a:lnTo>
                  <a:pt x="336724" y="45295"/>
                </a:lnTo>
                <a:lnTo>
                  <a:pt x="384955" y="21787"/>
                </a:lnTo>
                <a:lnTo>
                  <a:pt x="433356" y="608"/>
                </a:lnTo>
                <a:lnTo>
                  <a:pt x="434913" y="0"/>
                </a:lnTo>
                <a:lnTo>
                  <a:pt x="3452223" y="0"/>
                </a:lnTo>
                <a:lnTo>
                  <a:pt x="3518161" y="37948"/>
                </a:lnTo>
                <a:lnTo>
                  <a:pt x="3558838" y="65714"/>
                </a:lnTo>
                <a:lnTo>
                  <a:pt x="3598219" y="95915"/>
                </a:lnTo>
                <a:lnTo>
                  <a:pt x="3633563" y="127171"/>
                </a:lnTo>
                <a:lnTo>
                  <a:pt x="3665198" y="160735"/>
                </a:lnTo>
                <a:lnTo>
                  <a:pt x="3693182" y="196546"/>
                </a:lnTo>
                <a:lnTo>
                  <a:pt x="3717572" y="234544"/>
                </a:lnTo>
                <a:lnTo>
                  <a:pt x="3738425" y="274669"/>
                </a:lnTo>
                <a:lnTo>
                  <a:pt x="3755799" y="316860"/>
                </a:lnTo>
                <a:lnTo>
                  <a:pt x="3769753" y="361056"/>
                </a:lnTo>
                <a:lnTo>
                  <a:pt x="3780343" y="407197"/>
                </a:lnTo>
                <a:lnTo>
                  <a:pt x="3787626" y="455222"/>
                </a:lnTo>
                <a:lnTo>
                  <a:pt x="3791662" y="505072"/>
                </a:lnTo>
                <a:lnTo>
                  <a:pt x="3792507" y="556685"/>
                </a:lnTo>
                <a:lnTo>
                  <a:pt x="3790218" y="610000"/>
                </a:lnTo>
                <a:lnTo>
                  <a:pt x="3789732" y="619647"/>
                </a:lnTo>
                <a:lnTo>
                  <a:pt x="3789441" y="629294"/>
                </a:lnTo>
                <a:lnTo>
                  <a:pt x="3789227" y="638941"/>
                </a:lnTo>
                <a:lnTo>
                  <a:pt x="3788974" y="648588"/>
                </a:lnTo>
                <a:lnTo>
                  <a:pt x="3781892" y="674968"/>
                </a:lnTo>
                <a:lnTo>
                  <a:pt x="3774927" y="701231"/>
                </a:lnTo>
                <a:lnTo>
                  <a:pt x="3768039" y="727416"/>
                </a:lnTo>
                <a:lnTo>
                  <a:pt x="3761190" y="753563"/>
                </a:lnTo>
                <a:lnTo>
                  <a:pt x="3753311" y="771177"/>
                </a:lnTo>
                <a:lnTo>
                  <a:pt x="3745432" y="788675"/>
                </a:lnTo>
                <a:lnTo>
                  <a:pt x="3737864" y="806251"/>
                </a:lnTo>
                <a:lnTo>
                  <a:pt x="3730918" y="824099"/>
                </a:lnTo>
                <a:lnTo>
                  <a:pt x="3710687" y="872830"/>
                </a:lnTo>
                <a:lnTo>
                  <a:pt x="3687648" y="918292"/>
                </a:lnTo>
                <a:lnTo>
                  <a:pt x="3661933" y="960628"/>
                </a:lnTo>
                <a:lnTo>
                  <a:pt x="3633670" y="999978"/>
                </a:lnTo>
                <a:lnTo>
                  <a:pt x="3602988" y="1036486"/>
                </a:lnTo>
                <a:lnTo>
                  <a:pt x="3570017" y="1070292"/>
                </a:lnTo>
                <a:lnTo>
                  <a:pt x="3534887" y="1101540"/>
                </a:lnTo>
                <a:lnTo>
                  <a:pt x="3497726" y="1130370"/>
                </a:lnTo>
                <a:lnTo>
                  <a:pt x="3458664" y="1156924"/>
                </a:lnTo>
                <a:lnTo>
                  <a:pt x="3417831" y="1181345"/>
                </a:lnTo>
                <a:lnTo>
                  <a:pt x="3364337" y="1209922"/>
                </a:lnTo>
                <a:lnTo>
                  <a:pt x="3309599" y="1233210"/>
                </a:lnTo>
                <a:lnTo>
                  <a:pt x="3286397" y="1241104"/>
                </a:lnTo>
                <a:lnTo>
                  <a:pt x="1540887" y="1241104"/>
                </a:lnTo>
                <a:lnTo>
                  <a:pt x="1043211" y="1248426"/>
                </a:lnTo>
                <a:lnTo>
                  <a:pt x="991311" y="1248562"/>
                </a:lnTo>
                <a:close/>
              </a:path>
              <a:path w="3792854" h="1276350">
                <a:moveTo>
                  <a:pt x="3176505" y="1276349"/>
                </a:moveTo>
                <a:lnTo>
                  <a:pt x="1987829" y="1276349"/>
                </a:lnTo>
                <a:lnTo>
                  <a:pt x="1980719" y="1275194"/>
                </a:lnTo>
                <a:lnTo>
                  <a:pt x="1931498" y="1267823"/>
                </a:lnTo>
                <a:lnTo>
                  <a:pt x="1882173" y="1261192"/>
                </a:lnTo>
                <a:lnTo>
                  <a:pt x="1832728" y="1255422"/>
                </a:lnTo>
                <a:lnTo>
                  <a:pt x="1783144" y="1250636"/>
                </a:lnTo>
                <a:lnTo>
                  <a:pt x="1734958" y="1247013"/>
                </a:lnTo>
                <a:lnTo>
                  <a:pt x="1686619" y="1244363"/>
                </a:lnTo>
                <a:lnTo>
                  <a:pt x="1638147" y="1242571"/>
                </a:lnTo>
                <a:lnTo>
                  <a:pt x="1589563" y="1241524"/>
                </a:lnTo>
                <a:lnTo>
                  <a:pt x="1540887" y="1241104"/>
                </a:lnTo>
                <a:lnTo>
                  <a:pt x="3286397" y="1241104"/>
                </a:lnTo>
                <a:lnTo>
                  <a:pt x="3260546" y="1249899"/>
                </a:lnTo>
                <a:lnTo>
                  <a:pt x="3211472" y="1265729"/>
                </a:lnTo>
                <a:lnTo>
                  <a:pt x="3176505" y="1276349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4781" y="3337924"/>
            <a:ext cx="2487295" cy="705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6875">
              <a:lnSpc>
                <a:spcPts val="2665"/>
              </a:lnSpc>
              <a:spcBef>
                <a:spcPts val="125"/>
              </a:spcBef>
            </a:pPr>
            <a:r>
              <a:rPr dirty="0" sz="2500" spc="-340">
                <a:latin typeface="Tahoma"/>
                <a:cs typeface="Tahoma"/>
              </a:rPr>
              <a:t>1</a:t>
            </a:r>
            <a:r>
              <a:rPr dirty="0" sz="2500" spc="-145">
                <a:latin typeface="Tahoma"/>
                <a:cs typeface="Tahoma"/>
              </a:rPr>
              <a:t> </a:t>
            </a:r>
            <a:r>
              <a:rPr dirty="0" sz="2500" spc="100">
                <a:latin typeface="Tahoma"/>
                <a:cs typeface="Tahoma"/>
              </a:rPr>
              <a:t>k</a:t>
            </a:r>
            <a:r>
              <a:rPr dirty="0" sz="2500" spc="185">
                <a:latin typeface="Tahoma"/>
                <a:cs typeface="Tahoma"/>
              </a:rPr>
              <a:t>a</a:t>
            </a:r>
            <a:r>
              <a:rPr dirty="0" sz="2500" spc="110">
                <a:latin typeface="Tahoma"/>
                <a:cs typeface="Tahoma"/>
              </a:rPr>
              <a:t>s</a:t>
            </a:r>
            <a:r>
              <a:rPr dirty="0" sz="2500" spc="130">
                <a:latin typeface="Tahoma"/>
                <a:cs typeface="Tahoma"/>
              </a:rPr>
              <a:t>u</a:t>
            </a:r>
            <a:r>
              <a:rPr dirty="0" sz="2500" spc="110">
                <a:latin typeface="Tahoma"/>
                <a:cs typeface="Tahoma"/>
              </a:rPr>
              <a:t>s</a:t>
            </a:r>
            <a:r>
              <a:rPr dirty="0" sz="2500" spc="120">
                <a:latin typeface="Tahoma"/>
                <a:cs typeface="Tahoma"/>
              </a:rPr>
              <a:t>d</a:t>
            </a:r>
            <a:r>
              <a:rPr dirty="0" sz="2500" spc="185">
                <a:latin typeface="Tahoma"/>
                <a:cs typeface="Tahoma"/>
              </a:rPr>
              <a:t>a</a:t>
            </a:r>
            <a:r>
              <a:rPr dirty="0" sz="2500" spc="245">
                <a:latin typeface="Tahoma"/>
                <a:cs typeface="Tahoma"/>
              </a:rPr>
              <a:t>r</a:t>
            </a:r>
            <a:r>
              <a:rPr dirty="0" sz="2500" spc="70">
                <a:latin typeface="Tahoma"/>
                <a:cs typeface="Tahoma"/>
              </a:rPr>
              <a:t>i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ts val="2665"/>
              </a:lnSpc>
            </a:pPr>
            <a:r>
              <a:rPr dirty="0" sz="2500" spc="75">
                <a:latin typeface="Tahoma"/>
                <a:cs typeface="Tahoma"/>
              </a:rPr>
              <a:t>50.000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145">
                <a:latin typeface="Tahoma"/>
                <a:cs typeface="Tahoma"/>
              </a:rPr>
              <a:t>newborn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5242" y="5061320"/>
            <a:ext cx="3792854" cy="1276350"/>
          </a:xfrm>
          <a:custGeom>
            <a:avLst/>
            <a:gdLst/>
            <a:ahLst/>
            <a:cxnLst/>
            <a:rect l="l" t="t" r="r" b="b"/>
            <a:pathLst>
              <a:path w="3792854" h="1276350">
                <a:moveTo>
                  <a:pt x="991311" y="1248562"/>
                </a:moveTo>
                <a:lnTo>
                  <a:pt x="939527" y="1247920"/>
                </a:lnTo>
                <a:lnTo>
                  <a:pt x="887892" y="1246228"/>
                </a:lnTo>
                <a:lnTo>
                  <a:pt x="836437" y="1243213"/>
                </a:lnTo>
                <a:lnTo>
                  <a:pt x="785198" y="1238604"/>
                </a:lnTo>
                <a:lnTo>
                  <a:pt x="734206" y="1232127"/>
                </a:lnTo>
                <a:lnTo>
                  <a:pt x="683494" y="1223511"/>
                </a:lnTo>
                <a:lnTo>
                  <a:pt x="633097" y="1212483"/>
                </a:lnTo>
                <a:lnTo>
                  <a:pt x="583047" y="1198771"/>
                </a:lnTo>
                <a:lnTo>
                  <a:pt x="444607" y="1158544"/>
                </a:lnTo>
                <a:lnTo>
                  <a:pt x="399065" y="1144448"/>
                </a:lnTo>
                <a:lnTo>
                  <a:pt x="354300" y="1129084"/>
                </a:lnTo>
                <a:lnTo>
                  <a:pt x="310599" y="1111898"/>
                </a:lnTo>
                <a:lnTo>
                  <a:pt x="268245" y="1092334"/>
                </a:lnTo>
                <a:lnTo>
                  <a:pt x="227523" y="1069839"/>
                </a:lnTo>
                <a:lnTo>
                  <a:pt x="188720" y="1043857"/>
                </a:lnTo>
                <a:lnTo>
                  <a:pt x="152120" y="1013834"/>
                </a:lnTo>
                <a:lnTo>
                  <a:pt x="118008" y="979216"/>
                </a:lnTo>
                <a:lnTo>
                  <a:pt x="86669" y="939447"/>
                </a:lnTo>
                <a:lnTo>
                  <a:pt x="64151" y="901552"/>
                </a:lnTo>
                <a:lnTo>
                  <a:pt x="43649" y="855925"/>
                </a:lnTo>
                <a:lnTo>
                  <a:pt x="26073" y="805687"/>
                </a:lnTo>
                <a:lnTo>
                  <a:pt x="12333" y="753962"/>
                </a:lnTo>
                <a:lnTo>
                  <a:pt x="3338" y="703874"/>
                </a:lnTo>
                <a:lnTo>
                  <a:pt x="0" y="658546"/>
                </a:lnTo>
                <a:lnTo>
                  <a:pt x="2088" y="622018"/>
                </a:lnTo>
                <a:lnTo>
                  <a:pt x="8390" y="580651"/>
                </a:lnTo>
                <a:lnTo>
                  <a:pt x="18493" y="535016"/>
                </a:lnTo>
                <a:lnTo>
                  <a:pt x="31982" y="485680"/>
                </a:lnTo>
                <a:lnTo>
                  <a:pt x="48446" y="433213"/>
                </a:lnTo>
                <a:lnTo>
                  <a:pt x="67470" y="378183"/>
                </a:lnTo>
                <a:lnTo>
                  <a:pt x="88642" y="321160"/>
                </a:lnTo>
                <a:lnTo>
                  <a:pt x="111550" y="262713"/>
                </a:lnTo>
                <a:lnTo>
                  <a:pt x="146084" y="207507"/>
                </a:lnTo>
                <a:lnTo>
                  <a:pt x="179512" y="163101"/>
                </a:lnTo>
                <a:lnTo>
                  <a:pt x="213562" y="127086"/>
                </a:lnTo>
                <a:lnTo>
                  <a:pt x="249962" y="97052"/>
                </a:lnTo>
                <a:lnTo>
                  <a:pt x="290440" y="70591"/>
                </a:lnTo>
                <a:lnTo>
                  <a:pt x="336724" y="45295"/>
                </a:lnTo>
                <a:lnTo>
                  <a:pt x="384955" y="21787"/>
                </a:lnTo>
                <a:lnTo>
                  <a:pt x="433356" y="607"/>
                </a:lnTo>
                <a:lnTo>
                  <a:pt x="434913" y="0"/>
                </a:lnTo>
                <a:lnTo>
                  <a:pt x="3452223" y="0"/>
                </a:lnTo>
                <a:lnTo>
                  <a:pt x="3518161" y="37948"/>
                </a:lnTo>
                <a:lnTo>
                  <a:pt x="3558838" y="65714"/>
                </a:lnTo>
                <a:lnTo>
                  <a:pt x="3598219" y="95915"/>
                </a:lnTo>
                <a:lnTo>
                  <a:pt x="3633563" y="127171"/>
                </a:lnTo>
                <a:lnTo>
                  <a:pt x="3665198" y="160735"/>
                </a:lnTo>
                <a:lnTo>
                  <a:pt x="3693182" y="196546"/>
                </a:lnTo>
                <a:lnTo>
                  <a:pt x="3717572" y="234544"/>
                </a:lnTo>
                <a:lnTo>
                  <a:pt x="3738425" y="274669"/>
                </a:lnTo>
                <a:lnTo>
                  <a:pt x="3755799" y="316860"/>
                </a:lnTo>
                <a:lnTo>
                  <a:pt x="3769753" y="361056"/>
                </a:lnTo>
                <a:lnTo>
                  <a:pt x="3780343" y="407197"/>
                </a:lnTo>
                <a:lnTo>
                  <a:pt x="3787626" y="455222"/>
                </a:lnTo>
                <a:lnTo>
                  <a:pt x="3791662" y="505072"/>
                </a:lnTo>
                <a:lnTo>
                  <a:pt x="3792507" y="556685"/>
                </a:lnTo>
                <a:lnTo>
                  <a:pt x="3790218" y="610000"/>
                </a:lnTo>
                <a:lnTo>
                  <a:pt x="3789732" y="619647"/>
                </a:lnTo>
                <a:lnTo>
                  <a:pt x="3789441" y="629294"/>
                </a:lnTo>
                <a:lnTo>
                  <a:pt x="3789227" y="638941"/>
                </a:lnTo>
                <a:lnTo>
                  <a:pt x="3788974" y="648588"/>
                </a:lnTo>
                <a:lnTo>
                  <a:pt x="3781892" y="674968"/>
                </a:lnTo>
                <a:lnTo>
                  <a:pt x="3774927" y="701231"/>
                </a:lnTo>
                <a:lnTo>
                  <a:pt x="3768039" y="727416"/>
                </a:lnTo>
                <a:lnTo>
                  <a:pt x="3761190" y="753562"/>
                </a:lnTo>
                <a:lnTo>
                  <a:pt x="3753311" y="771177"/>
                </a:lnTo>
                <a:lnTo>
                  <a:pt x="3745432" y="788675"/>
                </a:lnTo>
                <a:lnTo>
                  <a:pt x="3737864" y="806251"/>
                </a:lnTo>
                <a:lnTo>
                  <a:pt x="3730918" y="824099"/>
                </a:lnTo>
                <a:lnTo>
                  <a:pt x="3710687" y="872830"/>
                </a:lnTo>
                <a:lnTo>
                  <a:pt x="3687648" y="918292"/>
                </a:lnTo>
                <a:lnTo>
                  <a:pt x="3661933" y="960628"/>
                </a:lnTo>
                <a:lnTo>
                  <a:pt x="3633670" y="999978"/>
                </a:lnTo>
                <a:lnTo>
                  <a:pt x="3602988" y="1036486"/>
                </a:lnTo>
                <a:lnTo>
                  <a:pt x="3570017" y="1070292"/>
                </a:lnTo>
                <a:lnTo>
                  <a:pt x="3534887" y="1101539"/>
                </a:lnTo>
                <a:lnTo>
                  <a:pt x="3497726" y="1130369"/>
                </a:lnTo>
                <a:lnTo>
                  <a:pt x="3458664" y="1156924"/>
                </a:lnTo>
                <a:lnTo>
                  <a:pt x="3417831" y="1181345"/>
                </a:lnTo>
                <a:lnTo>
                  <a:pt x="3364337" y="1209922"/>
                </a:lnTo>
                <a:lnTo>
                  <a:pt x="3309599" y="1233210"/>
                </a:lnTo>
                <a:lnTo>
                  <a:pt x="3286397" y="1241104"/>
                </a:lnTo>
                <a:lnTo>
                  <a:pt x="1540887" y="1241104"/>
                </a:lnTo>
                <a:lnTo>
                  <a:pt x="1043211" y="1248426"/>
                </a:lnTo>
                <a:lnTo>
                  <a:pt x="991311" y="1248562"/>
                </a:lnTo>
                <a:close/>
              </a:path>
              <a:path w="3792854" h="1276350">
                <a:moveTo>
                  <a:pt x="3176504" y="1276349"/>
                </a:moveTo>
                <a:lnTo>
                  <a:pt x="1987830" y="1276349"/>
                </a:lnTo>
                <a:lnTo>
                  <a:pt x="1980719" y="1275193"/>
                </a:lnTo>
                <a:lnTo>
                  <a:pt x="1931498" y="1267823"/>
                </a:lnTo>
                <a:lnTo>
                  <a:pt x="1882173" y="1261192"/>
                </a:lnTo>
                <a:lnTo>
                  <a:pt x="1832728" y="1255422"/>
                </a:lnTo>
                <a:lnTo>
                  <a:pt x="1783144" y="1250636"/>
                </a:lnTo>
                <a:lnTo>
                  <a:pt x="1734958" y="1247013"/>
                </a:lnTo>
                <a:lnTo>
                  <a:pt x="1686619" y="1244363"/>
                </a:lnTo>
                <a:lnTo>
                  <a:pt x="1638147" y="1242571"/>
                </a:lnTo>
                <a:lnTo>
                  <a:pt x="1589563" y="1241523"/>
                </a:lnTo>
                <a:lnTo>
                  <a:pt x="1540887" y="1241104"/>
                </a:lnTo>
                <a:lnTo>
                  <a:pt x="3286397" y="1241104"/>
                </a:lnTo>
                <a:lnTo>
                  <a:pt x="3260546" y="1249899"/>
                </a:lnTo>
                <a:lnTo>
                  <a:pt x="3211472" y="1265729"/>
                </a:lnTo>
                <a:lnTo>
                  <a:pt x="3176504" y="127634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99990" y="5294617"/>
            <a:ext cx="2477135" cy="70548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 indent="485775">
              <a:lnSpc>
                <a:spcPct val="77500"/>
              </a:lnSpc>
              <a:spcBef>
                <a:spcPts val="800"/>
              </a:spcBef>
            </a:pPr>
            <a:r>
              <a:rPr dirty="0" sz="2500" spc="150">
                <a:solidFill>
                  <a:srgbClr val="FFFAEF"/>
                </a:solidFill>
                <a:latin typeface="Tahoma"/>
                <a:cs typeface="Tahoma"/>
              </a:rPr>
              <a:t>Laki-laki </a:t>
            </a:r>
            <a:r>
              <a:rPr dirty="0" sz="2500" spc="-285">
                <a:solidFill>
                  <a:srgbClr val="FFFAEF"/>
                </a:solidFill>
                <a:latin typeface="Tahoma"/>
                <a:cs typeface="Tahoma"/>
              </a:rPr>
              <a:t>: </a:t>
            </a:r>
            <a:r>
              <a:rPr dirty="0" sz="2500" spc="-28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2500" spc="80">
                <a:solidFill>
                  <a:srgbClr val="FFFAEF"/>
                </a:solidFill>
                <a:latin typeface="Tahoma"/>
                <a:cs typeface="Tahoma"/>
              </a:rPr>
              <a:t>p</a:t>
            </a:r>
            <a:r>
              <a:rPr dirty="0" sz="2500" spc="12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2500" spc="245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2500" spc="12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2500" spc="40">
                <a:solidFill>
                  <a:srgbClr val="FFFAEF"/>
                </a:solidFill>
                <a:latin typeface="Tahoma"/>
                <a:cs typeface="Tahoma"/>
              </a:rPr>
              <a:t>m</a:t>
            </a:r>
            <a:r>
              <a:rPr dirty="0" sz="2500" spc="80">
                <a:solidFill>
                  <a:srgbClr val="FFFAEF"/>
                </a:solidFill>
                <a:latin typeface="Tahoma"/>
                <a:cs typeface="Tahoma"/>
              </a:rPr>
              <a:t>p</a:t>
            </a:r>
            <a:r>
              <a:rPr dirty="0" sz="2500" spc="130">
                <a:solidFill>
                  <a:srgbClr val="FFFAEF"/>
                </a:solidFill>
                <a:latin typeface="Tahoma"/>
                <a:cs typeface="Tahoma"/>
              </a:rPr>
              <a:t>u</a:t>
            </a:r>
            <a:r>
              <a:rPr dirty="0" sz="2500" spc="185">
                <a:solidFill>
                  <a:srgbClr val="FFFAEF"/>
                </a:solidFill>
                <a:latin typeface="Tahoma"/>
                <a:cs typeface="Tahoma"/>
              </a:rPr>
              <a:t>a</a:t>
            </a:r>
            <a:r>
              <a:rPr dirty="0" sz="2500" spc="135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2500" spc="-14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2500" spc="-615">
                <a:solidFill>
                  <a:srgbClr val="FFFAEF"/>
                </a:solidFill>
                <a:latin typeface="Tahoma"/>
                <a:cs typeface="Tahoma"/>
              </a:rPr>
              <a:t>=</a:t>
            </a:r>
            <a:r>
              <a:rPr dirty="0" sz="2500" spc="-14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2500" spc="120">
                <a:solidFill>
                  <a:srgbClr val="FFFAEF"/>
                </a:solidFill>
                <a:latin typeface="Tahoma"/>
                <a:cs typeface="Tahoma"/>
              </a:rPr>
              <a:t>4</a:t>
            </a:r>
            <a:r>
              <a:rPr dirty="0" sz="2500" spc="-290">
                <a:solidFill>
                  <a:srgbClr val="FFFAEF"/>
                </a:solidFill>
                <a:latin typeface="Tahoma"/>
                <a:cs typeface="Tahoma"/>
              </a:rPr>
              <a:t>:</a:t>
            </a:r>
            <a:r>
              <a:rPr dirty="0" sz="2500" spc="-340">
                <a:solidFill>
                  <a:srgbClr val="FFFAEF"/>
                </a:solidFill>
                <a:latin typeface="Tahoma"/>
                <a:cs typeface="Tahoma"/>
              </a:rPr>
              <a:t>1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1977" y="7779126"/>
            <a:ext cx="10326370" cy="1281430"/>
          </a:xfrm>
          <a:custGeom>
            <a:avLst/>
            <a:gdLst/>
            <a:ahLst/>
            <a:cxnLst/>
            <a:rect l="l" t="t" r="r" b="b"/>
            <a:pathLst>
              <a:path w="10326369" h="1281429">
                <a:moveTo>
                  <a:pt x="5522488" y="1281372"/>
                </a:moveTo>
                <a:lnTo>
                  <a:pt x="3823621" y="1252843"/>
                </a:lnTo>
                <a:lnTo>
                  <a:pt x="2543277" y="1227336"/>
                </a:lnTo>
                <a:lnTo>
                  <a:pt x="1304785" y="1238310"/>
                </a:lnTo>
                <a:lnTo>
                  <a:pt x="369806" y="1262186"/>
                </a:lnTo>
                <a:lnTo>
                  <a:pt x="0" y="1275385"/>
                </a:lnTo>
                <a:lnTo>
                  <a:pt x="0" y="9509"/>
                </a:lnTo>
                <a:lnTo>
                  <a:pt x="434324" y="6339"/>
                </a:lnTo>
                <a:lnTo>
                  <a:pt x="1486108" y="1056"/>
                </a:lnTo>
                <a:lnTo>
                  <a:pt x="2778571" y="0"/>
                </a:lnTo>
                <a:lnTo>
                  <a:pt x="3934931" y="9509"/>
                </a:lnTo>
                <a:lnTo>
                  <a:pt x="5475029" y="47381"/>
                </a:lnTo>
                <a:lnTo>
                  <a:pt x="7611717" y="108721"/>
                </a:lnTo>
                <a:lnTo>
                  <a:pt x="9507727" y="165834"/>
                </a:lnTo>
                <a:lnTo>
                  <a:pt x="10325790" y="191026"/>
                </a:lnTo>
                <a:lnTo>
                  <a:pt x="10325790" y="1252843"/>
                </a:lnTo>
                <a:lnTo>
                  <a:pt x="9537460" y="1262353"/>
                </a:lnTo>
                <a:lnTo>
                  <a:pt x="7681730" y="1278202"/>
                </a:lnTo>
                <a:lnTo>
                  <a:pt x="5522488" y="1281372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41372" y="8132037"/>
            <a:ext cx="7028815" cy="547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400" spc="229">
                <a:solidFill>
                  <a:srgbClr val="FFFAEF"/>
                </a:solidFill>
                <a:latin typeface="Tahoma"/>
                <a:cs typeface="Tahoma"/>
              </a:rPr>
              <a:t>Terganggunya</a:t>
            </a:r>
            <a:r>
              <a:rPr dirty="0" sz="3400" spc="-21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55">
                <a:solidFill>
                  <a:srgbClr val="FFFAEF"/>
                </a:solidFill>
                <a:latin typeface="Tahoma"/>
                <a:cs typeface="Tahoma"/>
              </a:rPr>
              <a:t>pemisahan</a:t>
            </a:r>
            <a:r>
              <a:rPr dirty="0" sz="3400" spc="-215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250">
                <a:solidFill>
                  <a:srgbClr val="FFFAEF"/>
                </a:solidFill>
                <a:latin typeface="Tahoma"/>
                <a:cs typeface="Tahoma"/>
              </a:rPr>
              <a:t>Cloaca</a:t>
            </a:r>
            <a:endParaRPr sz="3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364" y="3066523"/>
            <a:ext cx="4905374" cy="3657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1870" y="3066523"/>
            <a:ext cx="7115174" cy="357187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23796" y="234581"/>
            <a:ext cx="13440410" cy="2011680"/>
          </a:xfrm>
          <a:prstGeom prst="rect"/>
        </p:spPr>
        <p:txBody>
          <a:bodyPr wrap="square" lIns="0" tIns="310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45"/>
              </a:spcBef>
            </a:pPr>
            <a:r>
              <a:rPr dirty="0" sz="7200" spc="525"/>
              <a:t>Ekstrofi</a:t>
            </a:r>
            <a:r>
              <a:rPr dirty="0" sz="7200" spc="-465"/>
              <a:t> </a:t>
            </a:r>
            <a:r>
              <a:rPr dirty="0" sz="7200" spc="470"/>
              <a:t>Bladder</a:t>
            </a:r>
            <a:endParaRPr sz="7200"/>
          </a:p>
          <a:p>
            <a:pPr algn="ctr">
              <a:lnSpc>
                <a:spcPct val="100000"/>
              </a:lnSpc>
              <a:spcBef>
                <a:spcPts val="995"/>
              </a:spcBef>
            </a:pPr>
            <a:r>
              <a:rPr dirty="0" sz="3050" spc="55"/>
              <a:t>Kelainan</a:t>
            </a:r>
            <a:r>
              <a:rPr dirty="0" sz="3050" spc="-240"/>
              <a:t> </a:t>
            </a:r>
            <a:r>
              <a:rPr dirty="0" sz="3050" spc="50"/>
              <a:t>kongenital</a:t>
            </a:r>
            <a:r>
              <a:rPr dirty="0" sz="3050" spc="-240"/>
              <a:t> </a:t>
            </a:r>
            <a:r>
              <a:rPr dirty="0" sz="3050" spc="20"/>
              <a:t>dimana</a:t>
            </a:r>
            <a:r>
              <a:rPr dirty="0" sz="3050" spc="-235"/>
              <a:t> </a:t>
            </a:r>
            <a:r>
              <a:rPr dirty="0" sz="3050" spc="45"/>
              <a:t>bayi</a:t>
            </a:r>
            <a:r>
              <a:rPr dirty="0" sz="3050" spc="-240"/>
              <a:t> </a:t>
            </a:r>
            <a:r>
              <a:rPr dirty="0" sz="3050" spc="50"/>
              <a:t>lahir</a:t>
            </a:r>
            <a:r>
              <a:rPr dirty="0" sz="3050" spc="-235"/>
              <a:t> </a:t>
            </a:r>
            <a:r>
              <a:rPr dirty="0" sz="3050" spc="15"/>
              <a:t>dengan</a:t>
            </a:r>
            <a:r>
              <a:rPr dirty="0" sz="3050" spc="-240"/>
              <a:t> </a:t>
            </a:r>
            <a:r>
              <a:rPr dirty="0" sz="3050" spc="50"/>
              <a:t>vesika</a:t>
            </a:r>
            <a:r>
              <a:rPr dirty="0" sz="3050" spc="-235"/>
              <a:t> </a:t>
            </a:r>
            <a:r>
              <a:rPr dirty="0" sz="3050" spc="40"/>
              <a:t>urinaria</a:t>
            </a:r>
            <a:r>
              <a:rPr dirty="0" sz="3050" spc="-240"/>
              <a:t> </a:t>
            </a:r>
            <a:r>
              <a:rPr dirty="0" sz="3050" spc="30"/>
              <a:t>yang</a:t>
            </a:r>
            <a:r>
              <a:rPr dirty="0" sz="3050" spc="-235"/>
              <a:t> </a:t>
            </a:r>
            <a:r>
              <a:rPr dirty="0" sz="3050" spc="55"/>
              <a:t>terekspose</a:t>
            </a:r>
            <a:endParaRPr sz="30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1931930" cy="2095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01" y="5461905"/>
            <a:ext cx="9762490" cy="4825365"/>
            <a:chOff x="4601" y="5461905"/>
            <a:chExt cx="9762490" cy="4825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1" y="5982819"/>
              <a:ext cx="6410324" cy="4304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139" y="5461905"/>
              <a:ext cx="9286874" cy="44576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0810" y="602069"/>
            <a:ext cx="4324349" cy="46100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6346" y="963772"/>
            <a:ext cx="525970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9"/>
              <a:t>D</a:t>
            </a:r>
            <a:r>
              <a:rPr dirty="0" spc="235"/>
              <a:t>i</a:t>
            </a:r>
            <a:r>
              <a:rPr dirty="0" spc="635"/>
              <a:t>a</a:t>
            </a:r>
            <a:r>
              <a:rPr dirty="0" spc="290"/>
              <a:t>g</a:t>
            </a:r>
            <a:r>
              <a:rPr dirty="0" spc="434"/>
              <a:t>n</a:t>
            </a:r>
            <a:r>
              <a:rPr dirty="0" spc="509"/>
              <a:t>o</a:t>
            </a:r>
            <a:r>
              <a:rPr dirty="0" spc="380"/>
              <a:t>s</a:t>
            </a:r>
            <a:r>
              <a:rPr dirty="0" spc="235"/>
              <a:t>i</a:t>
            </a:r>
            <a:r>
              <a:rPr dirty="0" spc="38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32071" y="1557347"/>
            <a:ext cx="5176520" cy="4613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100" spc="20">
                <a:latin typeface="Tahoma"/>
                <a:cs typeface="Tahoma"/>
              </a:rPr>
              <a:t>D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45">
                <a:latin typeface="Tahoma"/>
                <a:cs typeface="Tahoma"/>
              </a:rPr>
              <a:t>f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114">
                <a:latin typeface="Tahoma"/>
                <a:cs typeface="Tahoma"/>
              </a:rPr>
              <a:t>k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5">
                <a:latin typeface="Tahoma"/>
                <a:cs typeface="Tahoma"/>
              </a:rPr>
              <a:t>d</a:t>
            </a:r>
            <a:r>
              <a:rPr dirty="0" sz="3100" spc="15">
                <a:latin typeface="Tahoma"/>
                <a:cs typeface="Tahoma"/>
              </a:rPr>
              <a:t>a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125">
                <a:latin typeface="Tahoma"/>
                <a:cs typeface="Tahoma"/>
              </a:rPr>
              <a:t>t</a:t>
            </a:r>
            <a:r>
              <a:rPr dirty="0" sz="3100" spc="25">
                <a:latin typeface="Tahoma"/>
                <a:cs typeface="Tahoma"/>
              </a:rPr>
              <a:t>u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25">
                <a:latin typeface="Tahoma"/>
                <a:cs typeface="Tahoma"/>
              </a:rPr>
              <a:t>n</a:t>
            </a:r>
            <a:r>
              <a:rPr dirty="0" sz="3100" spc="45">
                <a:latin typeface="Tahoma"/>
                <a:cs typeface="Tahoma"/>
              </a:rPr>
              <a:t>g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105">
                <a:latin typeface="Tahoma"/>
                <a:cs typeface="Tahoma"/>
              </a:rPr>
              <a:t>l</a:t>
            </a:r>
            <a:r>
              <a:rPr dirty="0" sz="3100" spc="50">
                <a:latin typeface="Tahoma"/>
                <a:cs typeface="Tahoma"/>
              </a:rPr>
              <a:t>v</a:t>
            </a:r>
            <a:r>
              <a:rPr dirty="0" sz="3100" spc="80">
                <a:latin typeface="Tahoma"/>
                <a:cs typeface="Tahoma"/>
              </a:rPr>
              <a:t>i</a:t>
            </a:r>
            <a:r>
              <a:rPr dirty="0" sz="3100" spc="80">
                <a:latin typeface="Tahoma"/>
                <a:cs typeface="Tahoma"/>
              </a:rPr>
              <a:t>s</a:t>
            </a:r>
            <a:endParaRPr sz="3100">
              <a:latin typeface="Tahoma"/>
              <a:cs typeface="Tahoma"/>
            </a:endParaRPr>
          </a:p>
          <a:p>
            <a:pPr marL="12700" marR="5080">
              <a:lnSpc>
                <a:spcPct val="180300"/>
              </a:lnSpc>
              <a:spcBef>
                <a:spcPts val="60"/>
              </a:spcBef>
            </a:pPr>
            <a:r>
              <a:rPr dirty="0" sz="3000" spc="5">
                <a:latin typeface="Tahoma"/>
                <a:cs typeface="Tahoma"/>
              </a:rPr>
              <a:t>D</a:t>
            </a:r>
            <a:r>
              <a:rPr dirty="0" sz="3000" spc="25">
                <a:latin typeface="Tahoma"/>
                <a:cs typeface="Tahoma"/>
              </a:rPr>
              <a:t>e</a:t>
            </a:r>
            <a:r>
              <a:rPr dirty="0" sz="3000" spc="35">
                <a:latin typeface="Tahoma"/>
                <a:cs typeface="Tahoma"/>
              </a:rPr>
              <a:t>f</a:t>
            </a:r>
            <a:r>
              <a:rPr dirty="0" sz="3000" spc="25">
                <a:latin typeface="Tahoma"/>
                <a:cs typeface="Tahoma"/>
              </a:rPr>
              <a:t>e</a:t>
            </a:r>
            <a:r>
              <a:rPr dirty="0" sz="3000" spc="95">
                <a:latin typeface="Tahoma"/>
                <a:cs typeface="Tahoma"/>
              </a:rPr>
              <a:t>k</a:t>
            </a:r>
            <a:r>
              <a:rPr dirty="0" sz="3000" spc="-235">
                <a:latin typeface="Tahoma"/>
                <a:cs typeface="Tahoma"/>
              </a:rPr>
              <a:t> </a:t>
            </a:r>
            <a:r>
              <a:rPr dirty="0" sz="3000" spc="25">
                <a:latin typeface="Tahoma"/>
                <a:cs typeface="Tahoma"/>
              </a:rPr>
              <a:t>p</a:t>
            </a:r>
            <a:r>
              <a:rPr dirty="0" sz="3000" spc="-5">
                <a:latin typeface="Tahoma"/>
                <a:cs typeface="Tahoma"/>
              </a:rPr>
              <a:t>a</a:t>
            </a:r>
            <a:r>
              <a:rPr dirty="0" sz="3000" spc="20">
                <a:latin typeface="Tahoma"/>
                <a:cs typeface="Tahoma"/>
              </a:rPr>
              <a:t>d</a:t>
            </a:r>
            <a:r>
              <a:rPr dirty="0" sz="3000">
                <a:latin typeface="Tahoma"/>
                <a:cs typeface="Tahoma"/>
              </a:rPr>
              <a:t>a</a:t>
            </a:r>
            <a:r>
              <a:rPr dirty="0" sz="3000" spc="-235">
                <a:latin typeface="Tahoma"/>
                <a:cs typeface="Tahoma"/>
              </a:rPr>
              <a:t> </a:t>
            </a:r>
            <a:r>
              <a:rPr dirty="0" sz="3000" spc="10">
                <a:latin typeface="Tahoma"/>
                <a:cs typeface="Tahoma"/>
              </a:rPr>
              <a:t>m</a:t>
            </a:r>
            <a:r>
              <a:rPr dirty="0" sz="3000" spc="10">
                <a:latin typeface="Tahoma"/>
                <a:cs typeface="Tahoma"/>
              </a:rPr>
              <a:t>u</a:t>
            </a:r>
            <a:r>
              <a:rPr dirty="0" sz="3000" spc="60">
                <a:latin typeface="Tahoma"/>
                <a:cs typeface="Tahoma"/>
              </a:rPr>
              <a:t>s</a:t>
            </a:r>
            <a:r>
              <a:rPr dirty="0" sz="3000" spc="90">
                <a:latin typeface="Tahoma"/>
                <a:cs typeface="Tahoma"/>
              </a:rPr>
              <a:t>k</a:t>
            </a:r>
            <a:r>
              <a:rPr dirty="0" sz="3000" spc="10">
                <a:latin typeface="Tahoma"/>
                <a:cs typeface="Tahoma"/>
              </a:rPr>
              <a:t>u</a:t>
            </a:r>
            <a:r>
              <a:rPr dirty="0" sz="3000" spc="95">
                <a:latin typeface="Tahoma"/>
                <a:cs typeface="Tahoma"/>
              </a:rPr>
              <a:t>l</a:t>
            </a:r>
            <a:r>
              <a:rPr dirty="0" sz="3000" spc="10">
                <a:latin typeface="Tahoma"/>
                <a:cs typeface="Tahoma"/>
              </a:rPr>
              <a:t>u</a:t>
            </a:r>
            <a:r>
              <a:rPr dirty="0" sz="3000" spc="65">
                <a:latin typeface="Tahoma"/>
                <a:cs typeface="Tahoma"/>
              </a:rPr>
              <a:t>s</a:t>
            </a:r>
            <a:r>
              <a:rPr dirty="0" sz="3000" spc="-235">
                <a:latin typeface="Tahoma"/>
                <a:cs typeface="Tahoma"/>
              </a:rPr>
              <a:t> </a:t>
            </a:r>
            <a:r>
              <a:rPr dirty="0" sz="3000" spc="25">
                <a:latin typeface="Tahoma"/>
                <a:cs typeface="Tahoma"/>
              </a:rPr>
              <a:t>p</a:t>
            </a:r>
            <a:r>
              <a:rPr dirty="0" sz="3000" spc="25">
                <a:latin typeface="Tahoma"/>
                <a:cs typeface="Tahoma"/>
              </a:rPr>
              <a:t>e</a:t>
            </a:r>
            <a:r>
              <a:rPr dirty="0" sz="3000" spc="95">
                <a:latin typeface="Tahoma"/>
                <a:cs typeface="Tahoma"/>
              </a:rPr>
              <a:t>l</a:t>
            </a:r>
            <a:r>
              <a:rPr dirty="0" sz="3000" spc="35">
                <a:latin typeface="Tahoma"/>
                <a:cs typeface="Tahoma"/>
              </a:rPr>
              <a:t>v</a:t>
            </a:r>
            <a:r>
              <a:rPr dirty="0" sz="3000" spc="70">
                <a:latin typeface="Tahoma"/>
                <a:cs typeface="Tahoma"/>
              </a:rPr>
              <a:t>i</a:t>
            </a:r>
            <a:r>
              <a:rPr dirty="0" sz="3000" spc="50">
                <a:latin typeface="Tahoma"/>
                <a:cs typeface="Tahoma"/>
              </a:rPr>
              <a:t>s  </a:t>
            </a:r>
            <a:r>
              <a:rPr dirty="0" sz="3100" spc="20">
                <a:latin typeface="Tahoma"/>
                <a:cs typeface="Tahoma"/>
              </a:rPr>
              <a:t>D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45">
                <a:latin typeface="Tahoma"/>
                <a:cs typeface="Tahoma"/>
              </a:rPr>
              <a:t>f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114">
                <a:latin typeface="Tahoma"/>
                <a:cs typeface="Tahoma"/>
              </a:rPr>
              <a:t>k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40">
                <a:latin typeface="Tahoma"/>
                <a:cs typeface="Tahoma"/>
              </a:rPr>
              <a:t>p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5">
                <a:latin typeface="Tahoma"/>
                <a:cs typeface="Tahoma"/>
              </a:rPr>
              <a:t>d</a:t>
            </a:r>
            <a:r>
              <a:rPr dirty="0" sz="3100" spc="15">
                <a:latin typeface="Tahoma"/>
                <a:cs typeface="Tahoma"/>
              </a:rPr>
              <a:t>a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35">
                <a:latin typeface="Tahoma"/>
                <a:cs typeface="Tahoma"/>
              </a:rPr>
              <a:t>d</a:t>
            </a:r>
            <a:r>
              <a:rPr dirty="0" sz="3100" spc="80">
                <a:latin typeface="Tahoma"/>
                <a:cs typeface="Tahoma"/>
              </a:rPr>
              <a:t>i</a:t>
            </a:r>
            <a:r>
              <a:rPr dirty="0" sz="3100" spc="25">
                <a:latin typeface="Tahoma"/>
                <a:cs typeface="Tahoma"/>
              </a:rPr>
              <a:t>n</a:t>
            </a:r>
            <a:r>
              <a:rPr dirty="0" sz="3100" spc="35">
                <a:latin typeface="Tahoma"/>
                <a:cs typeface="Tahoma"/>
              </a:rPr>
              <a:t>d</a:t>
            </a:r>
            <a:r>
              <a:rPr dirty="0" sz="3100" spc="80">
                <a:latin typeface="Tahoma"/>
                <a:cs typeface="Tahoma"/>
              </a:rPr>
              <a:t>i</a:t>
            </a:r>
            <a:r>
              <a:rPr dirty="0" sz="3100" spc="25">
                <a:latin typeface="Tahoma"/>
                <a:cs typeface="Tahoma"/>
              </a:rPr>
              <a:t>n</a:t>
            </a:r>
            <a:r>
              <a:rPr dirty="0" sz="3100" spc="45">
                <a:latin typeface="Tahoma"/>
                <a:cs typeface="Tahoma"/>
              </a:rPr>
              <a:t>g</a:t>
            </a:r>
            <a:r>
              <a:rPr dirty="0" sz="3100" spc="-235">
                <a:latin typeface="Tahoma"/>
                <a:cs typeface="Tahoma"/>
              </a:rPr>
              <a:t> </a:t>
            </a:r>
            <a:r>
              <a:rPr dirty="0" sz="3100" spc="10">
                <a:latin typeface="Tahoma"/>
                <a:cs typeface="Tahoma"/>
              </a:rPr>
              <a:t>a</a:t>
            </a:r>
            <a:r>
              <a:rPr dirty="0" sz="3100" spc="35">
                <a:latin typeface="Tahoma"/>
                <a:cs typeface="Tahoma"/>
              </a:rPr>
              <a:t>bd</a:t>
            </a:r>
            <a:r>
              <a:rPr dirty="0" sz="3100" spc="55">
                <a:latin typeface="Tahoma"/>
                <a:cs typeface="Tahoma"/>
              </a:rPr>
              <a:t>o</a:t>
            </a:r>
            <a:r>
              <a:rPr dirty="0" sz="3100" spc="30">
                <a:latin typeface="Tahoma"/>
                <a:cs typeface="Tahoma"/>
              </a:rPr>
              <a:t>m</a:t>
            </a:r>
            <a:r>
              <a:rPr dirty="0" sz="3100" spc="40">
                <a:latin typeface="Tahoma"/>
                <a:cs typeface="Tahoma"/>
              </a:rPr>
              <a:t>e</a:t>
            </a:r>
            <a:r>
              <a:rPr dirty="0" sz="3100" spc="20">
                <a:latin typeface="Tahoma"/>
                <a:cs typeface="Tahoma"/>
              </a:rPr>
              <a:t>n  </a:t>
            </a:r>
            <a:r>
              <a:rPr dirty="0" sz="3100" spc="5">
                <a:latin typeface="Tahoma"/>
                <a:cs typeface="Tahoma"/>
              </a:rPr>
              <a:t>D</a:t>
            </a:r>
            <a:r>
              <a:rPr dirty="0" sz="3100" spc="30">
                <a:latin typeface="Tahoma"/>
                <a:cs typeface="Tahoma"/>
              </a:rPr>
              <a:t>e</a:t>
            </a:r>
            <a:r>
              <a:rPr dirty="0" sz="3100" spc="45">
                <a:latin typeface="Tahoma"/>
                <a:cs typeface="Tahoma"/>
              </a:rPr>
              <a:t>f</a:t>
            </a:r>
            <a:r>
              <a:rPr dirty="0" sz="3100" spc="30">
                <a:latin typeface="Tahoma"/>
                <a:cs typeface="Tahoma"/>
              </a:rPr>
              <a:t>e</a:t>
            </a:r>
            <a:r>
              <a:rPr dirty="0" sz="3100" spc="100">
                <a:latin typeface="Tahoma"/>
                <a:cs typeface="Tahoma"/>
              </a:rPr>
              <a:t>k</a:t>
            </a:r>
            <a:r>
              <a:rPr dirty="0" sz="3100" spc="-245">
                <a:latin typeface="Tahoma"/>
                <a:cs typeface="Tahoma"/>
              </a:rPr>
              <a:t> </a:t>
            </a:r>
            <a:r>
              <a:rPr dirty="0" sz="3100" spc="-5">
                <a:latin typeface="Tahoma"/>
                <a:cs typeface="Tahoma"/>
              </a:rPr>
              <a:t>a</a:t>
            </a:r>
            <a:r>
              <a:rPr dirty="0" sz="3100" spc="10">
                <a:latin typeface="Tahoma"/>
                <a:cs typeface="Tahoma"/>
              </a:rPr>
              <a:t>n</a:t>
            </a:r>
            <a:r>
              <a:rPr dirty="0" sz="3100" spc="40">
                <a:latin typeface="Tahoma"/>
                <a:cs typeface="Tahoma"/>
              </a:rPr>
              <a:t>o</a:t>
            </a:r>
            <a:r>
              <a:rPr dirty="0" sz="3100" spc="80">
                <a:latin typeface="Tahoma"/>
                <a:cs typeface="Tahoma"/>
              </a:rPr>
              <a:t>r</a:t>
            </a:r>
            <a:r>
              <a:rPr dirty="0" sz="3100" spc="30">
                <a:latin typeface="Tahoma"/>
                <a:cs typeface="Tahoma"/>
              </a:rPr>
              <a:t>e</a:t>
            </a:r>
            <a:r>
              <a:rPr dirty="0" sz="3100" spc="95">
                <a:latin typeface="Tahoma"/>
                <a:cs typeface="Tahoma"/>
              </a:rPr>
              <a:t>k</a:t>
            </a:r>
            <a:r>
              <a:rPr dirty="0" sz="3100" spc="114">
                <a:latin typeface="Tahoma"/>
                <a:cs typeface="Tahoma"/>
              </a:rPr>
              <a:t>t</a:t>
            </a:r>
            <a:r>
              <a:rPr dirty="0" sz="3100" spc="-5">
                <a:latin typeface="Tahoma"/>
                <a:cs typeface="Tahoma"/>
              </a:rPr>
              <a:t>a</a:t>
            </a:r>
            <a:r>
              <a:rPr dirty="0" sz="3100" spc="100">
                <a:latin typeface="Tahoma"/>
                <a:cs typeface="Tahoma"/>
              </a:rPr>
              <a:t>l</a:t>
            </a:r>
            <a:endParaRPr sz="3100">
              <a:latin typeface="Tahoma"/>
              <a:cs typeface="Tahoma"/>
            </a:endParaRPr>
          </a:p>
          <a:p>
            <a:pPr marL="12700" marR="734060">
              <a:lnSpc>
                <a:spcPct val="154700"/>
              </a:lnSpc>
              <a:spcBef>
                <a:spcPts val="630"/>
              </a:spcBef>
            </a:pPr>
            <a:r>
              <a:rPr dirty="0" sz="3200" spc="5">
                <a:latin typeface="Tahoma"/>
                <a:cs typeface="Tahoma"/>
              </a:rPr>
              <a:t>D</a:t>
            </a:r>
            <a:r>
              <a:rPr dirty="0" sz="3200" spc="30">
                <a:latin typeface="Tahoma"/>
                <a:cs typeface="Tahoma"/>
              </a:rPr>
              <a:t>e</a:t>
            </a:r>
            <a:r>
              <a:rPr dirty="0" sz="3200" spc="40">
                <a:latin typeface="Tahoma"/>
                <a:cs typeface="Tahoma"/>
              </a:rPr>
              <a:t>f</a:t>
            </a:r>
            <a:r>
              <a:rPr dirty="0" sz="3200" spc="30">
                <a:latin typeface="Tahoma"/>
                <a:cs typeface="Tahoma"/>
              </a:rPr>
              <a:t>e</a:t>
            </a:r>
            <a:r>
              <a:rPr dirty="0" sz="3200" spc="105">
                <a:latin typeface="Tahoma"/>
                <a:cs typeface="Tahoma"/>
              </a:rPr>
              <a:t>k</a:t>
            </a:r>
            <a:r>
              <a:rPr dirty="0" sz="3200" spc="-250">
                <a:latin typeface="Tahoma"/>
                <a:cs typeface="Tahoma"/>
              </a:rPr>
              <a:t> </a:t>
            </a:r>
            <a:r>
              <a:rPr dirty="0" sz="3200" spc="30">
                <a:latin typeface="Tahoma"/>
                <a:cs typeface="Tahoma"/>
              </a:rPr>
              <a:t>p</a:t>
            </a:r>
            <a:r>
              <a:rPr dirty="0" sz="3200" spc="-5">
                <a:latin typeface="Tahoma"/>
                <a:cs typeface="Tahoma"/>
              </a:rPr>
              <a:t>a</a:t>
            </a:r>
            <a:r>
              <a:rPr dirty="0" sz="3200" spc="20">
                <a:latin typeface="Tahoma"/>
                <a:cs typeface="Tahoma"/>
              </a:rPr>
              <a:t>d</a:t>
            </a:r>
            <a:r>
              <a:rPr dirty="0" sz="3200">
                <a:latin typeface="Tahoma"/>
                <a:cs typeface="Tahoma"/>
              </a:rPr>
              <a:t>a</a:t>
            </a:r>
            <a:r>
              <a:rPr dirty="0" sz="3200" spc="-250">
                <a:latin typeface="Tahoma"/>
                <a:cs typeface="Tahoma"/>
              </a:rPr>
              <a:t> </a:t>
            </a:r>
            <a:r>
              <a:rPr dirty="0" sz="3200" spc="25">
                <a:latin typeface="Tahoma"/>
                <a:cs typeface="Tahoma"/>
              </a:rPr>
              <a:t>g</a:t>
            </a:r>
            <a:r>
              <a:rPr dirty="0" sz="3200" spc="30">
                <a:latin typeface="Tahoma"/>
                <a:cs typeface="Tahoma"/>
              </a:rPr>
              <a:t>e</a:t>
            </a:r>
            <a:r>
              <a:rPr dirty="0" sz="3200" spc="10">
                <a:latin typeface="Tahoma"/>
                <a:cs typeface="Tahoma"/>
              </a:rPr>
              <a:t>n</a:t>
            </a:r>
            <a:r>
              <a:rPr dirty="0" sz="3200" spc="75">
                <a:latin typeface="Tahoma"/>
                <a:cs typeface="Tahoma"/>
              </a:rPr>
              <a:t>i</a:t>
            </a:r>
            <a:r>
              <a:rPr dirty="0" sz="3200" spc="120">
                <a:latin typeface="Tahoma"/>
                <a:cs typeface="Tahoma"/>
              </a:rPr>
              <a:t>t</a:t>
            </a:r>
            <a:r>
              <a:rPr dirty="0" sz="3200" spc="-5">
                <a:latin typeface="Tahoma"/>
                <a:cs typeface="Tahoma"/>
              </a:rPr>
              <a:t>a</a:t>
            </a:r>
            <a:r>
              <a:rPr dirty="0" sz="3200" spc="100">
                <a:latin typeface="Tahoma"/>
                <a:cs typeface="Tahoma"/>
              </a:rPr>
              <a:t>l</a:t>
            </a:r>
            <a:r>
              <a:rPr dirty="0" sz="3200" spc="75">
                <a:latin typeface="Tahoma"/>
                <a:cs typeface="Tahoma"/>
              </a:rPr>
              <a:t>i</a:t>
            </a:r>
            <a:r>
              <a:rPr dirty="0" sz="3200">
                <a:latin typeface="Tahoma"/>
                <a:cs typeface="Tahoma"/>
              </a:rPr>
              <a:t>a  </a:t>
            </a:r>
            <a:r>
              <a:rPr dirty="0" sz="3200" spc="5">
                <a:latin typeface="Tahoma"/>
                <a:cs typeface="Tahoma"/>
              </a:rPr>
              <a:t>D</a:t>
            </a:r>
            <a:r>
              <a:rPr dirty="0" sz="3200" spc="30">
                <a:latin typeface="Tahoma"/>
                <a:cs typeface="Tahoma"/>
              </a:rPr>
              <a:t>e</a:t>
            </a:r>
            <a:r>
              <a:rPr dirty="0" sz="3200" spc="40">
                <a:latin typeface="Tahoma"/>
                <a:cs typeface="Tahoma"/>
              </a:rPr>
              <a:t>f</a:t>
            </a:r>
            <a:r>
              <a:rPr dirty="0" sz="3200" spc="30">
                <a:latin typeface="Tahoma"/>
                <a:cs typeface="Tahoma"/>
              </a:rPr>
              <a:t>e</a:t>
            </a:r>
            <a:r>
              <a:rPr dirty="0" sz="3200" spc="105">
                <a:latin typeface="Tahoma"/>
                <a:cs typeface="Tahoma"/>
              </a:rPr>
              <a:t>k</a:t>
            </a:r>
            <a:r>
              <a:rPr dirty="0" sz="3200" spc="-250">
                <a:latin typeface="Tahoma"/>
                <a:cs typeface="Tahoma"/>
              </a:rPr>
              <a:t> </a:t>
            </a:r>
            <a:r>
              <a:rPr dirty="0" sz="3200" spc="30">
                <a:latin typeface="Tahoma"/>
                <a:cs typeface="Tahoma"/>
              </a:rPr>
              <a:t>p</a:t>
            </a:r>
            <a:r>
              <a:rPr dirty="0" sz="3200" spc="-5">
                <a:latin typeface="Tahoma"/>
                <a:cs typeface="Tahoma"/>
              </a:rPr>
              <a:t>a</a:t>
            </a:r>
            <a:r>
              <a:rPr dirty="0" sz="3200" spc="20">
                <a:latin typeface="Tahoma"/>
                <a:cs typeface="Tahoma"/>
              </a:rPr>
              <a:t>d</a:t>
            </a:r>
            <a:r>
              <a:rPr dirty="0" sz="3200">
                <a:latin typeface="Tahoma"/>
                <a:cs typeface="Tahoma"/>
              </a:rPr>
              <a:t>a</a:t>
            </a:r>
            <a:r>
              <a:rPr dirty="0" sz="3200" spc="-250">
                <a:latin typeface="Tahoma"/>
                <a:cs typeface="Tahoma"/>
              </a:rPr>
              <a:t> </a:t>
            </a:r>
            <a:r>
              <a:rPr dirty="0" sz="3200" spc="10">
                <a:latin typeface="Tahoma"/>
                <a:cs typeface="Tahoma"/>
              </a:rPr>
              <a:t>u</a:t>
            </a:r>
            <a:r>
              <a:rPr dirty="0" sz="3200" spc="85">
                <a:latin typeface="Tahoma"/>
                <a:cs typeface="Tahoma"/>
              </a:rPr>
              <a:t>r</a:t>
            </a:r>
            <a:r>
              <a:rPr dirty="0" sz="3200" spc="75">
                <a:latin typeface="Tahoma"/>
                <a:cs typeface="Tahoma"/>
              </a:rPr>
              <a:t>i</a:t>
            </a:r>
            <a:r>
              <a:rPr dirty="0" sz="3200" spc="10">
                <a:latin typeface="Tahoma"/>
                <a:cs typeface="Tahoma"/>
              </a:rPr>
              <a:t>n</a:t>
            </a:r>
            <a:r>
              <a:rPr dirty="0" sz="3200" spc="-5">
                <a:latin typeface="Tahoma"/>
                <a:cs typeface="Tahoma"/>
              </a:rPr>
              <a:t>a</a:t>
            </a:r>
            <a:r>
              <a:rPr dirty="0" sz="3200" spc="85">
                <a:latin typeface="Tahoma"/>
                <a:cs typeface="Tahoma"/>
              </a:rPr>
              <a:t>r</a:t>
            </a:r>
            <a:r>
              <a:rPr dirty="0" sz="3200" spc="100">
                <a:latin typeface="Tahoma"/>
                <a:cs typeface="Tahoma"/>
              </a:rPr>
              <a:t>y</a:t>
            </a:r>
            <a:r>
              <a:rPr dirty="0" sz="3200" spc="-250">
                <a:latin typeface="Tahoma"/>
                <a:cs typeface="Tahoma"/>
              </a:rPr>
              <a:t> </a:t>
            </a:r>
            <a:r>
              <a:rPr dirty="0" sz="3200" spc="120">
                <a:latin typeface="Tahoma"/>
                <a:cs typeface="Tahoma"/>
              </a:rPr>
              <a:t>t</a:t>
            </a:r>
            <a:r>
              <a:rPr dirty="0" sz="3200" spc="85">
                <a:latin typeface="Tahoma"/>
                <a:cs typeface="Tahoma"/>
              </a:rPr>
              <a:t>r</a:t>
            </a:r>
            <a:r>
              <a:rPr dirty="0" sz="3200" spc="-5">
                <a:latin typeface="Tahoma"/>
                <a:cs typeface="Tahoma"/>
              </a:rPr>
              <a:t>a</a:t>
            </a:r>
            <a:r>
              <a:rPr dirty="0" sz="3200" spc="114">
                <a:latin typeface="Tahoma"/>
                <a:cs typeface="Tahoma"/>
              </a:rPr>
              <a:t>c</a:t>
            </a:r>
            <a:r>
              <a:rPr dirty="0" sz="3200" spc="125">
                <a:latin typeface="Tahoma"/>
                <a:cs typeface="Tahoma"/>
              </a:rPr>
              <a:t>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23588" y="1137655"/>
            <a:ext cx="582295" cy="4986020"/>
          </a:xfrm>
          <a:prstGeom prst="rect">
            <a:avLst/>
          </a:prstGeom>
        </p:spPr>
        <p:txBody>
          <a:bodyPr wrap="square" lIns="0" tIns="314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dirty="0" sz="3600" spc="-140">
                <a:latin typeface="Tahoma"/>
                <a:cs typeface="Tahoma"/>
              </a:rPr>
              <a:t>01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dirty="0" sz="3600" spc="220"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dirty="0" sz="3600" spc="190">
                <a:latin typeface="Tahoma"/>
                <a:cs typeface="Tahoma"/>
              </a:rPr>
              <a:t>04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dirty="0" sz="3600" spc="80">
                <a:latin typeface="Tahoma"/>
                <a:cs typeface="Tahoma"/>
              </a:rPr>
              <a:t>05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3600" spc="135">
                <a:latin typeface="Tahoma"/>
                <a:cs typeface="Tahoma"/>
              </a:rPr>
              <a:t>06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253" y="628862"/>
            <a:ext cx="18054320" cy="9658350"/>
            <a:chOff x="234253" y="628862"/>
            <a:chExt cx="18054320" cy="9658350"/>
          </a:xfrm>
        </p:grpSpPr>
        <p:sp>
          <p:nvSpPr>
            <p:cNvPr id="3" name="object 3"/>
            <p:cNvSpPr/>
            <p:nvPr/>
          </p:nvSpPr>
          <p:spPr>
            <a:xfrm>
              <a:off x="234253" y="1635419"/>
              <a:ext cx="11454130" cy="4481830"/>
            </a:xfrm>
            <a:custGeom>
              <a:avLst/>
              <a:gdLst/>
              <a:ahLst/>
              <a:cxnLst/>
              <a:rect l="l" t="t" r="r" b="b"/>
              <a:pathLst>
                <a:path w="11454130" h="4481830">
                  <a:moveTo>
                    <a:pt x="7913952" y="4481470"/>
                  </a:moveTo>
                  <a:lnTo>
                    <a:pt x="7864178" y="4481298"/>
                  </a:lnTo>
                  <a:lnTo>
                    <a:pt x="7814392" y="4480574"/>
                  </a:lnTo>
                  <a:lnTo>
                    <a:pt x="7764593" y="4479290"/>
                  </a:lnTo>
                  <a:lnTo>
                    <a:pt x="7714782" y="4477440"/>
                  </a:lnTo>
                  <a:lnTo>
                    <a:pt x="7664959" y="4475018"/>
                  </a:lnTo>
                  <a:lnTo>
                    <a:pt x="7615122" y="4472016"/>
                  </a:lnTo>
                  <a:lnTo>
                    <a:pt x="7565273" y="4468428"/>
                  </a:lnTo>
                  <a:lnTo>
                    <a:pt x="7515412" y="4464249"/>
                  </a:lnTo>
                  <a:lnTo>
                    <a:pt x="7465537" y="4459470"/>
                  </a:lnTo>
                  <a:lnTo>
                    <a:pt x="7415649" y="4454085"/>
                  </a:lnTo>
                  <a:lnTo>
                    <a:pt x="7365747" y="4448088"/>
                  </a:lnTo>
                  <a:lnTo>
                    <a:pt x="7315832" y="4441473"/>
                  </a:lnTo>
                  <a:lnTo>
                    <a:pt x="7265904" y="4434231"/>
                  </a:lnTo>
                  <a:lnTo>
                    <a:pt x="7215962" y="4426358"/>
                  </a:lnTo>
                  <a:lnTo>
                    <a:pt x="7166007" y="4417846"/>
                  </a:lnTo>
                  <a:lnTo>
                    <a:pt x="7017985" y="4391056"/>
                  </a:lnTo>
                  <a:lnTo>
                    <a:pt x="6475733" y="4289425"/>
                  </a:lnTo>
                  <a:lnTo>
                    <a:pt x="6327752" y="4262408"/>
                  </a:lnTo>
                  <a:lnTo>
                    <a:pt x="6229024" y="4244930"/>
                  </a:lnTo>
                  <a:lnTo>
                    <a:pt x="6130218" y="4228004"/>
                  </a:lnTo>
                  <a:lnTo>
                    <a:pt x="6031319" y="4211742"/>
                  </a:lnTo>
                  <a:lnTo>
                    <a:pt x="5932313" y="4196252"/>
                  </a:lnTo>
                  <a:lnTo>
                    <a:pt x="5833182" y="4181644"/>
                  </a:lnTo>
                  <a:lnTo>
                    <a:pt x="5783566" y="4174706"/>
                  </a:lnTo>
                  <a:lnTo>
                    <a:pt x="5733913" y="4168028"/>
                  </a:lnTo>
                  <a:lnTo>
                    <a:pt x="5684221" y="4161626"/>
                  </a:lnTo>
                  <a:lnTo>
                    <a:pt x="5634488" y="4155513"/>
                  </a:lnTo>
                  <a:lnTo>
                    <a:pt x="5584714" y="4149703"/>
                  </a:lnTo>
                  <a:lnTo>
                    <a:pt x="5534894" y="4144209"/>
                  </a:lnTo>
                  <a:lnTo>
                    <a:pt x="5485028" y="4139045"/>
                  </a:lnTo>
                  <a:lnTo>
                    <a:pt x="5435114" y="4134225"/>
                  </a:lnTo>
                  <a:lnTo>
                    <a:pt x="5385150" y="4129762"/>
                  </a:lnTo>
                  <a:lnTo>
                    <a:pt x="5335312" y="4125658"/>
                  </a:lnTo>
                  <a:lnTo>
                    <a:pt x="5285414" y="4121927"/>
                  </a:lnTo>
                  <a:lnTo>
                    <a:pt x="5235461" y="4118555"/>
                  </a:lnTo>
                  <a:lnTo>
                    <a:pt x="5185453" y="4115527"/>
                  </a:lnTo>
                  <a:lnTo>
                    <a:pt x="5135394" y="4112829"/>
                  </a:lnTo>
                  <a:lnTo>
                    <a:pt x="5085285" y="4110447"/>
                  </a:lnTo>
                  <a:lnTo>
                    <a:pt x="5035130" y="4108368"/>
                  </a:lnTo>
                  <a:lnTo>
                    <a:pt x="4984931" y="4106578"/>
                  </a:lnTo>
                  <a:lnTo>
                    <a:pt x="4934691" y="4105061"/>
                  </a:lnTo>
                  <a:lnTo>
                    <a:pt x="4834094" y="4102796"/>
                  </a:lnTo>
                  <a:lnTo>
                    <a:pt x="4733359" y="4101459"/>
                  </a:lnTo>
                  <a:lnTo>
                    <a:pt x="4632507" y="4100939"/>
                  </a:lnTo>
                  <a:lnTo>
                    <a:pt x="4531557" y="4101123"/>
                  </a:lnTo>
                  <a:lnTo>
                    <a:pt x="4379990" y="4102476"/>
                  </a:lnTo>
                  <a:lnTo>
                    <a:pt x="4177741" y="4105699"/>
                  </a:lnTo>
                  <a:lnTo>
                    <a:pt x="3722777" y="4114506"/>
                  </a:lnTo>
                  <a:lnTo>
                    <a:pt x="3265066" y="4121778"/>
                  </a:lnTo>
                  <a:lnTo>
                    <a:pt x="3163249" y="4122977"/>
                  </a:lnTo>
                  <a:lnTo>
                    <a:pt x="3061533" y="4123562"/>
                  </a:lnTo>
                  <a:lnTo>
                    <a:pt x="2959944" y="4123308"/>
                  </a:lnTo>
                  <a:lnTo>
                    <a:pt x="2909207" y="4122796"/>
                  </a:lnTo>
                  <a:lnTo>
                    <a:pt x="2858512" y="4121991"/>
                  </a:lnTo>
                  <a:lnTo>
                    <a:pt x="2807862" y="4120863"/>
                  </a:lnTo>
                  <a:lnTo>
                    <a:pt x="2757262" y="4119386"/>
                  </a:lnTo>
                  <a:lnTo>
                    <a:pt x="2706714" y="4117532"/>
                  </a:lnTo>
                  <a:lnTo>
                    <a:pt x="2656222" y="4115271"/>
                  </a:lnTo>
                  <a:lnTo>
                    <a:pt x="2605789" y="4112576"/>
                  </a:lnTo>
                  <a:lnTo>
                    <a:pt x="2555419" y="4109419"/>
                  </a:lnTo>
                  <a:lnTo>
                    <a:pt x="2505116" y="4105772"/>
                  </a:lnTo>
                  <a:lnTo>
                    <a:pt x="2454881" y="4101607"/>
                  </a:lnTo>
                  <a:lnTo>
                    <a:pt x="2404720" y="4096896"/>
                  </a:lnTo>
                  <a:lnTo>
                    <a:pt x="2354635" y="4091611"/>
                  </a:lnTo>
                  <a:lnTo>
                    <a:pt x="2304630" y="4085723"/>
                  </a:lnTo>
                  <a:lnTo>
                    <a:pt x="2254709" y="4079206"/>
                  </a:lnTo>
                  <a:lnTo>
                    <a:pt x="2204874" y="4072030"/>
                  </a:lnTo>
                  <a:lnTo>
                    <a:pt x="2155129" y="4064167"/>
                  </a:lnTo>
                  <a:lnTo>
                    <a:pt x="2105477" y="4055590"/>
                  </a:lnTo>
                  <a:lnTo>
                    <a:pt x="2055922" y="4046271"/>
                  </a:lnTo>
                  <a:lnTo>
                    <a:pt x="2006468" y="4036181"/>
                  </a:lnTo>
                  <a:lnTo>
                    <a:pt x="1957117" y="4025293"/>
                  </a:lnTo>
                  <a:lnTo>
                    <a:pt x="1907873" y="4013578"/>
                  </a:lnTo>
                  <a:lnTo>
                    <a:pt x="1858740" y="4001009"/>
                  </a:lnTo>
                  <a:lnTo>
                    <a:pt x="1809721" y="3987557"/>
                  </a:lnTo>
                  <a:lnTo>
                    <a:pt x="1760819" y="3973194"/>
                  </a:lnTo>
                  <a:lnTo>
                    <a:pt x="1713099" y="3958858"/>
                  </a:lnTo>
                  <a:lnTo>
                    <a:pt x="1617412" y="3930928"/>
                  </a:lnTo>
                  <a:lnTo>
                    <a:pt x="1426018" y="3876148"/>
                  </a:lnTo>
                  <a:lnTo>
                    <a:pt x="1330867" y="3848218"/>
                  </a:lnTo>
                  <a:lnTo>
                    <a:pt x="1283549" y="3833881"/>
                  </a:lnTo>
                  <a:lnTo>
                    <a:pt x="1236450" y="3819208"/>
                  </a:lnTo>
                  <a:lnTo>
                    <a:pt x="1189603" y="3804129"/>
                  </a:lnTo>
                  <a:lnTo>
                    <a:pt x="1143044" y="3788578"/>
                  </a:lnTo>
                  <a:lnTo>
                    <a:pt x="1096808" y="3772488"/>
                  </a:lnTo>
                  <a:lnTo>
                    <a:pt x="1050928" y="3755789"/>
                  </a:lnTo>
                  <a:lnTo>
                    <a:pt x="1005440" y="3738417"/>
                  </a:lnTo>
                  <a:lnTo>
                    <a:pt x="960378" y="3720301"/>
                  </a:lnTo>
                  <a:lnTo>
                    <a:pt x="915778" y="3701376"/>
                  </a:lnTo>
                  <a:lnTo>
                    <a:pt x="871673" y="3681574"/>
                  </a:lnTo>
                  <a:lnTo>
                    <a:pt x="828099" y="3660827"/>
                  </a:lnTo>
                  <a:lnTo>
                    <a:pt x="785090" y="3639067"/>
                  </a:lnTo>
                  <a:lnTo>
                    <a:pt x="742681" y="3616228"/>
                  </a:lnTo>
                  <a:lnTo>
                    <a:pt x="700907" y="3592242"/>
                  </a:lnTo>
                  <a:lnTo>
                    <a:pt x="659801" y="3567041"/>
                  </a:lnTo>
                  <a:lnTo>
                    <a:pt x="619400" y="3540557"/>
                  </a:lnTo>
                  <a:lnTo>
                    <a:pt x="579738" y="3512724"/>
                  </a:lnTo>
                  <a:lnTo>
                    <a:pt x="540849" y="3483474"/>
                  </a:lnTo>
                  <a:lnTo>
                    <a:pt x="502768" y="3452739"/>
                  </a:lnTo>
                  <a:lnTo>
                    <a:pt x="465530" y="3420453"/>
                  </a:lnTo>
                  <a:lnTo>
                    <a:pt x="429169" y="3386546"/>
                  </a:lnTo>
                  <a:lnTo>
                    <a:pt x="393721" y="3350953"/>
                  </a:lnTo>
                  <a:lnTo>
                    <a:pt x="359220" y="3313604"/>
                  </a:lnTo>
                  <a:lnTo>
                    <a:pt x="325700" y="3274434"/>
                  </a:lnTo>
                  <a:lnTo>
                    <a:pt x="293196" y="3233374"/>
                  </a:lnTo>
                  <a:lnTo>
                    <a:pt x="261744" y="3190358"/>
                  </a:lnTo>
                  <a:lnTo>
                    <a:pt x="238569" y="3155403"/>
                  </a:lnTo>
                  <a:lnTo>
                    <a:pt x="215867" y="3117155"/>
                  </a:lnTo>
                  <a:lnTo>
                    <a:pt x="193739" y="3075965"/>
                  </a:lnTo>
                  <a:lnTo>
                    <a:pt x="172288" y="3032180"/>
                  </a:lnTo>
                  <a:lnTo>
                    <a:pt x="151615" y="2986151"/>
                  </a:lnTo>
                  <a:lnTo>
                    <a:pt x="131822" y="2938226"/>
                  </a:lnTo>
                  <a:lnTo>
                    <a:pt x="113011" y="2888755"/>
                  </a:lnTo>
                  <a:lnTo>
                    <a:pt x="95284" y="2838087"/>
                  </a:lnTo>
                  <a:lnTo>
                    <a:pt x="78742" y="2786570"/>
                  </a:lnTo>
                  <a:lnTo>
                    <a:pt x="63487" y="2734555"/>
                  </a:lnTo>
                  <a:lnTo>
                    <a:pt x="49621" y="2682391"/>
                  </a:lnTo>
                  <a:lnTo>
                    <a:pt x="37246" y="2630426"/>
                  </a:lnTo>
                  <a:lnTo>
                    <a:pt x="26463" y="2579010"/>
                  </a:lnTo>
                  <a:lnTo>
                    <a:pt x="17375" y="2528493"/>
                  </a:lnTo>
                  <a:lnTo>
                    <a:pt x="10082" y="2479223"/>
                  </a:lnTo>
                  <a:lnTo>
                    <a:pt x="4688" y="2431549"/>
                  </a:lnTo>
                  <a:lnTo>
                    <a:pt x="1293" y="2385821"/>
                  </a:lnTo>
                  <a:lnTo>
                    <a:pt x="0" y="2342389"/>
                  </a:lnTo>
                  <a:lnTo>
                    <a:pt x="558" y="2308796"/>
                  </a:lnTo>
                  <a:lnTo>
                    <a:pt x="5803" y="2236821"/>
                  </a:lnTo>
                  <a:lnTo>
                    <a:pt x="10408" y="2198552"/>
                  </a:lnTo>
                  <a:lnTo>
                    <a:pt x="16280" y="2158837"/>
                  </a:lnTo>
                  <a:lnTo>
                    <a:pt x="23379" y="2117731"/>
                  </a:lnTo>
                  <a:lnTo>
                    <a:pt x="31663" y="2075292"/>
                  </a:lnTo>
                  <a:lnTo>
                    <a:pt x="41091" y="2031575"/>
                  </a:lnTo>
                  <a:lnTo>
                    <a:pt x="51624" y="1986637"/>
                  </a:lnTo>
                  <a:lnTo>
                    <a:pt x="63219" y="1940534"/>
                  </a:lnTo>
                  <a:lnTo>
                    <a:pt x="75836" y="1893323"/>
                  </a:lnTo>
                  <a:lnTo>
                    <a:pt x="89434" y="1845059"/>
                  </a:lnTo>
                  <a:lnTo>
                    <a:pt x="103972" y="1795799"/>
                  </a:lnTo>
                  <a:lnTo>
                    <a:pt x="119409" y="1745599"/>
                  </a:lnTo>
                  <a:lnTo>
                    <a:pt x="135705" y="1694515"/>
                  </a:lnTo>
                  <a:lnTo>
                    <a:pt x="152819" y="1642605"/>
                  </a:lnTo>
                  <a:lnTo>
                    <a:pt x="170709" y="1589923"/>
                  </a:lnTo>
                  <a:lnTo>
                    <a:pt x="189335" y="1536527"/>
                  </a:lnTo>
                  <a:lnTo>
                    <a:pt x="208656" y="1482472"/>
                  </a:lnTo>
                  <a:lnTo>
                    <a:pt x="228630" y="1427815"/>
                  </a:lnTo>
                  <a:lnTo>
                    <a:pt x="249218" y="1372612"/>
                  </a:lnTo>
                  <a:lnTo>
                    <a:pt x="270379" y="1316919"/>
                  </a:lnTo>
                  <a:lnTo>
                    <a:pt x="292070" y="1260793"/>
                  </a:lnTo>
                  <a:lnTo>
                    <a:pt x="314253" y="1204290"/>
                  </a:lnTo>
                  <a:lnTo>
                    <a:pt x="336884" y="1147466"/>
                  </a:lnTo>
                  <a:lnTo>
                    <a:pt x="370497" y="1090877"/>
                  </a:lnTo>
                  <a:lnTo>
                    <a:pt x="403420" y="1038034"/>
                  </a:lnTo>
                  <a:lnTo>
                    <a:pt x="435818" y="988710"/>
                  </a:lnTo>
                  <a:lnTo>
                    <a:pt x="467856" y="942675"/>
                  </a:lnTo>
                  <a:lnTo>
                    <a:pt x="499698" y="899700"/>
                  </a:lnTo>
                  <a:lnTo>
                    <a:pt x="531508" y="859556"/>
                  </a:lnTo>
                  <a:lnTo>
                    <a:pt x="563450" y="822015"/>
                  </a:lnTo>
                  <a:lnTo>
                    <a:pt x="595690" y="786846"/>
                  </a:lnTo>
                  <a:lnTo>
                    <a:pt x="628390" y="753822"/>
                  </a:lnTo>
                  <a:lnTo>
                    <a:pt x="661717" y="722714"/>
                  </a:lnTo>
                  <a:lnTo>
                    <a:pt x="695833" y="693291"/>
                  </a:lnTo>
                  <a:lnTo>
                    <a:pt x="730903" y="665326"/>
                  </a:lnTo>
                  <a:lnTo>
                    <a:pt x="767092" y="638589"/>
                  </a:lnTo>
                  <a:lnTo>
                    <a:pt x="804564" y="612851"/>
                  </a:lnTo>
                  <a:lnTo>
                    <a:pt x="843482" y="587883"/>
                  </a:lnTo>
                  <a:lnTo>
                    <a:pt x="884013" y="563457"/>
                  </a:lnTo>
                  <a:lnTo>
                    <a:pt x="926319" y="539343"/>
                  </a:lnTo>
                  <a:lnTo>
                    <a:pt x="970565" y="515313"/>
                  </a:lnTo>
                  <a:lnTo>
                    <a:pt x="1016916" y="491136"/>
                  </a:lnTo>
                  <a:lnTo>
                    <a:pt x="1064616" y="467075"/>
                  </a:lnTo>
                  <a:lnTo>
                    <a:pt x="1112372" y="443793"/>
                  </a:lnTo>
                  <a:lnTo>
                    <a:pt x="1160184" y="421279"/>
                  </a:lnTo>
                  <a:lnTo>
                    <a:pt x="1208051" y="399521"/>
                  </a:lnTo>
                  <a:lnTo>
                    <a:pt x="1255973" y="378507"/>
                  </a:lnTo>
                  <a:lnTo>
                    <a:pt x="1303949" y="358225"/>
                  </a:lnTo>
                  <a:lnTo>
                    <a:pt x="1351980" y="338663"/>
                  </a:lnTo>
                  <a:lnTo>
                    <a:pt x="1400063" y="319809"/>
                  </a:lnTo>
                  <a:lnTo>
                    <a:pt x="1448200" y="301651"/>
                  </a:lnTo>
                  <a:lnTo>
                    <a:pt x="1496390" y="284177"/>
                  </a:lnTo>
                  <a:lnTo>
                    <a:pt x="1544632" y="267375"/>
                  </a:lnTo>
                  <a:lnTo>
                    <a:pt x="1592925" y="251234"/>
                  </a:lnTo>
                  <a:lnTo>
                    <a:pt x="1641270" y="235740"/>
                  </a:lnTo>
                  <a:lnTo>
                    <a:pt x="1689666" y="220884"/>
                  </a:lnTo>
                  <a:lnTo>
                    <a:pt x="1738112" y="206651"/>
                  </a:lnTo>
                  <a:lnTo>
                    <a:pt x="1786609" y="193031"/>
                  </a:lnTo>
                  <a:lnTo>
                    <a:pt x="1835155" y="180012"/>
                  </a:lnTo>
                  <a:lnTo>
                    <a:pt x="1883751" y="167581"/>
                  </a:lnTo>
                  <a:lnTo>
                    <a:pt x="1932395" y="155726"/>
                  </a:lnTo>
                  <a:lnTo>
                    <a:pt x="1981087" y="144436"/>
                  </a:lnTo>
                  <a:lnTo>
                    <a:pt x="2029828" y="133699"/>
                  </a:lnTo>
                  <a:lnTo>
                    <a:pt x="2078616" y="123503"/>
                  </a:lnTo>
                  <a:lnTo>
                    <a:pt x="2127451" y="113835"/>
                  </a:lnTo>
                  <a:lnTo>
                    <a:pt x="2176333" y="104684"/>
                  </a:lnTo>
                  <a:lnTo>
                    <a:pt x="2225261" y="96038"/>
                  </a:lnTo>
                  <a:lnTo>
                    <a:pt x="2274234" y="87885"/>
                  </a:lnTo>
                  <a:lnTo>
                    <a:pt x="2323253" y="80213"/>
                  </a:lnTo>
                  <a:lnTo>
                    <a:pt x="2372317" y="73009"/>
                  </a:lnTo>
                  <a:lnTo>
                    <a:pt x="2421426" y="66263"/>
                  </a:lnTo>
                  <a:lnTo>
                    <a:pt x="2470578" y="59962"/>
                  </a:lnTo>
                  <a:lnTo>
                    <a:pt x="2519775" y="54094"/>
                  </a:lnTo>
                  <a:lnTo>
                    <a:pt x="2569014" y="48648"/>
                  </a:lnTo>
                  <a:lnTo>
                    <a:pt x="2618296" y="43610"/>
                  </a:lnTo>
                  <a:lnTo>
                    <a:pt x="2667621" y="38970"/>
                  </a:lnTo>
                  <a:lnTo>
                    <a:pt x="2716987" y="34715"/>
                  </a:lnTo>
                  <a:lnTo>
                    <a:pt x="2766395" y="30833"/>
                  </a:lnTo>
                  <a:lnTo>
                    <a:pt x="2815844" y="27313"/>
                  </a:lnTo>
                  <a:lnTo>
                    <a:pt x="2865334" y="24143"/>
                  </a:lnTo>
                  <a:lnTo>
                    <a:pt x="2914863" y="21310"/>
                  </a:lnTo>
                  <a:lnTo>
                    <a:pt x="2964433" y="18802"/>
                  </a:lnTo>
                  <a:lnTo>
                    <a:pt x="3014042" y="16608"/>
                  </a:lnTo>
                  <a:lnTo>
                    <a:pt x="3063689" y="14716"/>
                  </a:lnTo>
                  <a:lnTo>
                    <a:pt x="3113376" y="13113"/>
                  </a:lnTo>
                  <a:lnTo>
                    <a:pt x="3163100" y="11788"/>
                  </a:lnTo>
                  <a:lnTo>
                    <a:pt x="3212862" y="10729"/>
                  </a:lnTo>
                  <a:lnTo>
                    <a:pt x="3312496" y="9361"/>
                  </a:lnTo>
                  <a:lnTo>
                    <a:pt x="3412277" y="8912"/>
                  </a:lnTo>
                  <a:lnTo>
                    <a:pt x="3512198" y="9288"/>
                  </a:lnTo>
                  <a:lnTo>
                    <a:pt x="3612259" y="10392"/>
                  </a:lnTo>
                  <a:lnTo>
                    <a:pt x="3712454" y="12129"/>
                  </a:lnTo>
                  <a:lnTo>
                    <a:pt x="3862992" y="15712"/>
                  </a:lnTo>
                  <a:lnTo>
                    <a:pt x="4063861" y="21603"/>
                  </a:lnTo>
                  <a:lnTo>
                    <a:pt x="4113933" y="22761"/>
                  </a:lnTo>
                  <a:lnTo>
                    <a:pt x="4214150" y="24338"/>
                  </a:lnTo>
                  <a:lnTo>
                    <a:pt x="4314454" y="25019"/>
                  </a:lnTo>
                  <a:lnTo>
                    <a:pt x="4414837" y="24911"/>
                  </a:lnTo>
                  <a:lnTo>
                    <a:pt x="4515289" y="24120"/>
                  </a:lnTo>
                  <a:lnTo>
                    <a:pt x="4666075" y="21885"/>
                  </a:lnTo>
                  <a:lnTo>
                    <a:pt x="4867275" y="17508"/>
                  </a:lnTo>
                  <a:lnTo>
                    <a:pt x="5320233" y="5972"/>
                  </a:lnTo>
                  <a:lnTo>
                    <a:pt x="5471184" y="2884"/>
                  </a:lnTo>
                  <a:lnTo>
                    <a:pt x="5571780" y="1346"/>
                  </a:lnTo>
                  <a:lnTo>
                    <a:pt x="5672335" y="349"/>
                  </a:lnTo>
                  <a:lnTo>
                    <a:pt x="5772839" y="0"/>
                  </a:lnTo>
                  <a:lnTo>
                    <a:pt x="5873282" y="404"/>
                  </a:lnTo>
                  <a:lnTo>
                    <a:pt x="5973655" y="1668"/>
                  </a:lnTo>
                  <a:lnTo>
                    <a:pt x="6023812" y="2656"/>
                  </a:lnTo>
                  <a:lnTo>
                    <a:pt x="6124993" y="5357"/>
                  </a:lnTo>
                  <a:lnTo>
                    <a:pt x="6227015" y="8904"/>
                  </a:lnTo>
                  <a:lnTo>
                    <a:pt x="6328951" y="13230"/>
                  </a:lnTo>
                  <a:lnTo>
                    <a:pt x="6430812" y="18259"/>
                  </a:lnTo>
                  <a:lnTo>
                    <a:pt x="6532606" y="23920"/>
                  </a:lnTo>
                  <a:lnTo>
                    <a:pt x="6685191" y="33430"/>
                  </a:lnTo>
                  <a:lnTo>
                    <a:pt x="6837677" y="43943"/>
                  </a:lnTo>
                  <a:lnTo>
                    <a:pt x="7142474" y="66977"/>
                  </a:lnTo>
                  <a:lnTo>
                    <a:pt x="7599695" y="102802"/>
                  </a:lnTo>
                  <a:lnTo>
                    <a:pt x="7803103" y="117692"/>
                  </a:lnTo>
                  <a:lnTo>
                    <a:pt x="7955802" y="127925"/>
                  </a:lnTo>
                  <a:lnTo>
                    <a:pt x="8057687" y="134163"/>
                  </a:lnTo>
                  <a:lnTo>
                    <a:pt x="8106636" y="135962"/>
                  </a:lnTo>
                  <a:lnTo>
                    <a:pt x="8155782" y="135636"/>
                  </a:lnTo>
                  <a:lnTo>
                    <a:pt x="8205092" y="133610"/>
                  </a:lnTo>
                  <a:lnTo>
                    <a:pt x="8254538" y="130315"/>
                  </a:lnTo>
                  <a:lnTo>
                    <a:pt x="8304089" y="126178"/>
                  </a:lnTo>
                  <a:lnTo>
                    <a:pt x="8403386" y="117092"/>
                  </a:lnTo>
                  <a:lnTo>
                    <a:pt x="8453072" y="113000"/>
                  </a:lnTo>
                  <a:lnTo>
                    <a:pt x="8502743" y="109779"/>
                  </a:lnTo>
                  <a:lnTo>
                    <a:pt x="8552369" y="107859"/>
                  </a:lnTo>
                  <a:lnTo>
                    <a:pt x="8603654" y="106577"/>
                  </a:lnTo>
                  <a:lnTo>
                    <a:pt x="8655031" y="104837"/>
                  </a:lnTo>
                  <a:lnTo>
                    <a:pt x="8706484" y="102724"/>
                  </a:lnTo>
                  <a:lnTo>
                    <a:pt x="8809554" y="97721"/>
                  </a:lnTo>
                  <a:lnTo>
                    <a:pt x="9015895" y="87002"/>
                  </a:lnTo>
                  <a:lnTo>
                    <a:pt x="9067427" y="84672"/>
                  </a:lnTo>
                  <a:lnTo>
                    <a:pt x="9118906" y="82652"/>
                  </a:lnTo>
                  <a:lnTo>
                    <a:pt x="9170314" y="81028"/>
                  </a:lnTo>
                  <a:lnTo>
                    <a:pt x="9221637" y="79885"/>
                  </a:lnTo>
                  <a:lnTo>
                    <a:pt x="9272857" y="79310"/>
                  </a:lnTo>
                  <a:lnTo>
                    <a:pt x="9323959" y="79386"/>
                  </a:lnTo>
                  <a:lnTo>
                    <a:pt x="9374926" y="80200"/>
                  </a:lnTo>
                  <a:lnTo>
                    <a:pt x="9425742" y="81837"/>
                  </a:lnTo>
                  <a:lnTo>
                    <a:pt x="9476391" y="84382"/>
                  </a:lnTo>
                  <a:lnTo>
                    <a:pt x="9526856" y="87921"/>
                  </a:lnTo>
                  <a:lnTo>
                    <a:pt x="9577122" y="92539"/>
                  </a:lnTo>
                  <a:lnTo>
                    <a:pt x="9627171" y="98322"/>
                  </a:lnTo>
                  <a:lnTo>
                    <a:pt x="9676989" y="105354"/>
                  </a:lnTo>
                  <a:lnTo>
                    <a:pt x="9726729" y="113552"/>
                  </a:lnTo>
                  <a:lnTo>
                    <a:pt x="9776237" y="122819"/>
                  </a:lnTo>
                  <a:lnTo>
                    <a:pt x="9825501" y="133148"/>
                  </a:lnTo>
                  <a:lnTo>
                    <a:pt x="9874510" y="144529"/>
                  </a:lnTo>
                  <a:lnTo>
                    <a:pt x="9923255" y="156954"/>
                  </a:lnTo>
                  <a:lnTo>
                    <a:pt x="9971724" y="170415"/>
                  </a:lnTo>
                  <a:lnTo>
                    <a:pt x="10019906" y="184904"/>
                  </a:lnTo>
                  <a:lnTo>
                    <a:pt x="10067791" y="200410"/>
                  </a:lnTo>
                  <a:lnTo>
                    <a:pt x="10115369" y="216927"/>
                  </a:lnTo>
                  <a:lnTo>
                    <a:pt x="10162627" y="234445"/>
                  </a:lnTo>
                  <a:lnTo>
                    <a:pt x="10209557" y="252956"/>
                  </a:lnTo>
                  <a:lnTo>
                    <a:pt x="10256147" y="272451"/>
                  </a:lnTo>
                  <a:lnTo>
                    <a:pt x="10302386" y="292922"/>
                  </a:lnTo>
                  <a:lnTo>
                    <a:pt x="10348264" y="314360"/>
                  </a:lnTo>
                  <a:lnTo>
                    <a:pt x="10393770" y="336757"/>
                  </a:lnTo>
                  <a:lnTo>
                    <a:pt x="10438893" y="360104"/>
                  </a:lnTo>
                  <a:lnTo>
                    <a:pt x="10483624" y="384392"/>
                  </a:lnTo>
                  <a:lnTo>
                    <a:pt x="10527950" y="409613"/>
                  </a:lnTo>
                  <a:lnTo>
                    <a:pt x="10571861" y="435759"/>
                  </a:lnTo>
                  <a:lnTo>
                    <a:pt x="10615347" y="462821"/>
                  </a:lnTo>
                  <a:lnTo>
                    <a:pt x="10658397" y="490790"/>
                  </a:lnTo>
                  <a:lnTo>
                    <a:pt x="10701000" y="519658"/>
                  </a:lnTo>
                  <a:lnTo>
                    <a:pt x="10743146" y="549416"/>
                  </a:lnTo>
                  <a:lnTo>
                    <a:pt x="10784823" y="580056"/>
                  </a:lnTo>
                  <a:lnTo>
                    <a:pt x="10826022" y="611568"/>
                  </a:lnTo>
                  <a:lnTo>
                    <a:pt x="10866731" y="643946"/>
                  </a:lnTo>
                  <a:lnTo>
                    <a:pt x="10904601" y="675499"/>
                  </a:lnTo>
                  <a:lnTo>
                    <a:pt x="10941140" y="707886"/>
                  </a:lnTo>
                  <a:lnTo>
                    <a:pt x="10976356" y="741099"/>
                  </a:lnTo>
                  <a:lnTo>
                    <a:pt x="11010256" y="775129"/>
                  </a:lnTo>
                  <a:lnTo>
                    <a:pt x="11042847" y="809971"/>
                  </a:lnTo>
                  <a:lnTo>
                    <a:pt x="11074135" y="845617"/>
                  </a:lnTo>
                  <a:lnTo>
                    <a:pt x="11104129" y="882059"/>
                  </a:lnTo>
                  <a:lnTo>
                    <a:pt x="11132834" y="919289"/>
                  </a:lnTo>
                  <a:lnTo>
                    <a:pt x="11160258" y="957302"/>
                  </a:lnTo>
                  <a:lnTo>
                    <a:pt x="11186408" y="996088"/>
                  </a:lnTo>
                  <a:lnTo>
                    <a:pt x="11211291" y="1035642"/>
                  </a:lnTo>
                  <a:lnTo>
                    <a:pt x="11234914" y="1075955"/>
                  </a:lnTo>
                  <a:lnTo>
                    <a:pt x="11257283" y="1117020"/>
                  </a:lnTo>
                  <a:lnTo>
                    <a:pt x="11278407" y="1158830"/>
                  </a:lnTo>
                  <a:lnTo>
                    <a:pt x="11298292" y="1201377"/>
                  </a:lnTo>
                  <a:lnTo>
                    <a:pt x="11316944" y="1244654"/>
                  </a:lnTo>
                  <a:lnTo>
                    <a:pt x="11334372" y="1288654"/>
                  </a:lnTo>
                  <a:lnTo>
                    <a:pt x="11350581" y="1333369"/>
                  </a:lnTo>
                  <a:lnTo>
                    <a:pt x="11365579" y="1378793"/>
                  </a:lnTo>
                  <a:lnTo>
                    <a:pt x="11379374" y="1424917"/>
                  </a:lnTo>
                  <a:lnTo>
                    <a:pt x="11391971" y="1471734"/>
                  </a:lnTo>
                  <a:lnTo>
                    <a:pt x="11403378" y="1519237"/>
                  </a:lnTo>
                  <a:lnTo>
                    <a:pt x="11413603" y="1567418"/>
                  </a:lnTo>
                  <a:lnTo>
                    <a:pt x="11422651" y="1616271"/>
                  </a:lnTo>
                  <a:lnTo>
                    <a:pt x="11430531" y="1665788"/>
                  </a:lnTo>
                  <a:lnTo>
                    <a:pt x="11437248" y="1715960"/>
                  </a:lnTo>
                  <a:lnTo>
                    <a:pt x="11442811" y="1766782"/>
                  </a:lnTo>
                  <a:lnTo>
                    <a:pt x="11447225" y="1818246"/>
                  </a:lnTo>
                  <a:lnTo>
                    <a:pt x="11450499" y="1870344"/>
                  </a:lnTo>
                  <a:lnTo>
                    <a:pt x="11452638" y="1923069"/>
                  </a:lnTo>
                  <a:lnTo>
                    <a:pt x="11453651" y="1976414"/>
                  </a:lnTo>
                  <a:lnTo>
                    <a:pt x="11453544" y="2030371"/>
                  </a:lnTo>
                  <a:lnTo>
                    <a:pt x="11452324" y="2084933"/>
                  </a:lnTo>
                  <a:lnTo>
                    <a:pt x="11449998" y="2140092"/>
                  </a:lnTo>
                  <a:lnTo>
                    <a:pt x="11446574" y="2195842"/>
                  </a:lnTo>
                  <a:lnTo>
                    <a:pt x="11445106" y="2224963"/>
                  </a:lnTo>
                  <a:lnTo>
                    <a:pt x="11442817" y="2312328"/>
                  </a:lnTo>
                  <a:lnTo>
                    <a:pt x="11400393" y="2471244"/>
                  </a:lnTo>
                  <a:lnTo>
                    <a:pt x="11358909" y="2629220"/>
                  </a:lnTo>
                  <a:lnTo>
                    <a:pt x="11320777" y="2714092"/>
                  </a:lnTo>
                  <a:lnTo>
                    <a:pt x="11302011" y="2756378"/>
                  </a:lnTo>
                  <a:lnTo>
                    <a:pt x="11284088" y="2798964"/>
                  </a:lnTo>
                  <a:lnTo>
                    <a:pt x="11247399" y="2894019"/>
                  </a:lnTo>
                  <a:lnTo>
                    <a:pt x="11226274" y="2944681"/>
                  </a:lnTo>
                  <a:lnTo>
                    <a:pt x="11204126" y="2994153"/>
                  </a:lnTo>
                  <a:lnTo>
                    <a:pt x="11180972" y="3042453"/>
                  </a:lnTo>
                  <a:lnTo>
                    <a:pt x="11156828" y="3089600"/>
                  </a:lnTo>
                  <a:lnTo>
                    <a:pt x="11131709" y="3135610"/>
                  </a:lnTo>
                  <a:lnTo>
                    <a:pt x="11105633" y="3180501"/>
                  </a:lnTo>
                  <a:lnTo>
                    <a:pt x="11078614" y="3224291"/>
                  </a:lnTo>
                  <a:lnTo>
                    <a:pt x="11050669" y="3266997"/>
                  </a:lnTo>
                  <a:lnTo>
                    <a:pt x="11021814" y="3308637"/>
                  </a:lnTo>
                  <a:lnTo>
                    <a:pt x="10992065" y="3349229"/>
                  </a:lnTo>
                  <a:lnTo>
                    <a:pt x="10961438" y="3388789"/>
                  </a:lnTo>
                  <a:lnTo>
                    <a:pt x="10929948" y="3427336"/>
                  </a:lnTo>
                  <a:lnTo>
                    <a:pt x="10897613" y="3464887"/>
                  </a:lnTo>
                  <a:lnTo>
                    <a:pt x="10864448" y="3501460"/>
                  </a:lnTo>
                  <a:lnTo>
                    <a:pt x="10830469" y="3537072"/>
                  </a:lnTo>
                  <a:lnTo>
                    <a:pt x="10795691" y="3571741"/>
                  </a:lnTo>
                  <a:lnTo>
                    <a:pt x="10760132" y="3605484"/>
                  </a:lnTo>
                  <a:lnTo>
                    <a:pt x="10723807" y="3638319"/>
                  </a:lnTo>
                  <a:lnTo>
                    <a:pt x="10686732" y="3670263"/>
                  </a:lnTo>
                  <a:lnTo>
                    <a:pt x="10648923" y="3701335"/>
                  </a:lnTo>
                  <a:lnTo>
                    <a:pt x="10610396" y="3731551"/>
                  </a:lnTo>
                  <a:lnTo>
                    <a:pt x="10571168" y="3760929"/>
                  </a:lnTo>
                  <a:lnTo>
                    <a:pt x="10531253" y="3789487"/>
                  </a:lnTo>
                  <a:lnTo>
                    <a:pt x="10490669" y="3817242"/>
                  </a:lnTo>
                  <a:lnTo>
                    <a:pt x="10449431" y="3844213"/>
                  </a:lnTo>
                  <a:lnTo>
                    <a:pt x="10407555" y="3870415"/>
                  </a:lnTo>
                  <a:lnTo>
                    <a:pt x="10365057" y="3895868"/>
                  </a:lnTo>
                  <a:lnTo>
                    <a:pt x="10321954" y="3920588"/>
                  </a:lnTo>
                  <a:lnTo>
                    <a:pt x="10276179" y="3946153"/>
                  </a:lnTo>
                  <a:lnTo>
                    <a:pt x="10230097" y="3971127"/>
                  </a:lnTo>
                  <a:lnTo>
                    <a:pt x="10183709" y="3995225"/>
                  </a:lnTo>
                  <a:lnTo>
                    <a:pt x="10137014" y="4018161"/>
                  </a:lnTo>
                  <a:lnTo>
                    <a:pt x="10090012" y="4039652"/>
                  </a:lnTo>
                  <a:lnTo>
                    <a:pt x="10042704" y="4059411"/>
                  </a:lnTo>
                  <a:lnTo>
                    <a:pt x="9995089" y="4077155"/>
                  </a:lnTo>
                  <a:lnTo>
                    <a:pt x="9945716" y="4094226"/>
                  </a:lnTo>
                  <a:lnTo>
                    <a:pt x="9896336" y="4111021"/>
                  </a:lnTo>
                  <a:lnTo>
                    <a:pt x="9846949" y="4127536"/>
                  </a:lnTo>
                  <a:lnTo>
                    <a:pt x="9797554" y="4143762"/>
                  </a:lnTo>
                  <a:lnTo>
                    <a:pt x="9748152" y="4159693"/>
                  </a:lnTo>
                  <a:lnTo>
                    <a:pt x="9698743" y="4175323"/>
                  </a:lnTo>
                  <a:lnTo>
                    <a:pt x="9649326" y="4190645"/>
                  </a:lnTo>
                  <a:lnTo>
                    <a:pt x="9599901" y="4205652"/>
                  </a:lnTo>
                  <a:lnTo>
                    <a:pt x="9550468" y="4220338"/>
                  </a:lnTo>
                  <a:lnTo>
                    <a:pt x="9501027" y="4234696"/>
                  </a:lnTo>
                  <a:lnTo>
                    <a:pt x="9451579" y="4248720"/>
                  </a:lnTo>
                  <a:lnTo>
                    <a:pt x="9402121" y="4262402"/>
                  </a:lnTo>
                  <a:lnTo>
                    <a:pt x="9352656" y="4275737"/>
                  </a:lnTo>
                  <a:lnTo>
                    <a:pt x="9303182" y="4288718"/>
                  </a:lnTo>
                  <a:lnTo>
                    <a:pt x="9253699" y="4301337"/>
                  </a:lnTo>
                  <a:lnTo>
                    <a:pt x="9204207" y="4313590"/>
                  </a:lnTo>
                  <a:lnTo>
                    <a:pt x="9154707" y="4325468"/>
                  </a:lnTo>
                  <a:lnTo>
                    <a:pt x="9105197" y="4336965"/>
                  </a:lnTo>
                  <a:lnTo>
                    <a:pt x="9055679" y="4348075"/>
                  </a:lnTo>
                  <a:lnTo>
                    <a:pt x="9006151" y="4358791"/>
                  </a:lnTo>
                  <a:lnTo>
                    <a:pt x="8956614" y="4369106"/>
                  </a:lnTo>
                  <a:lnTo>
                    <a:pt x="8907067" y="4379014"/>
                  </a:lnTo>
                  <a:lnTo>
                    <a:pt x="8857511" y="4388508"/>
                  </a:lnTo>
                  <a:lnTo>
                    <a:pt x="8807945" y="4397582"/>
                  </a:lnTo>
                  <a:lnTo>
                    <a:pt x="8758369" y="4406228"/>
                  </a:lnTo>
                  <a:lnTo>
                    <a:pt x="8708783" y="4414441"/>
                  </a:lnTo>
                  <a:lnTo>
                    <a:pt x="8659187" y="4422214"/>
                  </a:lnTo>
                  <a:lnTo>
                    <a:pt x="8609581" y="4429540"/>
                  </a:lnTo>
                  <a:lnTo>
                    <a:pt x="8559964" y="4436412"/>
                  </a:lnTo>
                  <a:lnTo>
                    <a:pt x="8510337" y="4442824"/>
                  </a:lnTo>
                  <a:lnTo>
                    <a:pt x="8460700" y="4448769"/>
                  </a:lnTo>
                  <a:lnTo>
                    <a:pt x="8411051" y="4454241"/>
                  </a:lnTo>
                  <a:lnTo>
                    <a:pt x="8361392" y="4459233"/>
                  </a:lnTo>
                  <a:lnTo>
                    <a:pt x="8311722" y="4463738"/>
                  </a:lnTo>
                  <a:lnTo>
                    <a:pt x="8262041" y="4467751"/>
                  </a:lnTo>
                  <a:lnTo>
                    <a:pt x="8212349" y="4471263"/>
                  </a:lnTo>
                  <a:lnTo>
                    <a:pt x="8162645" y="4474269"/>
                  </a:lnTo>
                  <a:lnTo>
                    <a:pt x="8112930" y="4476761"/>
                  </a:lnTo>
                  <a:lnTo>
                    <a:pt x="8063203" y="4478735"/>
                  </a:lnTo>
                  <a:lnTo>
                    <a:pt x="8013465" y="4480181"/>
                  </a:lnTo>
                  <a:lnTo>
                    <a:pt x="7963715" y="4481095"/>
                  </a:lnTo>
                  <a:lnTo>
                    <a:pt x="7913952" y="4481470"/>
                  </a:lnTo>
                  <a:close/>
                </a:path>
              </a:pathLst>
            </a:custGeom>
            <a:solidFill>
              <a:srgbClr val="ABCF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0006" y="628862"/>
              <a:ext cx="8287993" cy="9658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20449" y="6302369"/>
              <a:ext cx="8989060" cy="3516629"/>
            </a:xfrm>
            <a:custGeom>
              <a:avLst/>
              <a:gdLst/>
              <a:ahLst/>
              <a:cxnLst/>
              <a:rect l="l" t="t" r="r" b="b"/>
              <a:pathLst>
                <a:path w="8989060" h="3516629">
                  <a:moveTo>
                    <a:pt x="2770127" y="0"/>
                  </a:moveTo>
                  <a:lnTo>
                    <a:pt x="2819605" y="134"/>
                  </a:lnTo>
                  <a:lnTo>
                    <a:pt x="2869097" y="965"/>
                  </a:lnTo>
                  <a:lnTo>
                    <a:pt x="2918606" y="2503"/>
                  </a:lnTo>
                  <a:lnTo>
                    <a:pt x="2968129" y="4758"/>
                  </a:lnTo>
                  <a:lnTo>
                    <a:pt x="3017669" y="7742"/>
                  </a:lnTo>
                  <a:lnTo>
                    <a:pt x="3067225" y="11464"/>
                  </a:lnTo>
                  <a:lnTo>
                    <a:pt x="3116797" y="15935"/>
                  </a:lnTo>
                  <a:lnTo>
                    <a:pt x="3166386" y="21166"/>
                  </a:lnTo>
                  <a:lnTo>
                    <a:pt x="3215992" y="27168"/>
                  </a:lnTo>
                  <a:lnTo>
                    <a:pt x="3265614" y="33950"/>
                  </a:lnTo>
                  <a:lnTo>
                    <a:pt x="3315253" y="41524"/>
                  </a:lnTo>
                  <a:lnTo>
                    <a:pt x="3364910" y="49899"/>
                  </a:lnTo>
                  <a:lnTo>
                    <a:pt x="3464485" y="67876"/>
                  </a:lnTo>
                  <a:lnTo>
                    <a:pt x="3912150" y="151692"/>
                  </a:lnTo>
                  <a:lnTo>
                    <a:pt x="4011690" y="169878"/>
                  </a:lnTo>
                  <a:lnTo>
                    <a:pt x="4111307" y="187509"/>
                  </a:lnTo>
                  <a:lnTo>
                    <a:pt x="4161153" y="196059"/>
                  </a:lnTo>
                  <a:lnTo>
                    <a:pt x="4211028" y="204402"/>
                  </a:lnTo>
                  <a:lnTo>
                    <a:pt x="4260935" y="212514"/>
                  </a:lnTo>
                  <a:lnTo>
                    <a:pt x="4310877" y="220373"/>
                  </a:lnTo>
                  <a:lnTo>
                    <a:pt x="4360858" y="227957"/>
                  </a:lnTo>
                  <a:lnTo>
                    <a:pt x="4410881" y="235242"/>
                  </a:lnTo>
                  <a:lnTo>
                    <a:pt x="4460950" y="242205"/>
                  </a:lnTo>
                  <a:lnTo>
                    <a:pt x="4511066" y="248824"/>
                  </a:lnTo>
                  <a:lnTo>
                    <a:pt x="4561234" y="255075"/>
                  </a:lnTo>
                  <a:lnTo>
                    <a:pt x="4611457" y="260937"/>
                  </a:lnTo>
                  <a:lnTo>
                    <a:pt x="4661738" y="266385"/>
                  </a:lnTo>
                  <a:lnTo>
                    <a:pt x="4712080" y="271398"/>
                  </a:lnTo>
                  <a:lnTo>
                    <a:pt x="4762487" y="275953"/>
                  </a:lnTo>
                  <a:lnTo>
                    <a:pt x="4813197" y="280070"/>
                  </a:lnTo>
                  <a:lnTo>
                    <a:pt x="4863984" y="283702"/>
                  </a:lnTo>
                  <a:lnTo>
                    <a:pt x="4914843" y="286872"/>
                  </a:lnTo>
                  <a:lnTo>
                    <a:pt x="4965770" y="289604"/>
                  </a:lnTo>
                  <a:lnTo>
                    <a:pt x="5016761" y="291923"/>
                  </a:lnTo>
                  <a:lnTo>
                    <a:pt x="5067813" y="293852"/>
                  </a:lnTo>
                  <a:lnTo>
                    <a:pt x="5118920" y="295414"/>
                  </a:lnTo>
                  <a:lnTo>
                    <a:pt x="5170078" y="296636"/>
                  </a:lnTo>
                  <a:lnTo>
                    <a:pt x="5221284" y="297539"/>
                  </a:lnTo>
                  <a:lnTo>
                    <a:pt x="5272533" y="298148"/>
                  </a:lnTo>
                  <a:lnTo>
                    <a:pt x="5323821" y="298488"/>
                  </a:lnTo>
                  <a:lnTo>
                    <a:pt x="5375144" y="298581"/>
                  </a:lnTo>
                  <a:lnTo>
                    <a:pt x="5426498" y="298452"/>
                  </a:lnTo>
                  <a:lnTo>
                    <a:pt x="5529279" y="297625"/>
                  </a:lnTo>
                  <a:lnTo>
                    <a:pt x="5632133" y="296197"/>
                  </a:lnTo>
                  <a:lnTo>
                    <a:pt x="6043595" y="288318"/>
                  </a:lnTo>
                  <a:lnTo>
                    <a:pt x="6452465" y="281867"/>
                  </a:lnTo>
                  <a:lnTo>
                    <a:pt x="6554367" y="280931"/>
                  </a:lnTo>
                  <a:lnTo>
                    <a:pt x="6605265" y="280799"/>
                  </a:lnTo>
                  <a:lnTo>
                    <a:pt x="6656119" y="280952"/>
                  </a:lnTo>
                  <a:lnTo>
                    <a:pt x="6706925" y="281437"/>
                  </a:lnTo>
                  <a:lnTo>
                    <a:pt x="6757677" y="282297"/>
                  </a:lnTo>
                  <a:lnTo>
                    <a:pt x="6808369" y="283580"/>
                  </a:lnTo>
                  <a:lnTo>
                    <a:pt x="6858996" y="285330"/>
                  </a:lnTo>
                  <a:lnTo>
                    <a:pt x="6909552" y="287594"/>
                  </a:lnTo>
                  <a:lnTo>
                    <a:pt x="6960032" y="290418"/>
                  </a:lnTo>
                  <a:lnTo>
                    <a:pt x="7010429" y="293846"/>
                  </a:lnTo>
                  <a:lnTo>
                    <a:pt x="7060739" y="297925"/>
                  </a:lnTo>
                  <a:lnTo>
                    <a:pt x="7110956" y="302701"/>
                  </a:lnTo>
                  <a:lnTo>
                    <a:pt x="7161074" y="308218"/>
                  </a:lnTo>
                  <a:lnTo>
                    <a:pt x="7211089" y="314523"/>
                  </a:lnTo>
                  <a:lnTo>
                    <a:pt x="7260993" y="321662"/>
                  </a:lnTo>
                  <a:lnTo>
                    <a:pt x="7310782" y="329680"/>
                  </a:lnTo>
                  <a:lnTo>
                    <a:pt x="7360450" y="338622"/>
                  </a:lnTo>
                  <a:lnTo>
                    <a:pt x="7409992" y="348536"/>
                  </a:lnTo>
                  <a:lnTo>
                    <a:pt x="7459401" y="359465"/>
                  </a:lnTo>
                  <a:lnTo>
                    <a:pt x="7508673" y="371456"/>
                  </a:lnTo>
                  <a:lnTo>
                    <a:pt x="7557802" y="384555"/>
                  </a:lnTo>
                  <a:lnTo>
                    <a:pt x="7606783" y="398808"/>
                  </a:lnTo>
                  <a:lnTo>
                    <a:pt x="7653607" y="412834"/>
                  </a:lnTo>
                  <a:lnTo>
                    <a:pt x="7700536" y="426551"/>
                  </a:lnTo>
                  <a:lnTo>
                    <a:pt x="7888237" y="480381"/>
                  </a:lnTo>
                  <a:lnTo>
                    <a:pt x="7934892" y="494097"/>
                  </a:lnTo>
                  <a:lnTo>
                    <a:pt x="7981333" y="508124"/>
                  </a:lnTo>
                  <a:lnTo>
                    <a:pt x="8027507" y="522564"/>
                  </a:lnTo>
                  <a:lnTo>
                    <a:pt x="8073359" y="537521"/>
                  </a:lnTo>
                  <a:lnTo>
                    <a:pt x="8118838" y="553099"/>
                  </a:lnTo>
                  <a:lnTo>
                    <a:pt x="8163890" y="569401"/>
                  </a:lnTo>
                  <a:lnTo>
                    <a:pt x="8208461" y="586530"/>
                  </a:lnTo>
                  <a:lnTo>
                    <a:pt x="8252499" y="604590"/>
                  </a:lnTo>
                  <a:lnTo>
                    <a:pt x="8295950" y="623684"/>
                  </a:lnTo>
                  <a:lnTo>
                    <a:pt x="8338761" y="643916"/>
                  </a:lnTo>
                  <a:lnTo>
                    <a:pt x="8380879" y="665389"/>
                  </a:lnTo>
                  <a:lnTo>
                    <a:pt x="8422251" y="688207"/>
                  </a:lnTo>
                  <a:lnTo>
                    <a:pt x="8462823" y="712472"/>
                  </a:lnTo>
                  <a:lnTo>
                    <a:pt x="8502543" y="738289"/>
                  </a:lnTo>
                  <a:lnTo>
                    <a:pt x="8541357" y="765761"/>
                  </a:lnTo>
                  <a:lnTo>
                    <a:pt x="8579212" y="794991"/>
                  </a:lnTo>
                  <a:lnTo>
                    <a:pt x="8616055" y="826082"/>
                  </a:lnTo>
                  <a:lnTo>
                    <a:pt x="8651832" y="859139"/>
                  </a:lnTo>
                  <a:lnTo>
                    <a:pt x="8686491" y="894264"/>
                  </a:lnTo>
                  <a:lnTo>
                    <a:pt x="8719978" y="931560"/>
                  </a:lnTo>
                  <a:lnTo>
                    <a:pt x="8752240" y="971133"/>
                  </a:lnTo>
                  <a:lnTo>
                    <a:pt x="8783224" y="1013084"/>
                  </a:lnTo>
                  <a:lnTo>
                    <a:pt x="8806543" y="1048835"/>
                  </a:lnTo>
                  <a:lnTo>
                    <a:pt x="8829211" y="1088728"/>
                  </a:lnTo>
                  <a:lnTo>
                    <a:pt x="8851058" y="1132180"/>
                  </a:lnTo>
                  <a:lnTo>
                    <a:pt x="8871914" y="1178608"/>
                  </a:lnTo>
                  <a:lnTo>
                    <a:pt x="8891609" y="1227430"/>
                  </a:lnTo>
                  <a:lnTo>
                    <a:pt x="8909975" y="1278064"/>
                  </a:lnTo>
                  <a:lnTo>
                    <a:pt x="8926840" y="1329927"/>
                  </a:lnTo>
                  <a:lnTo>
                    <a:pt x="8942035" y="1382437"/>
                  </a:lnTo>
                  <a:lnTo>
                    <a:pt x="8955391" y="1435012"/>
                  </a:lnTo>
                  <a:lnTo>
                    <a:pt x="8966738" y="1487068"/>
                  </a:lnTo>
                  <a:lnTo>
                    <a:pt x="8975905" y="1538024"/>
                  </a:lnTo>
                  <a:lnTo>
                    <a:pt x="8982724" y="1587298"/>
                  </a:lnTo>
                  <a:lnTo>
                    <a:pt x="8987024" y="1634306"/>
                  </a:lnTo>
                  <a:lnTo>
                    <a:pt x="8988635" y="1678467"/>
                  </a:lnTo>
                  <a:lnTo>
                    <a:pt x="8987830" y="1713416"/>
                  </a:lnTo>
                  <a:lnTo>
                    <a:pt x="8980682" y="1789723"/>
                  </a:lnTo>
                  <a:lnTo>
                    <a:pt x="8974484" y="1830881"/>
                  </a:lnTo>
                  <a:lnTo>
                    <a:pt x="8966635" y="1873906"/>
                  </a:lnTo>
                  <a:lnTo>
                    <a:pt x="8957207" y="1918699"/>
                  </a:lnTo>
                  <a:lnTo>
                    <a:pt x="8946274" y="1965159"/>
                  </a:lnTo>
                  <a:lnTo>
                    <a:pt x="8933909" y="2013186"/>
                  </a:lnTo>
                  <a:lnTo>
                    <a:pt x="8920184" y="2062679"/>
                  </a:lnTo>
                  <a:lnTo>
                    <a:pt x="8905173" y="2113537"/>
                  </a:lnTo>
                  <a:lnTo>
                    <a:pt x="8888949" y="2165659"/>
                  </a:lnTo>
                  <a:lnTo>
                    <a:pt x="8871585" y="2218946"/>
                  </a:lnTo>
                  <a:lnTo>
                    <a:pt x="8853154" y="2273296"/>
                  </a:lnTo>
                  <a:lnTo>
                    <a:pt x="8833729" y="2328609"/>
                  </a:lnTo>
                  <a:lnTo>
                    <a:pt x="8813384" y="2384784"/>
                  </a:lnTo>
                  <a:lnTo>
                    <a:pt x="8792190" y="2441721"/>
                  </a:lnTo>
                  <a:lnTo>
                    <a:pt x="8770223" y="2499320"/>
                  </a:lnTo>
                  <a:lnTo>
                    <a:pt x="8747553" y="2557479"/>
                  </a:lnTo>
                  <a:lnTo>
                    <a:pt x="8724255" y="2616097"/>
                  </a:lnTo>
                  <a:lnTo>
                    <a:pt x="8690940" y="2671840"/>
                  </a:lnTo>
                  <a:lnTo>
                    <a:pt x="8658436" y="2722941"/>
                  </a:lnTo>
                  <a:lnTo>
                    <a:pt x="8626484" y="2769767"/>
                  </a:lnTo>
                  <a:lnTo>
                    <a:pt x="8594819" y="2812682"/>
                  </a:lnTo>
                  <a:lnTo>
                    <a:pt x="8563181" y="2852052"/>
                  </a:lnTo>
                  <a:lnTo>
                    <a:pt x="8531307" y="2888242"/>
                  </a:lnTo>
                  <a:lnTo>
                    <a:pt x="8498935" y="2921617"/>
                  </a:lnTo>
                  <a:lnTo>
                    <a:pt x="8465803" y="2952543"/>
                  </a:lnTo>
                  <a:lnTo>
                    <a:pt x="8431649" y="2981384"/>
                  </a:lnTo>
                  <a:lnTo>
                    <a:pt x="8396210" y="3008506"/>
                  </a:lnTo>
                  <a:lnTo>
                    <a:pt x="8359225" y="3034273"/>
                  </a:lnTo>
                  <a:lnTo>
                    <a:pt x="8320432" y="3059052"/>
                  </a:lnTo>
                  <a:lnTo>
                    <a:pt x="8279568" y="3083207"/>
                  </a:lnTo>
                  <a:lnTo>
                    <a:pt x="8236372" y="3107103"/>
                  </a:lnTo>
                  <a:lnTo>
                    <a:pt x="8190581" y="3131106"/>
                  </a:lnTo>
                  <a:lnTo>
                    <a:pt x="8143001" y="3154994"/>
                  </a:lnTo>
                  <a:lnTo>
                    <a:pt x="8095351" y="3177899"/>
                  </a:lnTo>
                  <a:lnTo>
                    <a:pt x="8047629" y="3199838"/>
                  </a:lnTo>
                  <a:lnTo>
                    <a:pt x="7999839" y="3220832"/>
                  </a:lnTo>
                  <a:lnTo>
                    <a:pt x="7951979" y="3240899"/>
                  </a:lnTo>
                  <a:lnTo>
                    <a:pt x="7904051" y="3260060"/>
                  </a:lnTo>
                  <a:lnTo>
                    <a:pt x="7856056" y="3278333"/>
                  </a:lnTo>
                  <a:lnTo>
                    <a:pt x="7807994" y="3295737"/>
                  </a:lnTo>
                  <a:lnTo>
                    <a:pt x="7759866" y="3312291"/>
                  </a:lnTo>
                  <a:lnTo>
                    <a:pt x="7711672" y="3328016"/>
                  </a:lnTo>
                  <a:lnTo>
                    <a:pt x="7663414" y="3342930"/>
                  </a:lnTo>
                  <a:lnTo>
                    <a:pt x="7615091" y="3357052"/>
                  </a:lnTo>
                  <a:lnTo>
                    <a:pt x="7566705" y="3370402"/>
                  </a:lnTo>
                  <a:lnTo>
                    <a:pt x="7518257" y="3382999"/>
                  </a:lnTo>
                  <a:lnTo>
                    <a:pt x="7469747" y="3394862"/>
                  </a:lnTo>
                  <a:lnTo>
                    <a:pt x="7421175" y="3406010"/>
                  </a:lnTo>
                  <a:lnTo>
                    <a:pt x="7372543" y="3416464"/>
                  </a:lnTo>
                  <a:lnTo>
                    <a:pt x="7323851" y="3426241"/>
                  </a:lnTo>
                  <a:lnTo>
                    <a:pt x="7275099" y="3435361"/>
                  </a:lnTo>
                  <a:lnTo>
                    <a:pt x="7226289" y="3443844"/>
                  </a:lnTo>
                  <a:lnTo>
                    <a:pt x="7177422" y="3451708"/>
                  </a:lnTo>
                  <a:lnTo>
                    <a:pt x="7128497" y="3458973"/>
                  </a:lnTo>
                  <a:lnTo>
                    <a:pt x="7079516" y="3465659"/>
                  </a:lnTo>
                  <a:lnTo>
                    <a:pt x="7030479" y="3471783"/>
                  </a:lnTo>
                  <a:lnTo>
                    <a:pt x="6981387" y="3477367"/>
                  </a:lnTo>
                  <a:lnTo>
                    <a:pt x="6932241" y="3482428"/>
                  </a:lnTo>
                  <a:lnTo>
                    <a:pt x="6883041" y="3486987"/>
                  </a:lnTo>
                  <a:lnTo>
                    <a:pt x="6833788" y="3491062"/>
                  </a:lnTo>
                  <a:lnTo>
                    <a:pt x="6784483" y="3494673"/>
                  </a:lnTo>
                  <a:lnTo>
                    <a:pt x="6735127" y="3497838"/>
                  </a:lnTo>
                  <a:lnTo>
                    <a:pt x="6685719" y="3500578"/>
                  </a:lnTo>
                  <a:lnTo>
                    <a:pt x="6636262" y="3502911"/>
                  </a:lnTo>
                  <a:lnTo>
                    <a:pt x="6586755" y="3504857"/>
                  </a:lnTo>
                  <a:lnTo>
                    <a:pt x="6537199" y="3506435"/>
                  </a:lnTo>
                  <a:lnTo>
                    <a:pt x="6487595" y="3507664"/>
                  </a:lnTo>
                  <a:lnTo>
                    <a:pt x="6437943" y="3508563"/>
                  </a:lnTo>
                  <a:lnTo>
                    <a:pt x="6388245" y="3509152"/>
                  </a:lnTo>
                  <a:lnTo>
                    <a:pt x="6338501" y="3509450"/>
                  </a:lnTo>
                  <a:lnTo>
                    <a:pt x="6288711" y="3509476"/>
                  </a:lnTo>
                  <a:lnTo>
                    <a:pt x="6238877" y="3509250"/>
                  </a:lnTo>
                  <a:lnTo>
                    <a:pt x="6188999" y="3508790"/>
                  </a:lnTo>
                  <a:lnTo>
                    <a:pt x="6089114" y="3507247"/>
                  </a:lnTo>
                  <a:lnTo>
                    <a:pt x="5989062" y="3505002"/>
                  </a:lnTo>
                  <a:lnTo>
                    <a:pt x="5888847" y="3502209"/>
                  </a:lnTo>
                  <a:lnTo>
                    <a:pt x="5788356" y="3499263"/>
                  </a:lnTo>
                  <a:lnTo>
                    <a:pt x="5737998" y="3498206"/>
                  </a:lnTo>
                  <a:lnTo>
                    <a:pt x="5687609" y="3497463"/>
                  </a:lnTo>
                  <a:lnTo>
                    <a:pt x="5637192" y="3497011"/>
                  </a:lnTo>
                  <a:lnTo>
                    <a:pt x="5586749" y="3496828"/>
                  </a:lnTo>
                  <a:lnTo>
                    <a:pt x="5536280" y="3496892"/>
                  </a:lnTo>
                  <a:lnTo>
                    <a:pt x="5485789" y="3497182"/>
                  </a:lnTo>
                  <a:lnTo>
                    <a:pt x="5384747" y="3498350"/>
                  </a:lnTo>
                  <a:lnTo>
                    <a:pt x="5283638" y="3500155"/>
                  </a:lnTo>
                  <a:lnTo>
                    <a:pt x="5081282" y="3504976"/>
                  </a:lnTo>
                  <a:lnTo>
                    <a:pt x="4828243" y="3511462"/>
                  </a:lnTo>
                  <a:lnTo>
                    <a:pt x="4727049" y="3513635"/>
                  </a:lnTo>
                  <a:lnTo>
                    <a:pt x="4625890" y="3515305"/>
                  </a:lnTo>
                  <a:lnTo>
                    <a:pt x="4524784" y="3516295"/>
                  </a:lnTo>
                  <a:lnTo>
                    <a:pt x="4474255" y="3516480"/>
                  </a:lnTo>
                  <a:lnTo>
                    <a:pt x="4423745" y="3516430"/>
                  </a:lnTo>
                  <a:lnTo>
                    <a:pt x="4373256" y="3516122"/>
                  </a:lnTo>
                  <a:lnTo>
                    <a:pt x="4322790" y="3515534"/>
                  </a:lnTo>
                  <a:lnTo>
                    <a:pt x="4272349" y="3514644"/>
                  </a:lnTo>
                  <a:lnTo>
                    <a:pt x="4221934" y="3513431"/>
                  </a:lnTo>
                  <a:lnTo>
                    <a:pt x="4171540" y="3511964"/>
                  </a:lnTo>
                  <a:lnTo>
                    <a:pt x="4121174" y="3510235"/>
                  </a:lnTo>
                  <a:lnTo>
                    <a:pt x="4070836" y="3508259"/>
                  </a:lnTo>
                  <a:lnTo>
                    <a:pt x="4020523" y="3506050"/>
                  </a:lnTo>
                  <a:lnTo>
                    <a:pt x="3970233" y="3503623"/>
                  </a:lnTo>
                  <a:lnTo>
                    <a:pt x="3869718" y="3498171"/>
                  </a:lnTo>
                  <a:lnTo>
                    <a:pt x="3769275" y="3492019"/>
                  </a:lnTo>
                  <a:lnTo>
                    <a:pt x="3668892" y="3485283"/>
                  </a:lnTo>
                  <a:lnTo>
                    <a:pt x="3518394" y="3474336"/>
                  </a:lnTo>
                  <a:lnTo>
                    <a:pt x="3016840" y="3435239"/>
                  </a:lnTo>
                  <a:lnTo>
                    <a:pt x="2866219" y="3424230"/>
                  </a:lnTo>
                  <a:lnTo>
                    <a:pt x="2765721" y="3417437"/>
                  </a:lnTo>
                  <a:lnTo>
                    <a:pt x="2665139" y="3411216"/>
                  </a:lnTo>
                  <a:lnTo>
                    <a:pt x="2617096" y="3409724"/>
                  </a:lnTo>
                  <a:lnTo>
                    <a:pt x="2568822" y="3410709"/>
                  </a:lnTo>
                  <a:lnTo>
                    <a:pt x="2520364" y="3413514"/>
                  </a:lnTo>
                  <a:lnTo>
                    <a:pt x="2471768" y="3417481"/>
                  </a:lnTo>
                  <a:lnTo>
                    <a:pt x="2374346" y="3426281"/>
                  </a:lnTo>
                  <a:lnTo>
                    <a:pt x="2325611" y="3429800"/>
                  </a:lnTo>
                  <a:lnTo>
                    <a:pt x="2276923" y="3431856"/>
                  </a:lnTo>
                  <a:lnTo>
                    <a:pt x="2224825" y="3433229"/>
                  </a:lnTo>
                  <a:lnTo>
                    <a:pt x="2172611" y="3435172"/>
                  </a:lnTo>
                  <a:lnTo>
                    <a:pt x="2120309" y="3437538"/>
                  </a:lnTo>
                  <a:lnTo>
                    <a:pt x="1910779" y="3448335"/>
                  </a:lnTo>
                  <a:lnTo>
                    <a:pt x="1858453" y="3450641"/>
                  </a:lnTo>
                  <a:lnTo>
                    <a:pt x="1806205" y="3452499"/>
                  </a:lnTo>
                  <a:lnTo>
                    <a:pt x="1754064" y="3453765"/>
                  </a:lnTo>
                  <a:lnTo>
                    <a:pt x="1702055" y="3454292"/>
                  </a:lnTo>
                  <a:lnTo>
                    <a:pt x="1650207" y="3453936"/>
                  </a:lnTo>
                  <a:lnTo>
                    <a:pt x="1598548" y="3452551"/>
                  </a:lnTo>
                  <a:lnTo>
                    <a:pt x="1547104" y="3449993"/>
                  </a:lnTo>
                  <a:lnTo>
                    <a:pt x="1495904" y="3446115"/>
                  </a:lnTo>
                  <a:lnTo>
                    <a:pt x="1444976" y="3440773"/>
                  </a:lnTo>
                  <a:lnTo>
                    <a:pt x="1394347" y="3433821"/>
                  </a:lnTo>
                  <a:lnTo>
                    <a:pt x="1346044" y="3425733"/>
                  </a:lnTo>
                  <a:lnTo>
                    <a:pt x="1298024" y="3416361"/>
                  </a:lnTo>
                  <a:lnTo>
                    <a:pt x="1250304" y="3405717"/>
                  </a:lnTo>
                  <a:lnTo>
                    <a:pt x="1202899" y="3393814"/>
                  </a:lnTo>
                  <a:lnTo>
                    <a:pt x="1155825" y="3380665"/>
                  </a:lnTo>
                  <a:lnTo>
                    <a:pt x="1109098" y="3366283"/>
                  </a:lnTo>
                  <a:lnTo>
                    <a:pt x="1062734" y="3350680"/>
                  </a:lnTo>
                  <a:lnTo>
                    <a:pt x="1016749" y="3333869"/>
                  </a:lnTo>
                  <a:lnTo>
                    <a:pt x="971159" y="3315863"/>
                  </a:lnTo>
                  <a:lnTo>
                    <a:pt x="925979" y="3296675"/>
                  </a:lnTo>
                  <a:lnTo>
                    <a:pt x="881226" y="3276316"/>
                  </a:lnTo>
                  <a:lnTo>
                    <a:pt x="836916" y="3254801"/>
                  </a:lnTo>
                  <a:lnTo>
                    <a:pt x="793064" y="3232141"/>
                  </a:lnTo>
                  <a:lnTo>
                    <a:pt x="749686" y="3208350"/>
                  </a:lnTo>
                  <a:lnTo>
                    <a:pt x="706799" y="3183440"/>
                  </a:lnTo>
                  <a:lnTo>
                    <a:pt x="664418" y="3157424"/>
                  </a:lnTo>
                  <a:lnTo>
                    <a:pt x="622559" y="3130315"/>
                  </a:lnTo>
                  <a:lnTo>
                    <a:pt x="581238" y="3102125"/>
                  </a:lnTo>
                  <a:lnTo>
                    <a:pt x="540471" y="3072868"/>
                  </a:lnTo>
                  <a:lnTo>
                    <a:pt x="500274" y="3042555"/>
                  </a:lnTo>
                  <a:lnTo>
                    <a:pt x="460663" y="3011200"/>
                  </a:lnTo>
                  <a:lnTo>
                    <a:pt x="423677" y="2980148"/>
                  </a:lnTo>
                  <a:lnTo>
                    <a:pt x="388321" y="2948077"/>
                  </a:lnTo>
                  <a:lnTo>
                    <a:pt x="354582" y="2914998"/>
                  </a:lnTo>
                  <a:lnTo>
                    <a:pt x="322451" y="2880923"/>
                  </a:lnTo>
                  <a:lnTo>
                    <a:pt x="291917" y="2845862"/>
                  </a:lnTo>
                  <a:lnTo>
                    <a:pt x="262969" y="2809827"/>
                  </a:lnTo>
                  <a:lnTo>
                    <a:pt x="235596" y="2772830"/>
                  </a:lnTo>
                  <a:lnTo>
                    <a:pt x="209787" y="2734881"/>
                  </a:lnTo>
                  <a:lnTo>
                    <a:pt x="185533" y="2695992"/>
                  </a:lnTo>
                  <a:lnTo>
                    <a:pt x="162821" y="2656173"/>
                  </a:lnTo>
                  <a:lnTo>
                    <a:pt x="141641" y="2615437"/>
                  </a:lnTo>
                  <a:lnTo>
                    <a:pt x="121984" y="2573795"/>
                  </a:lnTo>
                  <a:lnTo>
                    <a:pt x="103836" y="2531258"/>
                  </a:lnTo>
                  <a:lnTo>
                    <a:pt x="87189" y="2487837"/>
                  </a:lnTo>
                  <a:lnTo>
                    <a:pt x="72031" y="2443543"/>
                  </a:lnTo>
                  <a:lnTo>
                    <a:pt x="58352" y="2398388"/>
                  </a:lnTo>
                  <a:lnTo>
                    <a:pt x="46141" y="2352383"/>
                  </a:lnTo>
                  <a:lnTo>
                    <a:pt x="35386" y="2305540"/>
                  </a:lnTo>
                  <a:lnTo>
                    <a:pt x="26078" y="2257869"/>
                  </a:lnTo>
                  <a:lnTo>
                    <a:pt x="18205" y="2209382"/>
                  </a:lnTo>
                  <a:lnTo>
                    <a:pt x="11758" y="2160090"/>
                  </a:lnTo>
                  <a:lnTo>
                    <a:pt x="6724" y="2110004"/>
                  </a:lnTo>
                  <a:lnTo>
                    <a:pt x="3093" y="2059137"/>
                  </a:lnTo>
                  <a:lnTo>
                    <a:pt x="856" y="2007498"/>
                  </a:lnTo>
                  <a:lnTo>
                    <a:pt x="0" y="1955100"/>
                  </a:lnTo>
                  <a:lnTo>
                    <a:pt x="515" y="1901953"/>
                  </a:lnTo>
                  <a:lnTo>
                    <a:pt x="2390" y="1848069"/>
                  </a:lnTo>
                  <a:lnTo>
                    <a:pt x="5615" y="1793459"/>
                  </a:lnTo>
                  <a:lnTo>
                    <a:pt x="6767" y="1770608"/>
                  </a:lnTo>
                  <a:lnTo>
                    <a:pt x="8563" y="1702055"/>
                  </a:lnTo>
                  <a:lnTo>
                    <a:pt x="35280" y="1602214"/>
                  </a:lnTo>
                  <a:lnTo>
                    <a:pt x="74413" y="1453397"/>
                  </a:lnTo>
                  <a:lnTo>
                    <a:pt x="111760" y="1370224"/>
                  </a:lnTo>
                  <a:lnTo>
                    <a:pt x="129697" y="1328591"/>
                  </a:lnTo>
                  <a:lnTo>
                    <a:pt x="166170" y="1235153"/>
                  </a:lnTo>
                  <a:lnTo>
                    <a:pt x="187471" y="1185492"/>
                  </a:lnTo>
                  <a:lnTo>
                    <a:pt x="210037" y="1137303"/>
                  </a:lnTo>
                  <a:lnTo>
                    <a:pt x="233843" y="1090558"/>
                  </a:lnTo>
                  <a:lnTo>
                    <a:pt x="258863" y="1045230"/>
                  </a:lnTo>
                  <a:lnTo>
                    <a:pt x="285073" y="1001291"/>
                  </a:lnTo>
                  <a:lnTo>
                    <a:pt x="312447" y="958713"/>
                  </a:lnTo>
                  <a:lnTo>
                    <a:pt x="340960" y="917470"/>
                  </a:lnTo>
                  <a:lnTo>
                    <a:pt x="370586" y="877532"/>
                  </a:lnTo>
                  <a:lnTo>
                    <a:pt x="401301" y="838873"/>
                  </a:lnTo>
                  <a:lnTo>
                    <a:pt x="433080" y="801465"/>
                  </a:lnTo>
                  <a:lnTo>
                    <a:pt x="465897" y="765281"/>
                  </a:lnTo>
                  <a:lnTo>
                    <a:pt x="499727" y="730292"/>
                  </a:lnTo>
                  <a:lnTo>
                    <a:pt x="534544" y="696471"/>
                  </a:lnTo>
                  <a:lnTo>
                    <a:pt x="570324" y="663790"/>
                  </a:lnTo>
                  <a:lnTo>
                    <a:pt x="607041" y="632223"/>
                  </a:lnTo>
                  <a:lnTo>
                    <a:pt x="644671" y="601740"/>
                  </a:lnTo>
                  <a:lnTo>
                    <a:pt x="683187" y="572315"/>
                  </a:lnTo>
                  <a:lnTo>
                    <a:pt x="722566" y="543920"/>
                  </a:lnTo>
                  <a:lnTo>
                    <a:pt x="762780" y="516528"/>
                  </a:lnTo>
                  <a:lnTo>
                    <a:pt x="803806" y="490110"/>
                  </a:lnTo>
                  <a:lnTo>
                    <a:pt x="845619" y="464639"/>
                  </a:lnTo>
                  <a:lnTo>
                    <a:pt x="888192" y="440087"/>
                  </a:lnTo>
                  <a:lnTo>
                    <a:pt x="930126" y="416722"/>
                  </a:lnTo>
                  <a:lnTo>
                    <a:pt x="972387" y="394039"/>
                  </a:lnTo>
                  <a:lnTo>
                    <a:pt x="1014976" y="372394"/>
                  </a:lnTo>
                  <a:lnTo>
                    <a:pt x="1057893" y="352141"/>
                  </a:lnTo>
                  <a:lnTo>
                    <a:pt x="1101137" y="333636"/>
                  </a:lnTo>
                  <a:lnTo>
                    <a:pt x="1144709" y="317232"/>
                  </a:lnTo>
                  <a:lnTo>
                    <a:pt x="1193789" y="300301"/>
                  </a:lnTo>
                  <a:lnTo>
                    <a:pt x="1242878" y="283719"/>
                  </a:lnTo>
                  <a:lnTo>
                    <a:pt x="1291976" y="267495"/>
                  </a:lnTo>
                  <a:lnTo>
                    <a:pt x="1341084" y="251641"/>
                  </a:lnTo>
                  <a:lnTo>
                    <a:pt x="1390201" y="236167"/>
                  </a:lnTo>
                  <a:lnTo>
                    <a:pt x="1439327" y="221084"/>
                  </a:lnTo>
                  <a:lnTo>
                    <a:pt x="1488464" y="206401"/>
                  </a:lnTo>
                  <a:lnTo>
                    <a:pt x="1537611" y="192131"/>
                  </a:lnTo>
                  <a:lnTo>
                    <a:pt x="1586768" y="178282"/>
                  </a:lnTo>
                  <a:lnTo>
                    <a:pt x="1635935" y="164866"/>
                  </a:lnTo>
                  <a:lnTo>
                    <a:pt x="1685113" y="151894"/>
                  </a:lnTo>
                  <a:lnTo>
                    <a:pt x="1734303" y="139375"/>
                  </a:lnTo>
                  <a:lnTo>
                    <a:pt x="1783503" y="127321"/>
                  </a:lnTo>
                  <a:lnTo>
                    <a:pt x="1832714" y="115741"/>
                  </a:lnTo>
                  <a:lnTo>
                    <a:pt x="1881937" y="104647"/>
                  </a:lnTo>
                  <a:lnTo>
                    <a:pt x="1931171" y="94049"/>
                  </a:lnTo>
                  <a:lnTo>
                    <a:pt x="1980418" y="83958"/>
                  </a:lnTo>
                  <a:lnTo>
                    <a:pt x="2029676" y="74384"/>
                  </a:lnTo>
                  <a:lnTo>
                    <a:pt x="2078947" y="65337"/>
                  </a:lnTo>
                  <a:lnTo>
                    <a:pt x="2128230" y="56829"/>
                  </a:lnTo>
                  <a:lnTo>
                    <a:pt x="2177525" y="48870"/>
                  </a:lnTo>
                  <a:lnTo>
                    <a:pt x="2226834" y="41469"/>
                  </a:lnTo>
                  <a:lnTo>
                    <a:pt x="2276155" y="34639"/>
                  </a:lnTo>
                  <a:lnTo>
                    <a:pt x="2325490" y="28389"/>
                  </a:lnTo>
                  <a:lnTo>
                    <a:pt x="2374838" y="22730"/>
                  </a:lnTo>
                  <a:lnTo>
                    <a:pt x="2424199" y="17673"/>
                  </a:lnTo>
                  <a:lnTo>
                    <a:pt x="2473575" y="13228"/>
                  </a:lnTo>
                  <a:lnTo>
                    <a:pt x="2522964" y="9405"/>
                  </a:lnTo>
                  <a:lnTo>
                    <a:pt x="2572368" y="6215"/>
                  </a:lnTo>
                  <a:lnTo>
                    <a:pt x="2621786" y="3669"/>
                  </a:lnTo>
                  <a:lnTo>
                    <a:pt x="2671218" y="1778"/>
                  </a:lnTo>
                  <a:lnTo>
                    <a:pt x="2720665" y="551"/>
                  </a:lnTo>
                  <a:lnTo>
                    <a:pt x="2770127" y="0"/>
                  </a:lnTo>
                  <a:close/>
                </a:path>
              </a:pathLst>
            </a:custGeom>
            <a:solidFill>
              <a:srgbClr val="ABCF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67305" y="578600"/>
            <a:ext cx="7604759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5"/>
              <a:t>Tata</a:t>
            </a:r>
            <a:r>
              <a:rPr dirty="0" spc="-625"/>
              <a:t> </a:t>
            </a:r>
            <a:r>
              <a:rPr dirty="0" spc="555"/>
              <a:t>Laksana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13795" y="3308205"/>
            <a:ext cx="6132830" cy="4732020"/>
            <a:chOff x="1513795" y="3308205"/>
            <a:chExt cx="6132830" cy="47320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3795" y="3308205"/>
              <a:ext cx="76200" cy="76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3795" y="4127354"/>
              <a:ext cx="76200" cy="76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0183" y="7554068"/>
              <a:ext cx="76200" cy="76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0183" y="7963643"/>
              <a:ext cx="76200" cy="761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24635" y="3064638"/>
            <a:ext cx="7859395" cy="2073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dirty="0" sz="2500" spc="210">
                <a:latin typeface="Tahoma"/>
                <a:cs typeface="Tahoma"/>
              </a:rPr>
              <a:t>P</a:t>
            </a:r>
            <a:r>
              <a:rPr dirty="0" sz="2500" spc="80">
                <a:latin typeface="Tahoma"/>
                <a:cs typeface="Tahoma"/>
              </a:rPr>
              <a:t>r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40">
                <a:latin typeface="Tahoma"/>
                <a:cs typeface="Tahoma"/>
              </a:rPr>
              <a:t>m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0">
                <a:latin typeface="Tahoma"/>
                <a:cs typeface="Tahoma"/>
              </a:rPr>
              <a:t>r</a:t>
            </a:r>
            <a:r>
              <a:rPr dirty="0" sz="2500" spc="95">
                <a:latin typeface="Tahoma"/>
                <a:cs typeface="Tahoma"/>
              </a:rPr>
              <a:t>y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g</a:t>
            </a:r>
            <a:r>
              <a:rPr dirty="0" sz="2500" spc="50">
                <a:latin typeface="Tahoma"/>
                <a:cs typeface="Tahoma"/>
              </a:rPr>
              <a:t>o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5">
                <a:latin typeface="Tahoma"/>
                <a:cs typeface="Tahoma"/>
              </a:rPr>
              <a:t>l</a:t>
            </a:r>
            <a:r>
              <a:rPr dirty="0" sz="2500" spc="-315">
                <a:latin typeface="Tahoma"/>
                <a:cs typeface="Tahoma"/>
              </a:rPr>
              <a:t>: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p</a:t>
            </a:r>
            <a:r>
              <a:rPr dirty="0" sz="2500" spc="80">
                <a:latin typeface="Tahoma"/>
                <a:cs typeface="Tahoma"/>
              </a:rPr>
              <a:t>r</a:t>
            </a:r>
            <a:r>
              <a:rPr dirty="0" sz="2500" spc="40">
                <a:latin typeface="Tahoma"/>
                <a:cs typeface="Tahoma"/>
              </a:rPr>
              <a:t>e</a:t>
            </a:r>
            <a:r>
              <a:rPr dirty="0" sz="2500" spc="65">
                <a:latin typeface="Tahoma"/>
                <a:cs typeface="Tahoma"/>
              </a:rPr>
              <a:t>s</a:t>
            </a:r>
            <a:r>
              <a:rPr dirty="0" sz="2500" spc="40">
                <a:latin typeface="Tahoma"/>
                <a:cs typeface="Tahoma"/>
              </a:rPr>
              <a:t>e</a:t>
            </a:r>
            <a:r>
              <a:rPr dirty="0" sz="2500" spc="80">
                <a:latin typeface="Tahoma"/>
                <a:cs typeface="Tahoma"/>
              </a:rPr>
              <a:t>r</a:t>
            </a:r>
            <a:r>
              <a:rPr dirty="0" sz="2500" spc="45">
                <a:latin typeface="Tahoma"/>
                <a:cs typeface="Tahoma"/>
              </a:rPr>
              <a:t>v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65">
                <a:latin typeface="Tahoma"/>
                <a:cs typeface="Tahoma"/>
              </a:rPr>
              <a:t>s</a:t>
            </a:r>
            <a:r>
              <a:rPr dirty="0" sz="2500" spc="70">
                <a:latin typeface="Tahoma"/>
                <a:cs typeface="Tahoma"/>
              </a:rPr>
              <a:t>i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f</a:t>
            </a:r>
            <a:r>
              <a:rPr dirty="0" sz="2500" spc="25">
                <a:latin typeface="Tahoma"/>
                <a:cs typeface="Tahoma"/>
              </a:rPr>
              <a:t>un</a:t>
            </a:r>
            <a:r>
              <a:rPr dirty="0" sz="2500" spc="40">
                <a:latin typeface="Tahoma"/>
                <a:cs typeface="Tahoma"/>
              </a:rPr>
              <a:t>g</a:t>
            </a:r>
            <a:r>
              <a:rPr dirty="0" sz="2500" spc="65">
                <a:latin typeface="Tahoma"/>
                <a:cs typeface="Tahoma"/>
              </a:rPr>
              <a:t>s</a:t>
            </a:r>
            <a:r>
              <a:rPr dirty="0" sz="2500" spc="70">
                <a:latin typeface="Tahoma"/>
                <a:cs typeface="Tahoma"/>
              </a:rPr>
              <a:t>i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g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-70">
                <a:latin typeface="Tahoma"/>
                <a:cs typeface="Tahoma"/>
              </a:rPr>
              <a:t>j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5">
                <a:latin typeface="Tahoma"/>
                <a:cs typeface="Tahoma"/>
              </a:rPr>
              <a:t>l</a:t>
            </a:r>
            <a:r>
              <a:rPr dirty="0" sz="2500" spc="-190">
                <a:latin typeface="Tahoma"/>
                <a:cs typeface="Tahoma"/>
              </a:rPr>
              <a:t>,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95">
                <a:latin typeface="Tahoma"/>
                <a:cs typeface="Tahoma"/>
              </a:rPr>
              <a:t>k</a:t>
            </a:r>
            <a:r>
              <a:rPr dirty="0" sz="2500" spc="50">
                <a:latin typeface="Tahoma"/>
                <a:cs typeface="Tahoma"/>
              </a:rPr>
              <a:t>o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105">
                <a:latin typeface="Tahoma"/>
                <a:cs typeface="Tahoma"/>
              </a:rPr>
              <a:t>t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40">
                <a:latin typeface="Tahoma"/>
                <a:cs typeface="Tahoma"/>
              </a:rPr>
              <a:t>e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65">
                <a:latin typeface="Tahoma"/>
                <a:cs typeface="Tahoma"/>
              </a:rPr>
              <a:t>s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20">
                <a:latin typeface="Tahoma"/>
                <a:cs typeface="Tahoma"/>
              </a:rPr>
              <a:t>a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25">
                <a:latin typeface="Tahoma"/>
                <a:cs typeface="Tahoma"/>
              </a:rPr>
              <a:t>u</a:t>
            </a:r>
            <a:r>
              <a:rPr dirty="0" sz="2500" spc="80">
                <a:latin typeface="Tahoma"/>
                <a:cs typeface="Tahoma"/>
              </a:rPr>
              <a:t>r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-195">
                <a:latin typeface="Tahoma"/>
                <a:cs typeface="Tahoma"/>
              </a:rPr>
              <a:t>,  </a:t>
            </a:r>
            <a:r>
              <a:rPr dirty="0" sz="2500" spc="45">
                <a:latin typeface="Tahoma"/>
                <a:cs typeface="Tahoma"/>
              </a:rPr>
              <a:t>fungsi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25">
                <a:latin typeface="Tahoma"/>
                <a:cs typeface="Tahoma"/>
              </a:rPr>
              <a:t>dan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70">
                <a:latin typeface="Tahoma"/>
                <a:cs typeface="Tahoma"/>
              </a:rPr>
              <a:t>kosmetik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genitalia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eksterna</a:t>
            </a:r>
            <a:endParaRPr sz="2500">
              <a:latin typeface="Tahoma"/>
              <a:cs typeface="Tahoma"/>
            </a:endParaRPr>
          </a:p>
          <a:p>
            <a:pPr marL="12700" marR="171450">
              <a:lnSpc>
                <a:spcPct val="107500"/>
              </a:lnSpc>
            </a:pPr>
            <a:r>
              <a:rPr dirty="0" sz="2500" spc="120">
                <a:latin typeface="Tahoma"/>
                <a:cs typeface="Tahoma"/>
              </a:rPr>
              <a:t>S</a:t>
            </a:r>
            <a:r>
              <a:rPr dirty="0" sz="2500" spc="40">
                <a:latin typeface="Tahoma"/>
                <a:cs typeface="Tahoma"/>
              </a:rPr>
              <a:t>e</a:t>
            </a:r>
            <a:r>
              <a:rPr dirty="0" sz="2500" spc="105">
                <a:latin typeface="Tahoma"/>
                <a:cs typeface="Tahoma"/>
              </a:rPr>
              <a:t>c</a:t>
            </a:r>
            <a:r>
              <a:rPr dirty="0" sz="2500" spc="50">
                <a:latin typeface="Tahoma"/>
                <a:cs typeface="Tahoma"/>
              </a:rPr>
              <a:t>o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35">
                <a:latin typeface="Tahoma"/>
                <a:cs typeface="Tahoma"/>
              </a:rPr>
              <a:t>d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0">
                <a:latin typeface="Tahoma"/>
                <a:cs typeface="Tahoma"/>
              </a:rPr>
              <a:t>r</a:t>
            </a:r>
            <a:r>
              <a:rPr dirty="0" sz="2500" spc="95">
                <a:latin typeface="Tahoma"/>
                <a:cs typeface="Tahoma"/>
              </a:rPr>
              <a:t>y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g</a:t>
            </a:r>
            <a:r>
              <a:rPr dirty="0" sz="2500" spc="50">
                <a:latin typeface="Tahoma"/>
                <a:cs typeface="Tahoma"/>
              </a:rPr>
              <a:t>o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5">
                <a:latin typeface="Tahoma"/>
                <a:cs typeface="Tahoma"/>
              </a:rPr>
              <a:t>l</a:t>
            </a:r>
            <a:r>
              <a:rPr dirty="0" sz="2500" spc="-315">
                <a:latin typeface="Tahoma"/>
                <a:cs typeface="Tahoma"/>
              </a:rPr>
              <a:t>: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m</a:t>
            </a:r>
            <a:r>
              <a:rPr dirty="0" sz="2500" spc="40">
                <a:latin typeface="Tahoma"/>
                <a:cs typeface="Tahoma"/>
              </a:rPr>
              <a:t>e</a:t>
            </a:r>
            <a:r>
              <a:rPr dirty="0" sz="2500" spc="40">
                <a:latin typeface="Tahoma"/>
                <a:cs typeface="Tahoma"/>
              </a:rPr>
              <a:t>m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65">
                <a:latin typeface="Tahoma"/>
                <a:cs typeface="Tahoma"/>
              </a:rPr>
              <a:t>i</a:t>
            </a:r>
            <a:r>
              <a:rPr dirty="0" sz="2500" spc="40">
                <a:latin typeface="Tahoma"/>
                <a:cs typeface="Tahoma"/>
              </a:rPr>
              <a:t>m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5">
                <a:latin typeface="Tahoma"/>
                <a:cs typeface="Tahoma"/>
              </a:rPr>
              <a:t>l</a:t>
            </a:r>
            <a:r>
              <a:rPr dirty="0" sz="2500" spc="95">
                <a:latin typeface="Tahoma"/>
                <a:cs typeface="Tahoma"/>
              </a:rPr>
              <a:t>k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30">
                <a:latin typeface="Tahoma"/>
                <a:cs typeface="Tahoma"/>
              </a:rPr>
              <a:t>n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100">
                <a:latin typeface="Tahoma"/>
                <a:cs typeface="Tahoma"/>
              </a:rPr>
              <a:t>U</a:t>
            </a:r>
            <a:r>
              <a:rPr dirty="0" sz="2500" spc="10">
                <a:latin typeface="Tahoma"/>
                <a:cs typeface="Tahoma"/>
              </a:rPr>
              <a:t>T</a:t>
            </a:r>
            <a:r>
              <a:rPr dirty="0" sz="2500" spc="-210">
                <a:latin typeface="Tahoma"/>
                <a:cs typeface="Tahoma"/>
              </a:rPr>
              <a:t>I</a:t>
            </a:r>
            <a:r>
              <a:rPr dirty="0" sz="2500" spc="-190">
                <a:latin typeface="Tahoma"/>
                <a:cs typeface="Tahoma"/>
              </a:rPr>
              <a:t>,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35">
                <a:latin typeface="Tahoma"/>
                <a:cs typeface="Tahoma"/>
              </a:rPr>
              <a:t>d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65">
                <a:latin typeface="Tahoma"/>
                <a:cs typeface="Tahoma"/>
              </a:rPr>
              <a:t>s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85">
                <a:latin typeface="Tahoma"/>
                <a:cs typeface="Tahoma"/>
              </a:rPr>
              <a:t>r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p</a:t>
            </a:r>
            <a:r>
              <a:rPr dirty="0" sz="2500" spc="15">
                <a:latin typeface="Tahoma"/>
                <a:cs typeface="Tahoma"/>
              </a:rPr>
              <a:t>a</a:t>
            </a:r>
            <a:r>
              <a:rPr dirty="0" sz="2500" spc="25">
                <a:latin typeface="Tahoma"/>
                <a:cs typeface="Tahoma"/>
              </a:rPr>
              <a:t>n</a:t>
            </a:r>
            <a:r>
              <a:rPr dirty="0" sz="2500" spc="40">
                <a:latin typeface="Tahoma"/>
                <a:cs typeface="Tahoma"/>
              </a:rPr>
              <a:t>gg</a:t>
            </a:r>
            <a:r>
              <a:rPr dirty="0" sz="2500" spc="25">
                <a:latin typeface="Tahoma"/>
                <a:cs typeface="Tahoma"/>
              </a:rPr>
              <a:t>u</a:t>
            </a:r>
            <a:r>
              <a:rPr dirty="0" sz="2500" spc="90">
                <a:latin typeface="Tahoma"/>
                <a:cs typeface="Tahoma"/>
              </a:rPr>
              <a:t>l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y</a:t>
            </a:r>
            <a:r>
              <a:rPr dirty="0" sz="2500" spc="30">
                <a:latin typeface="Tahoma"/>
                <a:cs typeface="Tahoma"/>
              </a:rPr>
              <a:t>g  </a:t>
            </a:r>
            <a:r>
              <a:rPr dirty="0" sz="2500" spc="20">
                <a:latin typeface="Tahoma"/>
                <a:cs typeface="Tahoma"/>
              </a:rPr>
              <a:t>adekuat, </a:t>
            </a:r>
            <a:r>
              <a:rPr dirty="0" sz="2500" spc="45">
                <a:latin typeface="Tahoma"/>
                <a:cs typeface="Tahoma"/>
              </a:rPr>
              <a:t>meminimalkan </a:t>
            </a:r>
            <a:r>
              <a:rPr dirty="0" sz="2500" spc="70">
                <a:latin typeface="Tahoma"/>
                <a:cs typeface="Tahoma"/>
              </a:rPr>
              <a:t>risiko </a:t>
            </a:r>
            <a:r>
              <a:rPr dirty="0" sz="2500" spc="15">
                <a:latin typeface="Tahoma"/>
                <a:cs typeface="Tahoma"/>
              </a:rPr>
              <a:t>keganasan, </a:t>
            </a:r>
            <a:r>
              <a:rPr dirty="0" sz="2500" spc="45">
                <a:latin typeface="Tahoma"/>
                <a:cs typeface="Tahoma"/>
              </a:rPr>
              <a:t>dinding </a:t>
            </a:r>
            <a:r>
              <a:rPr dirty="0" sz="2500" spc="50">
                <a:latin typeface="Tahoma"/>
                <a:cs typeface="Tahoma"/>
              </a:rPr>
              <a:t> </a:t>
            </a:r>
            <a:r>
              <a:rPr dirty="0" sz="2500" spc="35">
                <a:latin typeface="Tahoma"/>
                <a:cs typeface="Tahoma"/>
              </a:rPr>
              <a:t>abdomen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45">
                <a:latin typeface="Tahoma"/>
                <a:cs typeface="Tahoma"/>
              </a:rPr>
              <a:t>yang</a:t>
            </a:r>
            <a:r>
              <a:rPr dirty="0" sz="2500" spc="-190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adekuat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7157" y="1774112"/>
            <a:ext cx="1568450" cy="535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350" spc="480">
                <a:latin typeface="Tahoma"/>
                <a:cs typeface="Tahoma"/>
              </a:rPr>
              <a:t>T</a:t>
            </a:r>
            <a:r>
              <a:rPr dirty="0" sz="3350" spc="150">
                <a:latin typeface="Tahoma"/>
                <a:cs typeface="Tahoma"/>
              </a:rPr>
              <a:t>u</a:t>
            </a:r>
            <a:r>
              <a:rPr dirty="0" sz="3350" spc="-110">
                <a:latin typeface="Tahoma"/>
                <a:cs typeface="Tahoma"/>
              </a:rPr>
              <a:t>j</a:t>
            </a:r>
            <a:r>
              <a:rPr dirty="0" sz="3350" spc="150">
                <a:latin typeface="Tahoma"/>
                <a:cs typeface="Tahoma"/>
              </a:rPr>
              <a:t>u</a:t>
            </a:r>
            <a:r>
              <a:rPr dirty="0" sz="3350" spc="225">
                <a:latin typeface="Tahoma"/>
                <a:cs typeface="Tahoma"/>
              </a:rPr>
              <a:t>a</a:t>
            </a:r>
            <a:r>
              <a:rPr dirty="0" sz="3350" spc="150">
                <a:latin typeface="Tahoma"/>
                <a:cs typeface="Tahoma"/>
              </a:rPr>
              <a:t>n</a:t>
            </a:r>
            <a:r>
              <a:rPr dirty="0" sz="3350" spc="-390">
                <a:latin typeface="Tahoma"/>
                <a:cs typeface="Tahoma"/>
              </a:rPr>
              <a:t>: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5721" y="6524587"/>
            <a:ext cx="7650480" cy="285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92100">
              <a:lnSpc>
                <a:spcPct val="100000"/>
              </a:lnSpc>
              <a:spcBef>
                <a:spcPts val="100"/>
              </a:spcBef>
            </a:pPr>
            <a:r>
              <a:rPr dirty="0" sz="3600" spc="229">
                <a:latin typeface="Tahoma"/>
                <a:cs typeface="Tahoma"/>
              </a:rPr>
              <a:t>Surgery</a:t>
            </a:r>
            <a:endParaRPr sz="3600">
              <a:latin typeface="Tahoma"/>
              <a:cs typeface="Tahoma"/>
            </a:endParaRPr>
          </a:p>
          <a:p>
            <a:pPr marL="29845" marR="5080">
              <a:lnSpc>
                <a:spcPct val="107500"/>
              </a:lnSpc>
              <a:spcBef>
                <a:spcPts val="1860"/>
              </a:spcBef>
            </a:pPr>
            <a:r>
              <a:rPr dirty="0" sz="2500" spc="65">
                <a:latin typeface="Tahoma"/>
                <a:cs typeface="Tahoma"/>
              </a:rPr>
              <a:t>Primary</a:t>
            </a:r>
            <a:r>
              <a:rPr dirty="0" sz="2500" spc="-180">
                <a:latin typeface="Tahoma"/>
                <a:cs typeface="Tahoma"/>
              </a:rPr>
              <a:t> </a:t>
            </a:r>
            <a:r>
              <a:rPr dirty="0" sz="2500" spc="45">
                <a:latin typeface="Tahoma"/>
                <a:cs typeface="Tahoma"/>
              </a:rPr>
              <a:t>abdominal/complete</a:t>
            </a:r>
            <a:r>
              <a:rPr dirty="0" sz="2500" spc="-18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primary</a:t>
            </a:r>
            <a:r>
              <a:rPr dirty="0" sz="2500" spc="-175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repair</a:t>
            </a:r>
            <a:r>
              <a:rPr dirty="0" sz="2500" spc="-180">
                <a:latin typeface="Tahoma"/>
                <a:cs typeface="Tahoma"/>
              </a:rPr>
              <a:t> </a:t>
            </a:r>
            <a:r>
              <a:rPr dirty="0" sz="2500" spc="45">
                <a:latin typeface="Tahoma"/>
                <a:cs typeface="Tahoma"/>
              </a:rPr>
              <a:t>ekstrofia </a:t>
            </a:r>
            <a:r>
              <a:rPr dirty="0" sz="2500" spc="-765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M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15">
                <a:latin typeface="Tahoma"/>
                <a:cs typeface="Tahoma"/>
              </a:rPr>
              <a:t>d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10">
                <a:latin typeface="Tahoma"/>
                <a:cs typeface="Tahoma"/>
              </a:rPr>
              <a:t>n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90">
                <a:latin typeface="Tahoma"/>
                <a:cs typeface="Tahoma"/>
              </a:rPr>
              <a:t>t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20">
                <a:latin typeface="Tahoma"/>
                <a:cs typeface="Tahoma"/>
              </a:rPr>
              <a:t>g</a:t>
            </a:r>
            <a:r>
              <a:rPr dirty="0" sz="2500" spc="25">
                <a:latin typeface="Tahoma"/>
                <a:cs typeface="Tahoma"/>
              </a:rPr>
              <a:t>e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75">
                <a:latin typeface="Tahoma"/>
                <a:cs typeface="Tahoma"/>
              </a:rPr>
              <a:t>k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5">
                <a:latin typeface="Tahoma"/>
                <a:cs typeface="Tahoma"/>
              </a:rPr>
              <a:t>n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90">
                <a:latin typeface="Tahoma"/>
                <a:cs typeface="Tahoma"/>
              </a:rPr>
              <a:t>t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5">
                <a:latin typeface="Tahoma"/>
                <a:cs typeface="Tahoma"/>
              </a:rPr>
              <a:t>u</a:t>
            </a:r>
            <a:r>
              <a:rPr dirty="0" sz="2500" spc="75">
                <a:latin typeface="Tahoma"/>
                <a:cs typeface="Tahoma"/>
              </a:rPr>
              <a:t>k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75">
                <a:latin typeface="Tahoma"/>
                <a:cs typeface="Tahoma"/>
              </a:rPr>
              <a:t>k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90">
                <a:latin typeface="Tahoma"/>
                <a:cs typeface="Tahoma"/>
              </a:rPr>
              <a:t>t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35">
                <a:latin typeface="Tahoma"/>
                <a:cs typeface="Tahoma"/>
              </a:rPr>
              <a:t>f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-325">
                <a:latin typeface="Tahoma"/>
                <a:cs typeface="Tahoma"/>
              </a:rPr>
              <a:t>:</a:t>
            </a:r>
            <a:endParaRPr sz="2500">
              <a:latin typeface="Tahoma"/>
              <a:cs typeface="Tahoma"/>
            </a:endParaRPr>
          </a:p>
          <a:p>
            <a:pPr marL="86995" marR="2291715">
              <a:lnSpc>
                <a:spcPct val="107500"/>
              </a:lnSpc>
            </a:pP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-195">
                <a:latin typeface="Tahoma"/>
                <a:cs typeface="Tahoma"/>
              </a:rPr>
              <a:t>.</a:t>
            </a:r>
            <a:r>
              <a:rPr dirty="0" sz="2500" spc="160">
                <a:latin typeface="Tahoma"/>
                <a:cs typeface="Tahoma"/>
              </a:rPr>
              <a:t>B</a:t>
            </a:r>
            <a:r>
              <a:rPr dirty="0" sz="2500" spc="80">
                <a:latin typeface="Tahoma"/>
                <a:cs typeface="Tahoma"/>
              </a:rPr>
              <a:t>l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15">
                <a:latin typeface="Tahoma"/>
                <a:cs typeface="Tahoma"/>
              </a:rPr>
              <a:t>dd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70">
                <a:latin typeface="Tahoma"/>
                <a:cs typeface="Tahoma"/>
              </a:rPr>
              <a:t>r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c</a:t>
            </a:r>
            <a:r>
              <a:rPr dirty="0" sz="2500" spc="80">
                <a:latin typeface="Tahoma"/>
                <a:cs typeface="Tahoma"/>
              </a:rPr>
              <a:t>l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5">
                <a:latin typeface="Tahoma"/>
                <a:cs typeface="Tahoma"/>
              </a:rPr>
              <a:t>u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-215">
                <a:latin typeface="Tahoma"/>
                <a:cs typeface="Tahoma"/>
              </a:rPr>
              <a:t>+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15">
                <a:latin typeface="Tahoma"/>
                <a:cs typeface="Tahoma"/>
              </a:rPr>
              <a:t>bd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10">
                <a:latin typeface="Tahoma"/>
                <a:cs typeface="Tahoma"/>
              </a:rPr>
              <a:t>m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 spc="5">
                <a:latin typeface="Tahoma"/>
                <a:cs typeface="Tahoma"/>
              </a:rPr>
              <a:t>n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80">
                <a:latin typeface="Tahoma"/>
                <a:cs typeface="Tahoma"/>
              </a:rPr>
              <a:t>l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c</a:t>
            </a:r>
            <a:r>
              <a:rPr dirty="0" sz="2500" spc="80">
                <a:latin typeface="Tahoma"/>
                <a:cs typeface="Tahoma"/>
              </a:rPr>
              <a:t>l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5">
                <a:latin typeface="Tahoma"/>
                <a:cs typeface="Tahoma"/>
              </a:rPr>
              <a:t>u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20">
                <a:latin typeface="Tahoma"/>
                <a:cs typeface="Tahoma"/>
              </a:rPr>
              <a:t>e  </a:t>
            </a:r>
            <a:r>
              <a:rPr dirty="0" sz="2500" spc="15">
                <a:latin typeface="Tahoma"/>
                <a:cs typeface="Tahoma"/>
              </a:rPr>
              <a:t>b</a:t>
            </a:r>
            <a:r>
              <a:rPr dirty="0" sz="2500" spc="-195">
                <a:latin typeface="Tahoma"/>
                <a:cs typeface="Tahoma"/>
              </a:rPr>
              <a:t>.</a:t>
            </a:r>
            <a:r>
              <a:rPr dirty="0" sz="2500" spc="105">
                <a:latin typeface="Tahoma"/>
                <a:cs typeface="Tahoma"/>
              </a:rPr>
              <a:t>R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20">
                <a:latin typeface="Tahoma"/>
                <a:cs typeface="Tahoma"/>
              </a:rPr>
              <a:t>p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 spc="70">
                <a:latin typeface="Tahoma"/>
                <a:cs typeface="Tahoma"/>
              </a:rPr>
              <a:t>r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20">
                <a:latin typeface="Tahoma"/>
                <a:cs typeface="Tahoma"/>
              </a:rPr>
              <a:t>p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20">
                <a:latin typeface="Tahoma"/>
                <a:cs typeface="Tahoma"/>
              </a:rPr>
              <a:t>p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15">
                <a:latin typeface="Tahoma"/>
                <a:cs typeface="Tahoma"/>
              </a:rPr>
              <a:t>d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>
                <a:latin typeface="Tahoma"/>
                <a:cs typeface="Tahoma"/>
              </a:rPr>
              <a:t>a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-105">
                <a:latin typeface="Tahoma"/>
                <a:cs typeface="Tahoma"/>
              </a:rPr>
              <a:t>(</a:t>
            </a:r>
            <a:r>
              <a:rPr dirty="0" sz="2500" spc="120">
                <a:latin typeface="Tahoma"/>
                <a:cs typeface="Tahoma"/>
              </a:rPr>
              <a:t>6</a:t>
            </a:r>
            <a:r>
              <a:rPr dirty="0" sz="2500" spc="80">
                <a:latin typeface="Tahoma"/>
                <a:cs typeface="Tahoma"/>
              </a:rPr>
              <a:t>-</a:t>
            </a:r>
            <a:r>
              <a:rPr dirty="0" sz="2500" spc="-440">
                <a:latin typeface="Tahoma"/>
                <a:cs typeface="Tahoma"/>
              </a:rPr>
              <a:t>1</a:t>
            </a:r>
            <a:r>
              <a:rPr dirty="0" sz="2500" spc="165">
                <a:latin typeface="Tahoma"/>
                <a:cs typeface="Tahoma"/>
              </a:rPr>
              <a:t>2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15">
                <a:latin typeface="Tahoma"/>
                <a:cs typeface="Tahoma"/>
              </a:rPr>
              <a:t>b</a:t>
            </a:r>
            <a:r>
              <a:rPr dirty="0" sz="2500" spc="5">
                <a:latin typeface="Tahoma"/>
                <a:cs typeface="Tahoma"/>
              </a:rPr>
              <a:t>u</a:t>
            </a:r>
            <a:r>
              <a:rPr dirty="0" sz="2500" spc="80">
                <a:latin typeface="Tahoma"/>
                <a:cs typeface="Tahoma"/>
              </a:rPr>
              <a:t>l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5">
                <a:latin typeface="Tahoma"/>
                <a:cs typeface="Tahoma"/>
              </a:rPr>
              <a:t>n</a:t>
            </a:r>
            <a:r>
              <a:rPr dirty="0" sz="2500" spc="-100">
                <a:latin typeface="Tahoma"/>
                <a:cs typeface="Tahoma"/>
              </a:rPr>
              <a:t>)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500" spc="90">
                <a:latin typeface="Tahoma"/>
                <a:cs typeface="Tahoma"/>
              </a:rPr>
              <a:t>c</a:t>
            </a:r>
            <a:r>
              <a:rPr dirty="0" sz="2500" spc="-195">
                <a:latin typeface="Tahoma"/>
                <a:cs typeface="Tahoma"/>
              </a:rPr>
              <a:t>.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160">
                <a:latin typeface="Tahoma"/>
                <a:cs typeface="Tahoma"/>
              </a:rPr>
              <a:t>B</a:t>
            </a:r>
            <a:r>
              <a:rPr dirty="0" sz="2500" spc="80">
                <a:latin typeface="Tahoma"/>
                <a:cs typeface="Tahoma"/>
              </a:rPr>
              <a:t>l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15">
                <a:latin typeface="Tahoma"/>
                <a:cs typeface="Tahoma"/>
              </a:rPr>
              <a:t>dd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70">
                <a:latin typeface="Tahoma"/>
                <a:cs typeface="Tahoma"/>
              </a:rPr>
              <a:t>r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20">
                <a:latin typeface="Tahoma"/>
                <a:cs typeface="Tahoma"/>
              </a:rPr>
              <a:t>e</a:t>
            </a:r>
            <a:r>
              <a:rPr dirty="0" sz="2500" spc="75">
                <a:latin typeface="Tahoma"/>
                <a:cs typeface="Tahoma"/>
              </a:rPr>
              <a:t>k</a:t>
            </a:r>
            <a:r>
              <a:rPr dirty="0" sz="2500" spc="30">
                <a:latin typeface="Tahoma"/>
                <a:cs typeface="Tahoma"/>
              </a:rPr>
              <a:t>o</a:t>
            </a:r>
            <a:r>
              <a:rPr dirty="0" sz="2500" spc="5">
                <a:latin typeface="Tahoma"/>
                <a:cs typeface="Tahoma"/>
              </a:rPr>
              <a:t>n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90">
                <a:latin typeface="Tahoma"/>
                <a:cs typeface="Tahoma"/>
              </a:rPr>
              <a:t>t</a:t>
            </a:r>
            <a:r>
              <a:rPr dirty="0" sz="2500" spc="65">
                <a:latin typeface="Tahoma"/>
                <a:cs typeface="Tahoma"/>
              </a:rPr>
              <a:t>r</a:t>
            </a:r>
            <a:r>
              <a:rPr dirty="0" sz="2500" spc="5">
                <a:latin typeface="Tahoma"/>
                <a:cs typeface="Tahoma"/>
              </a:rPr>
              <a:t>u</a:t>
            </a:r>
            <a:r>
              <a:rPr dirty="0" sz="2500" spc="75">
                <a:latin typeface="Tahoma"/>
                <a:cs typeface="Tahoma"/>
              </a:rPr>
              <a:t>k</a:t>
            </a:r>
            <a:r>
              <a:rPr dirty="0" sz="2500" spc="50">
                <a:latin typeface="Tahoma"/>
                <a:cs typeface="Tahoma"/>
              </a:rPr>
              <a:t>s</a:t>
            </a:r>
            <a:r>
              <a:rPr dirty="0" sz="2500" spc="60">
                <a:latin typeface="Tahoma"/>
                <a:cs typeface="Tahoma"/>
              </a:rPr>
              <a:t>i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-105">
                <a:latin typeface="Tahoma"/>
                <a:cs typeface="Tahoma"/>
              </a:rPr>
              <a:t>(</a:t>
            </a:r>
            <a:r>
              <a:rPr dirty="0" sz="2500" spc="180">
                <a:latin typeface="Tahoma"/>
                <a:cs typeface="Tahoma"/>
              </a:rPr>
              <a:t>4</a:t>
            </a:r>
            <a:r>
              <a:rPr dirty="0" sz="2500" spc="80">
                <a:latin typeface="Tahoma"/>
                <a:cs typeface="Tahoma"/>
              </a:rPr>
              <a:t>-</a:t>
            </a:r>
            <a:r>
              <a:rPr dirty="0" sz="2500" spc="185">
                <a:latin typeface="Tahoma"/>
                <a:cs typeface="Tahoma"/>
              </a:rPr>
              <a:t>5</a:t>
            </a:r>
            <a:r>
              <a:rPr dirty="0" sz="2500" spc="-195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t</a:t>
            </a:r>
            <a:r>
              <a:rPr dirty="0" sz="2500" spc="-5">
                <a:latin typeface="Tahoma"/>
                <a:cs typeface="Tahoma"/>
              </a:rPr>
              <a:t>a</a:t>
            </a:r>
            <a:r>
              <a:rPr dirty="0" sz="2500" spc="5">
                <a:latin typeface="Tahoma"/>
                <a:cs typeface="Tahoma"/>
              </a:rPr>
              <a:t>hun</a:t>
            </a:r>
            <a:r>
              <a:rPr dirty="0" sz="2500" spc="-100">
                <a:latin typeface="Tahoma"/>
                <a:cs typeface="Tahoma"/>
              </a:rPr>
              <a:t>)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579" y="0"/>
            <a:ext cx="13774605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95"/>
              <a:t>Terima</a:t>
            </a:r>
            <a:r>
              <a:rPr dirty="0" spc="-610"/>
              <a:t> </a:t>
            </a:r>
            <a:r>
              <a:rPr dirty="0" spc="405"/>
              <a:t>kasih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653" y="0"/>
            <a:ext cx="18250535" cy="10253345"/>
            <a:chOff x="37653" y="0"/>
            <a:chExt cx="18250535" cy="10253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53" y="5944100"/>
              <a:ext cx="3837315" cy="4308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0279" y="0"/>
              <a:ext cx="6647720" cy="4238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3048" cy="3679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1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0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1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69"/>
                  </a:lnTo>
                  <a:lnTo>
                    <a:pt x="7213581" y="6217499"/>
                  </a:lnTo>
                  <a:lnTo>
                    <a:pt x="7190715" y="6211191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1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3"/>
                  </a:lnTo>
                  <a:lnTo>
                    <a:pt x="6628390" y="5745266"/>
                  </a:lnTo>
                  <a:lnTo>
                    <a:pt x="6605716" y="5725622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3"/>
                  </a:lnTo>
                  <a:lnTo>
                    <a:pt x="6353572" y="5443987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8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6"/>
                  </a:lnTo>
                  <a:lnTo>
                    <a:pt x="6032582" y="5077119"/>
                  </a:lnTo>
                  <a:lnTo>
                    <a:pt x="6004599" y="5045816"/>
                  </a:lnTo>
                  <a:lnTo>
                    <a:pt x="5972726" y="5002423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6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4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2"/>
                  </a:lnTo>
                  <a:lnTo>
                    <a:pt x="5433194" y="4410064"/>
                  </a:lnTo>
                  <a:lnTo>
                    <a:pt x="5396239" y="4368219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0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5"/>
                  </a:lnTo>
                  <a:lnTo>
                    <a:pt x="5097331" y="4074281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5"/>
                  </a:lnTo>
                  <a:lnTo>
                    <a:pt x="4675656" y="3698263"/>
                  </a:lnTo>
                  <a:lnTo>
                    <a:pt x="4629864" y="3659111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9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5"/>
                  </a:lnTo>
                  <a:lnTo>
                    <a:pt x="4211436" y="3335209"/>
                  </a:lnTo>
                  <a:lnTo>
                    <a:pt x="4194754" y="3327016"/>
                  </a:lnTo>
                  <a:lnTo>
                    <a:pt x="4177289" y="3319061"/>
                  </a:lnTo>
                  <a:lnTo>
                    <a:pt x="4155353" y="3299193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8"/>
                  </a:lnTo>
                  <a:lnTo>
                    <a:pt x="3951543" y="3215255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1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30"/>
                  </a:lnTo>
                  <a:lnTo>
                    <a:pt x="3355975" y="3051542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4"/>
                  </a:lnTo>
                  <a:lnTo>
                    <a:pt x="3172912" y="3014389"/>
                  </a:lnTo>
                  <a:lnTo>
                    <a:pt x="3093088" y="2985606"/>
                  </a:lnTo>
                  <a:lnTo>
                    <a:pt x="3015900" y="2969297"/>
                  </a:lnTo>
                  <a:lnTo>
                    <a:pt x="2900217" y="2951441"/>
                  </a:lnTo>
                  <a:lnTo>
                    <a:pt x="2820856" y="2935794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6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2"/>
                  </a:lnTo>
                  <a:lnTo>
                    <a:pt x="2327040" y="2820735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82501" y="2609481"/>
                  </a:lnTo>
                  <a:lnTo>
                    <a:pt x="1462250" y="2566464"/>
                  </a:lnTo>
                  <a:lnTo>
                    <a:pt x="1383520" y="2537348"/>
                  </a:lnTo>
                  <a:lnTo>
                    <a:pt x="1306072" y="2507841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5"/>
                  </a:lnTo>
                  <a:lnTo>
                    <a:pt x="1078829" y="2404491"/>
                  </a:lnTo>
                  <a:lnTo>
                    <a:pt x="1043002" y="2388855"/>
                  </a:lnTo>
                  <a:lnTo>
                    <a:pt x="1007622" y="2373083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9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9"/>
                  </a:lnTo>
                  <a:lnTo>
                    <a:pt x="608114" y="2123075"/>
                  </a:lnTo>
                  <a:lnTo>
                    <a:pt x="579801" y="2105150"/>
                  </a:lnTo>
                  <a:lnTo>
                    <a:pt x="552130" y="2087028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3"/>
                  </a:lnTo>
                  <a:lnTo>
                    <a:pt x="362757" y="1905755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7"/>
                  </a:lnTo>
                  <a:lnTo>
                    <a:pt x="249278" y="1767739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5"/>
                  </a:lnTo>
                  <a:lnTo>
                    <a:pt x="1019" y="940584"/>
                  </a:lnTo>
                  <a:lnTo>
                    <a:pt x="3196" y="900092"/>
                  </a:lnTo>
                  <a:lnTo>
                    <a:pt x="6545" y="859241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5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82" y="1435"/>
                  </a:lnTo>
                  <a:lnTo>
                    <a:pt x="7924141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6334" y="1907945"/>
              <a:ext cx="828674" cy="866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7815" y="4838531"/>
              <a:ext cx="828674" cy="866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9656" y="5768326"/>
              <a:ext cx="3867149" cy="1943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39896" y="2699981"/>
            <a:ext cx="4841875" cy="158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dirty="0" sz="2400" spc="-5">
                <a:solidFill>
                  <a:srgbClr val="FFFAEF"/>
                </a:solidFill>
                <a:latin typeface="Trebuchet MS"/>
                <a:cs typeface="Trebuchet MS"/>
              </a:rPr>
              <a:t>kelainan 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anatomi </a:t>
            </a:r>
            <a:r>
              <a:rPr dirty="0" sz="2400" spc="15">
                <a:solidFill>
                  <a:srgbClr val="FFFAEF"/>
                </a:solidFill>
                <a:latin typeface="Trebuchet MS"/>
                <a:cs typeface="Trebuchet MS"/>
              </a:rPr>
              <a:t>tubuh </a:t>
            </a:r>
            <a:r>
              <a:rPr dirty="0" sz="2400" spc="-5">
                <a:solidFill>
                  <a:srgbClr val="FFFAEF"/>
                </a:solidFill>
                <a:latin typeface="Trebuchet MS"/>
                <a:cs typeface="Trebuchet MS"/>
              </a:rPr>
              <a:t>atau 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AEF"/>
                </a:solidFill>
                <a:latin typeface="Trebuchet MS"/>
                <a:cs typeface="Trebuchet MS"/>
              </a:rPr>
              <a:t>kelainan </a:t>
            </a:r>
            <a:r>
              <a:rPr dirty="0" sz="2400" spc="35">
                <a:solidFill>
                  <a:srgbClr val="FFFAEF"/>
                </a:solidFill>
                <a:latin typeface="Trebuchet MS"/>
                <a:cs typeface="Trebuchet MS"/>
              </a:rPr>
              <a:t>fungsi </a:t>
            </a:r>
            <a:r>
              <a:rPr dirty="0" sz="2400" spc="15">
                <a:solidFill>
                  <a:srgbClr val="FFFAEF"/>
                </a:solidFill>
                <a:latin typeface="Trebuchet MS"/>
                <a:cs typeface="Trebuchet MS"/>
              </a:rPr>
              <a:t>tubuh </a:t>
            </a:r>
            <a:r>
              <a:rPr dirty="0" sz="2400" spc="65">
                <a:solidFill>
                  <a:srgbClr val="FFFAEF"/>
                </a:solidFill>
                <a:latin typeface="Trebuchet MS"/>
                <a:cs typeface="Trebuchet MS"/>
              </a:rPr>
              <a:t>yang </a:t>
            </a:r>
            <a:r>
              <a:rPr dirty="0" sz="2400" spc="-60">
                <a:solidFill>
                  <a:srgbClr val="FFFAEF"/>
                </a:solidFill>
                <a:latin typeface="Trebuchet MS"/>
                <a:cs typeface="Trebuchet MS"/>
              </a:rPr>
              <a:t>terjadi </a:t>
            </a:r>
            <a:r>
              <a:rPr dirty="0" sz="2400" spc="-55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15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aa</a:t>
            </a:r>
            <a:r>
              <a:rPr dirty="0" sz="2400" spc="-5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4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-80">
                <a:solidFill>
                  <a:srgbClr val="FFFAEF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35">
                <a:solidFill>
                  <a:srgbClr val="FFFAEF"/>
                </a:solidFill>
                <a:latin typeface="Trebuchet MS"/>
                <a:cs typeface="Trebuchet MS"/>
              </a:rPr>
              <a:t>h</a:t>
            </a:r>
            <a:r>
              <a:rPr dirty="0" sz="2400" spc="-7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r</a:t>
            </a:r>
            <a:r>
              <a:rPr dirty="0" sz="24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-55">
                <a:solidFill>
                  <a:srgbClr val="FFFAEF"/>
                </a:solidFill>
                <a:latin typeface="Trebuchet MS"/>
                <a:cs typeface="Trebuchet MS"/>
              </a:rPr>
              <a:t>t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35">
                <a:solidFill>
                  <a:srgbClr val="FFFAEF"/>
                </a:solidFill>
                <a:latin typeface="Trebuchet MS"/>
                <a:cs typeface="Trebuchet MS"/>
              </a:rPr>
              <a:t>u</a:t>
            </a:r>
            <a:r>
              <a:rPr dirty="0" sz="24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15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400" spc="-20">
                <a:solidFill>
                  <a:srgbClr val="FFFAEF"/>
                </a:solidFill>
                <a:latin typeface="Trebuchet MS"/>
                <a:cs typeface="Trebuchet MS"/>
              </a:rPr>
              <a:t>e</a:t>
            </a:r>
            <a:r>
              <a:rPr dirty="0" sz="2400" spc="-275">
                <a:solidFill>
                  <a:srgbClr val="FFFAEF"/>
                </a:solidFill>
                <a:latin typeface="Trebuchet MS"/>
                <a:cs typeface="Trebuchet MS"/>
              </a:rPr>
              <a:t>j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60">
                <a:solidFill>
                  <a:srgbClr val="FFFAEF"/>
                </a:solidFill>
                <a:latin typeface="Trebuchet MS"/>
                <a:cs typeface="Trebuchet MS"/>
              </a:rPr>
              <a:t>k</a:t>
            </a:r>
            <a:r>
              <a:rPr dirty="0" sz="24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35">
                <a:solidFill>
                  <a:srgbClr val="FFFAEF"/>
                </a:solidFill>
                <a:latin typeface="Trebuchet MS"/>
                <a:cs typeface="Trebuchet MS"/>
              </a:rPr>
              <a:t>m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150">
                <a:solidFill>
                  <a:srgbClr val="FFFAEF"/>
                </a:solidFill>
                <a:latin typeface="Trebuchet MS"/>
                <a:cs typeface="Trebuchet MS"/>
              </a:rPr>
              <a:t>s</a:t>
            </a:r>
            <a:r>
              <a:rPr dirty="0" sz="2400" spc="-7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400" spc="35">
                <a:solidFill>
                  <a:srgbClr val="FFFAEF"/>
                </a:solidFill>
                <a:latin typeface="Trebuchet MS"/>
                <a:cs typeface="Trebuchet MS"/>
              </a:rPr>
              <a:t>h</a:t>
            </a:r>
            <a:r>
              <a:rPr dirty="0" sz="24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10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2400" spc="-75">
                <a:solidFill>
                  <a:srgbClr val="FFFAEF"/>
                </a:solidFill>
                <a:latin typeface="Trebuchet MS"/>
                <a:cs typeface="Trebuchet MS"/>
              </a:rPr>
              <a:t>i</a:t>
            </a:r>
            <a:r>
              <a:rPr dirty="0" sz="2400" spc="-160">
                <a:solidFill>
                  <a:srgbClr val="FFFAEF"/>
                </a:solidFill>
                <a:latin typeface="Trebuchet MS"/>
                <a:cs typeface="Trebuchet MS"/>
              </a:rPr>
              <a:t> </a:t>
            </a:r>
            <a:r>
              <a:rPr dirty="0" sz="2400" spc="10">
                <a:solidFill>
                  <a:srgbClr val="FFFAEF"/>
                </a:solidFill>
                <a:latin typeface="Trebuchet MS"/>
                <a:cs typeface="Trebuchet MS"/>
              </a:rPr>
              <a:t>d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-80">
                <a:solidFill>
                  <a:srgbClr val="FFFAEF"/>
                </a:solidFill>
                <a:latin typeface="Trebuchet MS"/>
                <a:cs typeface="Trebuchet MS"/>
              </a:rPr>
              <a:t>l</a:t>
            </a:r>
            <a:r>
              <a:rPr dirty="0" sz="2400">
                <a:solidFill>
                  <a:srgbClr val="FFFAEF"/>
                </a:solidFill>
                <a:latin typeface="Trebuchet MS"/>
                <a:cs typeface="Trebuchet MS"/>
              </a:rPr>
              <a:t>a</a:t>
            </a:r>
            <a:r>
              <a:rPr dirty="0" sz="2400" spc="20">
                <a:solidFill>
                  <a:srgbClr val="FFFAEF"/>
                </a:solidFill>
                <a:latin typeface="Trebuchet MS"/>
                <a:cs typeface="Trebuchet MS"/>
              </a:rPr>
              <a:t>m  </a:t>
            </a:r>
            <a:r>
              <a:rPr dirty="0" sz="2400" spc="40">
                <a:solidFill>
                  <a:srgbClr val="FFFAEF"/>
                </a:solidFill>
                <a:latin typeface="Trebuchet MS"/>
                <a:cs typeface="Trebuchet MS"/>
              </a:rPr>
              <a:t>kandungan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39896" y="1881911"/>
            <a:ext cx="44545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04">
                <a:solidFill>
                  <a:srgbClr val="FFFAEF"/>
                </a:solidFill>
              </a:rPr>
              <a:t>Kelainan</a:t>
            </a:r>
            <a:r>
              <a:rPr dirty="0" sz="3600" spc="-250">
                <a:solidFill>
                  <a:srgbClr val="FFFAEF"/>
                </a:solidFill>
              </a:rPr>
              <a:t> </a:t>
            </a:r>
            <a:r>
              <a:rPr dirty="0" sz="3600" spc="210">
                <a:solidFill>
                  <a:srgbClr val="FFFAEF"/>
                </a:solidFill>
              </a:rPr>
              <a:t>Kongenital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10527600" y="4694892"/>
            <a:ext cx="25444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7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600" spc="40">
                <a:solidFill>
                  <a:srgbClr val="FFFAEF"/>
                </a:solidFill>
                <a:latin typeface="Tahoma"/>
                <a:cs typeface="Tahoma"/>
              </a:rPr>
              <a:t>m</a:t>
            </a:r>
            <a:r>
              <a:rPr dirty="0" sz="3600" spc="140">
                <a:solidFill>
                  <a:srgbClr val="FFFAEF"/>
                </a:solidFill>
                <a:latin typeface="Tahoma"/>
                <a:cs typeface="Tahoma"/>
              </a:rPr>
              <a:t>b</a:t>
            </a:r>
            <a:r>
              <a:rPr dirty="0" sz="3600" spc="345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600" spc="380">
                <a:solidFill>
                  <a:srgbClr val="FFFAEF"/>
                </a:solidFill>
                <a:latin typeface="Tahoma"/>
                <a:cs typeface="Tahoma"/>
              </a:rPr>
              <a:t>y</a:t>
            </a:r>
            <a:r>
              <a:rPr dirty="0" sz="3600" spc="204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600" spc="350">
                <a:solidFill>
                  <a:srgbClr val="FFFAEF"/>
                </a:solidFill>
                <a:latin typeface="Tahoma"/>
                <a:cs typeface="Tahoma"/>
              </a:rPr>
              <a:t>l</a:t>
            </a:r>
            <a:r>
              <a:rPr dirty="0" sz="3600" spc="204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600" spc="114">
                <a:solidFill>
                  <a:srgbClr val="FFFAEF"/>
                </a:solidFill>
                <a:latin typeface="Tahoma"/>
                <a:cs typeface="Tahoma"/>
              </a:rPr>
              <a:t>g</a:t>
            </a:r>
            <a:r>
              <a:rPr dirty="0" sz="3600" spc="95">
                <a:solidFill>
                  <a:srgbClr val="FFFAEF"/>
                </a:solidFill>
                <a:latin typeface="Tahoma"/>
                <a:cs typeface="Tahoma"/>
              </a:rPr>
              <a:t>i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1" y="0"/>
            <a:ext cx="3467100" cy="3056890"/>
            <a:chOff x="1041" y="0"/>
            <a:chExt cx="3467100" cy="3056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" y="0"/>
              <a:ext cx="3467099" cy="30564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7721" y="104777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47721" y="1201733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47721" y="1355975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285" y="0"/>
                  </a:lnTo>
                </a:path>
              </a:pathLst>
            </a:custGeom>
            <a:ln w="38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5520" y="7067514"/>
            <a:ext cx="8327753" cy="32147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7738" y="1884146"/>
            <a:ext cx="8381999" cy="3590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6101" y="6116928"/>
            <a:ext cx="4362449" cy="25717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1234" y="6112757"/>
            <a:ext cx="4000499" cy="3562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49369" y="6116928"/>
            <a:ext cx="4848224" cy="35623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82851" y="292100"/>
            <a:ext cx="632269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90"/>
              <a:t>E</a:t>
            </a:r>
            <a:r>
              <a:rPr dirty="0" spc="100"/>
              <a:t>m</a:t>
            </a:r>
            <a:r>
              <a:rPr dirty="0" spc="350"/>
              <a:t>b</a:t>
            </a:r>
            <a:r>
              <a:rPr dirty="0" spc="865"/>
              <a:t>r</a:t>
            </a:r>
            <a:r>
              <a:rPr dirty="0" spc="950"/>
              <a:t>y</a:t>
            </a:r>
            <a:r>
              <a:rPr dirty="0" spc="509"/>
              <a:t>o</a:t>
            </a:r>
            <a:r>
              <a:rPr dirty="0" spc="885"/>
              <a:t>l</a:t>
            </a:r>
            <a:r>
              <a:rPr dirty="0" spc="509"/>
              <a:t>o</a:t>
            </a:r>
            <a:r>
              <a:rPr dirty="0" spc="290"/>
              <a:t>g</a:t>
            </a:r>
            <a:r>
              <a:rPr dirty="0" spc="235"/>
              <a:t>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8881" y="2693450"/>
            <a:ext cx="22123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15">
                <a:latin typeface="Tahoma"/>
                <a:cs typeface="Tahoma"/>
              </a:rPr>
              <a:t>F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345">
                <a:latin typeface="Tahoma"/>
                <a:cs typeface="Tahoma"/>
              </a:rPr>
              <a:t>r</a:t>
            </a:r>
            <a:r>
              <a:rPr dirty="0" sz="3600" spc="409">
                <a:latin typeface="Tahoma"/>
                <a:cs typeface="Tahoma"/>
              </a:rPr>
              <a:t>t</a:t>
            </a:r>
            <a:r>
              <a:rPr dirty="0" sz="3600" spc="95">
                <a:latin typeface="Tahoma"/>
                <a:cs typeface="Tahoma"/>
              </a:rPr>
              <a:t>i</a:t>
            </a:r>
            <a:r>
              <a:rPr dirty="0" sz="3600" spc="350">
                <a:latin typeface="Tahoma"/>
                <a:cs typeface="Tahoma"/>
              </a:rPr>
              <a:t>l</a:t>
            </a:r>
            <a:r>
              <a:rPr dirty="0" sz="3600" spc="95">
                <a:latin typeface="Tahoma"/>
                <a:cs typeface="Tahoma"/>
              </a:rPr>
              <a:t>i</a:t>
            </a:r>
            <a:r>
              <a:rPr dirty="0" sz="3600" spc="150">
                <a:latin typeface="Tahoma"/>
                <a:cs typeface="Tahoma"/>
              </a:rPr>
              <a:t>s</a:t>
            </a:r>
            <a:r>
              <a:rPr dirty="0" sz="3600" spc="254">
                <a:latin typeface="Tahoma"/>
                <a:cs typeface="Tahoma"/>
              </a:rPr>
              <a:t>a</a:t>
            </a:r>
            <a:r>
              <a:rPr dirty="0" sz="3600" spc="150">
                <a:latin typeface="Tahoma"/>
                <a:cs typeface="Tahoma"/>
              </a:rPr>
              <a:t>s</a:t>
            </a:r>
            <a:r>
              <a:rPr dirty="0" sz="3600" spc="95">
                <a:latin typeface="Tahoma"/>
                <a:cs typeface="Tahoma"/>
              </a:rPr>
              <a:t>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79750" y="1691670"/>
            <a:ext cx="2787015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50">
                <a:solidFill>
                  <a:srgbClr val="5270FF"/>
                </a:solidFill>
                <a:latin typeface="Verdana"/>
                <a:cs typeface="Verdana"/>
              </a:rPr>
              <a:t>Ectoderm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55"/>
              </a:spcBef>
            </a:pPr>
            <a:r>
              <a:rPr dirty="0" sz="4300" spc="-75">
                <a:solidFill>
                  <a:srgbClr val="FF1616"/>
                </a:solidFill>
                <a:latin typeface="Verdana"/>
                <a:cs typeface="Verdana"/>
              </a:rPr>
              <a:t>Mesoderm</a:t>
            </a:r>
            <a:endParaRPr sz="4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50">
              <a:latin typeface="Verdana"/>
              <a:cs typeface="Verdana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dirty="0" sz="4300" spc="-120">
                <a:solidFill>
                  <a:srgbClr val="008037"/>
                </a:solidFill>
                <a:latin typeface="Verdana"/>
                <a:cs typeface="Verdana"/>
              </a:rPr>
              <a:t>Endoderm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093" y="6048986"/>
            <a:ext cx="1173480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dirty="0" sz="3600" spc="195">
                <a:latin typeface="Tahoma"/>
                <a:cs typeface="Tahoma"/>
              </a:rPr>
              <a:t>Hari </a:t>
            </a:r>
            <a:r>
              <a:rPr dirty="0" sz="3600" spc="200">
                <a:latin typeface="Tahoma"/>
                <a:cs typeface="Tahoma"/>
              </a:rPr>
              <a:t> </a:t>
            </a:r>
            <a:r>
              <a:rPr dirty="0" sz="3600" spc="135">
                <a:latin typeface="Tahoma"/>
                <a:cs typeface="Tahoma"/>
              </a:rPr>
              <a:t>k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250">
                <a:latin typeface="Tahoma"/>
                <a:cs typeface="Tahoma"/>
              </a:rPr>
              <a:t>-</a:t>
            </a:r>
            <a:r>
              <a:rPr dirty="0" sz="3600" spc="-500">
                <a:latin typeface="Tahoma"/>
                <a:cs typeface="Tahoma"/>
              </a:rPr>
              <a:t>1</a:t>
            </a:r>
            <a:r>
              <a:rPr dirty="0" sz="3600" spc="50">
                <a:latin typeface="Tahoma"/>
                <a:cs typeface="Tahoma"/>
              </a:rPr>
              <a:t>7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4576" y="6048986"/>
            <a:ext cx="1287145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dirty="0" sz="3600" spc="195">
                <a:latin typeface="Tahoma"/>
                <a:cs typeface="Tahoma"/>
              </a:rPr>
              <a:t>Hari </a:t>
            </a:r>
            <a:r>
              <a:rPr dirty="0" sz="3600" spc="200">
                <a:latin typeface="Tahoma"/>
                <a:cs typeface="Tahoma"/>
              </a:rPr>
              <a:t> </a:t>
            </a:r>
            <a:r>
              <a:rPr dirty="0" sz="3600" spc="135">
                <a:latin typeface="Tahoma"/>
                <a:cs typeface="Tahoma"/>
              </a:rPr>
              <a:t>k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250">
                <a:latin typeface="Tahoma"/>
                <a:cs typeface="Tahoma"/>
              </a:rPr>
              <a:t>-</a:t>
            </a:r>
            <a:r>
              <a:rPr dirty="0" sz="3600" spc="225">
                <a:latin typeface="Tahoma"/>
                <a:cs typeface="Tahoma"/>
              </a:rPr>
              <a:t>2</a:t>
            </a:r>
            <a:r>
              <a:rPr dirty="0" sz="3600" spc="220">
                <a:latin typeface="Tahoma"/>
                <a:cs typeface="Tahoma"/>
              </a:rPr>
              <a:t>0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02711" y="6038598"/>
            <a:ext cx="1195070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dirty="0" sz="3600" spc="195">
                <a:latin typeface="Tahoma"/>
                <a:cs typeface="Tahoma"/>
              </a:rPr>
              <a:t>Hari </a:t>
            </a:r>
            <a:r>
              <a:rPr dirty="0" sz="3600" spc="200">
                <a:latin typeface="Tahoma"/>
                <a:cs typeface="Tahoma"/>
              </a:rPr>
              <a:t> </a:t>
            </a:r>
            <a:r>
              <a:rPr dirty="0" sz="3600" spc="135">
                <a:latin typeface="Tahoma"/>
                <a:cs typeface="Tahoma"/>
              </a:rPr>
              <a:t>k</a:t>
            </a:r>
            <a:r>
              <a:rPr dirty="0" sz="3600" spc="165">
                <a:latin typeface="Tahoma"/>
                <a:cs typeface="Tahoma"/>
              </a:rPr>
              <a:t>e</a:t>
            </a:r>
            <a:r>
              <a:rPr dirty="0" sz="3600" spc="250">
                <a:latin typeface="Tahoma"/>
                <a:cs typeface="Tahoma"/>
              </a:rPr>
              <a:t>-</a:t>
            </a:r>
            <a:r>
              <a:rPr dirty="0" sz="3600" spc="225">
                <a:latin typeface="Tahoma"/>
                <a:cs typeface="Tahoma"/>
              </a:rPr>
              <a:t>2</a:t>
            </a:r>
            <a:r>
              <a:rPr dirty="0" sz="3600" spc="-500"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553048" cy="36794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3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1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1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69"/>
                  </a:lnTo>
                  <a:lnTo>
                    <a:pt x="7213581" y="6217499"/>
                  </a:lnTo>
                  <a:lnTo>
                    <a:pt x="7190715" y="6211190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0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3"/>
                  </a:lnTo>
                  <a:lnTo>
                    <a:pt x="6628390" y="5745266"/>
                  </a:lnTo>
                  <a:lnTo>
                    <a:pt x="6605716" y="5725621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3"/>
                  </a:lnTo>
                  <a:lnTo>
                    <a:pt x="6353572" y="5443987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7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6"/>
                  </a:lnTo>
                  <a:lnTo>
                    <a:pt x="6032582" y="5077119"/>
                  </a:lnTo>
                  <a:lnTo>
                    <a:pt x="6004599" y="5045816"/>
                  </a:lnTo>
                  <a:lnTo>
                    <a:pt x="5972726" y="5002422"/>
                  </a:lnTo>
                  <a:lnTo>
                    <a:pt x="5944356" y="4971238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6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4"/>
                  </a:lnTo>
                  <a:lnTo>
                    <a:pt x="5534497" y="4511961"/>
                  </a:lnTo>
                  <a:lnTo>
                    <a:pt x="5502313" y="4481938"/>
                  </a:lnTo>
                  <a:lnTo>
                    <a:pt x="5466080" y="4439872"/>
                  </a:lnTo>
                  <a:lnTo>
                    <a:pt x="5433194" y="4410064"/>
                  </a:lnTo>
                  <a:lnTo>
                    <a:pt x="5396239" y="4368218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0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4"/>
                  </a:lnTo>
                  <a:lnTo>
                    <a:pt x="5097331" y="4074280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4"/>
                  </a:lnTo>
                  <a:lnTo>
                    <a:pt x="4675656" y="3698263"/>
                  </a:lnTo>
                  <a:lnTo>
                    <a:pt x="4629864" y="3659110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8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5"/>
                  </a:lnTo>
                  <a:lnTo>
                    <a:pt x="4211436" y="3335209"/>
                  </a:lnTo>
                  <a:lnTo>
                    <a:pt x="4194754" y="3327016"/>
                  </a:lnTo>
                  <a:lnTo>
                    <a:pt x="4177289" y="3319061"/>
                  </a:lnTo>
                  <a:lnTo>
                    <a:pt x="4155353" y="3299192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7"/>
                  </a:lnTo>
                  <a:lnTo>
                    <a:pt x="3951543" y="3215254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0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29"/>
                  </a:lnTo>
                  <a:lnTo>
                    <a:pt x="3355975" y="3051542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3"/>
                  </a:lnTo>
                  <a:lnTo>
                    <a:pt x="3172912" y="3014388"/>
                  </a:lnTo>
                  <a:lnTo>
                    <a:pt x="3093088" y="2985606"/>
                  </a:lnTo>
                  <a:lnTo>
                    <a:pt x="3015900" y="2969296"/>
                  </a:lnTo>
                  <a:lnTo>
                    <a:pt x="2900217" y="2951440"/>
                  </a:lnTo>
                  <a:lnTo>
                    <a:pt x="2820856" y="2935793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5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1"/>
                  </a:lnTo>
                  <a:lnTo>
                    <a:pt x="2327040" y="2820735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42148" y="2595224"/>
                  </a:lnTo>
                  <a:lnTo>
                    <a:pt x="1422732" y="2551953"/>
                  </a:lnTo>
                  <a:lnTo>
                    <a:pt x="1344629" y="2522646"/>
                  </a:lnTo>
                  <a:lnTo>
                    <a:pt x="1302370" y="2495693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5"/>
                  </a:lnTo>
                  <a:lnTo>
                    <a:pt x="1078829" y="2404491"/>
                  </a:lnTo>
                  <a:lnTo>
                    <a:pt x="1043002" y="2388854"/>
                  </a:lnTo>
                  <a:lnTo>
                    <a:pt x="1007622" y="2373082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2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8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8"/>
                  </a:lnTo>
                  <a:lnTo>
                    <a:pt x="608114" y="2123075"/>
                  </a:lnTo>
                  <a:lnTo>
                    <a:pt x="579801" y="2105150"/>
                  </a:lnTo>
                  <a:lnTo>
                    <a:pt x="552130" y="2087028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2"/>
                  </a:lnTo>
                  <a:lnTo>
                    <a:pt x="362757" y="1905755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6"/>
                  </a:lnTo>
                  <a:lnTo>
                    <a:pt x="249278" y="1767739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6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4"/>
                  </a:lnTo>
                  <a:lnTo>
                    <a:pt x="1019" y="940584"/>
                  </a:lnTo>
                  <a:lnTo>
                    <a:pt x="3196" y="900091"/>
                  </a:lnTo>
                  <a:lnTo>
                    <a:pt x="6545" y="859241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5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4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79" y="1436"/>
                  </a:lnTo>
                  <a:lnTo>
                    <a:pt x="7924140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651515"/>
              <a:ext cx="828674" cy="866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5453" y="2177670"/>
              <a:ext cx="828674" cy="866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9066" y="1831854"/>
              <a:ext cx="6057899" cy="58864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1185" y="2301082"/>
              <a:ext cx="914399" cy="3047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4121" y="5364759"/>
              <a:ext cx="866774" cy="2952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519" y="6104462"/>
              <a:ext cx="1295399" cy="4381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7330" y="2319620"/>
              <a:ext cx="8334374" cy="757237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61879" y="302640"/>
            <a:ext cx="5663565" cy="1206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45844">
              <a:lnSpc>
                <a:spcPct val="107600"/>
              </a:lnSpc>
              <a:spcBef>
                <a:spcPts val="100"/>
              </a:spcBef>
            </a:pPr>
            <a:r>
              <a:rPr dirty="0" sz="3600" spc="125"/>
              <a:t>gb </a:t>
            </a:r>
            <a:r>
              <a:rPr dirty="0" sz="3600" spc="210"/>
              <a:t>Longitudinal </a:t>
            </a:r>
            <a:r>
              <a:rPr dirty="0" sz="3600" spc="215"/>
              <a:t> </a:t>
            </a:r>
            <a:r>
              <a:rPr dirty="0" sz="3600" spc="204"/>
              <a:t>intermediate</a:t>
            </a:r>
            <a:r>
              <a:rPr dirty="0" sz="3600" spc="-260"/>
              <a:t> </a:t>
            </a:r>
            <a:r>
              <a:rPr dirty="0" sz="3600" spc="145"/>
              <a:t>mesodermm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048" cy="3679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2" y="0"/>
            <a:ext cx="18287365" cy="10288905"/>
            <a:chOff x="802" y="0"/>
            <a:chExt cx="18287365" cy="1028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" y="5143440"/>
              <a:ext cx="113918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422" y="0"/>
              <a:ext cx="7924800" cy="6366510"/>
            </a:xfrm>
            <a:custGeom>
              <a:avLst/>
              <a:gdLst/>
              <a:ahLst/>
              <a:cxnLst/>
              <a:rect l="l" t="t" r="r" b="b"/>
              <a:pathLst>
                <a:path w="7924800" h="6366510">
                  <a:moveTo>
                    <a:pt x="7924192" y="6359433"/>
                  </a:moveTo>
                  <a:lnTo>
                    <a:pt x="7907526" y="6351235"/>
                  </a:lnTo>
                  <a:lnTo>
                    <a:pt x="7878252" y="6360155"/>
                  </a:lnTo>
                  <a:lnTo>
                    <a:pt x="7845799" y="6356767"/>
                  </a:lnTo>
                  <a:lnTo>
                    <a:pt x="7817561" y="6365372"/>
                  </a:lnTo>
                  <a:lnTo>
                    <a:pt x="7755181" y="6357827"/>
                  </a:lnTo>
                  <a:lnTo>
                    <a:pt x="7728422" y="6365980"/>
                  </a:lnTo>
                  <a:lnTo>
                    <a:pt x="7639844" y="6353142"/>
                  </a:lnTo>
                  <a:lnTo>
                    <a:pt x="7583028" y="6343901"/>
                  </a:lnTo>
                  <a:lnTo>
                    <a:pt x="7527908" y="6334144"/>
                  </a:lnTo>
                  <a:lnTo>
                    <a:pt x="7474405" y="6323894"/>
                  </a:lnTo>
                  <a:lnTo>
                    <a:pt x="7422441" y="6313175"/>
                  </a:lnTo>
                  <a:lnTo>
                    <a:pt x="7393310" y="6295499"/>
                  </a:lnTo>
                  <a:lnTo>
                    <a:pt x="7343505" y="6284122"/>
                  </a:lnTo>
                  <a:lnTo>
                    <a:pt x="7315409" y="6266130"/>
                  </a:lnTo>
                  <a:lnTo>
                    <a:pt x="7291340" y="6260188"/>
                  </a:lnTo>
                  <a:lnTo>
                    <a:pt x="7263884" y="6242001"/>
                  </a:lnTo>
                  <a:lnTo>
                    <a:pt x="7240436" y="6235869"/>
                  </a:lnTo>
                  <a:lnTo>
                    <a:pt x="7213581" y="6217499"/>
                  </a:lnTo>
                  <a:lnTo>
                    <a:pt x="7190715" y="6211190"/>
                  </a:lnTo>
                  <a:lnTo>
                    <a:pt x="7164422" y="6192649"/>
                  </a:lnTo>
                  <a:lnTo>
                    <a:pt x="7138395" y="6174027"/>
                  </a:lnTo>
                  <a:lnTo>
                    <a:pt x="7116327" y="6167475"/>
                  </a:lnTo>
                  <a:lnTo>
                    <a:pt x="7065515" y="6129852"/>
                  </a:lnTo>
                  <a:lnTo>
                    <a:pt x="7015609" y="6091953"/>
                  </a:lnTo>
                  <a:lnTo>
                    <a:pt x="6966530" y="6053802"/>
                  </a:lnTo>
                  <a:lnTo>
                    <a:pt x="6918199" y="6015423"/>
                  </a:lnTo>
                  <a:lnTo>
                    <a:pt x="6870537" y="5976840"/>
                  </a:lnTo>
                  <a:lnTo>
                    <a:pt x="6823465" y="5938077"/>
                  </a:lnTo>
                  <a:lnTo>
                    <a:pt x="6776904" y="5899159"/>
                  </a:lnTo>
                  <a:lnTo>
                    <a:pt x="6750088" y="5867500"/>
                  </a:lnTo>
                  <a:lnTo>
                    <a:pt x="6704145" y="5828394"/>
                  </a:lnTo>
                  <a:lnTo>
                    <a:pt x="6677594" y="5796655"/>
                  </a:lnTo>
                  <a:lnTo>
                    <a:pt x="6654814" y="5777043"/>
                  </a:lnTo>
                  <a:lnTo>
                    <a:pt x="6628390" y="5745266"/>
                  </a:lnTo>
                  <a:lnTo>
                    <a:pt x="6605716" y="5725621"/>
                  </a:lnTo>
                  <a:lnTo>
                    <a:pt x="6579380" y="5693817"/>
                  </a:lnTo>
                  <a:lnTo>
                    <a:pt x="6556774" y="5674152"/>
                  </a:lnTo>
                  <a:lnTo>
                    <a:pt x="6530485" y="5642333"/>
                  </a:lnTo>
                  <a:lnTo>
                    <a:pt x="6507908" y="5622660"/>
                  </a:lnTo>
                  <a:lnTo>
                    <a:pt x="6455337" y="5559020"/>
                  </a:lnTo>
                  <a:lnTo>
                    <a:pt x="6432727" y="5539356"/>
                  </a:lnTo>
                  <a:lnTo>
                    <a:pt x="6406386" y="5507553"/>
                  </a:lnTo>
                  <a:lnTo>
                    <a:pt x="6353572" y="5443987"/>
                  </a:lnTo>
                  <a:lnTo>
                    <a:pt x="6330781" y="5424379"/>
                  </a:lnTo>
                  <a:lnTo>
                    <a:pt x="6304219" y="5392643"/>
                  </a:lnTo>
                  <a:lnTo>
                    <a:pt x="6277578" y="5360932"/>
                  </a:lnTo>
                  <a:lnTo>
                    <a:pt x="6250846" y="5329247"/>
                  </a:lnTo>
                  <a:lnTo>
                    <a:pt x="6224015" y="5297594"/>
                  </a:lnTo>
                  <a:lnTo>
                    <a:pt x="6197075" y="5265973"/>
                  </a:lnTo>
                  <a:lnTo>
                    <a:pt x="6088022" y="5139885"/>
                  </a:lnTo>
                  <a:lnTo>
                    <a:pt x="6060386" y="5108476"/>
                  </a:lnTo>
                  <a:lnTo>
                    <a:pt x="6032582" y="5077119"/>
                  </a:lnTo>
                  <a:lnTo>
                    <a:pt x="6004599" y="5045816"/>
                  </a:lnTo>
                  <a:lnTo>
                    <a:pt x="5972726" y="5002422"/>
                  </a:lnTo>
                  <a:lnTo>
                    <a:pt x="5944356" y="4971237"/>
                  </a:lnTo>
                  <a:lnTo>
                    <a:pt x="5915778" y="4940116"/>
                  </a:lnTo>
                  <a:lnTo>
                    <a:pt x="5886982" y="4909061"/>
                  </a:lnTo>
                  <a:lnTo>
                    <a:pt x="5854257" y="4865927"/>
                  </a:lnTo>
                  <a:lnTo>
                    <a:pt x="5824995" y="4835014"/>
                  </a:lnTo>
                  <a:lnTo>
                    <a:pt x="5795485" y="4804176"/>
                  </a:lnTo>
                  <a:lnTo>
                    <a:pt x="5762016" y="4761269"/>
                  </a:lnTo>
                  <a:lnTo>
                    <a:pt x="5731981" y="4730591"/>
                  </a:lnTo>
                  <a:lnTo>
                    <a:pt x="5701669" y="4699998"/>
                  </a:lnTo>
                  <a:lnTo>
                    <a:pt x="5667368" y="4657344"/>
                  </a:lnTo>
                  <a:lnTo>
                    <a:pt x="5636471" y="4626929"/>
                  </a:lnTo>
                  <a:lnTo>
                    <a:pt x="5601566" y="4584459"/>
                  </a:lnTo>
                  <a:lnTo>
                    <a:pt x="5570046" y="4554234"/>
                  </a:lnTo>
                  <a:lnTo>
                    <a:pt x="5534497" y="4511960"/>
                  </a:lnTo>
                  <a:lnTo>
                    <a:pt x="5502313" y="4481938"/>
                  </a:lnTo>
                  <a:lnTo>
                    <a:pt x="5466080" y="4439872"/>
                  </a:lnTo>
                  <a:lnTo>
                    <a:pt x="5433194" y="4410064"/>
                  </a:lnTo>
                  <a:lnTo>
                    <a:pt x="5396239" y="4368218"/>
                  </a:lnTo>
                  <a:lnTo>
                    <a:pt x="5362609" y="4338636"/>
                  </a:lnTo>
                  <a:lnTo>
                    <a:pt x="5324892" y="4297023"/>
                  </a:lnTo>
                  <a:lnTo>
                    <a:pt x="5286779" y="4255531"/>
                  </a:lnTo>
                  <a:lnTo>
                    <a:pt x="5251962" y="4226310"/>
                  </a:lnTo>
                  <a:lnTo>
                    <a:pt x="5213027" y="4185068"/>
                  </a:lnTo>
                  <a:lnTo>
                    <a:pt x="5173667" y="4143956"/>
                  </a:lnTo>
                  <a:lnTo>
                    <a:pt x="5137573" y="4115124"/>
                  </a:lnTo>
                  <a:lnTo>
                    <a:pt x="5097331" y="4074280"/>
                  </a:lnTo>
                  <a:lnTo>
                    <a:pt x="5056635" y="4033575"/>
                  </a:lnTo>
                  <a:lnTo>
                    <a:pt x="5019175" y="4005160"/>
                  </a:lnTo>
                  <a:lnTo>
                    <a:pt x="4977539" y="3964741"/>
                  </a:lnTo>
                  <a:lnTo>
                    <a:pt x="4935418" y="3924470"/>
                  </a:lnTo>
                  <a:lnTo>
                    <a:pt x="4892802" y="3884350"/>
                  </a:lnTo>
                  <a:lnTo>
                    <a:pt x="4849681" y="3844383"/>
                  </a:lnTo>
                  <a:lnTo>
                    <a:pt x="4809747" y="3816722"/>
                  </a:lnTo>
                  <a:lnTo>
                    <a:pt x="4765588" y="3777072"/>
                  </a:lnTo>
                  <a:lnTo>
                    <a:pt x="4720894" y="3737584"/>
                  </a:lnTo>
                  <a:lnTo>
                    <a:pt x="4675656" y="3698263"/>
                  </a:lnTo>
                  <a:lnTo>
                    <a:pt x="4629864" y="3659110"/>
                  </a:lnTo>
                  <a:lnTo>
                    <a:pt x="4583508" y="3620130"/>
                  </a:lnTo>
                  <a:lnTo>
                    <a:pt x="4536578" y="3581324"/>
                  </a:lnTo>
                  <a:lnTo>
                    <a:pt x="4489064" y="3542696"/>
                  </a:lnTo>
                  <a:lnTo>
                    <a:pt x="4440957" y="3504248"/>
                  </a:lnTo>
                  <a:lnTo>
                    <a:pt x="4392247" y="3465985"/>
                  </a:lnTo>
                  <a:lnTo>
                    <a:pt x="4346625" y="3440057"/>
                  </a:lnTo>
                  <a:lnTo>
                    <a:pt x="4296678" y="3402171"/>
                  </a:lnTo>
                  <a:lnTo>
                    <a:pt x="4246098" y="3364477"/>
                  </a:lnTo>
                  <a:lnTo>
                    <a:pt x="4227322" y="3343645"/>
                  </a:lnTo>
                  <a:lnTo>
                    <a:pt x="4211436" y="3335209"/>
                  </a:lnTo>
                  <a:lnTo>
                    <a:pt x="4194754" y="3327016"/>
                  </a:lnTo>
                  <a:lnTo>
                    <a:pt x="4177289" y="3319061"/>
                  </a:lnTo>
                  <a:lnTo>
                    <a:pt x="4155353" y="3299192"/>
                  </a:lnTo>
                  <a:lnTo>
                    <a:pt x="4136364" y="3291702"/>
                  </a:lnTo>
                  <a:lnTo>
                    <a:pt x="4116634" y="3284438"/>
                  </a:lnTo>
                  <a:lnTo>
                    <a:pt x="4096177" y="3277395"/>
                  </a:lnTo>
                  <a:lnTo>
                    <a:pt x="4071305" y="3258421"/>
                  </a:lnTo>
                  <a:lnTo>
                    <a:pt x="4049435" y="3251808"/>
                  </a:lnTo>
                  <a:lnTo>
                    <a:pt x="4026880" y="3245404"/>
                  </a:lnTo>
                  <a:lnTo>
                    <a:pt x="4003655" y="3239205"/>
                  </a:lnTo>
                  <a:lnTo>
                    <a:pt x="3976070" y="3221057"/>
                  </a:lnTo>
                  <a:lnTo>
                    <a:pt x="3951543" y="3215254"/>
                  </a:lnTo>
                  <a:lnTo>
                    <a:pt x="3926387" y="3209643"/>
                  </a:lnTo>
                  <a:lnTo>
                    <a:pt x="3896914" y="3192071"/>
                  </a:lnTo>
                  <a:lnTo>
                    <a:pt x="3870542" y="3186830"/>
                  </a:lnTo>
                  <a:lnTo>
                    <a:pt x="3843582" y="3181769"/>
                  </a:lnTo>
                  <a:lnTo>
                    <a:pt x="3812347" y="3164734"/>
                  </a:lnTo>
                  <a:lnTo>
                    <a:pt x="3784254" y="3160018"/>
                  </a:lnTo>
                  <a:lnTo>
                    <a:pt x="3755615" y="3155468"/>
                  </a:lnTo>
                  <a:lnTo>
                    <a:pt x="3722743" y="3138931"/>
                  </a:lnTo>
                  <a:lnTo>
                    <a:pt x="3662864" y="3130624"/>
                  </a:lnTo>
                  <a:lnTo>
                    <a:pt x="3628482" y="3114548"/>
                  </a:lnTo>
                  <a:lnTo>
                    <a:pt x="3597325" y="3110765"/>
                  </a:lnTo>
                  <a:lnTo>
                    <a:pt x="3562005" y="3094975"/>
                  </a:lnTo>
                  <a:lnTo>
                    <a:pt x="3497438" y="3088096"/>
                  </a:lnTo>
                  <a:lnTo>
                    <a:pt x="3460817" y="3072702"/>
                  </a:lnTo>
                  <a:lnTo>
                    <a:pt x="3427491" y="3069580"/>
                  </a:lnTo>
                  <a:lnTo>
                    <a:pt x="3390071" y="3054429"/>
                  </a:lnTo>
                  <a:lnTo>
                    <a:pt x="3355975" y="3051542"/>
                  </a:lnTo>
                  <a:lnTo>
                    <a:pt x="3317814" y="3036618"/>
                  </a:lnTo>
                  <a:lnTo>
                    <a:pt x="3247858" y="3031381"/>
                  </a:lnTo>
                  <a:lnTo>
                    <a:pt x="3208688" y="3016763"/>
                  </a:lnTo>
                  <a:lnTo>
                    <a:pt x="3172912" y="3014388"/>
                  </a:lnTo>
                  <a:lnTo>
                    <a:pt x="3093088" y="2985606"/>
                  </a:lnTo>
                  <a:lnTo>
                    <a:pt x="3015900" y="2969296"/>
                  </a:lnTo>
                  <a:lnTo>
                    <a:pt x="2900217" y="2951440"/>
                  </a:lnTo>
                  <a:lnTo>
                    <a:pt x="2820856" y="2935793"/>
                  </a:lnTo>
                  <a:lnTo>
                    <a:pt x="2737119" y="2908203"/>
                  </a:lnTo>
                  <a:lnTo>
                    <a:pt x="2698734" y="2906623"/>
                  </a:lnTo>
                  <a:lnTo>
                    <a:pt x="2656521" y="2892933"/>
                  </a:lnTo>
                  <a:lnTo>
                    <a:pt x="2617897" y="2891425"/>
                  </a:lnTo>
                  <a:lnTo>
                    <a:pt x="2532964" y="2864200"/>
                  </a:lnTo>
                  <a:lnTo>
                    <a:pt x="2494086" y="2862770"/>
                  </a:lnTo>
                  <a:lnTo>
                    <a:pt x="2366061" y="2822121"/>
                  </a:lnTo>
                  <a:lnTo>
                    <a:pt x="2327040" y="2820735"/>
                  </a:lnTo>
                  <a:lnTo>
                    <a:pt x="2198921" y="2780116"/>
                  </a:lnTo>
                  <a:lnTo>
                    <a:pt x="2159979" y="2778705"/>
                  </a:lnTo>
                  <a:lnTo>
                    <a:pt x="1990096" y="2724259"/>
                  </a:lnTo>
                  <a:lnTo>
                    <a:pt x="1951569" y="2722722"/>
                  </a:lnTo>
                  <a:lnTo>
                    <a:pt x="1867500" y="2695233"/>
                  </a:lnTo>
                  <a:lnTo>
                    <a:pt x="1660242" y="2625622"/>
                  </a:lnTo>
                  <a:lnTo>
                    <a:pt x="1623104" y="2623662"/>
                  </a:lnTo>
                  <a:lnTo>
                    <a:pt x="1542148" y="2595224"/>
                  </a:lnTo>
                  <a:lnTo>
                    <a:pt x="1422732" y="2551953"/>
                  </a:lnTo>
                  <a:lnTo>
                    <a:pt x="1344629" y="2522646"/>
                  </a:lnTo>
                  <a:lnTo>
                    <a:pt x="1302370" y="2495693"/>
                  </a:lnTo>
                  <a:lnTo>
                    <a:pt x="1264161" y="2480783"/>
                  </a:lnTo>
                  <a:lnTo>
                    <a:pt x="1188844" y="2450627"/>
                  </a:lnTo>
                  <a:lnTo>
                    <a:pt x="1151764" y="2435373"/>
                  </a:lnTo>
                  <a:lnTo>
                    <a:pt x="1115087" y="2419995"/>
                  </a:lnTo>
                  <a:lnTo>
                    <a:pt x="1078829" y="2404491"/>
                  </a:lnTo>
                  <a:lnTo>
                    <a:pt x="1043002" y="2388854"/>
                  </a:lnTo>
                  <a:lnTo>
                    <a:pt x="1007622" y="2373082"/>
                  </a:lnTo>
                  <a:lnTo>
                    <a:pt x="968999" y="2345022"/>
                  </a:lnTo>
                  <a:lnTo>
                    <a:pt x="934552" y="2328965"/>
                  </a:lnTo>
                  <a:lnTo>
                    <a:pt x="900593" y="2312760"/>
                  </a:lnTo>
                  <a:lnTo>
                    <a:pt x="867136" y="2296401"/>
                  </a:lnTo>
                  <a:lnTo>
                    <a:pt x="830493" y="2267738"/>
                  </a:lnTo>
                  <a:lnTo>
                    <a:pt x="798081" y="2251061"/>
                  </a:lnTo>
                  <a:lnTo>
                    <a:pt x="766213" y="2234218"/>
                  </a:lnTo>
                  <a:lnTo>
                    <a:pt x="734903" y="2217206"/>
                  </a:lnTo>
                  <a:lnTo>
                    <a:pt x="700462" y="2187871"/>
                  </a:lnTo>
                  <a:lnTo>
                    <a:pt x="670309" y="2170506"/>
                  </a:lnTo>
                  <a:lnTo>
                    <a:pt x="640756" y="2152958"/>
                  </a:lnTo>
                  <a:lnTo>
                    <a:pt x="608114" y="2123075"/>
                  </a:lnTo>
                  <a:lnTo>
                    <a:pt x="579801" y="2105149"/>
                  </a:lnTo>
                  <a:lnTo>
                    <a:pt x="552130" y="2087028"/>
                  </a:lnTo>
                  <a:lnTo>
                    <a:pt x="521412" y="2056559"/>
                  </a:lnTo>
                  <a:lnTo>
                    <a:pt x="495066" y="2038034"/>
                  </a:lnTo>
                  <a:lnTo>
                    <a:pt x="465701" y="2007152"/>
                  </a:lnTo>
                  <a:lnTo>
                    <a:pt x="440735" y="1988207"/>
                  </a:lnTo>
                  <a:lnTo>
                    <a:pt x="412779" y="1956896"/>
                  </a:lnTo>
                  <a:lnTo>
                    <a:pt x="389249" y="1937512"/>
                  </a:lnTo>
                  <a:lnTo>
                    <a:pt x="362757" y="1905755"/>
                  </a:lnTo>
                  <a:lnTo>
                    <a:pt x="340720" y="1885917"/>
                  </a:lnTo>
                  <a:lnTo>
                    <a:pt x="315749" y="1853697"/>
                  </a:lnTo>
                  <a:lnTo>
                    <a:pt x="295260" y="1833387"/>
                  </a:lnTo>
                  <a:lnTo>
                    <a:pt x="271864" y="1800686"/>
                  </a:lnTo>
                  <a:lnTo>
                    <a:pt x="249278" y="1767739"/>
                  </a:lnTo>
                  <a:lnTo>
                    <a:pt x="231216" y="1746690"/>
                  </a:lnTo>
                  <a:lnTo>
                    <a:pt x="210289" y="1713237"/>
                  </a:lnTo>
                  <a:lnTo>
                    <a:pt x="190214" y="1679525"/>
                  </a:lnTo>
                  <a:lnTo>
                    <a:pt x="174705" y="1657698"/>
                  </a:lnTo>
                  <a:lnTo>
                    <a:pt x="156373" y="1623454"/>
                  </a:lnTo>
                  <a:lnTo>
                    <a:pt x="138933" y="1588939"/>
                  </a:lnTo>
                  <a:lnTo>
                    <a:pt x="126103" y="1566295"/>
                  </a:lnTo>
                  <a:lnTo>
                    <a:pt x="110491" y="1531223"/>
                  </a:lnTo>
                  <a:lnTo>
                    <a:pt x="95814" y="1495865"/>
                  </a:lnTo>
                  <a:lnTo>
                    <a:pt x="82085" y="1460219"/>
                  </a:lnTo>
                  <a:lnTo>
                    <a:pt x="61232" y="1400191"/>
                  </a:lnTo>
                  <a:lnTo>
                    <a:pt x="50434" y="1363652"/>
                  </a:lnTo>
                  <a:lnTo>
                    <a:pt x="40640" y="1326807"/>
                  </a:lnTo>
                  <a:lnTo>
                    <a:pt x="31864" y="1289651"/>
                  </a:lnTo>
                  <a:lnTo>
                    <a:pt x="24121" y="1252181"/>
                  </a:lnTo>
                  <a:lnTo>
                    <a:pt x="17424" y="1214392"/>
                  </a:lnTo>
                  <a:lnTo>
                    <a:pt x="11787" y="1176280"/>
                  </a:lnTo>
                  <a:lnTo>
                    <a:pt x="7225" y="1137841"/>
                  </a:lnTo>
                  <a:lnTo>
                    <a:pt x="3751" y="1099070"/>
                  </a:lnTo>
                  <a:lnTo>
                    <a:pt x="1380" y="1059963"/>
                  </a:lnTo>
                  <a:lnTo>
                    <a:pt x="125" y="1020516"/>
                  </a:lnTo>
                  <a:lnTo>
                    <a:pt x="0" y="980724"/>
                  </a:lnTo>
                  <a:lnTo>
                    <a:pt x="1019" y="940584"/>
                  </a:lnTo>
                  <a:lnTo>
                    <a:pt x="3196" y="900091"/>
                  </a:lnTo>
                  <a:lnTo>
                    <a:pt x="6545" y="859241"/>
                  </a:lnTo>
                  <a:lnTo>
                    <a:pt x="11080" y="818030"/>
                  </a:lnTo>
                  <a:lnTo>
                    <a:pt x="16816" y="776453"/>
                  </a:lnTo>
                  <a:lnTo>
                    <a:pt x="23765" y="734506"/>
                  </a:lnTo>
                  <a:lnTo>
                    <a:pt x="28240" y="680036"/>
                  </a:lnTo>
                  <a:lnTo>
                    <a:pt x="37659" y="637336"/>
                  </a:lnTo>
                  <a:lnTo>
                    <a:pt x="48334" y="594254"/>
                  </a:lnTo>
                  <a:lnTo>
                    <a:pt x="60279" y="550784"/>
                  </a:lnTo>
                  <a:lnTo>
                    <a:pt x="69806" y="494776"/>
                  </a:lnTo>
                  <a:lnTo>
                    <a:pt x="84332" y="450520"/>
                  </a:lnTo>
                  <a:lnTo>
                    <a:pt x="100171" y="405864"/>
                  </a:lnTo>
                  <a:lnTo>
                    <a:pt x="113633" y="348656"/>
                  </a:lnTo>
                  <a:lnTo>
                    <a:pt x="123277" y="319164"/>
                  </a:lnTo>
                  <a:lnTo>
                    <a:pt x="137267" y="301625"/>
                  </a:lnTo>
                  <a:lnTo>
                    <a:pt x="148192" y="271743"/>
                  </a:lnTo>
                  <a:lnTo>
                    <a:pt x="171927" y="211404"/>
                  </a:lnTo>
                  <a:lnTo>
                    <a:pt x="198129" y="150314"/>
                  </a:lnTo>
                  <a:lnTo>
                    <a:pt x="215841" y="131641"/>
                  </a:lnTo>
                  <a:lnTo>
                    <a:pt x="230448" y="100637"/>
                  </a:lnTo>
                  <a:lnTo>
                    <a:pt x="245646" y="69453"/>
                  </a:lnTo>
                  <a:lnTo>
                    <a:pt x="261427" y="38091"/>
                  </a:lnTo>
                  <a:lnTo>
                    <a:pt x="281487" y="18702"/>
                  </a:lnTo>
                  <a:lnTo>
                    <a:pt x="294579" y="1436"/>
                  </a:lnTo>
                  <a:lnTo>
                    <a:pt x="7924140" y="0"/>
                  </a:lnTo>
                  <a:lnTo>
                    <a:pt x="7924192" y="6359433"/>
                  </a:lnTo>
                  <a:close/>
                </a:path>
              </a:pathLst>
            </a:custGeom>
            <a:solidFill>
              <a:srgbClr val="D8A1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3663" y="7392709"/>
              <a:ext cx="657224" cy="647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3025" y="0"/>
              <a:ext cx="15506699" cy="1028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630981"/>
            <a:ext cx="6742430" cy="289052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259"/>
              </a:spcBef>
            </a:pPr>
            <a:r>
              <a:rPr dirty="0" sz="6300" spc="360">
                <a:latin typeface="Tahoma"/>
                <a:cs typeface="Tahoma"/>
              </a:rPr>
              <a:t>Kelainan </a:t>
            </a:r>
            <a:r>
              <a:rPr dirty="0" sz="6300" spc="365">
                <a:latin typeface="Tahoma"/>
                <a:cs typeface="Tahoma"/>
              </a:rPr>
              <a:t> </a:t>
            </a:r>
            <a:r>
              <a:rPr dirty="0" sz="6300" spc="370">
                <a:latin typeface="Tahoma"/>
                <a:cs typeface="Tahoma"/>
              </a:rPr>
              <a:t>Kongenital </a:t>
            </a:r>
            <a:r>
              <a:rPr dirty="0" sz="6300" spc="375">
                <a:latin typeface="Tahoma"/>
                <a:cs typeface="Tahoma"/>
              </a:rPr>
              <a:t> </a:t>
            </a:r>
            <a:r>
              <a:rPr dirty="0" sz="6300" spc="409">
                <a:latin typeface="Tahoma"/>
                <a:cs typeface="Tahoma"/>
              </a:rPr>
              <a:t>Saluran</a:t>
            </a:r>
            <a:r>
              <a:rPr dirty="0" sz="6300" spc="-405">
                <a:latin typeface="Tahoma"/>
                <a:cs typeface="Tahoma"/>
              </a:rPr>
              <a:t> </a:t>
            </a:r>
            <a:r>
              <a:rPr dirty="0" sz="6300" spc="380">
                <a:latin typeface="Tahoma"/>
                <a:cs typeface="Tahoma"/>
              </a:rPr>
              <a:t>Genitalia</a:t>
            </a:r>
            <a:endParaRPr sz="6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7067" y="1792132"/>
            <a:ext cx="1630045" cy="501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100" spc="80">
                <a:latin typeface="Trebuchet MS"/>
                <a:cs typeface="Trebuchet MS"/>
              </a:rPr>
              <a:t>Phimosis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8583" y="1673493"/>
            <a:ext cx="4895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500">
                <a:latin typeface="Tahoma"/>
                <a:cs typeface="Tahoma"/>
              </a:rPr>
              <a:t>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7067" y="3315495"/>
            <a:ext cx="172529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190">
                <a:latin typeface="Trebuchet MS"/>
                <a:cs typeface="Trebuchet MS"/>
              </a:rPr>
              <a:t>E</a:t>
            </a:r>
            <a:r>
              <a:rPr dirty="0" sz="3100" spc="15">
                <a:latin typeface="Trebuchet MS"/>
                <a:cs typeface="Trebuchet MS"/>
              </a:rPr>
              <a:t>p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 spc="190">
                <a:latin typeface="Trebuchet MS"/>
                <a:cs typeface="Trebuchet MS"/>
              </a:rPr>
              <a:t>s</a:t>
            </a:r>
            <a:r>
              <a:rPr dirty="0" sz="3100" spc="15">
                <a:latin typeface="Trebuchet MS"/>
                <a:cs typeface="Trebuchet MS"/>
              </a:rPr>
              <a:t>p</a:t>
            </a:r>
            <a:r>
              <a:rPr dirty="0" sz="3100" spc="-5">
                <a:latin typeface="Trebuchet MS"/>
                <a:cs typeface="Trebuchet MS"/>
              </a:rPr>
              <a:t>a</a:t>
            </a:r>
            <a:r>
              <a:rPr dirty="0" sz="3100" spc="10">
                <a:latin typeface="Trebuchet MS"/>
                <a:cs typeface="Trebuchet MS"/>
              </a:rPr>
              <a:t>d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>
                <a:latin typeface="Trebuchet MS"/>
                <a:cs typeface="Trebuchet MS"/>
              </a:rPr>
              <a:t>a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8583" y="3191640"/>
            <a:ext cx="58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225">
                <a:latin typeface="Tahoma"/>
                <a:cs typeface="Tahoma"/>
              </a:rPr>
              <a:t>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7067" y="4828440"/>
            <a:ext cx="2000250" cy="501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100" spc="150">
                <a:latin typeface="Trebuchet MS"/>
                <a:cs typeface="Trebuchet MS"/>
              </a:rPr>
              <a:t>H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 spc="30">
                <a:latin typeface="Trebuchet MS"/>
                <a:cs typeface="Trebuchet MS"/>
              </a:rPr>
              <a:t>p</a:t>
            </a:r>
            <a:r>
              <a:rPr dirty="0" sz="3100" spc="70">
                <a:latin typeface="Trebuchet MS"/>
                <a:cs typeface="Trebuchet MS"/>
              </a:rPr>
              <a:t>o</a:t>
            </a:r>
            <a:r>
              <a:rPr dirty="0" sz="3100" spc="204">
                <a:latin typeface="Trebuchet MS"/>
                <a:cs typeface="Trebuchet MS"/>
              </a:rPr>
              <a:t>s</a:t>
            </a:r>
            <a:r>
              <a:rPr dirty="0" sz="3100" spc="30">
                <a:latin typeface="Trebuchet MS"/>
                <a:cs typeface="Trebuchet MS"/>
              </a:rPr>
              <a:t>p</a:t>
            </a:r>
            <a:r>
              <a:rPr dirty="0" sz="3100" spc="5">
                <a:latin typeface="Trebuchet MS"/>
                <a:cs typeface="Trebuchet MS"/>
              </a:rPr>
              <a:t>a</a:t>
            </a:r>
            <a:r>
              <a:rPr dirty="0" sz="3100" spc="20">
                <a:latin typeface="Trebuchet MS"/>
                <a:cs typeface="Trebuchet MS"/>
              </a:rPr>
              <a:t>d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 spc="10">
                <a:latin typeface="Trebuchet MS"/>
                <a:cs typeface="Trebuchet MS"/>
              </a:rPr>
              <a:t>a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8583" y="4709794"/>
            <a:ext cx="581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7067" y="6351803"/>
            <a:ext cx="368744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120">
                <a:latin typeface="Trebuchet MS"/>
                <a:cs typeface="Trebuchet MS"/>
              </a:rPr>
              <a:t>U</a:t>
            </a:r>
            <a:r>
              <a:rPr dirty="0" sz="3100" spc="204">
                <a:latin typeface="Trebuchet MS"/>
                <a:cs typeface="Trebuchet MS"/>
              </a:rPr>
              <a:t>D</a:t>
            </a:r>
            <a:r>
              <a:rPr dirty="0" sz="3100">
                <a:latin typeface="Trebuchet MS"/>
                <a:cs typeface="Trebuchet MS"/>
              </a:rPr>
              <a:t>T</a:t>
            </a:r>
            <a:r>
              <a:rPr dirty="0" sz="3100" spc="-445">
                <a:latin typeface="Trebuchet MS"/>
                <a:cs typeface="Trebuchet MS"/>
              </a:rPr>
              <a:t>,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5">
                <a:latin typeface="Trebuchet MS"/>
                <a:cs typeface="Trebuchet MS"/>
              </a:rPr>
              <a:t>r</a:t>
            </a:r>
            <a:r>
              <a:rPr dirty="0" sz="3100" spc="-30">
                <a:latin typeface="Trebuchet MS"/>
                <a:cs typeface="Trebuchet MS"/>
              </a:rPr>
              <a:t>e</a:t>
            </a:r>
            <a:r>
              <a:rPr dirty="0" sz="3100" spc="-75">
                <a:latin typeface="Trebuchet MS"/>
                <a:cs typeface="Trebuchet MS"/>
              </a:rPr>
              <a:t>t</a:t>
            </a:r>
            <a:r>
              <a:rPr dirty="0" sz="3100" spc="-5">
                <a:latin typeface="Trebuchet MS"/>
                <a:cs typeface="Trebuchet MS"/>
              </a:rPr>
              <a:t>r</a:t>
            </a:r>
            <a:r>
              <a:rPr dirty="0" sz="3100" spc="-5">
                <a:latin typeface="Trebuchet MS"/>
                <a:cs typeface="Trebuchet MS"/>
              </a:rPr>
              <a:t>a</a:t>
            </a:r>
            <a:r>
              <a:rPr dirty="0" sz="3100" spc="75">
                <a:latin typeface="Trebuchet MS"/>
                <a:cs typeface="Trebuchet MS"/>
              </a:rPr>
              <a:t>k</a:t>
            </a:r>
            <a:r>
              <a:rPr dirty="0" sz="3100" spc="-75">
                <a:latin typeface="Trebuchet MS"/>
                <a:cs typeface="Trebuchet MS"/>
              </a:rPr>
              <a:t>t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 spc="-105">
                <a:latin typeface="Trebuchet MS"/>
                <a:cs typeface="Trebuchet MS"/>
              </a:rPr>
              <a:t>l</a:t>
            </a:r>
            <a:r>
              <a:rPr dirty="0" sz="3100" spc="-25">
                <a:latin typeface="Trebuchet MS"/>
                <a:cs typeface="Trebuchet MS"/>
              </a:rPr>
              <a:t>e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-70">
                <a:latin typeface="Trebuchet MS"/>
                <a:cs typeface="Trebuchet MS"/>
              </a:rPr>
              <a:t>t</a:t>
            </a:r>
            <a:r>
              <a:rPr dirty="0" sz="3100" spc="-30">
                <a:latin typeface="Trebuchet MS"/>
                <a:cs typeface="Trebuchet MS"/>
              </a:rPr>
              <a:t>e</a:t>
            </a:r>
            <a:r>
              <a:rPr dirty="0" sz="3100" spc="190">
                <a:latin typeface="Trebuchet MS"/>
                <a:cs typeface="Trebuchet MS"/>
              </a:rPr>
              <a:t>s</a:t>
            </a:r>
            <a:r>
              <a:rPr dirty="0" sz="3100" spc="-75">
                <a:latin typeface="Trebuchet MS"/>
                <a:cs typeface="Trebuchet MS"/>
              </a:rPr>
              <a:t>t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 spc="195">
                <a:latin typeface="Trebuchet MS"/>
                <a:cs typeface="Trebuchet MS"/>
              </a:rPr>
              <a:t>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8583" y="6227948"/>
            <a:ext cx="574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165">
                <a:latin typeface="Tahoma"/>
                <a:cs typeface="Tahoma"/>
              </a:rPr>
              <a:t>4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7067" y="7869957"/>
            <a:ext cx="287464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190">
                <a:latin typeface="Trebuchet MS"/>
                <a:cs typeface="Trebuchet MS"/>
              </a:rPr>
              <a:t>E</a:t>
            </a:r>
            <a:r>
              <a:rPr dirty="0" sz="3100" spc="75">
                <a:latin typeface="Trebuchet MS"/>
                <a:cs typeface="Trebuchet MS"/>
              </a:rPr>
              <a:t>k</a:t>
            </a:r>
            <a:r>
              <a:rPr dirty="0" sz="3100" spc="190">
                <a:latin typeface="Trebuchet MS"/>
                <a:cs typeface="Trebuchet MS"/>
              </a:rPr>
              <a:t>s</a:t>
            </a:r>
            <a:r>
              <a:rPr dirty="0" sz="3100" spc="-75">
                <a:latin typeface="Trebuchet MS"/>
                <a:cs typeface="Trebuchet MS"/>
              </a:rPr>
              <a:t>t</a:t>
            </a:r>
            <a:r>
              <a:rPr dirty="0" sz="3100" spc="-5">
                <a:latin typeface="Trebuchet MS"/>
                <a:cs typeface="Trebuchet MS"/>
              </a:rPr>
              <a:t>r</a:t>
            </a:r>
            <a:r>
              <a:rPr dirty="0" sz="3100" spc="60">
                <a:latin typeface="Trebuchet MS"/>
                <a:cs typeface="Trebuchet MS"/>
              </a:rPr>
              <a:t>o</a:t>
            </a:r>
            <a:r>
              <a:rPr dirty="0" sz="3100" spc="-114">
                <a:latin typeface="Trebuchet MS"/>
                <a:cs typeface="Trebuchet MS"/>
              </a:rPr>
              <a:t>f</a:t>
            </a:r>
            <a:r>
              <a:rPr dirty="0" sz="3100" spc="-100">
                <a:latin typeface="Trebuchet MS"/>
                <a:cs typeface="Trebuchet MS"/>
              </a:rPr>
              <a:t>i</a:t>
            </a:r>
            <a:r>
              <a:rPr dirty="0" sz="3100" spc="-210">
                <a:latin typeface="Trebuchet MS"/>
                <a:cs typeface="Trebuchet MS"/>
              </a:rPr>
              <a:t> </a:t>
            </a:r>
            <a:r>
              <a:rPr dirty="0" sz="3100" spc="270">
                <a:latin typeface="Trebuchet MS"/>
                <a:cs typeface="Trebuchet MS"/>
              </a:rPr>
              <a:t>B</a:t>
            </a:r>
            <a:r>
              <a:rPr dirty="0" sz="3100" spc="-105">
                <a:latin typeface="Trebuchet MS"/>
                <a:cs typeface="Trebuchet MS"/>
              </a:rPr>
              <a:t>l</a:t>
            </a:r>
            <a:r>
              <a:rPr dirty="0" sz="3100" spc="-5">
                <a:latin typeface="Trebuchet MS"/>
                <a:cs typeface="Trebuchet MS"/>
              </a:rPr>
              <a:t>a</a:t>
            </a:r>
            <a:r>
              <a:rPr dirty="0" sz="3100" spc="10">
                <a:latin typeface="Trebuchet MS"/>
                <a:cs typeface="Trebuchet MS"/>
              </a:rPr>
              <a:t>dd</a:t>
            </a:r>
            <a:r>
              <a:rPr dirty="0" sz="3100" spc="-30">
                <a:latin typeface="Trebuchet MS"/>
                <a:cs typeface="Trebuchet MS"/>
              </a:rPr>
              <a:t>e</a:t>
            </a:r>
            <a:r>
              <a:rPr dirty="0" sz="3100">
                <a:latin typeface="Trebuchet MS"/>
                <a:cs typeface="Trebuchet MS"/>
              </a:rPr>
              <a:t>r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8583" y="7746103"/>
            <a:ext cx="5461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0">
                <a:latin typeface="Tahoma"/>
                <a:cs typeface="Tahoma"/>
              </a:rPr>
              <a:t>0</a:t>
            </a:r>
            <a:r>
              <a:rPr dirty="0" sz="3600" spc="-60">
                <a:latin typeface="Tahoma"/>
                <a:cs typeface="Tahoma"/>
              </a:rPr>
              <a:t>5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1" y="5982819"/>
            <a:ext cx="6410324" cy="430418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0"/>
            <a:ext cx="18288000" cy="5685155"/>
            <a:chOff x="0" y="0"/>
            <a:chExt cx="18288000" cy="568515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31930" cy="2095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6273" y="0"/>
              <a:ext cx="6351726" cy="5684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1295" y="5177576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5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ABC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87603" y="5107796"/>
            <a:ext cx="2028825" cy="134747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algn="ctr" marL="12700" marR="5080">
              <a:lnSpc>
                <a:spcPct val="77200"/>
              </a:lnSpc>
              <a:spcBef>
                <a:spcPts val="1055"/>
              </a:spcBef>
            </a:pPr>
            <a:r>
              <a:rPr dirty="0" sz="3400" spc="285">
                <a:latin typeface="Tahoma"/>
                <a:cs typeface="Tahoma"/>
              </a:rPr>
              <a:t>P</a:t>
            </a:r>
            <a:r>
              <a:rPr dirty="0" sz="3400" spc="250">
                <a:latin typeface="Tahoma"/>
                <a:cs typeface="Tahoma"/>
              </a:rPr>
              <a:t>a</a:t>
            </a:r>
            <a:r>
              <a:rPr dirty="0" sz="3400" spc="170">
                <a:latin typeface="Tahoma"/>
                <a:cs typeface="Tahoma"/>
              </a:rPr>
              <a:t>n</a:t>
            </a:r>
            <a:r>
              <a:rPr dirty="0" sz="3400" spc="195">
                <a:latin typeface="Tahoma"/>
                <a:cs typeface="Tahoma"/>
              </a:rPr>
              <a:t>c</a:t>
            </a:r>
            <a:r>
              <a:rPr dirty="0" sz="3400" spc="250">
                <a:latin typeface="Tahoma"/>
                <a:cs typeface="Tahoma"/>
              </a:rPr>
              <a:t>a</a:t>
            </a:r>
            <a:r>
              <a:rPr dirty="0" sz="3400" spc="330">
                <a:latin typeface="Tahoma"/>
                <a:cs typeface="Tahoma"/>
              </a:rPr>
              <a:t>r</a:t>
            </a:r>
            <a:r>
              <a:rPr dirty="0" sz="3400" spc="250">
                <a:latin typeface="Tahoma"/>
                <a:cs typeface="Tahoma"/>
              </a:rPr>
              <a:t>a</a:t>
            </a:r>
            <a:r>
              <a:rPr dirty="0" sz="3400" spc="125">
                <a:latin typeface="Tahoma"/>
                <a:cs typeface="Tahoma"/>
              </a:rPr>
              <a:t>n  </a:t>
            </a:r>
            <a:r>
              <a:rPr dirty="0" sz="3400" spc="190">
                <a:latin typeface="Tahoma"/>
                <a:cs typeface="Tahoma"/>
              </a:rPr>
              <a:t>urin </a:t>
            </a:r>
            <a:r>
              <a:rPr dirty="0" sz="3400" spc="195">
                <a:latin typeface="Tahoma"/>
                <a:cs typeface="Tahoma"/>
              </a:rPr>
              <a:t> </a:t>
            </a:r>
            <a:r>
              <a:rPr dirty="0" sz="3400" spc="160">
                <a:latin typeface="Tahoma"/>
                <a:cs typeface="Tahoma"/>
              </a:rPr>
              <a:t>mengecil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3272" y="7578657"/>
            <a:ext cx="10363200" cy="1675130"/>
          </a:xfrm>
          <a:custGeom>
            <a:avLst/>
            <a:gdLst/>
            <a:ahLst/>
            <a:cxnLst/>
            <a:rect l="l" t="t" r="r" b="b"/>
            <a:pathLst>
              <a:path w="10363200" h="1675129">
                <a:moveTo>
                  <a:pt x="0" y="1622164"/>
                </a:moveTo>
                <a:lnTo>
                  <a:pt x="0" y="3263"/>
                </a:lnTo>
                <a:lnTo>
                  <a:pt x="2063942" y="0"/>
                </a:lnTo>
                <a:lnTo>
                  <a:pt x="3575341" y="12430"/>
                </a:lnTo>
                <a:lnTo>
                  <a:pt x="10363199" y="201828"/>
                </a:lnTo>
                <a:lnTo>
                  <a:pt x="10363199" y="1604304"/>
                </a:lnTo>
                <a:lnTo>
                  <a:pt x="1756405" y="1604304"/>
                </a:lnTo>
                <a:lnTo>
                  <a:pt x="137657" y="1618648"/>
                </a:lnTo>
                <a:lnTo>
                  <a:pt x="0" y="1622164"/>
                </a:lnTo>
                <a:close/>
              </a:path>
              <a:path w="10363200" h="1675129">
                <a:moveTo>
                  <a:pt x="5650329" y="1674937"/>
                </a:moveTo>
                <a:lnTo>
                  <a:pt x="1756405" y="1604304"/>
                </a:lnTo>
                <a:lnTo>
                  <a:pt x="10363199" y="1604304"/>
                </a:lnTo>
                <a:lnTo>
                  <a:pt x="10363199" y="1654644"/>
                </a:lnTo>
                <a:lnTo>
                  <a:pt x="5650329" y="1674937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10080" y="7927560"/>
            <a:ext cx="7581900" cy="547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400" spc="55">
                <a:solidFill>
                  <a:srgbClr val="FFFAEF"/>
                </a:solidFill>
                <a:latin typeface="Tahoma"/>
                <a:cs typeface="Tahoma"/>
              </a:rPr>
              <a:t>96</a:t>
            </a:r>
            <a:r>
              <a:rPr dirty="0" sz="3400" spc="-455">
                <a:solidFill>
                  <a:srgbClr val="FFFAEF"/>
                </a:solidFill>
                <a:latin typeface="Tahoma"/>
                <a:cs typeface="Tahoma"/>
              </a:rPr>
              <a:t>%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34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400" spc="185">
                <a:solidFill>
                  <a:srgbClr val="FFFAEF"/>
                </a:solidFill>
                <a:latin typeface="Tahoma"/>
                <a:cs typeface="Tahoma"/>
              </a:rPr>
              <a:t>w</a:t>
            </a:r>
            <a:r>
              <a:rPr dirty="0" sz="3400" spc="140">
                <a:solidFill>
                  <a:srgbClr val="FFFAEF"/>
                </a:solidFill>
                <a:latin typeface="Tahoma"/>
                <a:cs typeface="Tahoma"/>
              </a:rPr>
              <a:t>b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400" spc="330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400" spc="175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n</a:t>
            </a:r>
            <a:r>
              <a:rPr dirty="0" sz="3400" spc="330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4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400" spc="395">
                <a:solidFill>
                  <a:srgbClr val="FFFAEF"/>
                </a:solidFill>
                <a:latin typeface="Tahoma"/>
                <a:cs typeface="Tahoma"/>
              </a:rPr>
              <a:t>t</a:t>
            </a:r>
            <a:r>
              <a:rPr dirty="0" sz="3400" spc="330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400" spc="250">
                <a:solidFill>
                  <a:srgbClr val="FFFAEF"/>
                </a:solidFill>
                <a:latin typeface="Tahoma"/>
                <a:cs typeface="Tahoma"/>
              </a:rPr>
              <a:t>a</a:t>
            </a:r>
            <a:r>
              <a:rPr dirty="0" sz="3400" spc="195">
                <a:solidFill>
                  <a:srgbClr val="FFFAEF"/>
                </a:solidFill>
                <a:latin typeface="Tahoma"/>
                <a:cs typeface="Tahoma"/>
              </a:rPr>
              <a:t>c</a:t>
            </a:r>
            <a:r>
              <a:rPr dirty="0" sz="3400" spc="395">
                <a:solidFill>
                  <a:srgbClr val="FFFAEF"/>
                </a:solidFill>
                <a:latin typeface="Tahoma"/>
                <a:cs typeface="Tahoma"/>
              </a:rPr>
              <a:t>t</a:t>
            </a:r>
            <a:r>
              <a:rPr dirty="0" sz="3400" spc="90">
                <a:solidFill>
                  <a:srgbClr val="FFFAEF"/>
                </a:solidFill>
                <a:latin typeface="Tahoma"/>
                <a:cs typeface="Tahoma"/>
              </a:rPr>
              <a:t>i</a:t>
            </a:r>
            <a:r>
              <a:rPr dirty="0" sz="3400" spc="335">
                <a:solidFill>
                  <a:srgbClr val="FFFAEF"/>
                </a:solidFill>
                <a:latin typeface="Tahoma"/>
                <a:cs typeface="Tahoma"/>
              </a:rPr>
              <a:t>l</a:t>
            </a:r>
            <a:r>
              <a:rPr dirty="0" sz="3400" spc="170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400" spc="-20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400" spc="450">
                <a:solidFill>
                  <a:srgbClr val="FFFAEF"/>
                </a:solidFill>
                <a:latin typeface="Tahoma"/>
                <a:cs typeface="Tahoma"/>
              </a:rPr>
              <a:t>f</a:t>
            </a:r>
            <a:r>
              <a:rPr dirty="0" sz="3400" spc="200">
                <a:solidFill>
                  <a:srgbClr val="FFFAEF"/>
                </a:solidFill>
                <a:latin typeface="Tahoma"/>
                <a:cs typeface="Tahoma"/>
              </a:rPr>
              <a:t>o</a:t>
            </a:r>
            <a:r>
              <a:rPr dirty="0" sz="3400" spc="330">
                <a:solidFill>
                  <a:srgbClr val="FFFAEF"/>
                </a:solidFill>
                <a:latin typeface="Tahoma"/>
                <a:cs typeface="Tahoma"/>
              </a:rPr>
              <a:t>r</a:t>
            </a:r>
            <a:r>
              <a:rPr dirty="0" sz="3400" spc="165">
                <a:solidFill>
                  <a:srgbClr val="FFFAEF"/>
                </a:solidFill>
                <a:latin typeface="Tahoma"/>
                <a:cs typeface="Tahoma"/>
              </a:rPr>
              <a:t>e</a:t>
            </a:r>
            <a:r>
              <a:rPr dirty="0" sz="3400" spc="150">
                <a:solidFill>
                  <a:srgbClr val="FFFAEF"/>
                </a:solidFill>
                <a:latin typeface="Tahoma"/>
                <a:cs typeface="Tahoma"/>
              </a:rPr>
              <a:t>s</a:t>
            </a:r>
            <a:r>
              <a:rPr dirty="0" sz="3400" spc="135">
                <a:solidFill>
                  <a:srgbClr val="FFFAEF"/>
                </a:solidFill>
                <a:latin typeface="Tahoma"/>
                <a:cs typeface="Tahoma"/>
              </a:rPr>
              <a:t>k</a:t>
            </a:r>
            <a:r>
              <a:rPr dirty="0" sz="3400" spc="90">
                <a:solidFill>
                  <a:srgbClr val="FFFAEF"/>
                </a:solidFill>
                <a:latin typeface="Tahoma"/>
                <a:cs typeface="Tahoma"/>
              </a:rPr>
              <a:t>i</a:t>
            </a:r>
            <a:r>
              <a:rPr dirty="0" sz="3400" spc="175">
                <a:solidFill>
                  <a:srgbClr val="FFFAEF"/>
                </a:solidFill>
                <a:latin typeface="Tahoma"/>
                <a:cs typeface="Tahoma"/>
              </a:rPr>
              <a:t>n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806968" y="5177576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5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917263" y="5196713"/>
            <a:ext cx="1581150" cy="947419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247015" marR="5080" indent="-234950">
              <a:lnSpc>
                <a:spcPct val="77200"/>
              </a:lnSpc>
              <a:spcBef>
                <a:spcPts val="1055"/>
              </a:spcBef>
            </a:pPr>
            <a:r>
              <a:rPr dirty="0" sz="3400" spc="45">
                <a:latin typeface="Tahoma"/>
                <a:cs typeface="Tahoma"/>
              </a:rPr>
              <a:t>R</a:t>
            </a:r>
            <a:r>
              <a:rPr dirty="0" sz="3400" spc="165">
                <a:latin typeface="Tahoma"/>
                <a:cs typeface="Tahoma"/>
              </a:rPr>
              <a:t>e</a:t>
            </a:r>
            <a:r>
              <a:rPr dirty="0" sz="3400" spc="395">
                <a:latin typeface="Tahoma"/>
                <a:cs typeface="Tahoma"/>
              </a:rPr>
              <a:t>t</a:t>
            </a:r>
            <a:r>
              <a:rPr dirty="0" sz="3400" spc="165">
                <a:latin typeface="Tahoma"/>
                <a:cs typeface="Tahoma"/>
              </a:rPr>
              <a:t>e</a:t>
            </a:r>
            <a:r>
              <a:rPr dirty="0" sz="3400" spc="170">
                <a:latin typeface="Tahoma"/>
                <a:cs typeface="Tahoma"/>
              </a:rPr>
              <a:t>n</a:t>
            </a:r>
            <a:r>
              <a:rPr dirty="0" sz="3400" spc="150">
                <a:latin typeface="Tahoma"/>
                <a:cs typeface="Tahoma"/>
              </a:rPr>
              <a:t>s</a:t>
            </a:r>
            <a:r>
              <a:rPr dirty="0" sz="3400" spc="114">
                <a:latin typeface="Tahoma"/>
                <a:cs typeface="Tahoma"/>
              </a:rPr>
              <a:t>i  </a:t>
            </a:r>
            <a:r>
              <a:rPr dirty="0" sz="3400" spc="185">
                <a:latin typeface="Tahoma"/>
                <a:cs typeface="Tahoma"/>
              </a:rPr>
              <a:t>urine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01295" y="3339197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5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D8A1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214570" y="3343385"/>
            <a:ext cx="2352675" cy="14122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algn="ctr" marL="12065" marR="5080" indent="-635">
              <a:lnSpc>
                <a:spcPct val="78700"/>
              </a:lnSpc>
              <a:spcBef>
                <a:spcPts val="815"/>
              </a:spcBef>
            </a:pPr>
            <a:r>
              <a:rPr dirty="0" sz="2700" spc="130">
                <a:latin typeface="Tahoma"/>
                <a:cs typeface="Tahoma"/>
              </a:rPr>
              <a:t>Fimosis </a:t>
            </a:r>
            <a:r>
              <a:rPr dirty="0" sz="2700" spc="135">
                <a:latin typeface="Tahoma"/>
                <a:cs typeface="Tahoma"/>
              </a:rPr>
              <a:t> </a:t>
            </a:r>
            <a:r>
              <a:rPr dirty="0" sz="2700" spc="45">
                <a:latin typeface="Tahoma"/>
                <a:cs typeface="Tahoma"/>
              </a:rPr>
              <a:t>m</a:t>
            </a:r>
            <a:r>
              <a:rPr dirty="0" sz="2700" spc="135">
                <a:latin typeface="Tahoma"/>
                <a:cs typeface="Tahoma"/>
              </a:rPr>
              <a:t>e</a:t>
            </a:r>
            <a:r>
              <a:rPr dirty="0" sz="2700" spc="140">
                <a:latin typeface="Tahoma"/>
                <a:cs typeface="Tahoma"/>
              </a:rPr>
              <a:t>n</a:t>
            </a:r>
            <a:r>
              <a:rPr dirty="0" sz="2700" spc="295">
                <a:latin typeface="Tahoma"/>
                <a:cs typeface="Tahoma"/>
              </a:rPr>
              <a:t>y</a:t>
            </a:r>
            <a:r>
              <a:rPr dirty="0" sz="2700" spc="135">
                <a:latin typeface="Tahoma"/>
                <a:cs typeface="Tahoma"/>
              </a:rPr>
              <a:t>e</a:t>
            </a:r>
            <a:r>
              <a:rPr dirty="0" sz="2700" spc="114">
                <a:latin typeface="Tahoma"/>
                <a:cs typeface="Tahoma"/>
              </a:rPr>
              <a:t>b</a:t>
            </a:r>
            <a:r>
              <a:rPr dirty="0" sz="2700" spc="200">
                <a:latin typeface="Tahoma"/>
                <a:cs typeface="Tahoma"/>
              </a:rPr>
              <a:t>a</a:t>
            </a:r>
            <a:r>
              <a:rPr dirty="0" sz="2700" spc="114">
                <a:latin typeface="Tahoma"/>
                <a:cs typeface="Tahoma"/>
              </a:rPr>
              <a:t>b</a:t>
            </a:r>
            <a:r>
              <a:rPr dirty="0" sz="2700" spc="110">
                <a:latin typeface="Tahoma"/>
                <a:cs typeface="Tahoma"/>
              </a:rPr>
              <a:t>k</a:t>
            </a:r>
            <a:r>
              <a:rPr dirty="0" sz="2700" spc="200">
                <a:latin typeface="Tahoma"/>
                <a:cs typeface="Tahoma"/>
              </a:rPr>
              <a:t>a</a:t>
            </a:r>
            <a:r>
              <a:rPr dirty="0" sz="2700" spc="100">
                <a:latin typeface="Tahoma"/>
                <a:cs typeface="Tahoma"/>
              </a:rPr>
              <a:t>n  </a:t>
            </a:r>
            <a:r>
              <a:rPr dirty="0" sz="2700" spc="140">
                <a:latin typeface="Tahoma"/>
                <a:cs typeface="Tahoma"/>
              </a:rPr>
              <a:t>gangguan </a:t>
            </a:r>
            <a:r>
              <a:rPr dirty="0" sz="2700" spc="145">
                <a:latin typeface="Tahoma"/>
                <a:cs typeface="Tahoma"/>
              </a:rPr>
              <a:t> </a:t>
            </a:r>
            <a:r>
              <a:rPr dirty="0" sz="2700" spc="190">
                <a:latin typeface="Tahoma"/>
                <a:cs typeface="Tahoma"/>
              </a:rPr>
              <a:t>aliran</a:t>
            </a:r>
            <a:r>
              <a:rPr dirty="0" sz="2700" spc="-165">
                <a:latin typeface="Tahoma"/>
                <a:cs typeface="Tahoma"/>
              </a:rPr>
              <a:t> </a:t>
            </a:r>
            <a:r>
              <a:rPr dirty="0" sz="2700" spc="155">
                <a:latin typeface="Tahoma"/>
                <a:cs typeface="Tahoma"/>
              </a:rPr>
              <a:t>urin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806968" y="3339197"/>
            <a:ext cx="3792854" cy="1484630"/>
          </a:xfrm>
          <a:custGeom>
            <a:avLst/>
            <a:gdLst/>
            <a:ahLst/>
            <a:cxnLst/>
            <a:rect l="l" t="t" r="r" b="b"/>
            <a:pathLst>
              <a:path w="3792855" h="1484629">
                <a:moveTo>
                  <a:pt x="1172018" y="0"/>
                </a:moveTo>
                <a:lnTo>
                  <a:pt x="1221475" y="722"/>
                </a:lnTo>
                <a:lnTo>
                  <a:pt x="1270968" y="3131"/>
                </a:lnTo>
                <a:lnTo>
                  <a:pt x="1320499" y="7287"/>
                </a:lnTo>
                <a:lnTo>
                  <a:pt x="1370069" y="13249"/>
                </a:lnTo>
                <a:lnTo>
                  <a:pt x="1419680" y="21076"/>
                </a:lnTo>
                <a:lnTo>
                  <a:pt x="1468694" y="29950"/>
                </a:lnTo>
                <a:lnTo>
                  <a:pt x="1517672" y="39065"/>
                </a:lnTo>
                <a:lnTo>
                  <a:pt x="1615596" y="57527"/>
                </a:lnTo>
                <a:lnTo>
                  <a:pt x="1664574" y="66629"/>
                </a:lnTo>
                <a:lnTo>
                  <a:pt x="1713588" y="75482"/>
                </a:lnTo>
                <a:lnTo>
                  <a:pt x="1762653" y="83963"/>
                </a:lnTo>
                <a:lnTo>
                  <a:pt x="1811788" y="91950"/>
                </a:lnTo>
                <a:lnTo>
                  <a:pt x="1861008" y="99321"/>
                </a:lnTo>
                <a:lnTo>
                  <a:pt x="1910333" y="105952"/>
                </a:lnTo>
                <a:lnTo>
                  <a:pt x="1959778" y="111722"/>
                </a:lnTo>
                <a:lnTo>
                  <a:pt x="2009362" y="116507"/>
                </a:lnTo>
                <a:lnTo>
                  <a:pt x="2057548" y="120131"/>
                </a:lnTo>
                <a:lnTo>
                  <a:pt x="2105887" y="122781"/>
                </a:lnTo>
                <a:lnTo>
                  <a:pt x="2154359" y="124572"/>
                </a:lnTo>
                <a:lnTo>
                  <a:pt x="2202943" y="125620"/>
                </a:lnTo>
                <a:lnTo>
                  <a:pt x="2251619" y="126040"/>
                </a:lnTo>
                <a:lnTo>
                  <a:pt x="2300367" y="125947"/>
                </a:lnTo>
                <a:lnTo>
                  <a:pt x="2349167" y="125456"/>
                </a:lnTo>
                <a:lnTo>
                  <a:pt x="2397998" y="124683"/>
                </a:lnTo>
                <a:lnTo>
                  <a:pt x="2544481" y="121822"/>
                </a:lnTo>
                <a:lnTo>
                  <a:pt x="2697314" y="119360"/>
                </a:lnTo>
                <a:lnTo>
                  <a:pt x="2749295" y="118718"/>
                </a:lnTo>
                <a:lnTo>
                  <a:pt x="2801195" y="118582"/>
                </a:lnTo>
                <a:lnTo>
                  <a:pt x="2852979" y="119224"/>
                </a:lnTo>
                <a:lnTo>
                  <a:pt x="2904614" y="120916"/>
                </a:lnTo>
                <a:lnTo>
                  <a:pt x="2956069" y="123930"/>
                </a:lnTo>
                <a:lnTo>
                  <a:pt x="3007308" y="128540"/>
                </a:lnTo>
                <a:lnTo>
                  <a:pt x="3058300" y="135017"/>
                </a:lnTo>
                <a:lnTo>
                  <a:pt x="3109012" y="143633"/>
                </a:lnTo>
                <a:lnTo>
                  <a:pt x="3159409" y="154660"/>
                </a:lnTo>
                <a:lnTo>
                  <a:pt x="3209460" y="168372"/>
                </a:lnTo>
                <a:lnTo>
                  <a:pt x="3255623" y="181993"/>
                </a:lnTo>
                <a:lnTo>
                  <a:pt x="3301865" y="195217"/>
                </a:lnTo>
                <a:lnTo>
                  <a:pt x="3347899" y="208600"/>
                </a:lnTo>
                <a:lnTo>
                  <a:pt x="3393441" y="222696"/>
                </a:lnTo>
                <a:lnTo>
                  <a:pt x="3438206" y="238060"/>
                </a:lnTo>
                <a:lnTo>
                  <a:pt x="3481907" y="255246"/>
                </a:lnTo>
                <a:lnTo>
                  <a:pt x="3524261" y="274809"/>
                </a:lnTo>
                <a:lnTo>
                  <a:pt x="3564983" y="297305"/>
                </a:lnTo>
                <a:lnTo>
                  <a:pt x="3603786" y="323286"/>
                </a:lnTo>
                <a:lnTo>
                  <a:pt x="3640386" y="353309"/>
                </a:lnTo>
                <a:lnTo>
                  <a:pt x="3674498" y="387928"/>
                </a:lnTo>
                <a:lnTo>
                  <a:pt x="3705837" y="427697"/>
                </a:lnTo>
                <a:lnTo>
                  <a:pt x="3728355" y="465591"/>
                </a:lnTo>
                <a:lnTo>
                  <a:pt x="3748857" y="511219"/>
                </a:lnTo>
                <a:lnTo>
                  <a:pt x="3766433" y="561457"/>
                </a:lnTo>
                <a:lnTo>
                  <a:pt x="3780174" y="613182"/>
                </a:lnTo>
                <a:lnTo>
                  <a:pt x="3789168" y="663270"/>
                </a:lnTo>
                <a:lnTo>
                  <a:pt x="3792507" y="708598"/>
                </a:lnTo>
                <a:lnTo>
                  <a:pt x="3790418" y="745126"/>
                </a:lnTo>
                <a:lnTo>
                  <a:pt x="3784116" y="786492"/>
                </a:lnTo>
                <a:lnTo>
                  <a:pt x="3774013" y="832128"/>
                </a:lnTo>
                <a:lnTo>
                  <a:pt x="3760524" y="881464"/>
                </a:lnTo>
                <a:lnTo>
                  <a:pt x="3744061" y="933931"/>
                </a:lnTo>
                <a:lnTo>
                  <a:pt x="3725036" y="988960"/>
                </a:lnTo>
                <a:lnTo>
                  <a:pt x="3703864" y="1045983"/>
                </a:lnTo>
                <a:lnTo>
                  <a:pt x="3680956" y="1104431"/>
                </a:lnTo>
                <a:lnTo>
                  <a:pt x="3646422" y="1159637"/>
                </a:lnTo>
                <a:lnTo>
                  <a:pt x="3612994" y="1204043"/>
                </a:lnTo>
                <a:lnTo>
                  <a:pt x="3578944" y="1240058"/>
                </a:lnTo>
                <a:lnTo>
                  <a:pt x="3542544" y="1270092"/>
                </a:lnTo>
                <a:lnTo>
                  <a:pt x="3502066" y="1296552"/>
                </a:lnTo>
                <a:lnTo>
                  <a:pt x="3455783" y="1321849"/>
                </a:lnTo>
                <a:lnTo>
                  <a:pt x="3407551" y="1345356"/>
                </a:lnTo>
                <a:lnTo>
                  <a:pt x="3359150" y="1366536"/>
                </a:lnTo>
                <a:lnTo>
                  <a:pt x="3310582" y="1385501"/>
                </a:lnTo>
                <a:lnTo>
                  <a:pt x="3261853" y="1402363"/>
                </a:lnTo>
                <a:lnTo>
                  <a:pt x="3212965" y="1417235"/>
                </a:lnTo>
                <a:lnTo>
                  <a:pt x="3163924" y="1430229"/>
                </a:lnTo>
                <a:lnTo>
                  <a:pt x="3114732" y="1441457"/>
                </a:lnTo>
                <a:lnTo>
                  <a:pt x="3065395" y="1451032"/>
                </a:lnTo>
                <a:lnTo>
                  <a:pt x="3015916" y="1459065"/>
                </a:lnTo>
                <a:lnTo>
                  <a:pt x="2966299" y="1465671"/>
                </a:lnTo>
                <a:lnTo>
                  <a:pt x="2916548" y="1470959"/>
                </a:lnTo>
                <a:lnTo>
                  <a:pt x="2866668" y="1475044"/>
                </a:lnTo>
                <a:lnTo>
                  <a:pt x="2816662" y="1478037"/>
                </a:lnTo>
                <a:lnTo>
                  <a:pt x="2766535" y="1480051"/>
                </a:lnTo>
                <a:lnTo>
                  <a:pt x="2716289" y="1481198"/>
                </a:lnTo>
                <a:lnTo>
                  <a:pt x="2665931" y="1481590"/>
                </a:lnTo>
                <a:lnTo>
                  <a:pt x="2615463" y="1481340"/>
                </a:lnTo>
                <a:lnTo>
                  <a:pt x="2564889" y="1480560"/>
                </a:lnTo>
                <a:lnTo>
                  <a:pt x="2514214" y="1479362"/>
                </a:lnTo>
                <a:lnTo>
                  <a:pt x="2463442" y="1477859"/>
                </a:lnTo>
                <a:lnTo>
                  <a:pt x="2411150" y="1476665"/>
                </a:lnTo>
                <a:lnTo>
                  <a:pt x="2358781" y="1476246"/>
                </a:lnTo>
                <a:lnTo>
                  <a:pt x="2306350" y="1476463"/>
                </a:lnTo>
                <a:lnTo>
                  <a:pt x="2253867" y="1477180"/>
                </a:lnTo>
                <a:lnTo>
                  <a:pt x="2201346" y="1478256"/>
                </a:lnTo>
                <a:lnTo>
                  <a:pt x="2148799" y="1479555"/>
                </a:lnTo>
                <a:lnTo>
                  <a:pt x="2043676" y="1482266"/>
                </a:lnTo>
                <a:lnTo>
                  <a:pt x="1991125" y="1483402"/>
                </a:lnTo>
                <a:lnTo>
                  <a:pt x="1938599" y="1484206"/>
                </a:lnTo>
                <a:lnTo>
                  <a:pt x="1886108" y="1484542"/>
                </a:lnTo>
                <a:lnTo>
                  <a:pt x="1833666" y="1484270"/>
                </a:lnTo>
                <a:lnTo>
                  <a:pt x="1781286" y="1483253"/>
                </a:lnTo>
                <a:lnTo>
                  <a:pt x="1730601" y="1481595"/>
                </a:lnTo>
                <a:lnTo>
                  <a:pt x="1679981" y="1479356"/>
                </a:lnTo>
                <a:lnTo>
                  <a:pt x="1629414" y="1476620"/>
                </a:lnTo>
                <a:lnTo>
                  <a:pt x="1578889" y="1473470"/>
                </a:lnTo>
                <a:lnTo>
                  <a:pt x="1528398" y="1469987"/>
                </a:lnTo>
                <a:lnTo>
                  <a:pt x="1477929" y="1466256"/>
                </a:lnTo>
                <a:lnTo>
                  <a:pt x="1427472" y="1462357"/>
                </a:lnTo>
                <a:lnTo>
                  <a:pt x="1326556" y="1454392"/>
                </a:lnTo>
                <a:lnTo>
                  <a:pt x="1276076" y="1450490"/>
                </a:lnTo>
                <a:lnTo>
                  <a:pt x="1225568" y="1446752"/>
                </a:lnTo>
                <a:lnTo>
                  <a:pt x="1175021" y="1443262"/>
                </a:lnTo>
                <a:lnTo>
                  <a:pt x="1124425" y="1440101"/>
                </a:lnTo>
                <a:lnTo>
                  <a:pt x="1083786" y="1439887"/>
                </a:lnTo>
                <a:lnTo>
                  <a:pt x="1042836" y="1442746"/>
                </a:lnTo>
                <a:lnTo>
                  <a:pt x="1001730" y="1446461"/>
                </a:lnTo>
                <a:lnTo>
                  <a:pt x="960624" y="1448814"/>
                </a:lnTo>
                <a:lnTo>
                  <a:pt x="907158" y="1450624"/>
                </a:lnTo>
                <a:lnTo>
                  <a:pt x="799826" y="1456065"/>
                </a:lnTo>
                <a:lnTo>
                  <a:pt x="746294" y="1457940"/>
                </a:lnTo>
                <a:lnTo>
                  <a:pt x="693074" y="1458081"/>
                </a:lnTo>
                <a:lnTo>
                  <a:pt x="640333" y="1455608"/>
                </a:lnTo>
                <a:lnTo>
                  <a:pt x="588237" y="1449644"/>
                </a:lnTo>
                <a:lnTo>
                  <a:pt x="540870" y="1440835"/>
                </a:lnTo>
                <a:lnTo>
                  <a:pt x="494202" y="1429112"/>
                </a:lnTo>
                <a:lnTo>
                  <a:pt x="448320" y="1414545"/>
                </a:lnTo>
                <a:lnTo>
                  <a:pt x="403307" y="1397202"/>
                </a:lnTo>
                <a:lnTo>
                  <a:pt x="359251" y="1377150"/>
                </a:lnTo>
                <a:lnTo>
                  <a:pt x="316235" y="1354459"/>
                </a:lnTo>
                <a:lnTo>
                  <a:pt x="274346" y="1329196"/>
                </a:lnTo>
                <a:lnTo>
                  <a:pt x="233668" y="1301430"/>
                </a:lnTo>
                <a:lnTo>
                  <a:pt x="194287" y="1271229"/>
                </a:lnTo>
                <a:lnTo>
                  <a:pt x="158943" y="1239973"/>
                </a:lnTo>
                <a:lnTo>
                  <a:pt x="127308" y="1206409"/>
                </a:lnTo>
                <a:lnTo>
                  <a:pt x="99324" y="1170598"/>
                </a:lnTo>
                <a:lnTo>
                  <a:pt x="74934" y="1132600"/>
                </a:lnTo>
                <a:lnTo>
                  <a:pt x="54081" y="1092475"/>
                </a:lnTo>
                <a:lnTo>
                  <a:pt x="36707" y="1050284"/>
                </a:lnTo>
                <a:lnTo>
                  <a:pt x="22753" y="1006088"/>
                </a:lnTo>
                <a:lnTo>
                  <a:pt x="12164" y="959947"/>
                </a:lnTo>
                <a:lnTo>
                  <a:pt x="4880" y="911921"/>
                </a:lnTo>
                <a:lnTo>
                  <a:pt x="844" y="862072"/>
                </a:lnTo>
                <a:lnTo>
                  <a:pt x="0" y="810459"/>
                </a:lnTo>
                <a:lnTo>
                  <a:pt x="2288" y="757143"/>
                </a:lnTo>
                <a:lnTo>
                  <a:pt x="2774" y="747496"/>
                </a:lnTo>
                <a:lnTo>
                  <a:pt x="3532" y="718556"/>
                </a:lnTo>
                <a:lnTo>
                  <a:pt x="17579" y="665913"/>
                </a:lnTo>
                <a:lnTo>
                  <a:pt x="31316" y="613581"/>
                </a:lnTo>
                <a:lnTo>
                  <a:pt x="47074" y="578469"/>
                </a:lnTo>
                <a:lnTo>
                  <a:pt x="54642" y="560893"/>
                </a:lnTo>
                <a:lnTo>
                  <a:pt x="61588" y="543045"/>
                </a:lnTo>
                <a:lnTo>
                  <a:pt x="81819" y="494314"/>
                </a:lnTo>
                <a:lnTo>
                  <a:pt x="104858" y="448851"/>
                </a:lnTo>
                <a:lnTo>
                  <a:pt x="130573" y="406516"/>
                </a:lnTo>
                <a:lnTo>
                  <a:pt x="158836" y="367165"/>
                </a:lnTo>
                <a:lnTo>
                  <a:pt x="189518" y="330658"/>
                </a:lnTo>
                <a:lnTo>
                  <a:pt x="222489" y="296851"/>
                </a:lnTo>
                <a:lnTo>
                  <a:pt x="257619" y="265604"/>
                </a:lnTo>
                <a:lnTo>
                  <a:pt x="294780" y="236774"/>
                </a:lnTo>
                <a:lnTo>
                  <a:pt x="333842" y="210220"/>
                </a:lnTo>
                <a:lnTo>
                  <a:pt x="374675" y="185799"/>
                </a:lnTo>
                <a:lnTo>
                  <a:pt x="428169" y="157221"/>
                </a:lnTo>
                <a:lnTo>
                  <a:pt x="482907" y="133934"/>
                </a:lnTo>
                <a:lnTo>
                  <a:pt x="531960" y="117245"/>
                </a:lnTo>
                <a:lnTo>
                  <a:pt x="581034" y="101415"/>
                </a:lnTo>
                <a:lnTo>
                  <a:pt x="630131" y="86503"/>
                </a:lnTo>
                <a:lnTo>
                  <a:pt x="679252" y="72568"/>
                </a:lnTo>
                <a:lnTo>
                  <a:pt x="728398" y="59671"/>
                </a:lnTo>
                <a:lnTo>
                  <a:pt x="777570" y="47869"/>
                </a:lnTo>
                <a:lnTo>
                  <a:pt x="826770" y="37222"/>
                </a:lnTo>
                <a:lnTo>
                  <a:pt x="875997" y="27789"/>
                </a:lnTo>
                <a:lnTo>
                  <a:pt x="925254" y="19629"/>
                </a:lnTo>
                <a:lnTo>
                  <a:pt x="974542" y="12801"/>
                </a:lnTo>
                <a:lnTo>
                  <a:pt x="1023861" y="7366"/>
                </a:lnTo>
                <a:lnTo>
                  <a:pt x="1073213" y="3381"/>
                </a:lnTo>
                <a:lnTo>
                  <a:pt x="1122598" y="906"/>
                </a:lnTo>
                <a:lnTo>
                  <a:pt x="1172018" y="0"/>
                </a:lnTo>
                <a:close/>
              </a:path>
            </a:pathLst>
          </a:custGeom>
          <a:solidFill>
            <a:srgbClr val="7D8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113879" y="3567092"/>
            <a:ext cx="3165475" cy="87312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 marR="5080" indent="471805">
              <a:lnSpc>
                <a:spcPct val="78600"/>
              </a:lnSpc>
              <a:spcBef>
                <a:spcPts val="919"/>
              </a:spcBef>
            </a:pPr>
            <a:r>
              <a:rPr dirty="0" sz="3100" spc="110">
                <a:solidFill>
                  <a:srgbClr val="FFFAEF"/>
                </a:solidFill>
                <a:latin typeface="Tahoma"/>
                <a:cs typeface="Tahoma"/>
              </a:rPr>
              <a:t>Ujung </a:t>
            </a:r>
            <a:r>
              <a:rPr dirty="0" sz="3100" spc="125">
                <a:solidFill>
                  <a:srgbClr val="FFFAEF"/>
                </a:solidFill>
                <a:latin typeface="Tahoma"/>
                <a:cs typeface="Tahoma"/>
              </a:rPr>
              <a:t>penis </a:t>
            </a:r>
            <a:r>
              <a:rPr dirty="0" sz="3100" spc="13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dirty="0" sz="3100" spc="135">
                <a:solidFill>
                  <a:srgbClr val="FFFAEF"/>
                </a:solidFill>
                <a:latin typeface="Tahoma"/>
                <a:cs typeface="Tahoma"/>
              </a:rPr>
              <a:t>menggelembung</a:t>
            </a:r>
            <a:endParaRPr sz="31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5732" y="3179814"/>
            <a:ext cx="6057899" cy="39242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78806" y="0"/>
            <a:ext cx="12212955" cy="2496185"/>
          </a:xfrm>
          <a:prstGeom prst="rect"/>
        </p:spPr>
        <p:txBody>
          <a:bodyPr wrap="square" lIns="0" tIns="3505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60"/>
              </a:spcBef>
            </a:pPr>
            <a:r>
              <a:rPr dirty="0" sz="7200" spc="300"/>
              <a:t>Phimosis</a:t>
            </a:r>
            <a:endParaRPr sz="7200"/>
          </a:p>
          <a:p>
            <a:pPr algn="ctr" marL="12700" marR="5080">
              <a:lnSpc>
                <a:spcPct val="107500"/>
              </a:lnSpc>
              <a:spcBef>
                <a:spcPts val="800"/>
              </a:spcBef>
              <a:tabLst>
                <a:tab pos="3055620" algn="l"/>
              </a:tabLst>
            </a:pPr>
            <a:r>
              <a:rPr dirty="0" sz="2850" spc="20">
                <a:latin typeface="Trebuchet MS"/>
                <a:cs typeface="Trebuchet MS"/>
              </a:rPr>
              <a:t>kondisi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-40">
                <a:latin typeface="Trebuchet MS"/>
                <a:cs typeface="Trebuchet MS"/>
              </a:rPr>
              <a:t>di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20">
                <a:latin typeface="Trebuchet MS"/>
                <a:cs typeface="Trebuchet MS"/>
              </a:rPr>
              <a:t>mana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kulup/preputiium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20">
                <a:latin typeface="Trebuchet MS"/>
                <a:cs typeface="Trebuchet MS"/>
              </a:rPr>
              <a:t>penis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-40">
                <a:latin typeface="Trebuchet MS"/>
                <a:cs typeface="Trebuchet MS"/>
              </a:rPr>
              <a:t>terlalu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ketat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15">
                <a:latin typeface="Trebuchet MS"/>
                <a:cs typeface="Trebuchet MS"/>
              </a:rPr>
              <a:t>dan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tidak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dapat</a:t>
            </a:r>
            <a:r>
              <a:rPr dirty="0" sz="2850" spc="-185">
                <a:latin typeface="Trebuchet MS"/>
                <a:cs typeface="Trebuchet MS"/>
              </a:rPr>
              <a:t> </a:t>
            </a:r>
            <a:r>
              <a:rPr dirty="0" sz="2850" spc="-30">
                <a:latin typeface="Trebuchet MS"/>
                <a:cs typeface="Trebuchet MS"/>
              </a:rPr>
              <a:t>ditarik </a:t>
            </a:r>
            <a:r>
              <a:rPr dirty="0" sz="2850" spc="-840">
                <a:latin typeface="Trebuchet MS"/>
                <a:cs typeface="Trebuchet MS"/>
              </a:rPr>
              <a:t> </a:t>
            </a:r>
            <a:r>
              <a:rPr dirty="0" sz="2850" spc="20">
                <a:latin typeface="Trebuchet MS"/>
                <a:cs typeface="Trebuchet MS"/>
              </a:rPr>
              <a:t>ke</a:t>
            </a:r>
            <a:r>
              <a:rPr dirty="0" sz="2850" spc="-180">
                <a:latin typeface="Trebuchet MS"/>
                <a:cs typeface="Trebuchet MS"/>
              </a:rPr>
              <a:t> </a:t>
            </a:r>
            <a:r>
              <a:rPr dirty="0" sz="2850" spc="5">
                <a:latin typeface="Trebuchet MS"/>
                <a:cs typeface="Trebuchet MS"/>
              </a:rPr>
              <a:t>arah</a:t>
            </a:r>
            <a:r>
              <a:rPr dirty="0" sz="2850" spc="-175">
                <a:latin typeface="Trebuchet MS"/>
                <a:cs typeface="Trebuchet MS"/>
              </a:rPr>
              <a:t> </a:t>
            </a:r>
            <a:r>
              <a:rPr dirty="0" sz="2850" spc="15">
                <a:latin typeface="Trebuchet MS"/>
                <a:cs typeface="Trebuchet MS"/>
              </a:rPr>
              <a:t>proksimal	</a:t>
            </a:r>
            <a:r>
              <a:rPr dirty="0" sz="2850" spc="60">
                <a:latin typeface="Trebuchet MS"/>
                <a:cs typeface="Trebuchet MS"/>
              </a:rPr>
              <a:t>sehingga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55">
                <a:latin typeface="Trebuchet MS"/>
                <a:cs typeface="Trebuchet MS"/>
              </a:rPr>
              <a:t>glans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20">
                <a:latin typeface="Trebuchet MS"/>
                <a:cs typeface="Trebuchet MS"/>
              </a:rPr>
              <a:t>penis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sulit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atau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tidak</a:t>
            </a:r>
            <a:r>
              <a:rPr dirty="0" sz="2850" spc="-19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dapat</a:t>
            </a:r>
            <a:r>
              <a:rPr dirty="0" sz="2850" spc="-190">
                <a:latin typeface="Trebuchet MS"/>
                <a:cs typeface="Trebuchet MS"/>
              </a:rPr>
              <a:t> </a:t>
            </a:r>
            <a:r>
              <a:rPr dirty="0" sz="2850" spc="-40">
                <a:latin typeface="Trebuchet MS"/>
                <a:cs typeface="Trebuchet MS"/>
              </a:rPr>
              <a:t>terlihat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1931930" cy="2095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1" y="5982824"/>
            <a:ext cx="6410324" cy="43041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509" y="368688"/>
            <a:ext cx="11029949" cy="5172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9584" y="5687919"/>
            <a:ext cx="6162674" cy="42862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256" y="3721105"/>
            <a:ext cx="561149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9"/>
              <a:t>K</a:t>
            </a:r>
            <a:r>
              <a:rPr dirty="0" spc="885"/>
              <a:t>l</a:t>
            </a:r>
            <a:r>
              <a:rPr dirty="0" spc="635"/>
              <a:t>a</a:t>
            </a:r>
            <a:r>
              <a:rPr dirty="0" spc="380"/>
              <a:t>s</a:t>
            </a:r>
            <a:r>
              <a:rPr dirty="0" spc="235"/>
              <a:t>i</a:t>
            </a:r>
            <a:r>
              <a:rPr dirty="0" spc="1180"/>
              <a:t>f</a:t>
            </a:r>
            <a:r>
              <a:rPr dirty="0" spc="235"/>
              <a:t>i</a:t>
            </a:r>
            <a:r>
              <a:rPr dirty="0" spc="340"/>
              <a:t>k</a:t>
            </a:r>
            <a:r>
              <a:rPr dirty="0" spc="635"/>
              <a:t>a</a:t>
            </a:r>
            <a:r>
              <a:rPr dirty="0" spc="380"/>
              <a:t>s</a:t>
            </a:r>
            <a:r>
              <a:rPr dirty="0" spc="235"/>
              <a:t>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Hafni zuchra noor</dc:creator>
  <cp:keywords>DAEt1q-NyJw,BAET6twOdWE</cp:keywords>
  <dc:title>KELAINAN KONGENITAL SALURAN GENITALIA</dc:title>
  <dcterms:created xsi:type="dcterms:W3CDTF">2021-10-25T23:54:33Z</dcterms:created>
  <dcterms:modified xsi:type="dcterms:W3CDTF">2021-10-25T23:54:33Z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Canva</vt:lpwstr>
  </property>
  <property fmtid="{D5CDD505-2E9C-101B-9397-08002B2CF9AE}" pid="4" name="LastSaved">
    <vt:filetime>2021-10-25T00:00:00Z</vt:filetime>
  </property>
</Properties>
</file>